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2" r:id="rId2"/>
    <p:sldId id="273" r:id="rId3"/>
    <p:sldId id="274" r:id="rId4"/>
    <p:sldId id="275" r:id="rId5"/>
    <p:sldId id="280" r:id="rId6"/>
    <p:sldId id="279" r:id="rId7"/>
    <p:sldId id="281" r:id="rId8"/>
    <p:sldId id="278" r:id="rId9"/>
    <p:sldId id="277" r:id="rId10"/>
    <p:sldId id="276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39" autoAdjust="0"/>
  </p:normalViewPr>
  <p:slideViewPr>
    <p:cSldViewPr snapToGrid="0">
      <p:cViewPr>
        <p:scale>
          <a:sx n="75" d="100"/>
          <a:sy n="75" d="100"/>
        </p:scale>
        <p:origin x="846" y="61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FF4AB33-A641-425D-961E-6891EEBC623A}" type="datetimeFigureOut">
              <a:rPr lang="zh-CN" altLang="en-US" smtClean="0"/>
              <a:pPr/>
              <a:t>2023/3/12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BD62BE9D-882E-4B67-AFE6-3EFF3C1E135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6078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 网 官方唯一网址：</a:t>
            </a:r>
            <a:r>
              <a:rPr lang="en-US" altLang="zh-CN" dirty="0"/>
              <a:t>www.5 1pp 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D62BE9D-882E-4B67-AFE6-3EFF3C1E1352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3467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CBDCCF5-A581-4A71-8985-0B065C8509D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594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microsoft.com/office/2007/relationships/hdphoto" Target="../media/hdphoto1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城市的高楼大厦&#10;&#10;描述已自动生成">
            <a:extLst>
              <a:ext uri="{FF2B5EF4-FFF2-40B4-BE49-F238E27FC236}">
                <a16:creationId xmlns:a16="http://schemas.microsoft.com/office/drawing/2014/main" id="{59178E34-F5F3-CE61-FF51-A89085E132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2D92FEC-1C73-1F57-CD70-2A3D41FC799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7345">
                <a:schemeClr val="accent1">
                  <a:alpha val="70000"/>
                </a:schemeClr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EAC7941-1C52-6C3D-AC9C-123233057C7B}"/>
              </a:ext>
            </a:extLst>
          </p:cNvPr>
          <p:cNvSpPr/>
          <p:nvPr userDrawn="1"/>
        </p:nvSpPr>
        <p:spPr>
          <a:xfrm>
            <a:off x="0" y="2096"/>
            <a:ext cx="3600788" cy="3355541"/>
          </a:xfrm>
          <a:custGeom>
            <a:avLst/>
            <a:gdLst>
              <a:gd name="connsiteX0" fmla="*/ 1754098 w 3600788"/>
              <a:gd name="connsiteY0" fmla="*/ 3195211 h 3355541"/>
              <a:gd name="connsiteX1" fmla="*/ 1816857 w 3600788"/>
              <a:gd name="connsiteY1" fmla="*/ 3221208 h 3355541"/>
              <a:gd name="connsiteX2" fmla="*/ 1822185 w 3600788"/>
              <a:gd name="connsiteY2" fmla="*/ 3234066 h 3355541"/>
              <a:gd name="connsiteX3" fmla="*/ 1804347 w 3600788"/>
              <a:gd name="connsiteY3" fmla="*/ 3240596 h 3355541"/>
              <a:gd name="connsiteX4" fmla="*/ 1668879 w 3600788"/>
              <a:gd name="connsiteY4" fmla="*/ 3275429 h 3355541"/>
              <a:gd name="connsiteX5" fmla="*/ 1691338 w 3600788"/>
              <a:gd name="connsiteY5" fmla="*/ 3221208 h 3355541"/>
              <a:gd name="connsiteX6" fmla="*/ 1754098 w 3600788"/>
              <a:gd name="connsiteY6" fmla="*/ 3195211 h 3355541"/>
              <a:gd name="connsiteX7" fmla="*/ 1399074 w 3600788"/>
              <a:gd name="connsiteY7" fmla="*/ 3195211 h 3355541"/>
              <a:gd name="connsiteX8" fmla="*/ 1487831 w 3600788"/>
              <a:gd name="connsiteY8" fmla="*/ 3283968 h 3355541"/>
              <a:gd name="connsiteX9" fmla="*/ 1474328 w 3600788"/>
              <a:gd name="connsiteY9" fmla="*/ 3316570 h 3355541"/>
              <a:gd name="connsiteX10" fmla="*/ 1332772 w 3600788"/>
              <a:gd name="connsiteY10" fmla="*/ 3338175 h 3355541"/>
              <a:gd name="connsiteX11" fmla="*/ 1310318 w 3600788"/>
              <a:gd name="connsiteY11" fmla="*/ 3283968 h 3355541"/>
              <a:gd name="connsiteX12" fmla="*/ 1399074 w 3600788"/>
              <a:gd name="connsiteY12" fmla="*/ 3195211 h 3355541"/>
              <a:gd name="connsiteX13" fmla="*/ 1044051 w 3600788"/>
              <a:gd name="connsiteY13" fmla="*/ 3195211 h 3355541"/>
              <a:gd name="connsiteX14" fmla="*/ 1132807 w 3600788"/>
              <a:gd name="connsiteY14" fmla="*/ 3283968 h 3355541"/>
              <a:gd name="connsiteX15" fmla="*/ 1106813 w 3600788"/>
              <a:gd name="connsiteY15" fmla="*/ 3346730 h 3355541"/>
              <a:gd name="connsiteX16" fmla="*/ 1091294 w 3600788"/>
              <a:gd name="connsiteY16" fmla="*/ 3353155 h 3355541"/>
              <a:gd name="connsiteX17" fmla="*/ 1044051 w 3600788"/>
              <a:gd name="connsiteY17" fmla="*/ 3355541 h 3355541"/>
              <a:gd name="connsiteX18" fmla="*/ 996808 w 3600788"/>
              <a:gd name="connsiteY18" fmla="*/ 3353155 h 3355541"/>
              <a:gd name="connsiteX19" fmla="*/ 981291 w 3600788"/>
              <a:gd name="connsiteY19" fmla="*/ 3346730 h 3355541"/>
              <a:gd name="connsiteX20" fmla="*/ 955294 w 3600788"/>
              <a:gd name="connsiteY20" fmla="*/ 3283968 h 3355541"/>
              <a:gd name="connsiteX21" fmla="*/ 1044051 w 3600788"/>
              <a:gd name="connsiteY21" fmla="*/ 3195211 h 3355541"/>
              <a:gd name="connsiteX22" fmla="*/ 689027 w 3600788"/>
              <a:gd name="connsiteY22" fmla="*/ 3195211 h 3355541"/>
              <a:gd name="connsiteX23" fmla="*/ 777784 w 3600788"/>
              <a:gd name="connsiteY23" fmla="*/ 3283968 h 3355541"/>
              <a:gd name="connsiteX24" fmla="*/ 755332 w 3600788"/>
              <a:gd name="connsiteY24" fmla="*/ 3338175 h 3355541"/>
              <a:gd name="connsiteX25" fmla="*/ 613776 w 3600788"/>
              <a:gd name="connsiteY25" fmla="*/ 3316570 h 3355541"/>
              <a:gd name="connsiteX26" fmla="*/ 600271 w 3600788"/>
              <a:gd name="connsiteY26" fmla="*/ 3283968 h 3355541"/>
              <a:gd name="connsiteX27" fmla="*/ 689027 w 3600788"/>
              <a:gd name="connsiteY27" fmla="*/ 3195211 h 3355541"/>
              <a:gd name="connsiteX28" fmla="*/ 334004 w 3600788"/>
              <a:gd name="connsiteY28" fmla="*/ 3195211 h 3355541"/>
              <a:gd name="connsiteX29" fmla="*/ 396766 w 3600788"/>
              <a:gd name="connsiteY29" fmla="*/ 3221208 h 3355541"/>
              <a:gd name="connsiteX30" fmla="*/ 419223 w 3600788"/>
              <a:gd name="connsiteY30" fmla="*/ 3275429 h 3355541"/>
              <a:gd name="connsiteX31" fmla="*/ 283755 w 3600788"/>
              <a:gd name="connsiteY31" fmla="*/ 3240596 h 3355541"/>
              <a:gd name="connsiteX32" fmla="*/ 265916 w 3600788"/>
              <a:gd name="connsiteY32" fmla="*/ 3234066 h 3355541"/>
              <a:gd name="connsiteX33" fmla="*/ 271244 w 3600788"/>
              <a:gd name="connsiteY33" fmla="*/ 3221208 h 3355541"/>
              <a:gd name="connsiteX34" fmla="*/ 334004 w 3600788"/>
              <a:gd name="connsiteY34" fmla="*/ 3195211 h 3355541"/>
              <a:gd name="connsiteX35" fmla="*/ 0 w 3600788"/>
              <a:gd name="connsiteY35" fmla="*/ 2844431 h 3355541"/>
              <a:gd name="connsiteX36" fmla="*/ 13529 w 3600788"/>
              <a:gd name="connsiteY36" fmla="*/ 2847162 h 3355541"/>
              <a:gd name="connsiteX37" fmla="*/ 67737 w 3600788"/>
              <a:gd name="connsiteY37" fmla="*/ 2928944 h 3355541"/>
              <a:gd name="connsiteX38" fmla="*/ 13529 w 3600788"/>
              <a:gd name="connsiteY38" fmla="*/ 3010726 h 3355541"/>
              <a:gd name="connsiteX39" fmla="*/ 0 w 3600788"/>
              <a:gd name="connsiteY39" fmla="*/ 3013457 h 3355541"/>
              <a:gd name="connsiteX40" fmla="*/ 2464145 w 3600788"/>
              <a:gd name="connsiteY40" fmla="*/ 2840188 h 3355541"/>
              <a:gd name="connsiteX41" fmla="*/ 2526907 w 3600788"/>
              <a:gd name="connsiteY41" fmla="*/ 2866185 h 3355541"/>
              <a:gd name="connsiteX42" fmla="*/ 2529587 w 3600788"/>
              <a:gd name="connsiteY42" fmla="*/ 2872655 h 3355541"/>
              <a:gd name="connsiteX43" fmla="*/ 2473549 w 3600788"/>
              <a:gd name="connsiteY43" fmla="*/ 2918890 h 3355541"/>
              <a:gd name="connsiteX44" fmla="*/ 2391797 w 3600788"/>
              <a:gd name="connsiteY44" fmla="*/ 2968557 h 3355541"/>
              <a:gd name="connsiteX45" fmla="*/ 2375388 w 3600788"/>
              <a:gd name="connsiteY45" fmla="*/ 2928944 h 3355541"/>
              <a:gd name="connsiteX46" fmla="*/ 2464145 w 3600788"/>
              <a:gd name="connsiteY46" fmla="*/ 2840188 h 3355541"/>
              <a:gd name="connsiteX47" fmla="*/ 2109121 w 3600788"/>
              <a:gd name="connsiteY47" fmla="*/ 2840188 h 3355541"/>
              <a:gd name="connsiteX48" fmla="*/ 2197878 w 3600788"/>
              <a:gd name="connsiteY48" fmla="*/ 2928944 h 3355541"/>
              <a:gd name="connsiteX49" fmla="*/ 2109121 w 3600788"/>
              <a:gd name="connsiteY49" fmla="*/ 3017701 h 3355541"/>
              <a:gd name="connsiteX50" fmla="*/ 2020364 w 3600788"/>
              <a:gd name="connsiteY50" fmla="*/ 2928944 h 3355541"/>
              <a:gd name="connsiteX51" fmla="*/ 2109121 w 3600788"/>
              <a:gd name="connsiteY51" fmla="*/ 2840188 h 3355541"/>
              <a:gd name="connsiteX52" fmla="*/ 1754098 w 3600788"/>
              <a:gd name="connsiteY52" fmla="*/ 2840188 h 3355541"/>
              <a:gd name="connsiteX53" fmla="*/ 1842854 w 3600788"/>
              <a:gd name="connsiteY53" fmla="*/ 2928944 h 3355541"/>
              <a:gd name="connsiteX54" fmla="*/ 1754098 w 3600788"/>
              <a:gd name="connsiteY54" fmla="*/ 3017701 h 3355541"/>
              <a:gd name="connsiteX55" fmla="*/ 1665341 w 3600788"/>
              <a:gd name="connsiteY55" fmla="*/ 2928944 h 3355541"/>
              <a:gd name="connsiteX56" fmla="*/ 1754098 w 3600788"/>
              <a:gd name="connsiteY56" fmla="*/ 2840188 h 3355541"/>
              <a:gd name="connsiteX57" fmla="*/ 1399074 w 3600788"/>
              <a:gd name="connsiteY57" fmla="*/ 2840188 h 3355541"/>
              <a:gd name="connsiteX58" fmla="*/ 1487831 w 3600788"/>
              <a:gd name="connsiteY58" fmla="*/ 2928944 h 3355541"/>
              <a:gd name="connsiteX59" fmla="*/ 1399074 w 3600788"/>
              <a:gd name="connsiteY59" fmla="*/ 3017701 h 3355541"/>
              <a:gd name="connsiteX60" fmla="*/ 1310318 w 3600788"/>
              <a:gd name="connsiteY60" fmla="*/ 2928944 h 3355541"/>
              <a:gd name="connsiteX61" fmla="*/ 1399074 w 3600788"/>
              <a:gd name="connsiteY61" fmla="*/ 2840188 h 3355541"/>
              <a:gd name="connsiteX62" fmla="*/ 1044051 w 3600788"/>
              <a:gd name="connsiteY62" fmla="*/ 2840188 h 3355541"/>
              <a:gd name="connsiteX63" fmla="*/ 1132807 w 3600788"/>
              <a:gd name="connsiteY63" fmla="*/ 2928944 h 3355541"/>
              <a:gd name="connsiteX64" fmla="*/ 1044051 w 3600788"/>
              <a:gd name="connsiteY64" fmla="*/ 3017701 h 3355541"/>
              <a:gd name="connsiteX65" fmla="*/ 955294 w 3600788"/>
              <a:gd name="connsiteY65" fmla="*/ 2928944 h 3355541"/>
              <a:gd name="connsiteX66" fmla="*/ 1044051 w 3600788"/>
              <a:gd name="connsiteY66" fmla="*/ 2840188 h 3355541"/>
              <a:gd name="connsiteX67" fmla="*/ 689027 w 3600788"/>
              <a:gd name="connsiteY67" fmla="*/ 2840188 h 3355541"/>
              <a:gd name="connsiteX68" fmla="*/ 777784 w 3600788"/>
              <a:gd name="connsiteY68" fmla="*/ 2928944 h 3355541"/>
              <a:gd name="connsiteX69" fmla="*/ 689027 w 3600788"/>
              <a:gd name="connsiteY69" fmla="*/ 3017701 h 3355541"/>
              <a:gd name="connsiteX70" fmla="*/ 600271 w 3600788"/>
              <a:gd name="connsiteY70" fmla="*/ 2928944 h 3355541"/>
              <a:gd name="connsiteX71" fmla="*/ 689027 w 3600788"/>
              <a:gd name="connsiteY71" fmla="*/ 2840188 h 3355541"/>
              <a:gd name="connsiteX72" fmla="*/ 334004 w 3600788"/>
              <a:gd name="connsiteY72" fmla="*/ 2840188 h 3355541"/>
              <a:gd name="connsiteX73" fmla="*/ 422761 w 3600788"/>
              <a:gd name="connsiteY73" fmla="*/ 2928944 h 3355541"/>
              <a:gd name="connsiteX74" fmla="*/ 334004 w 3600788"/>
              <a:gd name="connsiteY74" fmla="*/ 3017701 h 3355541"/>
              <a:gd name="connsiteX75" fmla="*/ 245247 w 3600788"/>
              <a:gd name="connsiteY75" fmla="*/ 2928944 h 3355541"/>
              <a:gd name="connsiteX76" fmla="*/ 334004 w 3600788"/>
              <a:gd name="connsiteY76" fmla="*/ 2840188 h 3355541"/>
              <a:gd name="connsiteX77" fmla="*/ 0 w 3600788"/>
              <a:gd name="connsiteY77" fmla="*/ 2489408 h 3355541"/>
              <a:gd name="connsiteX78" fmla="*/ 13529 w 3600788"/>
              <a:gd name="connsiteY78" fmla="*/ 2492139 h 3355541"/>
              <a:gd name="connsiteX79" fmla="*/ 67737 w 3600788"/>
              <a:gd name="connsiteY79" fmla="*/ 2573921 h 3355541"/>
              <a:gd name="connsiteX80" fmla="*/ 13529 w 3600788"/>
              <a:gd name="connsiteY80" fmla="*/ 2655702 h 3355541"/>
              <a:gd name="connsiteX81" fmla="*/ 0 w 3600788"/>
              <a:gd name="connsiteY81" fmla="*/ 2658434 h 3355541"/>
              <a:gd name="connsiteX82" fmla="*/ 2819168 w 3600788"/>
              <a:gd name="connsiteY82" fmla="*/ 2485164 h 3355541"/>
              <a:gd name="connsiteX83" fmla="*/ 2881928 w 3600788"/>
              <a:gd name="connsiteY83" fmla="*/ 2511161 h 3355541"/>
              <a:gd name="connsiteX84" fmla="*/ 2898248 w 3600788"/>
              <a:gd name="connsiteY84" fmla="*/ 2550561 h 3355541"/>
              <a:gd name="connsiteX85" fmla="*/ 2851938 w 3600788"/>
              <a:gd name="connsiteY85" fmla="*/ 2606691 h 3355541"/>
              <a:gd name="connsiteX86" fmla="*/ 2795808 w 3600788"/>
              <a:gd name="connsiteY86" fmla="*/ 2653001 h 3355541"/>
              <a:gd name="connsiteX87" fmla="*/ 2756408 w 3600788"/>
              <a:gd name="connsiteY87" fmla="*/ 2636681 h 3355541"/>
              <a:gd name="connsiteX88" fmla="*/ 2730411 w 3600788"/>
              <a:gd name="connsiteY88" fmla="*/ 2573921 h 3355541"/>
              <a:gd name="connsiteX89" fmla="*/ 2819168 w 3600788"/>
              <a:gd name="connsiteY89" fmla="*/ 2485164 h 3355541"/>
              <a:gd name="connsiteX90" fmla="*/ 2464145 w 3600788"/>
              <a:gd name="connsiteY90" fmla="*/ 2485164 h 3355541"/>
              <a:gd name="connsiteX91" fmla="*/ 2552901 w 3600788"/>
              <a:gd name="connsiteY91" fmla="*/ 2573921 h 3355541"/>
              <a:gd name="connsiteX92" fmla="*/ 2464145 w 3600788"/>
              <a:gd name="connsiteY92" fmla="*/ 2662677 h 3355541"/>
              <a:gd name="connsiteX93" fmla="*/ 2375388 w 3600788"/>
              <a:gd name="connsiteY93" fmla="*/ 2573921 h 3355541"/>
              <a:gd name="connsiteX94" fmla="*/ 2464145 w 3600788"/>
              <a:gd name="connsiteY94" fmla="*/ 2485164 h 3355541"/>
              <a:gd name="connsiteX95" fmla="*/ 2109121 w 3600788"/>
              <a:gd name="connsiteY95" fmla="*/ 2485164 h 3355541"/>
              <a:gd name="connsiteX96" fmla="*/ 2197878 w 3600788"/>
              <a:gd name="connsiteY96" fmla="*/ 2573921 h 3355541"/>
              <a:gd name="connsiteX97" fmla="*/ 2109121 w 3600788"/>
              <a:gd name="connsiteY97" fmla="*/ 2662677 h 3355541"/>
              <a:gd name="connsiteX98" fmla="*/ 2020364 w 3600788"/>
              <a:gd name="connsiteY98" fmla="*/ 2573921 h 3355541"/>
              <a:gd name="connsiteX99" fmla="*/ 2109121 w 3600788"/>
              <a:gd name="connsiteY99" fmla="*/ 2485164 h 3355541"/>
              <a:gd name="connsiteX100" fmla="*/ 1754098 w 3600788"/>
              <a:gd name="connsiteY100" fmla="*/ 2485164 h 3355541"/>
              <a:gd name="connsiteX101" fmla="*/ 1842854 w 3600788"/>
              <a:gd name="connsiteY101" fmla="*/ 2573921 h 3355541"/>
              <a:gd name="connsiteX102" fmla="*/ 1754098 w 3600788"/>
              <a:gd name="connsiteY102" fmla="*/ 2662677 h 3355541"/>
              <a:gd name="connsiteX103" fmla="*/ 1665341 w 3600788"/>
              <a:gd name="connsiteY103" fmla="*/ 2573921 h 3355541"/>
              <a:gd name="connsiteX104" fmla="*/ 1754098 w 3600788"/>
              <a:gd name="connsiteY104" fmla="*/ 2485164 h 3355541"/>
              <a:gd name="connsiteX105" fmla="*/ 1399074 w 3600788"/>
              <a:gd name="connsiteY105" fmla="*/ 2485164 h 3355541"/>
              <a:gd name="connsiteX106" fmla="*/ 1487831 w 3600788"/>
              <a:gd name="connsiteY106" fmla="*/ 2573921 h 3355541"/>
              <a:gd name="connsiteX107" fmla="*/ 1399074 w 3600788"/>
              <a:gd name="connsiteY107" fmla="*/ 2662677 h 3355541"/>
              <a:gd name="connsiteX108" fmla="*/ 1310318 w 3600788"/>
              <a:gd name="connsiteY108" fmla="*/ 2573921 h 3355541"/>
              <a:gd name="connsiteX109" fmla="*/ 1399074 w 3600788"/>
              <a:gd name="connsiteY109" fmla="*/ 2485164 h 3355541"/>
              <a:gd name="connsiteX110" fmla="*/ 1044051 w 3600788"/>
              <a:gd name="connsiteY110" fmla="*/ 2485164 h 3355541"/>
              <a:gd name="connsiteX111" fmla="*/ 1132807 w 3600788"/>
              <a:gd name="connsiteY111" fmla="*/ 2573921 h 3355541"/>
              <a:gd name="connsiteX112" fmla="*/ 1044051 w 3600788"/>
              <a:gd name="connsiteY112" fmla="*/ 2662677 h 3355541"/>
              <a:gd name="connsiteX113" fmla="*/ 955294 w 3600788"/>
              <a:gd name="connsiteY113" fmla="*/ 2573921 h 3355541"/>
              <a:gd name="connsiteX114" fmla="*/ 1044051 w 3600788"/>
              <a:gd name="connsiteY114" fmla="*/ 2485164 h 3355541"/>
              <a:gd name="connsiteX115" fmla="*/ 689027 w 3600788"/>
              <a:gd name="connsiteY115" fmla="*/ 2485164 h 3355541"/>
              <a:gd name="connsiteX116" fmla="*/ 777784 w 3600788"/>
              <a:gd name="connsiteY116" fmla="*/ 2573921 h 3355541"/>
              <a:gd name="connsiteX117" fmla="*/ 689027 w 3600788"/>
              <a:gd name="connsiteY117" fmla="*/ 2662677 h 3355541"/>
              <a:gd name="connsiteX118" fmla="*/ 600271 w 3600788"/>
              <a:gd name="connsiteY118" fmla="*/ 2573921 h 3355541"/>
              <a:gd name="connsiteX119" fmla="*/ 689027 w 3600788"/>
              <a:gd name="connsiteY119" fmla="*/ 2485164 h 3355541"/>
              <a:gd name="connsiteX120" fmla="*/ 334004 w 3600788"/>
              <a:gd name="connsiteY120" fmla="*/ 2485164 h 3355541"/>
              <a:gd name="connsiteX121" fmla="*/ 422761 w 3600788"/>
              <a:gd name="connsiteY121" fmla="*/ 2573921 h 3355541"/>
              <a:gd name="connsiteX122" fmla="*/ 334004 w 3600788"/>
              <a:gd name="connsiteY122" fmla="*/ 2662677 h 3355541"/>
              <a:gd name="connsiteX123" fmla="*/ 245247 w 3600788"/>
              <a:gd name="connsiteY123" fmla="*/ 2573921 h 3355541"/>
              <a:gd name="connsiteX124" fmla="*/ 334004 w 3600788"/>
              <a:gd name="connsiteY124" fmla="*/ 2485164 h 3355541"/>
              <a:gd name="connsiteX125" fmla="*/ 0 w 3600788"/>
              <a:gd name="connsiteY125" fmla="*/ 2134384 h 3355541"/>
              <a:gd name="connsiteX126" fmla="*/ 13529 w 3600788"/>
              <a:gd name="connsiteY126" fmla="*/ 2137116 h 3355541"/>
              <a:gd name="connsiteX127" fmla="*/ 67737 w 3600788"/>
              <a:gd name="connsiteY127" fmla="*/ 2218897 h 3355541"/>
              <a:gd name="connsiteX128" fmla="*/ 13529 w 3600788"/>
              <a:gd name="connsiteY128" fmla="*/ 2300679 h 3355541"/>
              <a:gd name="connsiteX129" fmla="*/ 0 w 3600788"/>
              <a:gd name="connsiteY129" fmla="*/ 2303410 h 3355541"/>
              <a:gd name="connsiteX130" fmla="*/ 3174191 w 3600788"/>
              <a:gd name="connsiteY130" fmla="*/ 2130141 h 3355541"/>
              <a:gd name="connsiteX131" fmla="*/ 3213804 w 3600788"/>
              <a:gd name="connsiteY131" fmla="*/ 2146550 h 3355541"/>
              <a:gd name="connsiteX132" fmla="*/ 3164137 w 3600788"/>
              <a:gd name="connsiteY132" fmla="*/ 2228302 h 3355541"/>
              <a:gd name="connsiteX133" fmla="*/ 3117902 w 3600788"/>
              <a:gd name="connsiteY133" fmla="*/ 2284340 h 3355541"/>
              <a:gd name="connsiteX134" fmla="*/ 3111432 w 3600788"/>
              <a:gd name="connsiteY134" fmla="*/ 2281660 h 3355541"/>
              <a:gd name="connsiteX135" fmla="*/ 3085435 w 3600788"/>
              <a:gd name="connsiteY135" fmla="*/ 2218897 h 3355541"/>
              <a:gd name="connsiteX136" fmla="*/ 3174191 w 3600788"/>
              <a:gd name="connsiteY136" fmla="*/ 2130141 h 3355541"/>
              <a:gd name="connsiteX137" fmla="*/ 2819168 w 3600788"/>
              <a:gd name="connsiteY137" fmla="*/ 2130141 h 3355541"/>
              <a:gd name="connsiteX138" fmla="*/ 2907924 w 3600788"/>
              <a:gd name="connsiteY138" fmla="*/ 2218897 h 3355541"/>
              <a:gd name="connsiteX139" fmla="*/ 2819168 w 3600788"/>
              <a:gd name="connsiteY139" fmla="*/ 2307654 h 3355541"/>
              <a:gd name="connsiteX140" fmla="*/ 2730411 w 3600788"/>
              <a:gd name="connsiteY140" fmla="*/ 2218897 h 3355541"/>
              <a:gd name="connsiteX141" fmla="*/ 2819168 w 3600788"/>
              <a:gd name="connsiteY141" fmla="*/ 2130141 h 3355541"/>
              <a:gd name="connsiteX142" fmla="*/ 2464145 w 3600788"/>
              <a:gd name="connsiteY142" fmla="*/ 2130141 h 3355541"/>
              <a:gd name="connsiteX143" fmla="*/ 2552901 w 3600788"/>
              <a:gd name="connsiteY143" fmla="*/ 2218897 h 3355541"/>
              <a:gd name="connsiteX144" fmla="*/ 2464145 w 3600788"/>
              <a:gd name="connsiteY144" fmla="*/ 2307654 h 3355541"/>
              <a:gd name="connsiteX145" fmla="*/ 2375388 w 3600788"/>
              <a:gd name="connsiteY145" fmla="*/ 2218897 h 3355541"/>
              <a:gd name="connsiteX146" fmla="*/ 2464145 w 3600788"/>
              <a:gd name="connsiteY146" fmla="*/ 2130141 h 3355541"/>
              <a:gd name="connsiteX147" fmla="*/ 2109121 w 3600788"/>
              <a:gd name="connsiteY147" fmla="*/ 2130141 h 3355541"/>
              <a:gd name="connsiteX148" fmla="*/ 2197878 w 3600788"/>
              <a:gd name="connsiteY148" fmla="*/ 2218897 h 3355541"/>
              <a:gd name="connsiteX149" fmla="*/ 2109121 w 3600788"/>
              <a:gd name="connsiteY149" fmla="*/ 2307654 h 3355541"/>
              <a:gd name="connsiteX150" fmla="*/ 2020364 w 3600788"/>
              <a:gd name="connsiteY150" fmla="*/ 2218897 h 3355541"/>
              <a:gd name="connsiteX151" fmla="*/ 2109121 w 3600788"/>
              <a:gd name="connsiteY151" fmla="*/ 2130141 h 3355541"/>
              <a:gd name="connsiteX152" fmla="*/ 1754098 w 3600788"/>
              <a:gd name="connsiteY152" fmla="*/ 2130141 h 3355541"/>
              <a:gd name="connsiteX153" fmla="*/ 1842854 w 3600788"/>
              <a:gd name="connsiteY153" fmla="*/ 2218897 h 3355541"/>
              <a:gd name="connsiteX154" fmla="*/ 1754098 w 3600788"/>
              <a:gd name="connsiteY154" fmla="*/ 2307654 h 3355541"/>
              <a:gd name="connsiteX155" fmla="*/ 1665341 w 3600788"/>
              <a:gd name="connsiteY155" fmla="*/ 2218897 h 3355541"/>
              <a:gd name="connsiteX156" fmla="*/ 1754098 w 3600788"/>
              <a:gd name="connsiteY156" fmla="*/ 2130141 h 3355541"/>
              <a:gd name="connsiteX157" fmla="*/ 1399074 w 3600788"/>
              <a:gd name="connsiteY157" fmla="*/ 2130141 h 3355541"/>
              <a:gd name="connsiteX158" fmla="*/ 1487831 w 3600788"/>
              <a:gd name="connsiteY158" fmla="*/ 2218897 h 3355541"/>
              <a:gd name="connsiteX159" fmla="*/ 1399074 w 3600788"/>
              <a:gd name="connsiteY159" fmla="*/ 2307654 h 3355541"/>
              <a:gd name="connsiteX160" fmla="*/ 1310318 w 3600788"/>
              <a:gd name="connsiteY160" fmla="*/ 2218897 h 3355541"/>
              <a:gd name="connsiteX161" fmla="*/ 1399074 w 3600788"/>
              <a:gd name="connsiteY161" fmla="*/ 2130141 h 3355541"/>
              <a:gd name="connsiteX162" fmla="*/ 1044051 w 3600788"/>
              <a:gd name="connsiteY162" fmla="*/ 2130141 h 3355541"/>
              <a:gd name="connsiteX163" fmla="*/ 1132807 w 3600788"/>
              <a:gd name="connsiteY163" fmla="*/ 2218897 h 3355541"/>
              <a:gd name="connsiteX164" fmla="*/ 1044051 w 3600788"/>
              <a:gd name="connsiteY164" fmla="*/ 2307654 h 3355541"/>
              <a:gd name="connsiteX165" fmla="*/ 955294 w 3600788"/>
              <a:gd name="connsiteY165" fmla="*/ 2218897 h 3355541"/>
              <a:gd name="connsiteX166" fmla="*/ 1044051 w 3600788"/>
              <a:gd name="connsiteY166" fmla="*/ 2130141 h 3355541"/>
              <a:gd name="connsiteX167" fmla="*/ 689027 w 3600788"/>
              <a:gd name="connsiteY167" fmla="*/ 2130141 h 3355541"/>
              <a:gd name="connsiteX168" fmla="*/ 777784 w 3600788"/>
              <a:gd name="connsiteY168" fmla="*/ 2218897 h 3355541"/>
              <a:gd name="connsiteX169" fmla="*/ 689027 w 3600788"/>
              <a:gd name="connsiteY169" fmla="*/ 2307654 h 3355541"/>
              <a:gd name="connsiteX170" fmla="*/ 600271 w 3600788"/>
              <a:gd name="connsiteY170" fmla="*/ 2218897 h 3355541"/>
              <a:gd name="connsiteX171" fmla="*/ 689027 w 3600788"/>
              <a:gd name="connsiteY171" fmla="*/ 2130141 h 3355541"/>
              <a:gd name="connsiteX172" fmla="*/ 334004 w 3600788"/>
              <a:gd name="connsiteY172" fmla="*/ 2130141 h 3355541"/>
              <a:gd name="connsiteX173" fmla="*/ 422761 w 3600788"/>
              <a:gd name="connsiteY173" fmla="*/ 2218897 h 3355541"/>
              <a:gd name="connsiteX174" fmla="*/ 334004 w 3600788"/>
              <a:gd name="connsiteY174" fmla="*/ 2307654 h 3355541"/>
              <a:gd name="connsiteX175" fmla="*/ 245247 w 3600788"/>
              <a:gd name="connsiteY175" fmla="*/ 2218897 h 3355541"/>
              <a:gd name="connsiteX176" fmla="*/ 334004 w 3600788"/>
              <a:gd name="connsiteY176" fmla="*/ 2130141 h 3355541"/>
              <a:gd name="connsiteX177" fmla="*/ 0 w 3600788"/>
              <a:gd name="connsiteY177" fmla="*/ 1779361 h 3355541"/>
              <a:gd name="connsiteX178" fmla="*/ 13529 w 3600788"/>
              <a:gd name="connsiteY178" fmla="*/ 1782092 h 3355541"/>
              <a:gd name="connsiteX179" fmla="*/ 67737 w 3600788"/>
              <a:gd name="connsiteY179" fmla="*/ 1863874 h 3355541"/>
              <a:gd name="connsiteX180" fmla="*/ 13529 w 3600788"/>
              <a:gd name="connsiteY180" fmla="*/ 1945656 h 3355541"/>
              <a:gd name="connsiteX181" fmla="*/ 0 w 3600788"/>
              <a:gd name="connsiteY181" fmla="*/ 1948387 h 3355541"/>
              <a:gd name="connsiteX182" fmla="*/ 3174191 w 3600788"/>
              <a:gd name="connsiteY182" fmla="*/ 1775117 h 3355541"/>
              <a:gd name="connsiteX183" fmla="*/ 3262948 w 3600788"/>
              <a:gd name="connsiteY183" fmla="*/ 1863874 h 3355541"/>
              <a:gd name="connsiteX184" fmla="*/ 3174191 w 3600788"/>
              <a:gd name="connsiteY184" fmla="*/ 1952630 h 3355541"/>
              <a:gd name="connsiteX185" fmla="*/ 3085435 w 3600788"/>
              <a:gd name="connsiteY185" fmla="*/ 1863874 h 3355541"/>
              <a:gd name="connsiteX186" fmla="*/ 3174191 w 3600788"/>
              <a:gd name="connsiteY186" fmla="*/ 1775117 h 3355541"/>
              <a:gd name="connsiteX187" fmla="*/ 2819168 w 3600788"/>
              <a:gd name="connsiteY187" fmla="*/ 1775117 h 3355541"/>
              <a:gd name="connsiteX188" fmla="*/ 2907924 w 3600788"/>
              <a:gd name="connsiteY188" fmla="*/ 1863874 h 3355541"/>
              <a:gd name="connsiteX189" fmla="*/ 2819168 w 3600788"/>
              <a:gd name="connsiteY189" fmla="*/ 1952630 h 3355541"/>
              <a:gd name="connsiteX190" fmla="*/ 2730411 w 3600788"/>
              <a:gd name="connsiteY190" fmla="*/ 1863874 h 3355541"/>
              <a:gd name="connsiteX191" fmla="*/ 2819168 w 3600788"/>
              <a:gd name="connsiteY191" fmla="*/ 1775117 h 3355541"/>
              <a:gd name="connsiteX192" fmla="*/ 2464145 w 3600788"/>
              <a:gd name="connsiteY192" fmla="*/ 1775117 h 3355541"/>
              <a:gd name="connsiteX193" fmla="*/ 2552901 w 3600788"/>
              <a:gd name="connsiteY193" fmla="*/ 1863874 h 3355541"/>
              <a:gd name="connsiteX194" fmla="*/ 2464145 w 3600788"/>
              <a:gd name="connsiteY194" fmla="*/ 1952630 h 3355541"/>
              <a:gd name="connsiteX195" fmla="*/ 2375388 w 3600788"/>
              <a:gd name="connsiteY195" fmla="*/ 1863874 h 3355541"/>
              <a:gd name="connsiteX196" fmla="*/ 2464145 w 3600788"/>
              <a:gd name="connsiteY196" fmla="*/ 1775117 h 3355541"/>
              <a:gd name="connsiteX197" fmla="*/ 2109121 w 3600788"/>
              <a:gd name="connsiteY197" fmla="*/ 1775117 h 3355541"/>
              <a:gd name="connsiteX198" fmla="*/ 2197878 w 3600788"/>
              <a:gd name="connsiteY198" fmla="*/ 1863874 h 3355541"/>
              <a:gd name="connsiteX199" fmla="*/ 2109121 w 3600788"/>
              <a:gd name="connsiteY199" fmla="*/ 1952630 h 3355541"/>
              <a:gd name="connsiteX200" fmla="*/ 2020364 w 3600788"/>
              <a:gd name="connsiteY200" fmla="*/ 1863874 h 3355541"/>
              <a:gd name="connsiteX201" fmla="*/ 2109121 w 3600788"/>
              <a:gd name="connsiteY201" fmla="*/ 1775117 h 3355541"/>
              <a:gd name="connsiteX202" fmla="*/ 1754098 w 3600788"/>
              <a:gd name="connsiteY202" fmla="*/ 1775117 h 3355541"/>
              <a:gd name="connsiteX203" fmla="*/ 1842854 w 3600788"/>
              <a:gd name="connsiteY203" fmla="*/ 1863874 h 3355541"/>
              <a:gd name="connsiteX204" fmla="*/ 1754098 w 3600788"/>
              <a:gd name="connsiteY204" fmla="*/ 1952630 h 3355541"/>
              <a:gd name="connsiteX205" fmla="*/ 1665341 w 3600788"/>
              <a:gd name="connsiteY205" fmla="*/ 1863874 h 3355541"/>
              <a:gd name="connsiteX206" fmla="*/ 1754098 w 3600788"/>
              <a:gd name="connsiteY206" fmla="*/ 1775117 h 3355541"/>
              <a:gd name="connsiteX207" fmla="*/ 1399074 w 3600788"/>
              <a:gd name="connsiteY207" fmla="*/ 1775117 h 3355541"/>
              <a:gd name="connsiteX208" fmla="*/ 1487831 w 3600788"/>
              <a:gd name="connsiteY208" fmla="*/ 1863874 h 3355541"/>
              <a:gd name="connsiteX209" fmla="*/ 1399074 w 3600788"/>
              <a:gd name="connsiteY209" fmla="*/ 1952630 h 3355541"/>
              <a:gd name="connsiteX210" fmla="*/ 1310318 w 3600788"/>
              <a:gd name="connsiteY210" fmla="*/ 1863874 h 3355541"/>
              <a:gd name="connsiteX211" fmla="*/ 1399074 w 3600788"/>
              <a:gd name="connsiteY211" fmla="*/ 1775117 h 3355541"/>
              <a:gd name="connsiteX212" fmla="*/ 1044051 w 3600788"/>
              <a:gd name="connsiteY212" fmla="*/ 1775117 h 3355541"/>
              <a:gd name="connsiteX213" fmla="*/ 1132807 w 3600788"/>
              <a:gd name="connsiteY213" fmla="*/ 1863874 h 3355541"/>
              <a:gd name="connsiteX214" fmla="*/ 1044051 w 3600788"/>
              <a:gd name="connsiteY214" fmla="*/ 1952630 h 3355541"/>
              <a:gd name="connsiteX215" fmla="*/ 955294 w 3600788"/>
              <a:gd name="connsiteY215" fmla="*/ 1863874 h 3355541"/>
              <a:gd name="connsiteX216" fmla="*/ 1044051 w 3600788"/>
              <a:gd name="connsiteY216" fmla="*/ 1775117 h 3355541"/>
              <a:gd name="connsiteX217" fmla="*/ 689027 w 3600788"/>
              <a:gd name="connsiteY217" fmla="*/ 1775117 h 3355541"/>
              <a:gd name="connsiteX218" fmla="*/ 777784 w 3600788"/>
              <a:gd name="connsiteY218" fmla="*/ 1863874 h 3355541"/>
              <a:gd name="connsiteX219" fmla="*/ 689027 w 3600788"/>
              <a:gd name="connsiteY219" fmla="*/ 1952630 h 3355541"/>
              <a:gd name="connsiteX220" fmla="*/ 600271 w 3600788"/>
              <a:gd name="connsiteY220" fmla="*/ 1863874 h 3355541"/>
              <a:gd name="connsiteX221" fmla="*/ 689027 w 3600788"/>
              <a:gd name="connsiteY221" fmla="*/ 1775117 h 3355541"/>
              <a:gd name="connsiteX222" fmla="*/ 334004 w 3600788"/>
              <a:gd name="connsiteY222" fmla="*/ 1775117 h 3355541"/>
              <a:gd name="connsiteX223" fmla="*/ 422761 w 3600788"/>
              <a:gd name="connsiteY223" fmla="*/ 1863874 h 3355541"/>
              <a:gd name="connsiteX224" fmla="*/ 334004 w 3600788"/>
              <a:gd name="connsiteY224" fmla="*/ 1952630 h 3355541"/>
              <a:gd name="connsiteX225" fmla="*/ 245247 w 3600788"/>
              <a:gd name="connsiteY225" fmla="*/ 1863874 h 3355541"/>
              <a:gd name="connsiteX226" fmla="*/ 334004 w 3600788"/>
              <a:gd name="connsiteY226" fmla="*/ 1775117 h 3355541"/>
              <a:gd name="connsiteX227" fmla="*/ 0 w 3600788"/>
              <a:gd name="connsiteY227" fmla="*/ 1424338 h 3355541"/>
              <a:gd name="connsiteX228" fmla="*/ 13529 w 3600788"/>
              <a:gd name="connsiteY228" fmla="*/ 1427069 h 3355541"/>
              <a:gd name="connsiteX229" fmla="*/ 67737 w 3600788"/>
              <a:gd name="connsiteY229" fmla="*/ 1508850 h 3355541"/>
              <a:gd name="connsiteX230" fmla="*/ 13529 w 3600788"/>
              <a:gd name="connsiteY230" fmla="*/ 1590632 h 3355541"/>
              <a:gd name="connsiteX231" fmla="*/ 0 w 3600788"/>
              <a:gd name="connsiteY231" fmla="*/ 1593363 h 3355541"/>
              <a:gd name="connsiteX232" fmla="*/ 3520676 w 3600788"/>
              <a:gd name="connsiteY232" fmla="*/ 1423631 h 3355541"/>
              <a:gd name="connsiteX233" fmla="*/ 3485843 w 3600788"/>
              <a:gd name="connsiteY233" fmla="*/ 1559100 h 3355541"/>
              <a:gd name="connsiteX234" fmla="*/ 3479313 w 3600788"/>
              <a:gd name="connsiteY234" fmla="*/ 1576938 h 3355541"/>
              <a:gd name="connsiteX235" fmla="*/ 3466455 w 3600788"/>
              <a:gd name="connsiteY235" fmla="*/ 1571610 h 3355541"/>
              <a:gd name="connsiteX236" fmla="*/ 3440458 w 3600788"/>
              <a:gd name="connsiteY236" fmla="*/ 1508850 h 3355541"/>
              <a:gd name="connsiteX237" fmla="*/ 3466455 w 3600788"/>
              <a:gd name="connsiteY237" fmla="*/ 1446091 h 3355541"/>
              <a:gd name="connsiteX238" fmla="*/ 3174191 w 3600788"/>
              <a:gd name="connsiteY238" fmla="*/ 1420094 h 3355541"/>
              <a:gd name="connsiteX239" fmla="*/ 3262948 w 3600788"/>
              <a:gd name="connsiteY239" fmla="*/ 1508850 h 3355541"/>
              <a:gd name="connsiteX240" fmla="*/ 3174191 w 3600788"/>
              <a:gd name="connsiteY240" fmla="*/ 1597607 h 3355541"/>
              <a:gd name="connsiteX241" fmla="*/ 3085435 w 3600788"/>
              <a:gd name="connsiteY241" fmla="*/ 1508850 h 3355541"/>
              <a:gd name="connsiteX242" fmla="*/ 3174191 w 3600788"/>
              <a:gd name="connsiteY242" fmla="*/ 1420094 h 3355541"/>
              <a:gd name="connsiteX243" fmla="*/ 2819168 w 3600788"/>
              <a:gd name="connsiteY243" fmla="*/ 1420094 h 3355541"/>
              <a:gd name="connsiteX244" fmla="*/ 2907924 w 3600788"/>
              <a:gd name="connsiteY244" fmla="*/ 1508850 h 3355541"/>
              <a:gd name="connsiteX245" fmla="*/ 2819168 w 3600788"/>
              <a:gd name="connsiteY245" fmla="*/ 1597607 h 3355541"/>
              <a:gd name="connsiteX246" fmla="*/ 2730411 w 3600788"/>
              <a:gd name="connsiteY246" fmla="*/ 1508850 h 3355541"/>
              <a:gd name="connsiteX247" fmla="*/ 2819168 w 3600788"/>
              <a:gd name="connsiteY247" fmla="*/ 1420094 h 3355541"/>
              <a:gd name="connsiteX248" fmla="*/ 2464145 w 3600788"/>
              <a:gd name="connsiteY248" fmla="*/ 1420094 h 3355541"/>
              <a:gd name="connsiteX249" fmla="*/ 2552901 w 3600788"/>
              <a:gd name="connsiteY249" fmla="*/ 1508850 h 3355541"/>
              <a:gd name="connsiteX250" fmla="*/ 2464145 w 3600788"/>
              <a:gd name="connsiteY250" fmla="*/ 1597607 h 3355541"/>
              <a:gd name="connsiteX251" fmla="*/ 2375388 w 3600788"/>
              <a:gd name="connsiteY251" fmla="*/ 1508850 h 3355541"/>
              <a:gd name="connsiteX252" fmla="*/ 2464145 w 3600788"/>
              <a:gd name="connsiteY252" fmla="*/ 1420094 h 3355541"/>
              <a:gd name="connsiteX253" fmla="*/ 2109121 w 3600788"/>
              <a:gd name="connsiteY253" fmla="*/ 1420094 h 3355541"/>
              <a:gd name="connsiteX254" fmla="*/ 2197878 w 3600788"/>
              <a:gd name="connsiteY254" fmla="*/ 1508850 h 3355541"/>
              <a:gd name="connsiteX255" fmla="*/ 2109121 w 3600788"/>
              <a:gd name="connsiteY255" fmla="*/ 1597607 h 3355541"/>
              <a:gd name="connsiteX256" fmla="*/ 2020364 w 3600788"/>
              <a:gd name="connsiteY256" fmla="*/ 1508850 h 3355541"/>
              <a:gd name="connsiteX257" fmla="*/ 2109121 w 3600788"/>
              <a:gd name="connsiteY257" fmla="*/ 1420094 h 3355541"/>
              <a:gd name="connsiteX258" fmla="*/ 1754098 w 3600788"/>
              <a:gd name="connsiteY258" fmla="*/ 1420094 h 3355541"/>
              <a:gd name="connsiteX259" fmla="*/ 1842854 w 3600788"/>
              <a:gd name="connsiteY259" fmla="*/ 1508850 h 3355541"/>
              <a:gd name="connsiteX260" fmla="*/ 1754098 w 3600788"/>
              <a:gd name="connsiteY260" fmla="*/ 1597607 h 3355541"/>
              <a:gd name="connsiteX261" fmla="*/ 1665341 w 3600788"/>
              <a:gd name="connsiteY261" fmla="*/ 1508850 h 3355541"/>
              <a:gd name="connsiteX262" fmla="*/ 1754098 w 3600788"/>
              <a:gd name="connsiteY262" fmla="*/ 1420094 h 3355541"/>
              <a:gd name="connsiteX263" fmla="*/ 1399074 w 3600788"/>
              <a:gd name="connsiteY263" fmla="*/ 1420094 h 3355541"/>
              <a:gd name="connsiteX264" fmla="*/ 1487831 w 3600788"/>
              <a:gd name="connsiteY264" fmla="*/ 1508850 h 3355541"/>
              <a:gd name="connsiteX265" fmla="*/ 1399074 w 3600788"/>
              <a:gd name="connsiteY265" fmla="*/ 1597607 h 3355541"/>
              <a:gd name="connsiteX266" fmla="*/ 1310318 w 3600788"/>
              <a:gd name="connsiteY266" fmla="*/ 1508850 h 3355541"/>
              <a:gd name="connsiteX267" fmla="*/ 1399074 w 3600788"/>
              <a:gd name="connsiteY267" fmla="*/ 1420094 h 3355541"/>
              <a:gd name="connsiteX268" fmla="*/ 1044051 w 3600788"/>
              <a:gd name="connsiteY268" fmla="*/ 1420094 h 3355541"/>
              <a:gd name="connsiteX269" fmla="*/ 1132807 w 3600788"/>
              <a:gd name="connsiteY269" fmla="*/ 1508850 h 3355541"/>
              <a:gd name="connsiteX270" fmla="*/ 1044051 w 3600788"/>
              <a:gd name="connsiteY270" fmla="*/ 1597607 h 3355541"/>
              <a:gd name="connsiteX271" fmla="*/ 955294 w 3600788"/>
              <a:gd name="connsiteY271" fmla="*/ 1508850 h 3355541"/>
              <a:gd name="connsiteX272" fmla="*/ 1044051 w 3600788"/>
              <a:gd name="connsiteY272" fmla="*/ 1420094 h 3355541"/>
              <a:gd name="connsiteX273" fmla="*/ 689027 w 3600788"/>
              <a:gd name="connsiteY273" fmla="*/ 1420094 h 3355541"/>
              <a:gd name="connsiteX274" fmla="*/ 777784 w 3600788"/>
              <a:gd name="connsiteY274" fmla="*/ 1508850 h 3355541"/>
              <a:gd name="connsiteX275" fmla="*/ 689027 w 3600788"/>
              <a:gd name="connsiteY275" fmla="*/ 1597607 h 3355541"/>
              <a:gd name="connsiteX276" fmla="*/ 600271 w 3600788"/>
              <a:gd name="connsiteY276" fmla="*/ 1508850 h 3355541"/>
              <a:gd name="connsiteX277" fmla="*/ 689027 w 3600788"/>
              <a:gd name="connsiteY277" fmla="*/ 1420094 h 3355541"/>
              <a:gd name="connsiteX278" fmla="*/ 334004 w 3600788"/>
              <a:gd name="connsiteY278" fmla="*/ 1420094 h 3355541"/>
              <a:gd name="connsiteX279" fmla="*/ 422761 w 3600788"/>
              <a:gd name="connsiteY279" fmla="*/ 1508850 h 3355541"/>
              <a:gd name="connsiteX280" fmla="*/ 334004 w 3600788"/>
              <a:gd name="connsiteY280" fmla="*/ 1597607 h 3355541"/>
              <a:gd name="connsiteX281" fmla="*/ 245247 w 3600788"/>
              <a:gd name="connsiteY281" fmla="*/ 1508850 h 3355541"/>
              <a:gd name="connsiteX282" fmla="*/ 334004 w 3600788"/>
              <a:gd name="connsiteY282" fmla="*/ 1420094 h 3355541"/>
              <a:gd name="connsiteX283" fmla="*/ 0 w 3600788"/>
              <a:gd name="connsiteY283" fmla="*/ 1069314 h 3355541"/>
              <a:gd name="connsiteX284" fmla="*/ 13529 w 3600788"/>
              <a:gd name="connsiteY284" fmla="*/ 1072045 h 3355541"/>
              <a:gd name="connsiteX285" fmla="*/ 67737 w 3600788"/>
              <a:gd name="connsiteY285" fmla="*/ 1153827 h 3355541"/>
              <a:gd name="connsiteX286" fmla="*/ 13529 w 3600788"/>
              <a:gd name="connsiteY286" fmla="*/ 1235609 h 3355541"/>
              <a:gd name="connsiteX287" fmla="*/ 0 w 3600788"/>
              <a:gd name="connsiteY287" fmla="*/ 1238340 h 3355541"/>
              <a:gd name="connsiteX288" fmla="*/ 3529215 w 3600788"/>
              <a:gd name="connsiteY288" fmla="*/ 1065071 h 3355541"/>
              <a:gd name="connsiteX289" fmla="*/ 3583422 w 3600788"/>
              <a:gd name="connsiteY289" fmla="*/ 1087525 h 3355541"/>
              <a:gd name="connsiteX290" fmla="*/ 3561817 w 3600788"/>
              <a:gd name="connsiteY290" fmla="*/ 1229081 h 3355541"/>
              <a:gd name="connsiteX291" fmla="*/ 3529215 w 3600788"/>
              <a:gd name="connsiteY291" fmla="*/ 1242584 h 3355541"/>
              <a:gd name="connsiteX292" fmla="*/ 3440458 w 3600788"/>
              <a:gd name="connsiteY292" fmla="*/ 1153827 h 3355541"/>
              <a:gd name="connsiteX293" fmla="*/ 3529215 w 3600788"/>
              <a:gd name="connsiteY293" fmla="*/ 1065071 h 3355541"/>
              <a:gd name="connsiteX294" fmla="*/ 3174191 w 3600788"/>
              <a:gd name="connsiteY294" fmla="*/ 1065071 h 3355541"/>
              <a:gd name="connsiteX295" fmla="*/ 3262948 w 3600788"/>
              <a:gd name="connsiteY295" fmla="*/ 1153827 h 3355541"/>
              <a:gd name="connsiteX296" fmla="*/ 3174191 w 3600788"/>
              <a:gd name="connsiteY296" fmla="*/ 1242584 h 3355541"/>
              <a:gd name="connsiteX297" fmla="*/ 3085435 w 3600788"/>
              <a:gd name="connsiteY297" fmla="*/ 1153827 h 3355541"/>
              <a:gd name="connsiteX298" fmla="*/ 3174191 w 3600788"/>
              <a:gd name="connsiteY298" fmla="*/ 1065071 h 3355541"/>
              <a:gd name="connsiteX299" fmla="*/ 2819168 w 3600788"/>
              <a:gd name="connsiteY299" fmla="*/ 1065071 h 3355541"/>
              <a:gd name="connsiteX300" fmla="*/ 2907924 w 3600788"/>
              <a:gd name="connsiteY300" fmla="*/ 1153827 h 3355541"/>
              <a:gd name="connsiteX301" fmla="*/ 2819168 w 3600788"/>
              <a:gd name="connsiteY301" fmla="*/ 1242584 h 3355541"/>
              <a:gd name="connsiteX302" fmla="*/ 2730411 w 3600788"/>
              <a:gd name="connsiteY302" fmla="*/ 1153827 h 3355541"/>
              <a:gd name="connsiteX303" fmla="*/ 2819168 w 3600788"/>
              <a:gd name="connsiteY303" fmla="*/ 1065071 h 3355541"/>
              <a:gd name="connsiteX304" fmla="*/ 2464145 w 3600788"/>
              <a:gd name="connsiteY304" fmla="*/ 1065071 h 3355541"/>
              <a:gd name="connsiteX305" fmla="*/ 2552901 w 3600788"/>
              <a:gd name="connsiteY305" fmla="*/ 1153827 h 3355541"/>
              <a:gd name="connsiteX306" fmla="*/ 2464145 w 3600788"/>
              <a:gd name="connsiteY306" fmla="*/ 1242584 h 3355541"/>
              <a:gd name="connsiteX307" fmla="*/ 2375388 w 3600788"/>
              <a:gd name="connsiteY307" fmla="*/ 1153827 h 3355541"/>
              <a:gd name="connsiteX308" fmla="*/ 2464145 w 3600788"/>
              <a:gd name="connsiteY308" fmla="*/ 1065071 h 3355541"/>
              <a:gd name="connsiteX309" fmla="*/ 2109121 w 3600788"/>
              <a:gd name="connsiteY309" fmla="*/ 1065071 h 3355541"/>
              <a:gd name="connsiteX310" fmla="*/ 2197878 w 3600788"/>
              <a:gd name="connsiteY310" fmla="*/ 1153827 h 3355541"/>
              <a:gd name="connsiteX311" fmla="*/ 2109121 w 3600788"/>
              <a:gd name="connsiteY311" fmla="*/ 1242584 h 3355541"/>
              <a:gd name="connsiteX312" fmla="*/ 2020364 w 3600788"/>
              <a:gd name="connsiteY312" fmla="*/ 1153827 h 3355541"/>
              <a:gd name="connsiteX313" fmla="*/ 2109121 w 3600788"/>
              <a:gd name="connsiteY313" fmla="*/ 1065071 h 3355541"/>
              <a:gd name="connsiteX314" fmla="*/ 1754098 w 3600788"/>
              <a:gd name="connsiteY314" fmla="*/ 1065071 h 3355541"/>
              <a:gd name="connsiteX315" fmla="*/ 1842854 w 3600788"/>
              <a:gd name="connsiteY315" fmla="*/ 1153827 h 3355541"/>
              <a:gd name="connsiteX316" fmla="*/ 1754098 w 3600788"/>
              <a:gd name="connsiteY316" fmla="*/ 1242584 h 3355541"/>
              <a:gd name="connsiteX317" fmla="*/ 1665341 w 3600788"/>
              <a:gd name="connsiteY317" fmla="*/ 1153827 h 3355541"/>
              <a:gd name="connsiteX318" fmla="*/ 1754098 w 3600788"/>
              <a:gd name="connsiteY318" fmla="*/ 1065071 h 3355541"/>
              <a:gd name="connsiteX319" fmla="*/ 1399074 w 3600788"/>
              <a:gd name="connsiteY319" fmla="*/ 1065071 h 3355541"/>
              <a:gd name="connsiteX320" fmla="*/ 1487831 w 3600788"/>
              <a:gd name="connsiteY320" fmla="*/ 1153827 h 3355541"/>
              <a:gd name="connsiteX321" fmla="*/ 1399074 w 3600788"/>
              <a:gd name="connsiteY321" fmla="*/ 1242584 h 3355541"/>
              <a:gd name="connsiteX322" fmla="*/ 1310318 w 3600788"/>
              <a:gd name="connsiteY322" fmla="*/ 1153827 h 3355541"/>
              <a:gd name="connsiteX323" fmla="*/ 1399074 w 3600788"/>
              <a:gd name="connsiteY323" fmla="*/ 1065071 h 3355541"/>
              <a:gd name="connsiteX324" fmla="*/ 1044051 w 3600788"/>
              <a:gd name="connsiteY324" fmla="*/ 1065071 h 3355541"/>
              <a:gd name="connsiteX325" fmla="*/ 1132807 w 3600788"/>
              <a:gd name="connsiteY325" fmla="*/ 1153827 h 3355541"/>
              <a:gd name="connsiteX326" fmla="*/ 1044051 w 3600788"/>
              <a:gd name="connsiteY326" fmla="*/ 1242584 h 3355541"/>
              <a:gd name="connsiteX327" fmla="*/ 955294 w 3600788"/>
              <a:gd name="connsiteY327" fmla="*/ 1153827 h 3355541"/>
              <a:gd name="connsiteX328" fmla="*/ 1044051 w 3600788"/>
              <a:gd name="connsiteY328" fmla="*/ 1065071 h 3355541"/>
              <a:gd name="connsiteX329" fmla="*/ 689027 w 3600788"/>
              <a:gd name="connsiteY329" fmla="*/ 1065071 h 3355541"/>
              <a:gd name="connsiteX330" fmla="*/ 777784 w 3600788"/>
              <a:gd name="connsiteY330" fmla="*/ 1153827 h 3355541"/>
              <a:gd name="connsiteX331" fmla="*/ 689027 w 3600788"/>
              <a:gd name="connsiteY331" fmla="*/ 1242584 h 3355541"/>
              <a:gd name="connsiteX332" fmla="*/ 600271 w 3600788"/>
              <a:gd name="connsiteY332" fmla="*/ 1153827 h 3355541"/>
              <a:gd name="connsiteX333" fmla="*/ 689027 w 3600788"/>
              <a:gd name="connsiteY333" fmla="*/ 1065071 h 3355541"/>
              <a:gd name="connsiteX334" fmla="*/ 334004 w 3600788"/>
              <a:gd name="connsiteY334" fmla="*/ 1065071 h 3355541"/>
              <a:gd name="connsiteX335" fmla="*/ 422761 w 3600788"/>
              <a:gd name="connsiteY335" fmla="*/ 1153827 h 3355541"/>
              <a:gd name="connsiteX336" fmla="*/ 334004 w 3600788"/>
              <a:gd name="connsiteY336" fmla="*/ 1242584 h 3355541"/>
              <a:gd name="connsiteX337" fmla="*/ 245247 w 3600788"/>
              <a:gd name="connsiteY337" fmla="*/ 1153827 h 3355541"/>
              <a:gd name="connsiteX338" fmla="*/ 334004 w 3600788"/>
              <a:gd name="connsiteY338" fmla="*/ 1065071 h 3355541"/>
              <a:gd name="connsiteX339" fmla="*/ 0 w 3600788"/>
              <a:gd name="connsiteY339" fmla="*/ 714291 h 3355541"/>
              <a:gd name="connsiteX340" fmla="*/ 13529 w 3600788"/>
              <a:gd name="connsiteY340" fmla="*/ 717022 h 3355541"/>
              <a:gd name="connsiteX341" fmla="*/ 67737 w 3600788"/>
              <a:gd name="connsiteY341" fmla="*/ 798804 h 3355541"/>
              <a:gd name="connsiteX342" fmla="*/ 13529 w 3600788"/>
              <a:gd name="connsiteY342" fmla="*/ 880585 h 3355541"/>
              <a:gd name="connsiteX343" fmla="*/ 0 w 3600788"/>
              <a:gd name="connsiteY343" fmla="*/ 883317 h 3355541"/>
              <a:gd name="connsiteX344" fmla="*/ 3529215 w 3600788"/>
              <a:gd name="connsiteY344" fmla="*/ 710047 h 3355541"/>
              <a:gd name="connsiteX345" fmla="*/ 3591977 w 3600788"/>
              <a:gd name="connsiteY345" fmla="*/ 736044 h 3355541"/>
              <a:gd name="connsiteX346" fmla="*/ 3598402 w 3600788"/>
              <a:gd name="connsiteY346" fmla="*/ 751561 h 3355541"/>
              <a:gd name="connsiteX347" fmla="*/ 3600788 w 3600788"/>
              <a:gd name="connsiteY347" fmla="*/ 798804 h 3355541"/>
              <a:gd name="connsiteX348" fmla="*/ 3598402 w 3600788"/>
              <a:gd name="connsiteY348" fmla="*/ 846047 h 3355541"/>
              <a:gd name="connsiteX349" fmla="*/ 3591977 w 3600788"/>
              <a:gd name="connsiteY349" fmla="*/ 861566 h 3355541"/>
              <a:gd name="connsiteX350" fmla="*/ 3529215 w 3600788"/>
              <a:gd name="connsiteY350" fmla="*/ 887560 h 3355541"/>
              <a:gd name="connsiteX351" fmla="*/ 3440458 w 3600788"/>
              <a:gd name="connsiteY351" fmla="*/ 798804 h 3355541"/>
              <a:gd name="connsiteX352" fmla="*/ 3529215 w 3600788"/>
              <a:gd name="connsiteY352" fmla="*/ 710047 h 3355541"/>
              <a:gd name="connsiteX353" fmla="*/ 3174191 w 3600788"/>
              <a:gd name="connsiteY353" fmla="*/ 710047 h 3355541"/>
              <a:gd name="connsiteX354" fmla="*/ 3262948 w 3600788"/>
              <a:gd name="connsiteY354" fmla="*/ 798804 h 3355541"/>
              <a:gd name="connsiteX355" fmla="*/ 3174191 w 3600788"/>
              <a:gd name="connsiteY355" fmla="*/ 887560 h 3355541"/>
              <a:gd name="connsiteX356" fmla="*/ 3085435 w 3600788"/>
              <a:gd name="connsiteY356" fmla="*/ 798804 h 3355541"/>
              <a:gd name="connsiteX357" fmla="*/ 3174191 w 3600788"/>
              <a:gd name="connsiteY357" fmla="*/ 710047 h 3355541"/>
              <a:gd name="connsiteX358" fmla="*/ 2819168 w 3600788"/>
              <a:gd name="connsiteY358" fmla="*/ 710047 h 3355541"/>
              <a:gd name="connsiteX359" fmla="*/ 2907924 w 3600788"/>
              <a:gd name="connsiteY359" fmla="*/ 798804 h 3355541"/>
              <a:gd name="connsiteX360" fmla="*/ 2819168 w 3600788"/>
              <a:gd name="connsiteY360" fmla="*/ 887560 h 3355541"/>
              <a:gd name="connsiteX361" fmla="*/ 2730411 w 3600788"/>
              <a:gd name="connsiteY361" fmla="*/ 798804 h 3355541"/>
              <a:gd name="connsiteX362" fmla="*/ 2819168 w 3600788"/>
              <a:gd name="connsiteY362" fmla="*/ 710047 h 3355541"/>
              <a:gd name="connsiteX363" fmla="*/ 2464145 w 3600788"/>
              <a:gd name="connsiteY363" fmla="*/ 710047 h 3355541"/>
              <a:gd name="connsiteX364" fmla="*/ 2552901 w 3600788"/>
              <a:gd name="connsiteY364" fmla="*/ 798804 h 3355541"/>
              <a:gd name="connsiteX365" fmla="*/ 2464145 w 3600788"/>
              <a:gd name="connsiteY365" fmla="*/ 887560 h 3355541"/>
              <a:gd name="connsiteX366" fmla="*/ 2375388 w 3600788"/>
              <a:gd name="connsiteY366" fmla="*/ 798804 h 3355541"/>
              <a:gd name="connsiteX367" fmla="*/ 2464145 w 3600788"/>
              <a:gd name="connsiteY367" fmla="*/ 710047 h 3355541"/>
              <a:gd name="connsiteX368" fmla="*/ 2109121 w 3600788"/>
              <a:gd name="connsiteY368" fmla="*/ 710047 h 3355541"/>
              <a:gd name="connsiteX369" fmla="*/ 2197878 w 3600788"/>
              <a:gd name="connsiteY369" fmla="*/ 798804 h 3355541"/>
              <a:gd name="connsiteX370" fmla="*/ 2109121 w 3600788"/>
              <a:gd name="connsiteY370" fmla="*/ 887560 h 3355541"/>
              <a:gd name="connsiteX371" fmla="*/ 2020364 w 3600788"/>
              <a:gd name="connsiteY371" fmla="*/ 798804 h 3355541"/>
              <a:gd name="connsiteX372" fmla="*/ 2109121 w 3600788"/>
              <a:gd name="connsiteY372" fmla="*/ 710047 h 3355541"/>
              <a:gd name="connsiteX373" fmla="*/ 1754098 w 3600788"/>
              <a:gd name="connsiteY373" fmla="*/ 710047 h 3355541"/>
              <a:gd name="connsiteX374" fmla="*/ 1842854 w 3600788"/>
              <a:gd name="connsiteY374" fmla="*/ 798804 h 3355541"/>
              <a:gd name="connsiteX375" fmla="*/ 1754098 w 3600788"/>
              <a:gd name="connsiteY375" fmla="*/ 887560 h 3355541"/>
              <a:gd name="connsiteX376" fmla="*/ 1665341 w 3600788"/>
              <a:gd name="connsiteY376" fmla="*/ 798804 h 3355541"/>
              <a:gd name="connsiteX377" fmla="*/ 1754098 w 3600788"/>
              <a:gd name="connsiteY377" fmla="*/ 710047 h 3355541"/>
              <a:gd name="connsiteX378" fmla="*/ 1399074 w 3600788"/>
              <a:gd name="connsiteY378" fmla="*/ 710047 h 3355541"/>
              <a:gd name="connsiteX379" fmla="*/ 1487831 w 3600788"/>
              <a:gd name="connsiteY379" fmla="*/ 798804 h 3355541"/>
              <a:gd name="connsiteX380" fmla="*/ 1399074 w 3600788"/>
              <a:gd name="connsiteY380" fmla="*/ 887560 h 3355541"/>
              <a:gd name="connsiteX381" fmla="*/ 1310318 w 3600788"/>
              <a:gd name="connsiteY381" fmla="*/ 798804 h 3355541"/>
              <a:gd name="connsiteX382" fmla="*/ 1399074 w 3600788"/>
              <a:gd name="connsiteY382" fmla="*/ 710047 h 3355541"/>
              <a:gd name="connsiteX383" fmla="*/ 1044051 w 3600788"/>
              <a:gd name="connsiteY383" fmla="*/ 710047 h 3355541"/>
              <a:gd name="connsiteX384" fmla="*/ 1132807 w 3600788"/>
              <a:gd name="connsiteY384" fmla="*/ 798804 h 3355541"/>
              <a:gd name="connsiteX385" fmla="*/ 1044051 w 3600788"/>
              <a:gd name="connsiteY385" fmla="*/ 887560 h 3355541"/>
              <a:gd name="connsiteX386" fmla="*/ 955294 w 3600788"/>
              <a:gd name="connsiteY386" fmla="*/ 798804 h 3355541"/>
              <a:gd name="connsiteX387" fmla="*/ 1044051 w 3600788"/>
              <a:gd name="connsiteY387" fmla="*/ 710047 h 3355541"/>
              <a:gd name="connsiteX388" fmla="*/ 689027 w 3600788"/>
              <a:gd name="connsiteY388" fmla="*/ 710047 h 3355541"/>
              <a:gd name="connsiteX389" fmla="*/ 777784 w 3600788"/>
              <a:gd name="connsiteY389" fmla="*/ 798804 h 3355541"/>
              <a:gd name="connsiteX390" fmla="*/ 689027 w 3600788"/>
              <a:gd name="connsiteY390" fmla="*/ 887560 h 3355541"/>
              <a:gd name="connsiteX391" fmla="*/ 600271 w 3600788"/>
              <a:gd name="connsiteY391" fmla="*/ 798804 h 3355541"/>
              <a:gd name="connsiteX392" fmla="*/ 689027 w 3600788"/>
              <a:gd name="connsiteY392" fmla="*/ 710047 h 3355541"/>
              <a:gd name="connsiteX393" fmla="*/ 334004 w 3600788"/>
              <a:gd name="connsiteY393" fmla="*/ 710047 h 3355541"/>
              <a:gd name="connsiteX394" fmla="*/ 422761 w 3600788"/>
              <a:gd name="connsiteY394" fmla="*/ 798804 h 3355541"/>
              <a:gd name="connsiteX395" fmla="*/ 334004 w 3600788"/>
              <a:gd name="connsiteY395" fmla="*/ 887560 h 3355541"/>
              <a:gd name="connsiteX396" fmla="*/ 245247 w 3600788"/>
              <a:gd name="connsiteY396" fmla="*/ 798804 h 3355541"/>
              <a:gd name="connsiteX397" fmla="*/ 334004 w 3600788"/>
              <a:gd name="connsiteY397" fmla="*/ 710047 h 3355541"/>
              <a:gd name="connsiteX398" fmla="*/ 0 w 3600788"/>
              <a:gd name="connsiteY398" fmla="*/ 359267 h 3355541"/>
              <a:gd name="connsiteX399" fmla="*/ 13529 w 3600788"/>
              <a:gd name="connsiteY399" fmla="*/ 361998 h 3355541"/>
              <a:gd name="connsiteX400" fmla="*/ 67737 w 3600788"/>
              <a:gd name="connsiteY400" fmla="*/ 443780 h 3355541"/>
              <a:gd name="connsiteX401" fmla="*/ 13529 w 3600788"/>
              <a:gd name="connsiteY401" fmla="*/ 525562 h 3355541"/>
              <a:gd name="connsiteX402" fmla="*/ 0 w 3600788"/>
              <a:gd name="connsiteY402" fmla="*/ 528293 h 3355541"/>
              <a:gd name="connsiteX403" fmla="*/ 3529215 w 3600788"/>
              <a:gd name="connsiteY403" fmla="*/ 355024 h 3355541"/>
              <a:gd name="connsiteX404" fmla="*/ 3561817 w 3600788"/>
              <a:gd name="connsiteY404" fmla="*/ 368529 h 3355541"/>
              <a:gd name="connsiteX405" fmla="*/ 3583422 w 3600788"/>
              <a:gd name="connsiteY405" fmla="*/ 510085 h 3355541"/>
              <a:gd name="connsiteX406" fmla="*/ 3529215 w 3600788"/>
              <a:gd name="connsiteY406" fmla="*/ 532537 h 3355541"/>
              <a:gd name="connsiteX407" fmla="*/ 3440458 w 3600788"/>
              <a:gd name="connsiteY407" fmla="*/ 443780 h 3355541"/>
              <a:gd name="connsiteX408" fmla="*/ 3529215 w 3600788"/>
              <a:gd name="connsiteY408" fmla="*/ 355024 h 3355541"/>
              <a:gd name="connsiteX409" fmla="*/ 3174191 w 3600788"/>
              <a:gd name="connsiteY409" fmla="*/ 355024 h 3355541"/>
              <a:gd name="connsiteX410" fmla="*/ 3262948 w 3600788"/>
              <a:gd name="connsiteY410" fmla="*/ 443780 h 3355541"/>
              <a:gd name="connsiteX411" fmla="*/ 3174191 w 3600788"/>
              <a:gd name="connsiteY411" fmla="*/ 532537 h 3355541"/>
              <a:gd name="connsiteX412" fmla="*/ 3085435 w 3600788"/>
              <a:gd name="connsiteY412" fmla="*/ 443780 h 3355541"/>
              <a:gd name="connsiteX413" fmla="*/ 3174191 w 3600788"/>
              <a:gd name="connsiteY413" fmla="*/ 355024 h 3355541"/>
              <a:gd name="connsiteX414" fmla="*/ 2819168 w 3600788"/>
              <a:gd name="connsiteY414" fmla="*/ 355024 h 3355541"/>
              <a:gd name="connsiteX415" fmla="*/ 2907924 w 3600788"/>
              <a:gd name="connsiteY415" fmla="*/ 443780 h 3355541"/>
              <a:gd name="connsiteX416" fmla="*/ 2819168 w 3600788"/>
              <a:gd name="connsiteY416" fmla="*/ 532537 h 3355541"/>
              <a:gd name="connsiteX417" fmla="*/ 2730411 w 3600788"/>
              <a:gd name="connsiteY417" fmla="*/ 443780 h 3355541"/>
              <a:gd name="connsiteX418" fmla="*/ 2819168 w 3600788"/>
              <a:gd name="connsiteY418" fmla="*/ 355024 h 3355541"/>
              <a:gd name="connsiteX419" fmla="*/ 2464145 w 3600788"/>
              <a:gd name="connsiteY419" fmla="*/ 355024 h 3355541"/>
              <a:gd name="connsiteX420" fmla="*/ 2552901 w 3600788"/>
              <a:gd name="connsiteY420" fmla="*/ 443780 h 3355541"/>
              <a:gd name="connsiteX421" fmla="*/ 2464145 w 3600788"/>
              <a:gd name="connsiteY421" fmla="*/ 532537 h 3355541"/>
              <a:gd name="connsiteX422" fmla="*/ 2375388 w 3600788"/>
              <a:gd name="connsiteY422" fmla="*/ 443780 h 3355541"/>
              <a:gd name="connsiteX423" fmla="*/ 2464145 w 3600788"/>
              <a:gd name="connsiteY423" fmla="*/ 355024 h 3355541"/>
              <a:gd name="connsiteX424" fmla="*/ 2109121 w 3600788"/>
              <a:gd name="connsiteY424" fmla="*/ 355024 h 3355541"/>
              <a:gd name="connsiteX425" fmla="*/ 2197878 w 3600788"/>
              <a:gd name="connsiteY425" fmla="*/ 443780 h 3355541"/>
              <a:gd name="connsiteX426" fmla="*/ 2109121 w 3600788"/>
              <a:gd name="connsiteY426" fmla="*/ 532537 h 3355541"/>
              <a:gd name="connsiteX427" fmla="*/ 2020364 w 3600788"/>
              <a:gd name="connsiteY427" fmla="*/ 443780 h 3355541"/>
              <a:gd name="connsiteX428" fmla="*/ 2109121 w 3600788"/>
              <a:gd name="connsiteY428" fmla="*/ 355024 h 3355541"/>
              <a:gd name="connsiteX429" fmla="*/ 1754098 w 3600788"/>
              <a:gd name="connsiteY429" fmla="*/ 355024 h 3355541"/>
              <a:gd name="connsiteX430" fmla="*/ 1842854 w 3600788"/>
              <a:gd name="connsiteY430" fmla="*/ 443780 h 3355541"/>
              <a:gd name="connsiteX431" fmla="*/ 1754098 w 3600788"/>
              <a:gd name="connsiteY431" fmla="*/ 532537 h 3355541"/>
              <a:gd name="connsiteX432" fmla="*/ 1665341 w 3600788"/>
              <a:gd name="connsiteY432" fmla="*/ 443780 h 3355541"/>
              <a:gd name="connsiteX433" fmla="*/ 1754098 w 3600788"/>
              <a:gd name="connsiteY433" fmla="*/ 355024 h 3355541"/>
              <a:gd name="connsiteX434" fmla="*/ 1399074 w 3600788"/>
              <a:gd name="connsiteY434" fmla="*/ 355024 h 3355541"/>
              <a:gd name="connsiteX435" fmla="*/ 1487831 w 3600788"/>
              <a:gd name="connsiteY435" fmla="*/ 443780 h 3355541"/>
              <a:gd name="connsiteX436" fmla="*/ 1399074 w 3600788"/>
              <a:gd name="connsiteY436" fmla="*/ 532537 h 3355541"/>
              <a:gd name="connsiteX437" fmla="*/ 1310318 w 3600788"/>
              <a:gd name="connsiteY437" fmla="*/ 443780 h 3355541"/>
              <a:gd name="connsiteX438" fmla="*/ 1399074 w 3600788"/>
              <a:gd name="connsiteY438" fmla="*/ 355024 h 3355541"/>
              <a:gd name="connsiteX439" fmla="*/ 1044051 w 3600788"/>
              <a:gd name="connsiteY439" fmla="*/ 355024 h 3355541"/>
              <a:gd name="connsiteX440" fmla="*/ 1132807 w 3600788"/>
              <a:gd name="connsiteY440" fmla="*/ 443780 h 3355541"/>
              <a:gd name="connsiteX441" fmla="*/ 1044051 w 3600788"/>
              <a:gd name="connsiteY441" fmla="*/ 532537 h 3355541"/>
              <a:gd name="connsiteX442" fmla="*/ 955294 w 3600788"/>
              <a:gd name="connsiteY442" fmla="*/ 443780 h 3355541"/>
              <a:gd name="connsiteX443" fmla="*/ 1044051 w 3600788"/>
              <a:gd name="connsiteY443" fmla="*/ 355024 h 3355541"/>
              <a:gd name="connsiteX444" fmla="*/ 689027 w 3600788"/>
              <a:gd name="connsiteY444" fmla="*/ 355024 h 3355541"/>
              <a:gd name="connsiteX445" fmla="*/ 777784 w 3600788"/>
              <a:gd name="connsiteY445" fmla="*/ 443780 h 3355541"/>
              <a:gd name="connsiteX446" fmla="*/ 689027 w 3600788"/>
              <a:gd name="connsiteY446" fmla="*/ 532537 h 3355541"/>
              <a:gd name="connsiteX447" fmla="*/ 600271 w 3600788"/>
              <a:gd name="connsiteY447" fmla="*/ 443780 h 3355541"/>
              <a:gd name="connsiteX448" fmla="*/ 689027 w 3600788"/>
              <a:gd name="connsiteY448" fmla="*/ 355024 h 3355541"/>
              <a:gd name="connsiteX449" fmla="*/ 334004 w 3600788"/>
              <a:gd name="connsiteY449" fmla="*/ 355024 h 3355541"/>
              <a:gd name="connsiteX450" fmla="*/ 422761 w 3600788"/>
              <a:gd name="connsiteY450" fmla="*/ 443780 h 3355541"/>
              <a:gd name="connsiteX451" fmla="*/ 334004 w 3600788"/>
              <a:gd name="connsiteY451" fmla="*/ 532537 h 3355541"/>
              <a:gd name="connsiteX452" fmla="*/ 245247 w 3600788"/>
              <a:gd name="connsiteY452" fmla="*/ 443780 h 3355541"/>
              <a:gd name="connsiteX453" fmla="*/ 334004 w 3600788"/>
              <a:gd name="connsiteY453" fmla="*/ 355024 h 3355541"/>
              <a:gd name="connsiteX454" fmla="*/ 3479313 w 3600788"/>
              <a:gd name="connsiteY454" fmla="*/ 20669 h 3355541"/>
              <a:gd name="connsiteX455" fmla="*/ 3485843 w 3600788"/>
              <a:gd name="connsiteY455" fmla="*/ 38508 h 3355541"/>
              <a:gd name="connsiteX456" fmla="*/ 3520676 w 3600788"/>
              <a:gd name="connsiteY456" fmla="*/ 173976 h 3355541"/>
              <a:gd name="connsiteX457" fmla="*/ 3466455 w 3600788"/>
              <a:gd name="connsiteY457" fmla="*/ 151519 h 3355541"/>
              <a:gd name="connsiteX458" fmla="*/ 3440458 w 3600788"/>
              <a:gd name="connsiteY458" fmla="*/ 88757 h 3355541"/>
              <a:gd name="connsiteX459" fmla="*/ 3466455 w 3600788"/>
              <a:gd name="connsiteY459" fmla="*/ 25997 h 3355541"/>
              <a:gd name="connsiteX460" fmla="*/ 0 w 3600788"/>
              <a:gd name="connsiteY460" fmla="*/ 4244 h 3355541"/>
              <a:gd name="connsiteX461" fmla="*/ 13529 w 3600788"/>
              <a:gd name="connsiteY461" fmla="*/ 6975 h 3355541"/>
              <a:gd name="connsiteX462" fmla="*/ 67737 w 3600788"/>
              <a:gd name="connsiteY462" fmla="*/ 88757 h 3355541"/>
              <a:gd name="connsiteX463" fmla="*/ 13529 w 3600788"/>
              <a:gd name="connsiteY463" fmla="*/ 170539 h 3355541"/>
              <a:gd name="connsiteX464" fmla="*/ 0 w 3600788"/>
              <a:gd name="connsiteY464" fmla="*/ 173270 h 3355541"/>
              <a:gd name="connsiteX465" fmla="*/ 3174191 w 3600788"/>
              <a:gd name="connsiteY465" fmla="*/ 0 h 3355541"/>
              <a:gd name="connsiteX466" fmla="*/ 3262948 w 3600788"/>
              <a:gd name="connsiteY466" fmla="*/ 88757 h 3355541"/>
              <a:gd name="connsiteX467" fmla="*/ 3174191 w 3600788"/>
              <a:gd name="connsiteY467" fmla="*/ 177513 h 3355541"/>
              <a:gd name="connsiteX468" fmla="*/ 3085435 w 3600788"/>
              <a:gd name="connsiteY468" fmla="*/ 88757 h 3355541"/>
              <a:gd name="connsiteX469" fmla="*/ 3174191 w 3600788"/>
              <a:gd name="connsiteY469" fmla="*/ 0 h 3355541"/>
              <a:gd name="connsiteX470" fmla="*/ 2819168 w 3600788"/>
              <a:gd name="connsiteY470" fmla="*/ 0 h 3355541"/>
              <a:gd name="connsiteX471" fmla="*/ 2907924 w 3600788"/>
              <a:gd name="connsiteY471" fmla="*/ 88757 h 3355541"/>
              <a:gd name="connsiteX472" fmla="*/ 2819168 w 3600788"/>
              <a:gd name="connsiteY472" fmla="*/ 177513 h 3355541"/>
              <a:gd name="connsiteX473" fmla="*/ 2730411 w 3600788"/>
              <a:gd name="connsiteY473" fmla="*/ 88757 h 3355541"/>
              <a:gd name="connsiteX474" fmla="*/ 2819168 w 3600788"/>
              <a:gd name="connsiteY474" fmla="*/ 0 h 3355541"/>
              <a:gd name="connsiteX475" fmla="*/ 2464145 w 3600788"/>
              <a:gd name="connsiteY475" fmla="*/ 0 h 3355541"/>
              <a:gd name="connsiteX476" fmla="*/ 2552901 w 3600788"/>
              <a:gd name="connsiteY476" fmla="*/ 88757 h 3355541"/>
              <a:gd name="connsiteX477" fmla="*/ 2464145 w 3600788"/>
              <a:gd name="connsiteY477" fmla="*/ 177513 h 3355541"/>
              <a:gd name="connsiteX478" fmla="*/ 2375388 w 3600788"/>
              <a:gd name="connsiteY478" fmla="*/ 88757 h 3355541"/>
              <a:gd name="connsiteX479" fmla="*/ 2464145 w 3600788"/>
              <a:gd name="connsiteY479" fmla="*/ 0 h 3355541"/>
              <a:gd name="connsiteX480" fmla="*/ 2109121 w 3600788"/>
              <a:gd name="connsiteY480" fmla="*/ 0 h 3355541"/>
              <a:gd name="connsiteX481" fmla="*/ 2197878 w 3600788"/>
              <a:gd name="connsiteY481" fmla="*/ 88757 h 3355541"/>
              <a:gd name="connsiteX482" fmla="*/ 2109121 w 3600788"/>
              <a:gd name="connsiteY482" fmla="*/ 177513 h 3355541"/>
              <a:gd name="connsiteX483" fmla="*/ 2020364 w 3600788"/>
              <a:gd name="connsiteY483" fmla="*/ 88757 h 3355541"/>
              <a:gd name="connsiteX484" fmla="*/ 2109121 w 3600788"/>
              <a:gd name="connsiteY484" fmla="*/ 0 h 3355541"/>
              <a:gd name="connsiteX485" fmla="*/ 1754098 w 3600788"/>
              <a:gd name="connsiteY485" fmla="*/ 0 h 3355541"/>
              <a:gd name="connsiteX486" fmla="*/ 1842854 w 3600788"/>
              <a:gd name="connsiteY486" fmla="*/ 88757 h 3355541"/>
              <a:gd name="connsiteX487" fmla="*/ 1754098 w 3600788"/>
              <a:gd name="connsiteY487" fmla="*/ 177513 h 3355541"/>
              <a:gd name="connsiteX488" fmla="*/ 1665341 w 3600788"/>
              <a:gd name="connsiteY488" fmla="*/ 88757 h 3355541"/>
              <a:gd name="connsiteX489" fmla="*/ 1754098 w 3600788"/>
              <a:gd name="connsiteY489" fmla="*/ 0 h 3355541"/>
              <a:gd name="connsiteX490" fmla="*/ 1399074 w 3600788"/>
              <a:gd name="connsiteY490" fmla="*/ 0 h 3355541"/>
              <a:gd name="connsiteX491" fmla="*/ 1487831 w 3600788"/>
              <a:gd name="connsiteY491" fmla="*/ 88757 h 3355541"/>
              <a:gd name="connsiteX492" fmla="*/ 1399074 w 3600788"/>
              <a:gd name="connsiteY492" fmla="*/ 177513 h 3355541"/>
              <a:gd name="connsiteX493" fmla="*/ 1310318 w 3600788"/>
              <a:gd name="connsiteY493" fmla="*/ 88757 h 3355541"/>
              <a:gd name="connsiteX494" fmla="*/ 1399074 w 3600788"/>
              <a:gd name="connsiteY494" fmla="*/ 0 h 3355541"/>
              <a:gd name="connsiteX495" fmla="*/ 1044051 w 3600788"/>
              <a:gd name="connsiteY495" fmla="*/ 0 h 3355541"/>
              <a:gd name="connsiteX496" fmla="*/ 1132807 w 3600788"/>
              <a:gd name="connsiteY496" fmla="*/ 88757 h 3355541"/>
              <a:gd name="connsiteX497" fmla="*/ 1044051 w 3600788"/>
              <a:gd name="connsiteY497" fmla="*/ 177513 h 3355541"/>
              <a:gd name="connsiteX498" fmla="*/ 955294 w 3600788"/>
              <a:gd name="connsiteY498" fmla="*/ 88757 h 3355541"/>
              <a:gd name="connsiteX499" fmla="*/ 1044051 w 3600788"/>
              <a:gd name="connsiteY499" fmla="*/ 0 h 3355541"/>
              <a:gd name="connsiteX500" fmla="*/ 689027 w 3600788"/>
              <a:gd name="connsiteY500" fmla="*/ 0 h 3355541"/>
              <a:gd name="connsiteX501" fmla="*/ 777784 w 3600788"/>
              <a:gd name="connsiteY501" fmla="*/ 88757 h 3355541"/>
              <a:gd name="connsiteX502" fmla="*/ 689027 w 3600788"/>
              <a:gd name="connsiteY502" fmla="*/ 177513 h 3355541"/>
              <a:gd name="connsiteX503" fmla="*/ 600271 w 3600788"/>
              <a:gd name="connsiteY503" fmla="*/ 88757 h 3355541"/>
              <a:gd name="connsiteX504" fmla="*/ 689027 w 3600788"/>
              <a:gd name="connsiteY504" fmla="*/ 0 h 3355541"/>
              <a:gd name="connsiteX505" fmla="*/ 334004 w 3600788"/>
              <a:gd name="connsiteY505" fmla="*/ 0 h 3355541"/>
              <a:gd name="connsiteX506" fmla="*/ 422761 w 3600788"/>
              <a:gd name="connsiteY506" fmla="*/ 88757 h 3355541"/>
              <a:gd name="connsiteX507" fmla="*/ 334004 w 3600788"/>
              <a:gd name="connsiteY507" fmla="*/ 177513 h 3355541"/>
              <a:gd name="connsiteX508" fmla="*/ 245247 w 3600788"/>
              <a:gd name="connsiteY508" fmla="*/ 88757 h 3355541"/>
              <a:gd name="connsiteX509" fmla="*/ 334004 w 3600788"/>
              <a:gd name="connsiteY509" fmla="*/ 0 h 335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</a:cxnLst>
            <a:rect l="l" t="t" r="r" b="b"/>
            <a:pathLst>
              <a:path w="3600788" h="3355541">
                <a:moveTo>
                  <a:pt x="1754098" y="3195211"/>
                </a:moveTo>
                <a:cubicBezTo>
                  <a:pt x="1778609" y="3195211"/>
                  <a:pt x="1800796" y="3205147"/>
                  <a:pt x="1816857" y="3221208"/>
                </a:cubicBezTo>
                <a:lnTo>
                  <a:pt x="1822185" y="3234066"/>
                </a:lnTo>
                <a:lnTo>
                  <a:pt x="1804347" y="3240596"/>
                </a:lnTo>
                <a:lnTo>
                  <a:pt x="1668879" y="3275429"/>
                </a:lnTo>
                <a:lnTo>
                  <a:pt x="1691338" y="3221208"/>
                </a:lnTo>
                <a:cubicBezTo>
                  <a:pt x="1707399" y="3205147"/>
                  <a:pt x="1729589" y="3195211"/>
                  <a:pt x="1754098" y="3195211"/>
                </a:cubicBezTo>
                <a:close/>
                <a:moveTo>
                  <a:pt x="1399074" y="3195211"/>
                </a:moveTo>
                <a:cubicBezTo>
                  <a:pt x="1448094" y="3195211"/>
                  <a:pt x="1487831" y="3234948"/>
                  <a:pt x="1487831" y="3283968"/>
                </a:cubicBezTo>
                <a:lnTo>
                  <a:pt x="1474328" y="3316570"/>
                </a:lnTo>
                <a:lnTo>
                  <a:pt x="1332772" y="3338175"/>
                </a:lnTo>
                <a:lnTo>
                  <a:pt x="1310318" y="3283968"/>
                </a:lnTo>
                <a:cubicBezTo>
                  <a:pt x="1310318" y="3234948"/>
                  <a:pt x="1350054" y="3195211"/>
                  <a:pt x="1399074" y="3195211"/>
                </a:cubicBezTo>
                <a:close/>
                <a:moveTo>
                  <a:pt x="1044051" y="3195211"/>
                </a:moveTo>
                <a:cubicBezTo>
                  <a:pt x="1093071" y="3195211"/>
                  <a:pt x="1132807" y="3234948"/>
                  <a:pt x="1132807" y="3283968"/>
                </a:cubicBezTo>
                <a:cubicBezTo>
                  <a:pt x="1132807" y="3308479"/>
                  <a:pt x="1122874" y="3330666"/>
                  <a:pt x="1106813" y="3346730"/>
                </a:cubicBezTo>
                <a:lnTo>
                  <a:pt x="1091294" y="3353155"/>
                </a:lnTo>
                <a:lnTo>
                  <a:pt x="1044051" y="3355541"/>
                </a:lnTo>
                <a:lnTo>
                  <a:pt x="996808" y="3353155"/>
                </a:lnTo>
                <a:lnTo>
                  <a:pt x="981291" y="3346730"/>
                </a:lnTo>
                <a:cubicBezTo>
                  <a:pt x="965230" y="3330666"/>
                  <a:pt x="955294" y="3308479"/>
                  <a:pt x="955294" y="3283968"/>
                </a:cubicBezTo>
                <a:cubicBezTo>
                  <a:pt x="955294" y="3234948"/>
                  <a:pt x="995031" y="3195211"/>
                  <a:pt x="1044051" y="3195211"/>
                </a:cubicBezTo>
                <a:close/>
                <a:moveTo>
                  <a:pt x="689027" y="3195211"/>
                </a:moveTo>
                <a:cubicBezTo>
                  <a:pt x="738047" y="3195211"/>
                  <a:pt x="777784" y="3234948"/>
                  <a:pt x="777784" y="3283968"/>
                </a:cubicBezTo>
                <a:lnTo>
                  <a:pt x="755332" y="3338175"/>
                </a:lnTo>
                <a:lnTo>
                  <a:pt x="613776" y="3316570"/>
                </a:lnTo>
                <a:lnTo>
                  <a:pt x="600271" y="3283968"/>
                </a:lnTo>
                <a:cubicBezTo>
                  <a:pt x="600271" y="3234948"/>
                  <a:pt x="640007" y="3195211"/>
                  <a:pt x="689027" y="3195211"/>
                </a:cubicBezTo>
                <a:close/>
                <a:moveTo>
                  <a:pt x="334004" y="3195211"/>
                </a:moveTo>
                <a:cubicBezTo>
                  <a:pt x="358515" y="3195211"/>
                  <a:pt x="380702" y="3205147"/>
                  <a:pt x="396766" y="3221208"/>
                </a:cubicBezTo>
                <a:lnTo>
                  <a:pt x="419223" y="3275429"/>
                </a:lnTo>
                <a:lnTo>
                  <a:pt x="283755" y="3240596"/>
                </a:lnTo>
                <a:lnTo>
                  <a:pt x="265916" y="3234066"/>
                </a:lnTo>
                <a:lnTo>
                  <a:pt x="271244" y="3221208"/>
                </a:lnTo>
                <a:cubicBezTo>
                  <a:pt x="287306" y="3205147"/>
                  <a:pt x="309495" y="3195211"/>
                  <a:pt x="334004" y="3195211"/>
                </a:cubicBezTo>
                <a:close/>
                <a:moveTo>
                  <a:pt x="0" y="2844431"/>
                </a:moveTo>
                <a:lnTo>
                  <a:pt x="13529" y="2847162"/>
                </a:lnTo>
                <a:cubicBezTo>
                  <a:pt x="45385" y="2860636"/>
                  <a:pt x="67737" y="2892179"/>
                  <a:pt x="67737" y="2928944"/>
                </a:cubicBezTo>
                <a:cubicBezTo>
                  <a:pt x="67737" y="2965709"/>
                  <a:pt x="45385" y="2997252"/>
                  <a:pt x="13529" y="3010726"/>
                </a:cubicBezTo>
                <a:lnTo>
                  <a:pt x="0" y="3013457"/>
                </a:lnTo>
                <a:close/>
                <a:moveTo>
                  <a:pt x="2464145" y="2840188"/>
                </a:moveTo>
                <a:cubicBezTo>
                  <a:pt x="2488656" y="2840188"/>
                  <a:pt x="2510843" y="2850123"/>
                  <a:pt x="2526907" y="2866185"/>
                </a:cubicBezTo>
                <a:lnTo>
                  <a:pt x="2529587" y="2872655"/>
                </a:lnTo>
                <a:lnTo>
                  <a:pt x="2473549" y="2918890"/>
                </a:lnTo>
                <a:lnTo>
                  <a:pt x="2391797" y="2968557"/>
                </a:lnTo>
                <a:lnTo>
                  <a:pt x="2375388" y="2928944"/>
                </a:lnTo>
                <a:cubicBezTo>
                  <a:pt x="2375388" y="2879924"/>
                  <a:pt x="2415125" y="2840188"/>
                  <a:pt x="2464145" y="2840188"/>
                </a:cubicBezTo>
                <a:close/>
                <a:moveTo>
                  <a:pt x="2109121" y="2840188"/>
                </a:moveTo>
                <a:cubicBezTo>
                  <a:pt x="2158141" y="2840188"/>
                  <a:pt x="2197878" y="2879924"/>
                  <a:pt x="2197878" y="2928944"/>
                </a:cubicBezTo>
                <a:cubicBezTo>
                  <a:pt x="2197878" y="2977964"/>
                  <a:pt x="2158141" y="3017701"/>
                  <a:pt x="2109121" y="3017701"/>
                </a:cubicBezTo>
                <a:cubicBezTo>
                  <a:pt x="2060101" y="3017701"/>
                  <a:pt x="2020364" y="2977964"/>
                  <a:pt x="2020364" y="2928944"/>
                </a:cubicBezTo>
                <a:cubicBezTo>
                  <a:pt x="2020364" y="2879924"/>
                  <a:pt x="2060101" y="2840188"/>
                  <a:pt x="2109121" y="2840188"/>
                </a:cubicBezTo>
                <a:close/>
                <a:moveTo>
                  <a:pt x="1754098" y="2840188"/>
                </a:moveTo>
                <a:cubicBezTo>
                  <a:pt x="1803117" y="2840188"/>
                  <a:pt x="1842854" y="2879924"/>
                  <a:pt x="1842854" y="2928944"/>
                </a:cubicBezTo>
                <a:cubicBezTo>
                  <a:pt x="1842854" y="2977964"/>
                  <a:pt x="1803117" y="3017701"/>
                  <a:pt x="1754098" y="3017701"/>
                </a:cubicBezTo>
                <a:cubicBezTo>
                  <a:pt x="1705078" y="3017701"/>
                  <a:pt x="1665341" y="2977964"/>
                  <a:pt x="1665341" y="2928944"/>
                </a:cubicBezTo>
                <a:cubicBezTo>
                  <a:pt x="1665341" y="2879924"/>
                  <a:pt x="1705078" y="2840188"/>
                  <a:pt x="1754098" y="2840188"/>
                </a:cubicBezTo>
                <a:close/>
                <a:moveTo>
                  <a:pt x="1399074" y="2840188"/>
                </a:moveTo>
                <a:cubicBezTo>
                  <a:pt x="1448094" y="2840188"/>
                  <a:pt x="1487831" y="2879924"/>
                  <a:pt x="1487831" y="2928944"/>
                </a:cubicBezTo>
                <a:cubicBezTo>
                  <a:pt x="1487831" y="2977964"/>
                  <a:pt x="1448094" y="3017701"/>
                  <a:pt x="1399074" y="3017701"/>
                </a:cubicBezTo>
                <a:cubicBezTo>
                  <a:pt x="1350054" y="3017701"/>
                  <a:pt x="1310318" y="2977964"/>
                  <a:pt x="1310318" y="2928944"/>
                </a:cubicBezTo>
                <a:cubicBezTo>
                  <a:pt x="1310318" y="2879924"/>
                  <a:pt x="1350054" y="2840188"/>
                  <a:pt x="1399074" y="2840188"/>
                </a:cubicBezTo>
                <a:close/>
                <a:moveTo>
                  <a:pt x="1044051" y="2840188"/>
                </a:moveTo>
                <a:cubicBezTo>
                  <a:pt x="1093071" y="2840188"/>
                  <a:pt x="1132807" y="2879924"/>
                  <a:pt x="1132807" y="2928944"/>
                </a:cubicBezTo>
                <a:cubicBezTo>
                  <a:pt x="1132807" y="2977964"/>
                  <a:pt x="1093071" y="3017701"/>
                  <a:pt x="1044051" y="3017701"/>
                </a:cubicBezTo>
                <a:cubicBezTo>
                  <a:pt x="995031" y="3017701"/>
                  <a:pt x="955294" y="2977964"/>
                  <a:pt x="955294" y="2928944"/>
                </a:cubicBezTo>
                <a:cubicBezTo>
                  <a:pt x="955294" y="2879924"/>
                  <a:pt x="995031" y="2840188"/>
                  <a:pt x="1044051" y="2840188"/>
                </a:cubicBezTo>
                <a:close/>
                <a:moveTo>
                  <a:pt x="689027" y="2840188"/>
                </a:moveTo>
                <a:cubicBezTo>
                  <a:pt x="738047" y="2840188"/>
                  <a:pt x="777784" y="2879924"/>
                  <a:pt x="777784" y="2928944"/>
                </a:cubicBezTo>
                <a:cubicBezTo>
                  <a:pt x="777784" y="2977964"/>
                  <a:pt x="738047" y="3017701"/>
                  <a:pt x="689027" y="3017701"/>
                </a:cubicBezTo>
                <a:cubicBezTo>
                  <a:pt x="640007" y="3017701"/>
                  <a:pt x="600271" y="2977964"/>
                  <a:pt x="600271" y="2928944"/>
                </a:cubicBezTo>
                <a:cubicBezTo>
                  <a:pt x="600271" y="2879924"/>
                  <a:pt x="640007" y="2840188"/>
                  <a:pt x="689027" y="2840188"/>
                </a:cubicBezTo>
                <a:close/>
                <a:moveTo>
                  <a:pt x="334004" y="2840188"/>
                </a:moveTo>
                <a:cubicBezTo>
                  <a:pt x="383024" y="2840188"/>
                  <a:pt x="422761" y="2879924"/>
                  <a:pt x="422761" y="2928944"/>
                </a:cubicBezTo>
                <a:cubicBezTo>
                  <a:pt x="422761" y="2977964"/>
                  <a:pt x="383024" y="3017701"/>
                  <a:pt x="334004" y="3017701"/>
                </a:cubicBezTo>
                <a:cubicBezTo>
                  <a:pt x="284984" y="3017701"/>
                  <a:pt x="245247" y="2977964"/>
                  <a:pt x="245247" y="2928944"/>
                </a:cubicBezTo>
                <a:cubicBezTo>
                  <a:pt x="245247" y="2879924"/>
                  <a:pt x="284984" y="2840188"/>
                  <a:pt x="334004" y="2840188"/>
                </a:cubicBezTo>
                <a:close/>
                <a:moveTo>
                  <a:pt x="0" y="2489408"/>
                </a:moveTo>
                <a:lnTo>
                  <a:pt x="13529" y="2492139"/>
                </a:lnTo>
                <a:cubicBezTo>
                  <a:pt x="45385" y="2505613"/>
                  <a:pt x="67737" y="2537156"/>
                  <a:pt x="67737" y="2573921"/>
                </a:cubicBezTo>
                <a:cubicBezTo>
                  <a:pt x="67737" y="2610686"/>
                  <a:pt x="45385" y="2642229"/>
                  <a:pt x="13529" y="2655702"/>
                </a:cubicBezTo>
                <a:lnTo>
                  <a:pt x="0" y="2658434"/>
                </a:lnTo>
                <a:close/>
                <a:moveTo>
                  <a:pt x="2819168" y="2485164"/>
                </a:moveTo>
                <a:cubicBezTo>
                  <a:pt x="2843679" y="2485164"/>
                  <a:pt x="2865866" y="2495100"/>
                  <a:pt x="2881928" y="2511161"/>
                </a:cubicBezTo>
                <a:lnTo>
                  <a:pt x="2898248" y="2550561"/>
                </a:lnTo>
                <a:lnTo>
                  <a:pt x="2851938" y="2606691"/>
                </a:lnTo>
                <a:lnTo>
                  <a:pt x="2795808" y="2653001"/>
                </a:lnTo>
                <a:lnTo>
                  <a:pt x="2756408" y="2636681"/>
                </a:lnTo>
                <a:cubicBezTo>
                  <a:pt x="2740347" y="2620619"/>
                  <a:pt x="2730411" y="2598432"/>
                  <a:pt x="2730411" y="2573921"/>
                </a:cubicBezTo>
                <a:cubicBezTo>
                  <a:pt x="2730411" y="2524901"/>
                  <a:pt x="2770148" y="2485164"/>
                  <a:pt x="2819168" y="2485164"/>
                </a:cubicBezTo>
                <a:close/>
                <a:moveTo>
                  <a:pt x="2464145" y="2485164"/>
                </a:moveTo>
                <a:cubicBezTo>
                  <a:pt x="2513164" y="2485164"/>
                  <a:pt x="2552901" y="2524901"/>
                  <a:pt x="2552901" y="2573921"/>
                </a:cubicBezTo>
                <a:cubicBezTo>
                  <a:pt x="2552901" y="2622941"/>
                  <a:pt x="2513164" y="2662677"/>
                  <a:pt x="2464145" y="2662677"/>
                </a:cubicBezTo>
                <a:cubicBezTo>
                  <a:pt x="2415125" y="2662677"/>
                  <a:pt x="2375388" y="2622941"/>
                  <a:pt x="2375388" y="2573921"/>
                </a:cubicBezTo>
                <a:cubicBezTo>
                  <a:pt x="2375388" y="2524901"/>
                  <a:pt x="2415125" y="2485164"/>
                  <a:pt x="2464145" y="2485164"/>
                </a:cubicBezTo>
                <a:close/>
                <a:moveTo>
                  <a:pt x="2109121" y="2485164"/>
                </a:moveTo>
                <a:cubicBezTo>
                  <a:pt x="2158141" y="2485164"/>
                  <a:pt x="2197878" y="2524901"/>
                  <a:pt x="2197878" y="2573921"/>
                </a:cubicBezTo>
                <a:cubicBezTo>
                  <a:pt x="2197878" y="2622941"/>
                  <a:pt x="2158141" y="2662677"/>
                  <a:pt x="2109121" y="2662677"/>
                </a:cubicBezTo>
                <a:cubicBezTo>
                  <a:pt x="2060101" y="2662677"/>
                  <a:pt x="2020364" y="2622941"/>
                  <a:pt x="2020364" y="2573921"/>
                </a:cubicBezTo>
                <a:cubicBezTo>
                  <a:pt x="2020364" y="2524901"/>
                  <a:pt x="2060101" y="2485164"/>
                  <a:pt x="2109121" y="2485164"/>
                </a:cubicBezTo>
                <a:close/>
                <a:moveTo>
                  <a:pt x="1754098" y="2485164"/>
                </a:moveTo>
                <a:cubicBezTo>
                  <a:pt x="1803117" y="2485164"/>
                  <a:pt x="1842854" y="2524901"/>
                  <a:pt x="1842854" y="2573921"/>
                </a:cubicBezTo>
                <a:cubicBezTo>
                  <a:pt x="1842854" y="2622941"/>
                  <a:pt x="1803117" y="2662677"/>
                  <a:pt x="1754098" y="2662677"/>
                </a:cubicBezTo>
                <a:cubicBezTo>
                  <a:pt x="1705078" y="2662677"/>
                  <a:pt x="1665341" y="2622941"/>
                  <a:pt x="1665341" y="2573921"/>
                </a:cubicBezTo>
                <a:cubicBezTo>
                  <a:pt x="1665341" y="2524901"/>
                  <a:pt x="1705078" y="2485164"/>
                  <a:pt x="1754098" y="2485164"/>
                </a:cubicBezTo>
                <a:close/>
                <a:moveTo>
                  <a:pt x="1399074" y="2485164"/>
                </a:moveTo>
                <a:cubicBezTo>
                  <a:pt x="1448094" y="2485164"/>
                  <a:pt x="1487831" y="2524901"/>
                  <a:pt x="1487831" y="2573921"/>
                </a:cubicBezTo>
                <a:cubicBezTo>
                  <a:pt x="1487831" y="2622941"/>
                  <a:pt x="1448094" y="2662677"/>
                  <a:pt x="1399074" y="2662677"/>
                </a:cubicBezTo>
                <a:cubicBezTo>
                  <a:pt x="1350054" y="2662677"/>
                  <a:pt x="1310318" y="2622941"/>
                  <a:pt x="1310318" y="2573921"/>
                </a:cubicBezTo>
                <a:cubicBezTo>
                  <a:pt x="1310318" y="2524901"/>
                  <a:pt x="1350054" y="2485164"/>
                  <a:pt x="1399074" y="2485164"/>
                </a:cubicBezTo>
                <a:close/>
                <a:moveTo>
                  <a:pt x="1044051" y="2485164"/>
                </a:moveTo>
                <a:cubicBezTo>
                  <a:pt x="1093071" y="2485164"/>
                  <a:pt x="1132807" y="2524901"/>
                  <a:pt x="1132807" y="2573921"/>
                </a:cubicBezTo>
                <a:cubicBezTo>
                  <a:pt x="1132807" y="2622941"/>
                  <a:pt x="1093071" y="2662677"/>
                  <a:pt x="1044051" y="2662677"/>
                </a:cubicBezTo>
                <a:cubicBezTo>
                  <a:pt x="995031" y="2662677"/>
                  <a:pt x="955294" y="2622941"/>
                  <a:pt x="955294" y="2573921"/>
                </a:cubicBezTo>
                <a:cubicBezTo>
                  <a:pt x="955294" y="2524901"/>
                  <a:pt x="995031" y="2485164"/>
                  <a:pt x="1044051" y="2485164"/>
                </a:cubicBezTo>
                <a:close/>
                <a:moveTo>
                  <a:pt x="689027" y="2485164"/>
                </a:moveTo>
                <a:cubicBezTo>
                  <a:pt x="738047" y="2485164"/>
                  <a:pt x="777784" y="2524901"/>
                  <a:pt x="777784" y="2573921"/>
                </a:cubicBezTo>
                <a:cubicBezTo>
                  <a:pt x="777784" y="2622941"/>
                  <a:pt x="738047" y="2662677"/>
                  <a:pt x="689027" y="2662677"/>
                </a:cubicBezTo>
                <a:cubicBezTo>
                  <a:pt x="640007" y="2662677"/>
                  <a:pt x="600271" y="2622941"/>
                  <a:pt x="600271" y="2573921"/>
                </a:cubicBezTo>
                <a:cubicBezTo>
                  <a:pt x="600271" y="2524901"/>
                  <a:pt x="640007" y="2485164"/>
                  <a:pt x="689027" y="2485164"/>
                </a:cubicBezTo>
                <a:close/>
                <a:moveTo>
                  <a:pt x="334004" y="2485164"/>
                </a:moveTo>
                <a:cubicBezTo>
                  <a:pt x="383024" y="2485164"/>
                  <a:pt x="422761" y="2524901"/>
                  <a:pt x="422761" y="2573921"/>
                </a:cubicBezTo>
                <a:cubicBezTo>
                  <a:pt x="422761" y="2622941"/>
                  <a:pt x="383024" y="2662677"/>
                  <a:pt x="334004" y="2662677"/>
                </a:cubicBezTo>
                <a:cubicBezTo>
                  <a:pt x="284984" y="2662677"/>
                  <a:pt x="245247" y="2622941"/>
                  <a:pt x="245247" y="2573921"/>
                </a:cubicBezTo>
                <a:cubicBezTo>
                  <a:pt x="245247" y="2524901"/>
                  <a:pt x="284984" y="2485164"/>
                  <a:pt x="334004" y="2485164"/>
                </a:cubicBezTo>
                <a:close/>
                <a:moveTo>
                  <a:pt x="0" y="2134384"/>
                </a:moveTo>
                <a:lnTo>
                  <a:pt x="13529" y="2137116"/>
                </a:lnTo>
                <a:cubicBezTo>
                  <a:pt x="45385" y="2150590"/>
                  <a:pt x="67737" y="2182133"/>
                  <a:pt x="67737" y="2218897"/>
                </a:cubicBezTo>
                <a:cubicBezTo>
                  <a:pt x="67737" y="2255662"/>
                  <a:pt x="45385" y="2287205"/>
                  <a:pt x="13529" y="2300679"/>
                </a:cubicBezTo>
                <a:lnTo>
                  <a:pt x="0" y="2303410"/>
                </a:lnTo>
                <a:close/>
                <a:moveTo>
                  <a:pt x="3174191" y="2130141"/>
                </a:moveTo>
                <a:lnTo>
                  <a:pt x="3213804" y="2146550"/>
                </a:lnTo>
                <a:lnTo>
                  <a:pt x="3164137" y="2228302"/>
                </a:lnTo>
                <a:lnTo>
                  <a:pt x="3117902" y="2284340"/>
                </a:lnTo>
                <a:lnTo>
                  <a:pt x="3111432" y="2281660"/>
                </a:lnTo>
                <a:cubicBezTo>
                  <a:pt x="3095370" y="2265596"/>
                  <a:pt x="3085435" y="2243409"/>
                  <a:pt x="3085435" y="2218897"/>
                </a:cubicBezTo>
                <a:cubicBezTo>
                  <a:pt x="3085435" y="2169878"/>
                  <a:pt x="3125171" y="2130141"/>
                  <a:pt x="3174191" y="2130141"/>
                </a:cubicBezTo>
                <a:close/>
                <a:moveTo>
                  <a:pt x="2819168" y="2130141"/>
                </a:moveTo>
                <a:cubicBezTo>
                  <a:pt x="2868188" y="2130141"/>
                  <a:pt x="2907924" y="2169878"/>
                  <a:pt x="2907924" y="2218897"/>
                </a:cubicBezTo>
                <a:cubicBezTo>
                  <a:pt x="2907924" y="2267917"/>
                  <a:pt x="2868188" y="2307654"/>
                  <a:pt x="2819168" y="2307654"/>
                </a:cubicBezTo>
                <a:cubicBezTo>
                  <a:pt x="2770148" y="2307654"/>
                  <a:pt x="2730411" y="2267917"/>
                  <a:pt x="2730411" y="2218897"/>
                </a:cubicBezTo>
                <a:cubicBezTo>
                  <a:pt x="2730411" y="2169878"/>
                  <a:pt x="2770148" y="2130141"/>
                  <a:pt x="2819168" y="2130141"/>
                </a:cubicBezTo>
                <a:close/>
                <a:moveTo>
                  <a:pt x="2464145" y="2130141"/>
                </a:moveTo>
                <a:cubicBezTo>
                  <a:pt x="2513164" y="2130141"/>
                  <a:pt x="2552901" y="2169878"/>
                  <a:pt x="2552901" y="2218897"/>
                </a:cubicBezTo>
                <a:cubicBezTo>
                  <a:pt x="2552901" y="2267917"/>
                  <a:pt x="2513164" y="2307654"/>
                  <a:pt x="2464145" y="2307654"/>
                </a:cubicBezTo>
                <a:cubicBezTo>
                  <a:pt x="2415125" y="2307654"/>
                  <a:pt x="2375388" y="2267917"/>
                  <a:pt x="2375388" y="2218897"/>
                </a:cubicBezTo>
                <a:cubicBezTo>
                  <a:pt x="2375388" y="2169878"/>
                  <a:pt x="2415125" y="2130141"/>
                  <a:pt x="2464145" y="2130141"/>
                </a:cubicBezTo>
                <a:close/>
                <a:moveTo>
                  <a:pt x="2109121" y="2130141"/>
                </a:moveTo>
                <a:cubicBezTo>
                  <a:pt x="2158141" y="2130141"/>
                  <a:pt x="2197878" y="2169878"/>
                  <a:pt x="2197878" y="2218897"/>
                </a:cubicBezTo>
                <a:cubicBezTo>
                  <a:pt x="2197878" y="2267917"/>
                  <a:pt x="2158141" y="2307654"/>
                  <a:pt x="2109121" y="2307654"/>
                </a:cubicBezTo>
                <a:cubicBezTo>
                  <a:pt x="2060101" y="2307654"/>
                  <a:pt x="2020364" y="2267917"/>
                  <a:pt x="2020364" y="2218897"/>
                </a:cubicBezTo>
                <a:cubicBezTo>
                  <a:pt x="2020364" y="2169878"/>
                  <a:pt x="2060101" y="2130141"/>
                  <a:pt x="2109121" y="2130141"/>
                </a:cubicBezTo>
                <a:close/>
                <a:moveTo>
                  <a:pt x="1754098" y="2130141"/>
                </a:moveTo>
                <a:cubicBezTo>
                  <a:pt x="1803117" y="2130141"/>
                  <a:pt x="1842854" y="2169878"/>
                  <a:pt x="1842854" y="2218897"/>
                </a:cubicBezTo>
                <a:cubicBezTo>
                  <a:pt x="1842854" y="2267917"/>
                  <a:pt x="1803117" y="2307654"/>
                  <a:pt x="1754098" y="2307654"/>
                </a:cubicBezTo>
                <a:cubicBezTo>
                  <a:pt x="1705078" y="2307654"/>
                  <a:pt x="1665341" y="2267917"/>
                  <a:pt x="1665341" y="2218897"/>
                </a:cubicBezTo>
                <a:cubicBezTo>
                  <a:pt x="1665341" y="2169878"/>
                  <a:pt x="1705078" y="2130141"/>
                  <a:pt x="1754098" y="2130141"/>
                </a:cubicBezTo>
                <a:close/>
                <a:moveTo>
                  <a:pt x="1399074" y="2130141"/>
                </a:moveTo>
                <a:cubicBezTo>
                  <a:pt x="1448094" y="2130141"/>
                  <a:pt x="1487831" y="2169878"/>
                  <a:pt x="1487831" y="2218897"/>
                </a:cubicBezTo>
                <a:cubicBezTo>
                  <a:pt x="1487831" y="2267917"/>
                  <a:pt x="1448094" y="2307654"/>
                  <a:pt x="1399074" y="2307654"/>
                </a:cubicBezTo>
                <a:cubicBezTo>
                  <a:pt x="1350054" y="2307654"/>
                  <a:pt x="1310318" y="2267917"/>
                  <a:pt x="1310318" y="2218897"/>
                </a:cubicBezTo>
                <a:cubicBezTo>
                  <a:pt x="1310318" y="2169878"/>
                  <a:pt x="1350054" y="2130141"/>
                  <a:pt x="1399074" y="2130141"/>
                </a:cubicBezTo>
                <a:close/>
                <a:moveTo>
                  <a:pt x="1044051" y="2130141"/>
                </a:moveTo>
                <a:cubicBezTo>
                  <a:pt x="1093071" y="2130141"/>
                  <a:pt x="1132807" y="2169878"/>
                  <a:pt x="1132807" y="2218897"/>
                </a:cubicBezTo>
                <a:cubicBezTo>
                  <a:pt x="1132807" y="2267917"/>
                  <a:pt x="1093071" y="2307654"/>
                  <a:pt x="1044051" y="2307654"/>
                </a:cubicBezTo>
                <a:cubicBezTo>
                  <a:pt x="995031" y="2307654"/>
                  <a:pt x="955294" y="2267917"/>
                  <a:pt x="955294" y="2218897"/>
                </a:cubicBezTo>
                <a:cubicBezTo>
                  <a:pt x="955294" y="2169878"/>
                  <a:pt x="995031" y="2130141"/>
                  <a:pt x="1044051" y="2130141"/>
                </a:cubicBezTo>
                <a:close/>
                <a:moveTo>
                  <a:pt x="689027" y="2130141"/>
                </a:moveTo>
                <a:cubicBezTo>
                  <a:pt x="738047" y="2130141"/>
                  <a:pt x="777784" y="2169878"/>
                  <a:pt x="777784" y="2218897"/>
                </a:cubicBezTo>
                <a:cubicBezTo>
                  <a:pt x="777784" y="2267917"/>
                  <a:pt x="738047" y="2307654"/>
                  <a:pt x="689027" y="2307654"/>
                </a:cubicBezTo>
                <a:cubicBezTo>
                  <a:pt x="640007" y="2307654"/>
                  <a:pt x="600271" y="2267917"/>
                  <a:pt x="600271" y="2218897"/>
                </a:cubicBezTo>
                <a:cubicBezTo>
                  <a:pt x="600271" y="2169878"/>
                  <a:pt x="640007" y="2130141"/>
                  <a:pt x="689027" y="2130141"/>
                </a:cubicBezTo>
                <a:close/>
                <a:moveTo>
                  <a:pt x="334004" y="2130141"/>
                </a:moveTo>
                <a:cubicBezTo>
                  <a:pt x="383024" y="2130141"/>
                  <a:pt x="422761" y="2169878"/>
                  <a:pt x="422761" y="2218897"/>
                </a:cubicBezTo>
                <a:cubicBezTo>
                  <a:pt x="422761" y="2267917"/>
                  <a:pt x="383024" y="2307654"/>
                  <a:pt x="334004" y="2307654"/>
                </a:cubicBezTo>
                <a:cubicBezTo>
                  <a:pt x="284984" y="2307654"/>
                  <a:pt x="245247" y="2267917"/>
                  <a:pt x="245247" y="2218897"/>
                </a:cubicBezTo>
                <a:cubicBezTo>
                  <a:pt x="245247" y="2169878"/>
                  <a:pt x="284984" y="2130141"/>
                  <a:pt x="334004" y="2130141"/>
                </a:cubicBezTo>
                <a:close/>
                <a:moveTo>
                  <a:pt x="0" y="1779361"/>
                </a:moveTo>
                <a:lnTo>
                  <a:pt x="13529" y="1782092"/>
                </a:lnTo>
                <a:cubicBezTo>
                  <a:pt x="45385" y="1795566"/>
                  <a:pt x="67737" y="1827109"/>
                  <a:pt x="67737" y="1863874"/>
                </a:cubicBezTo>
                <a:cubicBezTo>
                  <a:pt x="67737" y="1900639"/>
                  <a:pt x="45385" y="1932182"/>
                  <a:pt x="13529" y="1945656"/>
                </a:cubicBezTo>
                <a:lnTo>
                  <a:pt x="0" y="1948387"/>
                </a:lnTo>
                <a:close/>
                <a:moveTo>
                  <a:pt x="3174191" y="1775117"/>
                </a:moveTo>
                <a:cubicBezTo>
                  <a:pt x="3223211" y="1775117"/>
                  <a:pt x="3262948" y="1814854"/>
                  <a:pt x="3262948" y="1863874"/>
                </a:cubicBezTo>
                <a:cubicBezTo>
                  <a:pt x="3262948" y="1912894"/>
                  <a:pt x="3223211" y="1952630"/>
                  <a:pt x="3174191" y="1952630"/>
                </a:cubicBezTo>
                <a:cubicBezTo>
                  <a:pt x="3125171" y="1952630"/>
                  <a:pt x="3085435" y="1912894"/>
                  <a:pt x="3085435" y="1863874"/>
                </a:cubicBezTo>
                <a:cubicBezTo>
                  <a:pt x="3085435" y="1814854"/>
                  <a:pt x="3125171" y="1775117"/>
                  <a:pt x="3174191" y="1775117"/>
                </a:cubicBezTo>
                <a:close/>
                <a:moveTo>
                  <a:pt x="2819168" y="1775117"/>
                </a:moveTo>
                <a:cubicBezTo>
                  <a:pt x="2868188" y="1775117"/>
                  <a:pt x="2907924" y="1814854"/>
                  <a:pt x="2907924" y="1863874"/>
                </a:cubicBezTo>
                <a:cubicBezTo>
                  <a:pt x="2907924" y="1912894"/>
                  <a:pt x="2868188" y="1952630"/>
                  <a:pt x="2819168" y="1952630"/>
                </a:cubicBezTo>
                <a:cubicBezTo>
                  <a:pt x="2770148" y="1952630"/>
                  <a:pt x="2730411" y="1912894"/>
                  <a:pt x="2730411" y="1863874"/>
                </a:cubicBezTo>
                <a:cubicBezTo>
                  <a:pt x="2730411" y="1814854"/>
                  <a:pt x="2770148" y="1775117"/>
                  <a:pt x="2819168" y="1775117"/>
                </a:cubicBezTo>
                <a:close/>
                <a:moveTo>
                  <a:pt x="2464145" y="1775117"/>
                </a:moveTo>
                <a:cubicBezTo>
                  <a:pt x="2513164" y="1775117"/>
                  <a:pt x="2552901" y="1814854"/>
                  <a:pt x="2552901" y="1863874"/>
                </a:cubicBezTo>
                <a:cubicBezTo>
                  <a:pt x="2552901" y="1912894"/>
                  <a:pt x="2513164" y="1952630"/>
                  <a:pt x="2464145" y="1952630"/>
                </a:cubicBezTo>
                <a:cubicBezTo>
                  <a:pt x="2415125" y="1952630"/>
                  <a:pt x="2375388" y="1912894"/>
                  <a:pt x="2375388" y="1863874"/>
                </a:cubicBezTo>
                <a:cubicBezTo>
                  <a:pt x="2375388" y="1814854"/>
                  <a:pt x="2415125" y="1775117"/>
                  <a:pt x="2464145" y="1775117"/>
                </a:cubicBezTo>
                <a:close/>
                <a:moveTo>
                  <a:pt x="2109121" y="1775117"/>
                </a:moveTo>
                <a:cubicBezTo>
                  <a:pt x="2158141" y="1775117"/>
                  <a:pt x="2197878" y="1814854"/>
                  <a:pt x="2197878" y="1863874"/>
                </a:cubicBezTo>
                <a:cubicBezTo>
                  <a:pt x="2197878" y="1912894"/>
                  <a:pt x="2158141" y="1952630"/>
                  <a:pt x="2109121" y="1952630"/>
                </a:cubicBezTo>
                <a:cubicBezTo>
                  <a:pt x="2060101" y="1952630"/>
                  <a:pt x="2020364" y="1912894"/>
                  <a:pt x="2020364" y="1863874"/>
                </a:cubicBezTo>
                <a:cubicBezTo>
                  <a:pt x="2020364" y="1814854"/>
                  <a:pt x="2060101" y="1775117"/>
                  <a:pt x="2109121" y="1775117"/>
                </a:cubicBezTo>
                <a:close/>
                <a:moveTo>
                  <a:pt x="1754098" y="1775117"/>
                </a:moveTo>
                <a:cubicBezTo>
                  <a:pt x="1803117" y="1775117"/>
                  <a:pt x="1842854" y="1814854"/>
                  <a:pt x="1842854" y="1863874"/>
                </a:cubicBezTo>
                <a:cubicBezTo>
                  <a:pt x="1842854" y="1912894"/>
                  <a:pt x="1803117" y="1952630"/>
                  <a:pt x="1754098" y="1952630"/>
                </a:cubicBezTo>
                <a:cubicBezTo>
                  <a:pt x="1705078" y="1952630"/>
                  <a:pt x="1665341" y="1912894"/>
                  <a:pt x="1665341" y="1863874"/>
                </a:cubicBezTo>
                <a:cubicBezTo>
                  <a:pt x="1665341" y="1814854"/>
                  <a:pt x="1705078" y="1775117"/>
                  <a:pt x="1754098" y="1775117"/>
                </a:cubicBezTo>
                <a:close/>
                <a:moveTo>
                  <a:pt x="1399074" y="1775117"/>
                </a:moveTo>
                <a:cubicBezTo>
                  <a:pt x="1448094" y="1775117"/>
                  <a:pt x="1487831" y="1814854"/>
                  <a:pt x="1487831" y="1863874"/>
                </a:cubicBezTo>
                <a:cubicBezTo>
                  <a:pt x="1487831" y="1912894"/>
                  <a:pt x="1448094" y="1952630"/>
                  <a:pt x="1399074" y="1952630"/>
                </a:cubicBezTo>
                <a:cubicBezTo>
                  <a:pt x="1350054" y="1952630"/>
                  <a:pt x="1310318" y="1912894"/>
                  <a:pt x="1310318" y="1863874"/>
                </a:cubicBezTo>
                <a:cubicBezTo>
                  <a:pt x="1310318" y="1814854"/>
                  <a:pt x="1350054" y="1775117"/>
                  <a:pt x="1399074" y="1775117"/>
                </a:cubicBezTo>
                <a:close/>
                <a:moveTo>
                  <a:pt x="1044051" y="1775117"/>
                </a:moveTo>
                <a:cubicBezTo>
                  <a:pt x="1093071" y="1775117"/>
                  <a:pt x="1132807" y="1814854"/>
                  <a:pt x="1132807" y="1863874"/>
                </a:cubicBezTo>
                <a:cubicBezTo>
                  <a:pt x="1132807" y="1912894"/>
                  <a:pt x="1093071" y="1952630"/>
                  <a:pt x="1044051" y="1952630"/>
                </a:cubicBezTo>
                <a:cubicBezTo>
                  <a:pt x="995031" y="1952630"/>
                  <a:pt x="955294" y="1912894"/>
                  <a:pt x="955294" y="1863874"/>
                </a:cubicBezTo>
                <a:cubicBezTo>
                  <a:pt x="955294" y="1814854"/>
                  <a:pt x="995031" y="1775117"/>
                  <a:pt x="1044051" y="1775117"/>
                </a:cubicBezTo>
                <a:close/>
                <a:moveTo>
                  <a:pt x="689027" y="1775117"/>
                </a:moveTo>
                <a:cubicBezTo>
                  <a:pt x="738047" y="1775117"/>
                  <a:pt x="777784" y="1814854"/>
                  <a:pt x="777784" y="1863874"/>
                </a:cubicBezTo>
                <a:cubicBezTo>
                  <a:pt x="777784" y="1912894"/>
                  <a:pt x="738047" y="1952630"/>
                  <a:pt x="689027" y="1952630"/>
                </a:cubicBezTo>
                <a:cubicBezTo>
                  <a:pt x="640007" y="1952630"/>
                  <a:pt x="600271" y="1912894"/>
                  <a:pt x="600271" y="1863874"/>
                </a:cubicBezTo>
                <a:cubicBezTo>
                  <a:pt x="600271" y="1814854"/>
                  <a:pt x="640007" y="1775117"/>
                  <a:pt x="689027" y="1775117"/>
                </a:cubicBezTo>
                <a:close/>
                <a:moveTo>
                  <a:pt x="334004" y="1775117"/>
                </a:moveTo>
                <a:cubicBezTo>
                  <a:pt x="383024" y="1775117"/>
                  <a:pt x="422761" y="1814854"/>
                  <a:pt x="422761" y="1863874"/>
                </a:cubicBezTo>
                <a:cubicBezTo>
                  <a:pt x="422761" y="1912894"/>
                  <a:pt x="383024" y="1952630"/>
                  <a:pt x="334004" y="1952630"/>
                </a:cubicBezTo>
                <a:cubicBezTo>
                  <a:pt x="284984" y="1952630"/>
                  <a:pt x="245247" y="1912894"/>
                  <a:pt x="245247" y="1863874"/>
                </a:cubicBezTo>
                <a:cubicBezTo>
                  <a:pt x="245247" y="1814854"/>
                  <a:pt x="284984" y="1775117"/>
                  <a:pt x="334004" y="1775117"/>
                </a:cubicBezTo>
                <a:close/>
                <a:moveTo>
                  <a:pt x="0" y="1424338"/>
                </a:moveTo>
                <a:lnTo>
                  <a:pt x="13529" y="1427069"/>
                </a:lnTo>
                <a:cubicBezTo>
                  <a:pt x="45385" y="1440543"/>
                  <a:pt x="67737" y="1472086"/>
                  <a:pt x="67737" y="1508850"/>
                </a:cubicBezTo>
                <a:cubicBezTo>
                  <a:pt x="67737" y="1545615"/>
                  <a:pt x="45385" y="1577158"/>
                  <a:pt x="13529" y="1590632"/>
                </a:cubicBezTo>
                <a:lnTo>
                  <a:pt x="0" y="1593363"/>
                </a:lnTo>
                <a:close/>
                <a:moveTo>
                  <a:pt x="3520676" y="1423631"/>
                </a:moveTo>
                <a:lnTo>
                  <a:pt x="3485843" y="1559100"/>
                </a:lnTo>
                <a:lnTo>
                  <a:pt x="3479313" y="1576938"/>
                </a:lnTo>
                <a:lnTo>
                  <a:pt x="3466455" y="1571610"/>
                </a:lnTo>
                <a:cubicBezTo>
                  <a:pt x="3450394" y="1555549"/>
                  <a:pt x="3440458" y="1533362"/>
                  <a:pt x="3440458" y="1508850"/>
                </a:cubicBezTo>
                <a:cubicBezTo>
                  <a:pt x="3440458" y="1484342"/>
                  <a:pt x="3450394" y="1462152"/>
                  <a:pt x="3466455" y="1446091"/>
                </a:cubicBezTo>
                <a:close/>
                <a:moveTo>
                  <a:pt x="3174191" y="1420094"/>
                </a:moveTo>
                <a:cubicBezTo>
                  <a:pt x="3223211" y="1420094"/>
                  <a:pt x="3262948" y="1459831"/>
                  <a:pt x="3262948" y="1508850"/>
                </a:cubicBezTo>
                <a:cubicBezTo>
                  <a:pt x="3262948" y="1557870"/>
                  <a:pt x="3223211" y="1597607"/>
                  <a:pt x="3174191" y="1597607"/>
                </a:cubicBezTo>
                <a:cubicBezTo>
                  <a:pt x="3125171" y="1597607"/>
                  <a:pt x="3085435" y="1557870"/>
                  <a:pt x="3085435" y="1508850"/>
                </a:cubicBezTo>
                <a:cubicBezTo>
                  <a:pt x="3085435" y="1459831"/>
                  <a:pt x="3125171" y="1420094"/>
                  <a:pt x="3174191" y="1420094"/>
                </a:cubicBezTo>
                <a:close/>
                <a:moveTo>
                  <a:pt x="2819168" y="1420094"/>
                </a:moveTo>
                <a:cubicBezTo>
                  <a:pt x="2868188" y="1420094"/>
                  <a:pt x="2907924" y="1459831"/>
                  <a:pt x="2907924" y="1508850"/>
                </a:cubicBezTo>
                <a:cubicBezTo>
                  <a:pt x="2907924" y="1557870"/>
                  <a:pt x="2868188" y="1597607"/>
                  <a:pt x="2819168" y="1597607"/>
                </a:cubicBezTo>
                <a:cubicBezTo>
                  <a:pt x="2770148" y="1597607"/>
                  <a:pt x="2730411" y="1557870"/>
                  <a:pt x="2730411" y="1508850"/>
                </a:cubicBezTo>
                <a:cubicBezTo>
                  <a:pt x="2730411" y="1459831"/>
                  <a:pt x="2770148" y="1420094"/>
                  <a:pt x="2819168" y="1420094"/>
                </a:cubicBezTo>
                <a:close/>
                <a:moveTo>
                  <a:pt x="2464145" y="1420094"/>
                </a:moveTo>
                <a:cubicBezTo>
                  <a:pt x="2513164" y="1420094"/>
                  <a:pt x="2552901" y="1459831"/>
                  <a:pt x="2552901" y="1508850"/>
                </a:cubicBezTo>
                <a:cubicBezTo>
                  <a:pt x="2552901" y="1557870"/>
                  <a:pt x="2513164" y="1597607"/>
                  <a:pt x="2464145" y="1597607"/>
                </a:cubicBezTo>
                <a:cubicBezTo>
                  <a:pt x="2415125" y="1597607"/>
                  <a:pt x="2375388" y="1557870"/>
                  <a:pt x="2375388" y="1508850"/>
                </a:cubicBezTo>
                <a:cubicBezTo>
                  <a:pt x="2375388" y="1459831"/>
                  <a:pt x="2415125" y="1420094"/>
                  <a:pt x="2464145" y="1420094"/>
                </a:cubicBezTo>
                <a:close/>
                <a:moveTo>
                  <a:pt x="2109121" y="1420094"/>
                </a:moveTo>
                <a:cubicBezTo>
                  <a:pt x="2158141" y="1420094"/>
                  <a:pt x="2197878" y="1459831"/>
                  <a:pt x="2197878" y="1508850"/>
                </a:cubicBezTo>
                <a:cubicBezTo>
                  <a:pt x="2197878" y="1557870"/>
                  <a:pt x="2158141" y="1597607"/>
                  <a:pt x="2109121" y="1597607"/>
                </a:cubicBezTo>
                <a:cubicBezTo>
                  <a:pt x="2060101" y="1597607"/>
                  <a:pt x="2020364" y="1557870"/>
                  <a:pt x="2020364" y="1508850"/>
                </a:cubicBezTo>
                <a:cubicBezTo>
                  <a:pt x="2020364" y="1459831"/>
                  <a:pt x="2060101" y="1420094"/>
                  <a:pt x="2109121" y="1420094"/>
                </a:cubicBezTo>
                <a:close/>
                <a:moveTo>
                  <a:pt x="1754098" y="1420094"/>
                </a:moveTo>
                <a:cubicBezTo>
                  <a:pt x="1803117" y="1420094"/>
                  <a:pt x="1842854" y="1459831"/>
                  <a:pt x="1842854" y="1508850"/>
                </a:cubicBezTo>
                <a:cubicBezTo>
                  <a:pt x="1842854" y="1557870"/>
                  <a:pt x="1803117" y="1597607"/>
                  <a:pt x="1754098" y="1597607"/>
                </a:cubicBezTo>
                <a:cubicBezTo>
                  <a:pt x="1705078" y="1597607"/>
                  <a:pt x="1665341" y="1557870"/>
                  <a:pt x="1665341" y="1508850"/>
                </a:cubicBezTo>
                <a:cubicBezTo>
                  <a:pt x="1665341" y="1459831"/>
                  <a:pt x="1705078" y="1420094"/>
                  <a:pt x="1754098" y="1420094"/>
                </a:cubicBezTo>
                <a:close/>
                <a:moveTo>
                  <a:pt x="1399074" y="1420094"/>
                </a:moveTo>
                <a:cubicBezTo>
                  <a:pt x="1448094" y="1420094"/>
                  <a:pt x="1487831" y="1459831"/>
                  <a:pt x="1487831" y="1508850"/>
                </a:cubicBezTo>
                <a:cubicBezTo>
                  <a:pt x="1487831" y="1557870"/>
                  <a:pt x="1448094" y="1597607"/>
                  <a:pt x="1399074" y="1597607"/>
                </a:cubicBezTo>
                <a:cubicBezTo>
                  <a:pt x="1350054" y="1597607"/>
                  <a:pt x="1310318" y="1557870"/>
                  <a:pt x="1310318" y="1508850"/>
                </a:cubicBezTo>
                <a:cubicBezTo>
                  <a:pt x="1310318" y="1459831"/>
                  <a:pt x="1350054" y="1420094"/>
                  <a:pt x="1399074" y="1420094"/>
                </a:cubicBezTo>
                <a:close/>
                <a:moveTo>
                  <a:pt x="1044051" y="1420094"/>
                </a:moveTo>
                <a:cubicBezTo>
                  <a:pt x="1093071" y="1420094"/>
                  <a:pt x="1132807" y="1459831"/>
                  <a:pt x="1132807" y="1508850"/>
                </a:cubicBezTo>
                <a:cubicBezTo>
                  <a:pt x="1132807" y="1557870"/>
                  <a:pt x="1093071" y="1597607"/>
                  <a:pt x="1044051" y="1597607"/>
                </a:cubicBezTo>
                <a:cubicBezTo>
                  <a:pt x="995031" y="1597607"/>
                  <a:pt x="955294" y="1557870"/>
                  <a:pt x="955294" y="1508850"/>
                </a:cubicBezTo>
                <a:cubicBezTo>
                  <a:pt x="955294" y="1459831"/>
                  <a:pt x="995031" y="1420094"/>
                  <a:pt x="1044051" y="1420094"/>
                </a:cubicBezTo>
                <a:close/>
                <a:moveTo>
                  <a:pt x="689027" y="1420094"/>
                </a:moveTo>
                <a:cubicBezTo>
                  <a:pt x="738047" y="1420094"/>
                  <a:pt x="777784" y="1459831"/>
                  <a:pt x="777784" y="1508850"/>
                </a:cubicBezTo>
                <a:cubicBezTo>
                  <a:pt x="777784" y="1557870"/>
                  <a:pt x="738047" y="1597607"/>
                  <a:pt x="689027" y="1597607"/>
                </a:cubicBezTo>
                <a:cubicBezTo>
                  <a:pt x="640007" y="1597607"/>
                  <a:pt x="600271" y="1557870"/>
                  <a:pt x="600271" y="1508850"/>
                </a:cubicBezTo>
                <a:cubicBezTo>
                  <a:pt x="600271" y="1459831"/>
                  <a:pt x="640007" y="1420094"/>
                  <a:pt x="689027" y="1420094"/>
                </a:cubicBezTo>
                <a:close/>
                <a:moveTo>
                  <a:pt x="334004" y="1420094"/>
                </a:moveTo>
                <a:cubicBezTo>
                  <a:pt x="383024" y="1420094"/>
                  <a:pt x="422761" y="1459831"/>
                  <a:pt x="422761" y="1508850"/>
                </a:cubicBezTo>
                <a:cubicBezTo>
                  <a:pt x="422761" y="1557870"/>
                  <a:pt x="383024" y="1597607"/>
                  <a:pt x="334004" y="1597607"/>
                </a:cubicBezTo>
                <a:cubicBezTo>
                  <a:pt x="284984" y="1597607"/>
                  <a:pt x="245247" y="1557870"/>
                  <a:pt x="245247" y="1508850"/>
                </a:cubicBezTo>
                <a:cubicBezTo>
                  <a:pt x="245247" y="1459831"/>
                  <a:pt x="284984" y="1420094"/>
                  <a:pt x="334004" y="1420094"/>
                </a:cubicBezTo>
                <a:close/>
                <a:moveTo>
                  <a:pt x="0" y="1069314"/>
                </a:moveTo>
                <a:lnTo>
                  <a:pt x="13529" y="1072045"/>
                </a:lnTo>
                <a:cubicBezTo>
                  <a:pt x="45385" y="1085519"/>
                  <a:pt x="67737" y="1117062"/>
                  <a:pt x="67737" y="1153827"/>
                </a:cubicBezTo>
                <a:cubicBezTo>
                  <a:pt x="67737" y="1190592"/>
                  <a:pt x="45385" y="1222135"/>
                  <a:pt x="13529" y="1235609"/>
                </a:cubicBezTo>
                <a:lnTo>
                  <a:pt x="0" y="1238340"/>
                </a:lnTo>
                <a:close/>
                <a:moveTo>
                  <a:pt x="3529215" y="1065071"/>
                </a:moveTo>
                <a:lnTo>
                  <a:pt x="3583422" y="1087525"/>
                </a:lnTo>
                <a:lnTo>
                  <a:pt x="3561817" y="1229081"/>
                </a:lnTo>
                <a:lnTo>
                  <a:pt x="3529215" y="1242584"/>
                </a:lnTo>
                <a:cubicBezTo>
                  <a:pt x="3480195" y="1242584"/>
                  <a:pt x="3440458" y="1202847"/>
                  <a:pt x="3440458" y="1153827"/>
                </a:cubicBezTo>
                <a:cubicBezTo>
                  <a:pt x="3440458" y="1104807"/>
                  <a:pt x="3480195" y="1065071"/>
                  <a:pt x="3529215" y="1065071"/>
                </a:cubicBezTo>
                <a:close/>
                <a:moveTo>
                  <a:pt x="3174191" y="1065071"/>
                </a:moveTo>
                <a:cubicBezTo>
                  <a:pt x="3223211" y="1065071"/>
                  <a:pt x="3262948" y="1104807"/>
                  <a:pt x="3262948" y="1153827"/>
                </a:cubicBezTo>
                <a:cubicBezTo>
                  <a:pt x="3262948" y="1202847"/>
                  <a:pt x="3223211" y="1242584"/>
                  <a:pt x="3174191" y="1242584"/>
                </a:cubicBezTo>
                <a:cubicBezTo>
                  <a:pt x="3125171" y="1242584"/>
                  <a:pt x="3085435" y="1202847"/>
                  <a:pt x="3085435" y="1153827"/>
                </a:cubicBezTo>
                <a:cubicBezTo>
                  <a:pt x="3085435" y="1104807"/>
                  <a:pt x="3125171" y="1065071"/>
                  <a:pt x="3174191" y="1065071"/>
                </a:cubicBezTo>
                <a:close/>
                <a:moveTo>
                  <a:pt x="2819168" y="1065071"/>
                </a:moveTo>
                <a:cubicBezTo>
                  <a:pt x="2868188" y="1065071"/>
                  <a:pt x="2907924" y="1104807"/>
                  <a:pt x="2907924" y="1153827"/>
                </a:cubicBezTo>
                <a:cubicBezTo>
                  <a:pt x="2907924" y="1202847"/>
                  <a:pt x="2868188" y="1242584"/>
                  <a:pt x="2819168" y="1242584"/>
                </a:cubicBezTo>
                <a:cubicBezTo>
                  <a:pt x="2770148" y="1242584"/>
                  <a:pt x="2730411" y="1202847"/>
                  <a:pt x="2730411" y="1153827"/>
                </a:cubicBezTo>
                <a:cubicBezTo>
                  <a:pt x="2730411" y="1104807"/>
                  <a:pt x="2770148" y="1065071"/>
                  <a:pt x="2819168" y="1065071"/>
                </a:cubicBezTo>
                <a:close/>
                <a:moveTo>
                  <a:pt x="2464145" y="1065071"/>
                </a:moveTo>
                <a:cubicBezTo>
                  <a:pt x="2513164" y="1065071"/>
                  <a:pt x="2552901" y="1104807"/>
                  <a:pt x="2552901" y="1153827"/>
                </a:cubicBezTo>
                <a:cubicBezTo>
                  <a:pt x="2552901" y="1202847"/>
                  <a:pt x="2513164" y="1242584"/>
                  <a:pt x="2464145" y="1242584"/>
                </a:cubicBezTo>
                <a:cubicBezTo>
                  <a:pt x="2415125" y="1242584"/>
                  <a:pt x="2375388" y="1202847"/>
                  <a:pt x="2375388" y="1153827"/>
                </a:cubicBezTo>
                <a:cubicBezTo>
                  <a:pt x="2375388" y="1104807"/>
                  <a:pt x="2415125" y="1065071"/>
                  <a:pt x="2464145" y="1065071"/>
                </a:cubicBezTo>
                <a:close/>
                <a:moveTo>
                  <a:pt x="2109121" y="1065071"/>
                </a:moveTo>
                <a:cubicBezTo>
                  <a:pt x="2158141" y="1065071"/>
                  <a:pt x="2197878" y="1104807"/>
                  <a:pt x="2197878" y="1153827"/>
                </a:cubicBezTo>
                <a:cubicBezTo>
                  <a:pt x="2197878" y="1202847"/>
                  <a:pt x="2158141" y="1242584"/>
                  <a:pt x="2109121" y="1242584"/>
                </a:cubicBezTo>
                <a:cubicBezTo>
                  <a:pt x="2060101" y="1242584"/>
                  <a:pt x="2020364" y="1202847"/>
                  <a:pt x="2020364" y="1153827"/>
                </a:cubicBezTo>
                <a:cubicBezTo>
                  <a:pt x="2020364" y="1104807"/>
                  <a:pt x="2060101" y="1065071"/>
                  <a:pt x="2109121" y="1065071"/>
                </a:cubicBezTo>
                <a:close/>
                <a:moveTo>
                  <a:pt x="1754098" y="1065071"/>
                </a:moveTo>
                <a:cubicBezTo>
                  <a:pt x="1803117" y="1065071"/>
                  <a:pt x="1842854" y="1104807"/>
                  <a:pt x="1842854" y="1153827"/>
                </a:cubicBezTo>
                <a:cubicBezTo>
                  <a:pt x="1842854" y="1202847"/>
                  <a:pt x="1803117" y="1242584"/>
                  <a:pt x="1754098" y="1242584"/>
                </a:cubicBezTo>
                <a:cubicBezTo>
                  <a:pt x="1705078" y="1242584"/>
                  <a:pt x="1665341" y="1202847"/>
                  <a:pt x="1665341" y="1153827"/>
                </a:cubicBezTo>
                <a:cubicBezTo>
                  <a:pt x="1665341" y="1104807"/>
                  <a:pt x="1705078" y="1065071"/>
                  <a:pt x="1754098" y="1065071"/>
                </a:cubicBezTo>
                <a:close/>
                <a:moveTo>
                  <a:pt x="1399074" y="1065071"/>
                </a:moveTo>
                <a:cubicBezTo>
                  <a:pt x="1448094" y="1065071"/>
                  <a:pt x="1487831" y="1104807"/>
                  <a:pt x="1487831" y="1153827"/>
                </a:cubicBezTo>
                <a:cubicBezTo>
                  <a:pt x="1487831" y="1202847"/>
                  <a:pt x="1448094" y="1242584"/>
                  <a:pt x="1399074" y="1242584"/>
                </a:cubicBezTo>
                <a:cubicBezTo>
                  <a:pt x="1350054" y="1242584"/>
                  <a:pt x="1310318" y="1202847"/>
                  <a:pt x="1310318" y="1153827"/>
                </a:cubicBezTo>
                <a:cubicBezTo>
                  <a:pt x="1310318" y="1104807"/>
                  <a:pt x="1350054" y="1065071"/>
                  <a:pt x="1399074" y="1065071"/>
                </a:cubicBezTo>
                <a:close/>
                <a:moveTo>
                  <a:pt x="1044051" y="1065071"/>
                </a:moveTo>
                <a:cubicBezTo>
                  <a:pt x="1093071" y="1065071"/>
                  <a:pt x="1132807" y="1104807"/>
                  <a:pt x="1132807" y="1153827"/>
                </a:cubicBezTo>
                <a:cubicBezTo>
                  <a:pt x="1132807" y="1202847"/>
                  <a:pt x="1093071" y="1242584"/>
                  <a:pt x="1044051" y="1242584"/>
                </a:cubicBezTo>
                <a:cubicBezTo>
                  <a:pt x="995031" y="1242584"/>
                  <a:pt x="955294" y="1202847"/>
                  <a:pt x="955294" y="1153827"/>
                </a:cubicBezTo>
                <a:cubicBezTo>
                  <a:pt x="955294" y="1104807"/>
                  <a:pt x="995031" y="1065071"/>
                  <a:pt x="1044051" y="1065071"/>
                </a:cubicBezTo>
                <a:close/>
                <a:moveTo>
                  <a:pt x="689027" y="1065071"/>
                </a:moveTo>
                <a:cubicBezTo>
                  <a:pt x="738047" y="1065071"/>
                  <a:pt x="777784" y="1104807"/>
                  <a:pt x="777784" y="1153827"/>
                </a:cubicBezTo>
                <a:cubicBezTo>
                  <a:pt x="777784" y="1202847"/>
                  <a:pt x="738047" y="1242584"/>
                  <a:pt x="689027" y="1242584"/>
                </a:cubicBezTo>
                <a:cubicBezTo>
                  <a:pt x="640007" y="1242584"/>
                  <a:pt x="600271" y="1202847"/>
                  <a:pt x="600271" y="1153827"/>
                </a:cubicBezTo>
                <a:cubicBezTo>
                  <a:pt x="600271" y="1104807"/>
                  <a:pt x="640007" y="1065071"/>
                  <a:pt x="689027" y="1065071"/>
                </a:cubicBezTo>
                <a:close/>
                <a:moveTo>
                  <a:pt x="334004" y="1065071"/>
                </a:moveTo>
                <a:cubicBezTo>
                  <a:pt x="383024" y="1065071"/>
                  <a:pt x="422761" y="1104807"/>
                  <a:pt x="422761" y="1153827"/>
                </a:cubicBezTo>
                <a:cubicBezTo>
                  <a:pt x="422761" y="1202847"/>
                  <a:pt x="383024" y="1242584"/>
                  <a:pt x="334004" y="1242584"/>
                </a:cubicBezTo>
                <a:cubicBezTo>
                  <a:pt x="284984" y="1242584"/>
                  <a:pt x="245247" y="1202847"/>
                  <a:pt x="245247" y="1153827"/>
                </a:cubicBezTo>
                <a:cubicBezTo>
                  <a:pt x="245247" y="1104807"/>
                  <a:pt x="284984" y="1065071"/>
                  <a:pt x="334004" y="1065071"/>
                </a:cubicBezTo>
                <a:close/>
                <a:moveTo>
                  <a:pt x="0" y="714291"/>
                </a:moveTo>
                <a:lnTo>
                  <a:pt x="13529" y="717022"/>
                </a:lnTo>
                <a:cubicBezTo>
                  <a:pt x="45385" y="730496"/>
                  <a:pt x="67737" y="762039"/>
                  <a:pt x="67737" y="798804"/>
                </a:cubicBezTo>
                <a:cubicBezTo>
                  <a:pt x="67737" y="835568"/>
                  <a:pt x="45385" y="867112"/>
                  <a:pt x="13529" y="880585"/>
                </a:cubicBezTo>
                <a:lnTo>
                  <a:pt x="0" y="883317"/>
                </a:lnTo>
                <a:close/>
                <a:moveTo>
                  <a:pt x="3529215" y="710047"/>
                </a:moveTo>
                <a:cubicBezTo>
                  <a:pt x="3553726" y="710047"/>
                  <a:pt x="3575913" y="719983"/>
                  <a:pt x="3591977" y="736044"/>
                </a:cubicBezTo>
                <a:lnTo>
                  <a:pt x="3598402" y="751561"/>
                </a:lnTo>
                <a:lnTo>
                  <a:pt x="3600788" y="798804"/>
                </a:lnTo>
                <a:lnTo>
                  <a:pt x="3598402" y="846047"/>
                </a:lnTo>
                <a:lnTo>
                  <a:pt x="3591977" y="861566"/>
                </a:lnTo>
                <a:cubicBezTo>
                  <a:pt x="3575913" y="877627"/>
                  <a:pt x="3553726" y="887560"/>
                  <a:pt x="3529215" y="887560"/>
                </a:cubicBezTo>
                <a:cubicBezTo>
                  <a:pt x="3480195" y="887560"/>
                  <a:pt x="3440458" y="847823"/>
                  <a:pt x="3440458" y="798804"/>
                </a:cubicBezTo>
                <a:cubicBezTo>
                  <a:pt x="3440458" y="749784"/>
                  <a:pt x="3480195" y="710047"/>
                  <a:pt x="3529215" y="710047"/>
                </a:cubicBezTo>
                <a:close/>
                <a:moveTo>
                  <a:pt x="3174191" y="710047"/>
                </a:moveTo>
                <a:cubicBezTo>
                  <a:pt x="3223211" y="710047"/>
                  <a:pt x="3262948" y="749784"/>
                  <a:pt x="3262948" y="798804"/>
                </a:cubicBezTo>
                <a:cubicBezTo>
                  <a:pt x="3262948" y="847823"/>
                  <a:pt x="3223211" y="887560"/>
                  <a:pt x="3174191" y="887560"/>
                </a:cubicBezTo>
                <a:cubicBezTo>
                  <a:pt x="3125171" y="887560"/>
                  <a:pt x="3085435" y="847823"/>
                  <a:pt x="3085435" y="798804"/>
                </a:cubicBezTo>
                <a:cubicBezTo>
                  <a:pt x="3085435" y="749784"/>
                  <a:pt x="3125171" y="710047"/>
                  <a:pt x="3174191" y="710047"/>
                </a:cubicBezTo>
                <a:close/>
                <a:moveTo>
                  <a:pt x="2819168" y="710047"/>
                </a:moveTo>
                <a:cubicBezTo>
                  <a:pt x="2868188" y="710047"/>
                  <a:pt x="2907924" y="749784"/>
                  <a:pt x="2907924" y="798804"/>
                </a:cubicBezTo>
                <a:cubicBezTo>
                  <a:pt x="2907924" y="847823"/>
                  <a:pt x="2868188" y="887560"/>
                  <a:pt x="2819168" y="887560"/>
                </a:cubicBezTo>
                <a:cubicBezTo>
                  <a:pt x="2770148" y="887560"/>
                  <a:pt x="2730411" y="847823"/>
                  <a:pt x="2730411" y="798804"/>
                </a:cubicBezTo>
                <a:cubicBezTo>
                  <a:pt x="2730411" y="749784"/>
                  <a:pt x="2770148" y="710047"/>
                  <a:pt x="2819168" y="710047"/>
                </a:cubicBezTo>
                <a:close/>
                <a:moveTo>
                  <a:pt x="2464145" y="710047"/>
                </a:moveTo>
                <a:cubicBezTo>
                  <a:pt x="2513164" y="710047"/>
                  <a:pt x="2552901" y="749784"/>
                  <a:pt x="2552901" y="798804"/>
                </a:cubicBezTo>
                <a:cubicBezTo>
                  <a:pt x="2552901" y="847823"/>
                  <a:pt x="2513164" y="887560"/>
                  <a:pt x="2464145" y="887560"/>
                </a:cubicBezTo>
                <a:cubicBezTo>
                  <a:pt x="2415125" y="887560"/>
                  <a:pt x="2375388" y="847823"/>
                  <a:pt x="2375388" y="798804"/>
                </a:cubicBezTo>
                <a:cubicBezTo>
                  <a:pt x="2375388" y="749784"/>
                  <a:pt x="2415125" y="710047"/>
                  <a:pt x="2464145" y="710047"/>
                </a:cubicBezTo>
                <a:close/>
                <a:moveTo>
                  <a:pt x="2109121" y="710047"/>
                </a:moveTo>
                <a:cubicBezTo>
                  <a:pt x="2158141" y="710047"/>
                  <a:pt x="2197878" y="749784"/>
                  <a:pt x="2197878" y="798804"/>
                </a:cubicBezTo>
                <a:cubicBezTo>
                  <a:pt x="2197878" y="847823"/>
                  <a:pt x="2158141" y="887560"/>
                  <a:pt x="2109121" y="887560"/>
                </a:cubicBezTo>
                <a:cubicBezTo>
                  <a:pt x="2060101" y="887560"/>
                  <a:pt x="2020364" y="847823"/>
                  <a:pt x="2020364" y="798804"/>
                </a:cubicBezTo>
                <a:cubicBezTo>
                  <a:pt x="2020364" y="749784"/>
                  <a:pt x="2060101" y="710047"/>
                  <a:pt x="2109121" y="710047"/>
                </a:cubicBezTo>
                <a:close/>
                <a:moveTo>
                  <a:pt x="1754098" y="710047"/>
                </a:moveTo>
                <a:cubicBezTo>
                  <a:pt x="1803117" y="710047"/>
                  <a:pt x="1842854" y="749784"/>
                  <a:pt x="1842854" y="798804"/>
                </a:cubicBezTo>
                <a:cubicBezTo>
                  <a:pt x="1842854" y="847823"/>
                  <a:pt x="1803117" y="887560"/>
                  <a:pt x="1754098" y="887560"/>
                </a:cubicBezTo>
                <a:cubicBezTo>
                  <a:pt x="1705078" y="887560"/>
                  <a:pt x="1665341" y="847823"/>
                  <a:pt x="1665341" y="798804"/>
                </a:cubicBezTo>
                <a:cubicBezTo>
                  <a:pt x="1665341" y="749784"/>
                  <a:pt x="1705078" y="710047"/>
                  <a:pt x="1754098" y="710047"/>
                </a:cubicBezTo>
                <a:close/>
                <a:moveTo>
                  <a:pt x="1399074" y="710047"/>
                </a:moveTo>
                <a:cubicBezTo>
                  <a:pt x="1448094" y="710047"/>
                  <a:pt x="1487831" y="749784"/>
                  <a:pt x="1487831" y="798804"/>
                </a:cubicBezTo>
                <a:cubicBezTo>
                  <a:pt x="1487831" y="847823"/>
                  <a:pt x="1448094" y="887560"/>
                  <a:pt x="1399074" y="887560"/>
                </a:cubicBezTo>
                <a:cubicBezTo>
                  <a:pt x="1350054" y="887560"/>
                  <a:pt x="1310318" y="847823"/>
                  <a:pt x="1310318" y="798804"/>
                </a:cubicBezTo>
                <a:cubicBezTo>
                  <a:pt x="1310318" y="749784"/>
                  <a:pt x="1350054" y="710047"/>
                  <a:pt x="1399074" y="710047"/>
                </a:cubicBezTo>
                <a:close/>
                <a:moveTo>
                  <a:pt x="1044051" y="710047"/>
                </a:moveTo>
                <a:cubicBezTo>
                  <a:pt x="1093071" y="710047"/>
                  <a:pt x="1132807" y="749784"/>
                  <a:pt x="1132807" y="798804"/>
                </a:cubicBezTo>
                <a:cubicBezTo>
                  <a:pt x="1132807" y="847823"/>
                  <a:pt x="1093071" y="887560"/>
                  <a:pt x="1044051" y="887560"/>
                </a:cubicBezTo>
                <a:cubicBezTo>
                  <a:pt x="995031" y="887560"/>
                  <a:pt x="955294" y="847823"/>
                  <a:pt x="955294" y="798804"/>
                </a:cubicBezTo>
                <a:cubicBezTo>
                  <a:pt x="955294" y="749784"/>
                  <a:pt x="995031" y="710047"/>
                  <a:pt x="1044051" y="710047"/>
                </a:cubicBezTo>
                <a:close/>
                <a:moveTo>
                  <a:pt x="689027" y="710047"/>
                </a:moveTo>
                <a:cubicBezTo>
                  <a:pt x="738047" y="710047"/>
                  <a:pt x="777784" y="749784"/>
                  <a:pt x="777784" y="798804"/>
                </a:cubicBezTo>
                <a:cubicBezTo>
                  <a:pt x="777784" y="847823"/>
                  <a:pt x="738047" y="887560"/>
                  <a:pt x="689027" y="887560"/>
                </a:cubicBezTo>
                <a:cubicBezTo>
                  <a:pt x="640007" y="887560"/>
                  <a:pt x="600271" y="847823"/>
                  <a:pt x="600271" y="798804"/>
                </a:cubicBezTo>
                <a:cubicBezTo>
                  <a:pt x="600271" y="749784"/>
                  <a:pt x="640007" y="710047"/>
                  <a:pt x="689027" y="710047"/>
                </a:cubicBezTo>
                <a:close/>
                <a:moveTo>
                  <a:pt x="334004" y="710047"/>
                </a:moveTo>
                <a:cubicBezTo>
                  <a:pt x="383024" y="710047"/>
                  <a:pt x="422761" y="749784"/>
                  <a:pt x="422761" y="798804"/>
                </a:cubicBezTo>
                <a:cubicBezTo>
                  <a:pt x="422761" y="847823"/>
                  <a:pt x="383024" y="887560"/>
                  <a:pt x="334004" y="887560"/>
                </a:cubicBezTo>
                <a:cubicBezTo>
                  <a:pt x="284984" y="887560"/>
                  <a:pt x="245247" y="847823"/>
                  <a:pt x="245247" y="798804"/>
                </a:cubicBezTo>
                <a:cubicBezTo>
                  <a:pt x="245247" y="749784"/>
                  <a:pt x="284984" y="710047"/>
                  <a:pt x="334004" y="710047"/>
                </a:cubicBezTo>
                <a:close/>
                <a:moveTo>
                  <a:pt x="0" y="359267"/>
                </a:moveTo>
                <a:lnTo>
                  <a:pt x="13529" y="361998"/>
                </a:lnTo>
                <a:cubicBezTo>
                  <a:pt x="45385" y="375472"/>
                  <a:pt x="67737" y="407015"/>
                  <a:pt x="67737" y="443780"/>
                </a:cubicBezTo>
                <a:cubicBezTo>
                  <a:pt x="67737" y="480545"/>
                  <a:pt x="45385" y="512088"/>
                  <a:pt x="13529" y="525562"/>
                </a:cubicBezTo>
                <a:lnTo>
                  <a:pt x="0" y="528293"/>
                </a:lnTo>
                <a:close/>
                <a:moveTo>
                  <a:pt x="3529215" y="355024"/>
                </a:moveTo>
                <a:lnTo>
                  <a:pt x="3561817" y="368529"/>
                </a:lnTo>
                <a:lnTo>
                  <a:pt x="3583422" y="510085"/>
                </a:lnTo>
                <a:lnTo>
                  <a:pt x="3529215" y="532537"/>
                </a:lnTo>
                <a:cubicBezTo>
                  <a:pt x="3480195" y="532537"/>
                  <a:pt x="3440458" y="492800"/>
                  <a:pt x="3440458" y="443780"/>
                </a:cubicBezTo>
                <a:cubicBezTo>
                  <a:pt x="3440458" y="394760"/>
                  <a:pt x="3480195" y="355024"/>
                  <a:pt x="3529215" y="355024"/>
                </a:cubicBezTo>
                <a:close/>
                <a:moveTo>
                  <a:pt x="3174191" y="355024"/>
                </a:moveTo>
                <a:cubicBezTo>
                  <a:pt x="3223211" y="355024"/>
                  <a:pt x="3262948" y="394760"/>
                  <a:pt x="3262948" y="443780"/>
                </a:cubicBezTo>
                <a:cubicBezTo>
                  <a:pt x="3262948" y="492800"/>
                  <a:pt x="3223211" y="532537"/>
                  <a:pt x="3174191" y="532537"/>
                </a:cubicBezTo>
                <a:cubicBezTo>
                  <a:pt x="3125171" y="532537"/>
                  <a:pt x="3085435" y="492800"/>
                  <a:pt x="3085435" y="443780"/>
                </a:cubicBezTo>
                <a:cubicBezTo>
                  <a:pt x="3085435" y="394760"/>
                  <a:pt x="3125171" y="355024"/>
                  <a:pt x="3174191" y="355024"/>
                </a:cubicBezTo>
                <a:close/>
                <a:moveTo>
                  <a:pt x="2819168" y="355024"/>
                </a:moveTo>
                <a:cubicBezTo>
                  <a:pt x="2868188" y="355024"/>
                  <a:pt x="2907924" y="394760"/>
                  <a:pt x="2907924" y="443780"/>
                </a:cubicBezTo>
                <a:cubicBezTo>
                  <a:pt x="2907924" y="492800"/>
                  <a:pt x="2868188" y="532537"/>
                  <a:pt x="2819168" y="532537"/>
                </a:cubicBezTo>
                <a:cubicBezTo>
                  <a:pt x="2770148" y="532537"/>
                  <a:pt x="2730411" y="492800"/>
                  <a:pt x="2730411" y="443780"/>
                </a:cubicBezTo>
                <a:cubicBezTo>
                  <a:pt x="2730411" y="394760"/>
                  <a:pt x="2770148" y="355024"/>
                  <a:pt x="2819168" y="355024"/>
                </a:cubicBezTo>
                <a:close/>
                <a:moveTo>
                  <a:pt x="2464145" y="355024"/>
                </a:moveTo>
                <a:cubicBezTo>
                  <a:pt x="2513164" y="355024"/>
                  <a:pt x="2552901" y="394760"/>
                  <a:pt x="2552901" y="443780"/>
                </a:cubicBezTo>
                <a:cubicBezTo>
                  <a:pt x="2552901" y="492800"/>
                  <a:pt x="2513164" y="532537"/>
                  <a:pt x="2464145" y="532537"/>
                </a:cubicBezTo>
                <a:cubicBezTo>
                  <a:pt x="2415125" y="532537"/>
                  <a:pt x="2375388" y="492800"/>
                  <a:pt x="2375388" y="443780"/>
                </a:cubicBezTo>
                <a:cubicBezTo>
                  <a:pt x="2375388" y="394760"/>
                  <a:pt x="2415125" y="355024"/>
                  <a:pt x="2464145" y="355024"/>
                </a:cubicBezTo>
                <a:close/>
                <a:moveTo>
                  <a:pt x="2109121" y="355024"/>
                </a:moveTo>
                <a:cubicBezTo>
                  <a:pt x="2158141" y="355024"/>
                  <a:pt x="2197878" y="394760"/>
                  <a:pt x="2197878" y="443780"/>
                </a:cubicBezTo>
                <a:cubicBezTo>
                  <a:pt x="2197878" y="492800"/>
                  <a:pt x="2158141" y="532537"/>
                  <a:pt x="2109121" y="532537"/>
                </a:cubicBezTo>
                <a:cubicBezTo>
                  <a:pt x="2060101" y="532537"/>
                  <a:pt x="2020364" y="492800"/>
                  <a:pt x="2020364" y="443780"/>
                </a:cubicBezTo>
                <a:cubicBezTo>
                  <a:pt x="2020364" y="394760"/>
                  <a:pt x="2060101" y="355024"/>
                  <a:pt x="2109121" y="355024"/>
                </a:cubicBezTo>
                <a:close/>
                <a:moveTo>
                  <a:pt x="1754098" y="355024"/>
                </a:moveTo>
                <a:cubicBezTo>
                  <a:pt x="1803117" y="355024"/>
                  <a:pt x="1842854" y="394760"/>
                  <a:pt x="1842854" y="443780"/>
                </a:cubicBezTo>
                <a:cubicBezTo>
                  <a:pt x="1842854" y="492800"/>
                  <a:pt x="1803117" y="532537"/>
                  <a:pt x="1754098" y="532537"/>
                </a:cubicBezTo>
                <a:cubicBezTo>
                  <a:pt x="1705078" y="532537"/>
                  <a:pt x="1665341" y="492800"/>
                  <a:pt x="1665341" y="443780"/>
                </a:cubicBezTo>
                <a:cubicBezTo>
                  <a:pt x="1665341" y="394760"/>
                  <a:pt x="1705078" y="355024"/>
                  <a:pt x="1754098" y="355024"/>
                </a:cubicBezTo>
                <a:close/>
                <a:moveTo>
                  <a:pt x="1399074" y="355024"/>
                </a:moveTo>
                <a:cubicBezTo>
                  <a:pt x="1448094" y="355024"/>
                  <a:pt x="1487831" y="394760"/>
                  <a:pt x="1487831" y="443780"/>
                </a:cubicBezTo>
                <a:cubicBezTo>
                  <a:pt x="1487831" y="492800"/>
                  <a:pt x="1448094" y="532537"/>
                  <a:pt x="1399074" y="532537"/>
                </a:cubicBezTo>
                <a:cubicBezTo>
                  <a:pt x="1350054" y="532537"/>
                  <a:pt x="1310318" y="492800"/>
                  <a:pt x="1310318" y="443780"/>
                </a:cubicBezTo>
                <a:cubicBezTo>
                  <a:pt x="1310318" y="394760"/>
                  <a:pt x="1350054" y="355024"/>
                  <a:pt x="1399074" y="355024"/>
                </a:cubicBezTo>
                <a:close/>
                <a:moveTo>
                  <a:pt x="1044051" y="355024"/>
                </a:moveTo>
                <a:cubicBezTo>
                  <a:pt x="1093071" y="355024"/>
                  <a:pt x="1132807" y="394760"/>
                  <a:pt x="1132807" y="443780"/>
                </a:cubicBezTo>
                <a:cubicBezTo>
                  <a:pt x="1132807" y="492800"/>
                  <a:pt x="1093071" y="532537"/>
                  <a:pt x="1044051" y="532537"/>
                </a:cubicBezTo>
                <a:cubicBezTo>
                  <a:pt x="995031" y="532537"/>
                  <a:pt x="955294" y="492800"/>
                  <a:pt x="955294" y="443780"/>
                </a:cubicBezTo>
                <a:cubicBezTo>
                  <a:pt x="955294" y="394760"/>
                  <a:pt x="995031" y="355024"/>
                  <a:pt x="1044051" y="355024"/>
                </a:cubicBezTo>
                <a:close/>
                <a:moveTo>
                  <a:pt x="689027" y="355024"/>
                </a:moveTo>
                <a:cubicBezTo>
                  <a:pt x="738047" y="355024"/>
                  <a:pt x="777784" y="394760"/>
                  <a:pt x="777784" y="443780"/>
                </a:cubicBezTo>
                <a:cubicBezTo>
                  <a:pt x="777784" y="492800"/>
                  <a:pt x="738047" y="532537"/>
                  <a:pt x="689027" y="532537"/>
                </a:cubicBezTo>
                <a:cubicBezTo>
                  <a:pt x="640007" y="532537"/>
                  <a:pt x="600271" y="492800"/>
                  <a:pt x="600271" y="443780"/>
                </a:cubicBezTo>
                <a:cubicBezTo>
                  <a:pt x="600271" y="394760"/>
                  <a:pt x="640007" y="355024"/>
                  <a:pt x="689027" y="355024"/>
                </a:cubicBezTo>
                <a:close/>
                <a:moveTo>
                  <a:pt x="334004" y="355024"/>
                </a:moveTo>
                <a:cubicBezTo>
                  <a:pt x="383024" y="355024"/>
                  <a:pt x="422761" y="394760"/>
                  <a:pt x="422761" y="443780"/>
                </a:cubicBezTo>
                <a:cubicBezTo>
                  <a:pt x="422761" y="492800"/>
                  <a:pt x="383024" y="532537"/>
                  <a:pt x="334004" y="532537"/>
                </a:cubicBezTo>
                <a:cubicBezTo>
                  <a:pt x="284984" y="532537"/>
                  <a:pt x="245247" y="492800"/>
                  <a:pt x="245247" y="443780"/>
                </a:cubicBezTo>
                <a:cubicBezTo>
                  <a:pt x="245247" y="394760"/>
                  <a:pt x="284984" y="355024"/>
                  <a:pt x="334004" y="355024"/>
                </a:cubicBezTo>
                <a:close/>
                <a:moveTo>
                  <a:pt x="3479313" y="20669"/>
                </a:moveTo>
                <a:lnTo>
                  <a:pt x="3485843" y="38508"/>
                </a:lnTo>
                <a:lnTo>
                  <a:pt x="3520676" y="173976"/>
                </a:lnTo>
                <a:lnTo>
                  <a:pt x="3466455" y="151519"/>
                </a:lnTo>
                <a:cubicBezTo>
                  <a:pt x="3450394" y="135455"/>
                  <a:pt x="3440458" y="113268"/>
                  <a:pt x="3440458" y="88757"/>
                </a:cubicBezTo>
                <a:cubicBezTo>
                  <a:pt x="3440458" y="64248"/>
                  <a:pt x="3450394" y="42059"/>
                  <a:pt x="3466455" y="25997"/>
                </a:cubicBezTo>
                <a:close/>
                <a:moveTo>
                  <a:pt x="0" y="4244"/>
                </a:moveTo>
                <a:lnTo>
                  <a:pt x="13529" y="6975"/>
                </a:lnTo>
                <a:cubicBezTo>
                  <a:pt x="45385" y="20449"/>
                  <a:pt x="67737" y="51992"/>
                  <a:pt x="67737" y="88757"/>
                </a:cubicBezTo>
                <a:cubicBezTo>
                  <a:pt x="67737" y="125522"/>
                  <a:pt x="45385" y="157065"/>
                  <a:pt x="13529" y="170539"/>
                </a:cubicBezTo>
                <a:lnTo>
                  <a:pt x="0" y="173270"/>
                </a:lnTo>
                <a:close/>
                <a:moveTo>
                  <a:pt x="3174191" y="0"/>
                </a:moveTo>
                <a:cubicBezTo>
                  <a:pt x="3223211" y="0"/>
                  <a:pt x="3262948" y="39737"/>
                  <a:pt x="3262948" y="88757"/>
                </a:cubicBezTo>
                <a:cubicBezTo>
                  <a:pt x="3262948" y="137777"/>
                  <a:pt x="3223211" y="177513"/>
                  <a:pt x="3174191" y="177513"/>
                </a:cubicBezTo>
                <a:cubicBezTo>
                  <a:pt x="3125171" y="177513"/>
                  <a:pt x="3085435" y="137777"/>
                  <a:pt x="3085435" y="88757"/>
                </a:cubicBezTo>
                <a:cubicBezTo>
                  <a:pt x="3085435" y="39737"/>
                  <a:pt x="3125171" y="0"/>
                  <a:pt x="3174191" y="0"/>
                </a:cubicBezTo>
                <a:close/>
                <a:moveTo>
                  <a:pt x="2819168" y="0"/>
                </a:moveTo>
                <a:cubicBezTo>
                  <a:pt x="2868188" y="0"/>
                  <a:pt x="2907924" y="39737"/>
                  <a:pt x="2907924" y="88757"/>
                </a:cubicBezTo>
                <a:cubicBezTo>
                  <a:pt x="2907924" y="137777"/>
                  <a:pt x="2868188" y="177513"/>
                  <a:pt x="2819168" y="177513"/>
                </a:cubicBezTo>
                <a:cubicBezTo>
                  <a:pt x="2770148" y="177513"/>
                  <a:pt x="2730411" y="137777"/>
                  <a:pt x="2730411" y="88757"/>
                </a:cubicBezTo>
                <a:cubicBezTo>
                  <a:pt x="2730411" y="39737"/>
                  <a:pt x="2770148" y="0"/>
                  <a:pt x="2819168" y="0"/>
                </a:cubicBezTo>
                <a:close/>
                <a:moveTo>
                  <a:pt x="2464145" y="0"/>
                </a:moveTo>
                <a:cubicBezTo>
                  <a:pt x="2513164" y="0"/>
                  <a:pt x="2552901" y="39737"/>
                  <a:pt x="2552901" y="88757"/>
                </a:cubicBezTo>
                <a:cubicBezTo>
                  <a:pt x="2552901" y="137777"/>
                  <a:pt x="2513164" y="177513"/>
                  <a:pt x="2464145" y="177513"/>
                </a:cubicBezTo>
                <a:cubicBezTo>
                  <a:pt x="2415125" y="177513"/>
                  <a:pt x="2375388" y="137777"/>
                  <a:pt x="2375388" y="88757"/>
                </a:cubicBezTo>
                <a:cubicBezTo>
                  <a:pt x="2375388" y="39737"/>
                  <a:pt x="2415125" y="0"/>
                  <a:pt x="2464145" y="0"/>
                </a:cubicBezTo>
                <a:close/>
                <a:moveTo>
                  <a:pt x="2109121" y="0"/>
                </a:moveTo>
                <a:cubicBezTo>
                  <a:pt x="2158141" y="0"/>
                  <a:pt x="2197878" y="39737"/>
                  <a:pt x="2197878" y="88757"/>
                </a:cubicBezTo>
                <a:cubicBezTo>
                  <a:pt x="2197878" y="137777"/>
                  <a:pt x="2158141" y="177513"/>
                  <a:pt x="2109121" y="177513"/>
                </a:cubicBezTo>
                <a:cubicBezTo>
                  <a:pt x="2060101" y="177513"/>
                  <a:pt x="2020364" y="137777"/>
                  <a:pt x="2020364" y="88757"/>
                </a:cubicBezTo>
                <a:cubicBezTo>
                  <a:pt x="2020364" y="39737"/>
                  <a:pt x="2060101" y="0"/>
                  <a:pt x="2109121" y="0"/>
                </a:cubicBezTo>
                <a:close/>
                <a:moveTo>
                  <a:pt x="1754098" y="0"/>
                </a:moveTo>
                <a:cubicBezTo>
                  <a:pt x="1803117" y="0"/>
                  <a:pt x="1842854" y="39737"/>
                  <a:pt x="1842854" y="88757"/>
                </a:cubicBezTo>
                <a:cubicBezTo>
                  <a:pt x="1842854" y="137777"/>
                  <a:pt x="1803117" y="177513"/>
                  <a:pt x="1754098" y="177513"/>
                </a:cubicBezTo>
                <a:cubicBezTo>
                  <a:pt x="1705078" y="177513"/>
                  <a:pt x="1665341" y="137777"/>
                  <a:pt x="1665341" y="88757"/>
                </a:cubicBezTo>
                <a:cubicBezTo>
                  <a:pt x="1665341" y="39737"/>
                  <a:pt x="1705078" y="0"/>
                  <a:pt x="1754098" y="0"/>
                </a:cubicBezTo>
                <a:close/>
                <a:moveTo>
                  <a:pt x="1399074" y="0"/>
                </a:moveTo>
                <a:cubicBezTo>
                  <a:pt x="1448094" y="0"/>
                  <a:pt x="1487831" y="39737"/>
                  <a:pt x="1487831" y="88757"/>
                </a:cubicBezTo>
                <a:cubicBezTo>
                  <a:pt x="1487831" y="137777"/>
                  <a:pt x="1448094" y="177513"/>
                  <a:pt x="1399074" y="177513"/>
                </a:cubicBezTo>
                <a:cubicBezTo>
                  <a:pt x="1350054" y="177513"/>
                  <a:pt x="1310318" y="137777"/>
                  <a:pt x="1310318" y="88757"/>
                </a:cubicBezTo>
                <a:cubicBezTo>
                  <a:pt x="1310318" y="39737"/>
                  <a:pt x="1350054" y="0"/>
                  <a:pt x="1399074" y="0"/>
                </a:cubicBezTo>
                <a:close/>
                <a:moveTo>
                  <a:pt x="1044051" y="0"/>
                </a:moveTo>
                <a:cubicBezTo>
                  <a:pt x="1093071" y="0"/>
                  <a:pt x="1132807" y="39737"/>
                  <a:pt x="1132807" y="88757"/>
                </a:cubicBezTo>
                <a:cubicBezTo>
                  <a:pt x="1132807" y="137777"/>
                  <a:pt x="1093071" y="177513"/>
                  <a:pt x="1044051" y="177513"/>
                </a:cubicBezTo>
                <a:cubicBezTo>
                  <a:pt x="995031" y="177513"/>
                  <a:pt x="955294" y="137777"/>
                  <a:pt x="955294" y="88757"/>
                </a:cubicBezTo>
                <a:cubicBezTo>
                  <a:pt x="955294" y="39737"/>
                  <a:pt x="995031" y="0"/>
                  <a:pt x="1044051" y="0"/>
                </a:cubicBezTo>
                <a:close/>
                <a:moveTo>
                  <a:pt x="689027" y="0"/>
                </a:moveTo>
                <a:cubicBezTo>
                  <a:pt x="738047" y="0"/>
                  <a:pt x="777784" y="39737"/>
                  <a:pt x="777784" y="88757"/>
                </a:cubicBezTo>
                <a:cubicBezTo>
                  <a:pt x="777784" y="137777"/>
                  <a:pt x="738047" y="177513"/>
                  <a:pt x="689027" y="177513"/>
                </a:cubicBezTo>
                <a:cubicBezTo>
                  <a:pt x="640007" y="177513"/>
                  <a:pt x="600271" y="137777"/>
                  <a:pt x="600271" y="88757"/>
                </a:cubicBezTo>
                <a:cubicBezTo>
                  <a:pt x="600271" y="39737"/>
                  <a:pt x="640007" y="0"/>
                  <a:pt x="689027" y="0"/>
                </a:cubicBezTo>
                <a:close/>
                <a:moveTo>
                  <a:pt x="334004" y="0"/>
                </a:moveTo>
                <a:cubicBezTo>
                  <a:pt x="383024" y="0"/>
                  <a:pt x="422761" y="39737"/>
                  <a:pt x="422761" y="88757"/>
                </a:cubicBezTo>
                <a:cubicBezTo>
                  <a:pt x="422761" y="137777"/>
                  <a:pt x="383024" y="177513"/>
                  <a:pt x="334004" y="177513"/>
                </a:cubicBezTo>
                <a:cubicBezTo>
                  <a:pt x="284984" y="177513"/>
                  <a:pt x="245247" y="137777"/>
                  <a:pt x="245247" y="88757"/>
                </a:cubicBezTo>
                <a:cubicBezTo>
                  <a:pt x="245247" y="39737"/>
                  <a:pt x="284984" y="0"/>
                  <a:pt x="334004" y="0"/>
                </a:cubicBezTo>
                <a:close/>
              </a:path>
            </a:pathLst>
          </a:custGeom>
          <a:solidFill>
            <a:schemeClr val="bg1">
              <a:alpha val="6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5DA7EAE5-82F3-DF25-5257-76C668F4198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793814"/>
            <a:ext cx="12192000" cy="3064187"/>
          </a:xfrm>
          <a:custGeom>
            <a:avLst/>
            <a:gdLst>
              <a:gd name="connsiteX0" fmla="*/ 0 w 12192000"/>
              <a:gd name="connsiteY0" fmla="*/ 0 h 3064187"/>
              <a:gd name="connsiteX1" fmla="*/ 12192000 w 12192000"/>
              <a:gd name="connsiteY1" fmla="*/ 0 h 3064187"/>
              <a:gd name="connsiteX2" fmla="*/ 12192000 w 12192000"/>
              <a:gd name="connsiteY2" fmla="*/ 3064187 h 3064187"/>
              <a:gd name="connsiteX3" fmla="*/ 0 w 12192000"/>
              <a:gd name="connsiteY3" fmla="*/ 3064187 h 306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64187">
                <a:moveTo>
                  <a:pt x="0" y="0"/>
                </a:moveTo>
                <a:lnTo>
                  <a:pt x="12192000" y="0"/>
                </a:lnTo>
                <a:lnTo>
                  <a:pt x="12192000" y="3064187"/>
                </a:lnTo>
                <a:lnTo>
                  <a:pt x="0" y="3064187"/>
                </a:lnTo>
                <a:close/>
              </a:path>
            </a:pathLst>
          </a:custGeom>
        </p:spPr>
      </p:pic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7CDC0D7-2B83-8AE9-59B1-024F23DFEC45}"/>
              </a:ext>
            </a:extLst>
          </p:cNvPr>
          <p:cNvSpPr/>
          <p:nvPr userDrawn="1"/>
        </p:nvSpPr>
        <p:spPr>
          <a:xfrm>
            <a:off x="10210878" y="1321253"/>
            <a:ext cx="891980" cy="1847666"/>
          </a:xfrm>
          <a:custGeom>
            <a:avLst/>
            <a:gdLst>
              <a:gd name="connsiteX0" fmla="*/ 2592370 w 2639504"/>
              <a:gd name="connsiteY0" fmla="*/ 5373261 h 5467529"/>
              <a:gd name="connsiteX1" fmla="*/ 2639504 w 2639504"/>
              <a:gd name="connsiteY1" fmla="*/ 5420395 h 5467529"/>
              <a:gd name="connsiteX2" fmla="*/ 2592370 w 2639504"/>
              <a:gd name="connsiteY2" fmla="*/ 5467529 h 5467529"/>
              <a:gd name="connsiteX3" fmla="*/ 2545236 w 2639504"/>
              <a:gd name="connsiteY3" fmla="*/ 5420395 h 5467529"/>
              <a:gd name="connsiteX4" fmla="*/ 2592370 w 2639504"/>
              <a:gd name="connsiteY4" fmla="*/ 5373261 h 5467529"/>
              <a:gd name="connsiteX5" fmla="*/ 2309566 w 2639504"/>
              <a:gd name="connsiteY5" fmla="*/ 5373261 h 5467529"/>
              <a:gd name="connsiteX6" fmla="*/ 2356700 w 2639504"/>
              <a:gd name="connsiteY6" fmla="*/ 5420395 h 5467529"/>
              <a:gd name="connsiteX7" fmla="*/ 2309566 w 2639504"/>
              <a:gd name="connsiteY7" fmla="*/ 5467529 h 5467529"/>
              <a:gd name="connsiteX8" fmla="*/ 2262432 w 2639504"/>
              <a:gd name="connsiteY8" fmla="*/ 5420395 h 5467529"/>
              <a:gd name="connsiteX9" fmla="*/ 2309566 w 2639504"/>
              <a:gd name="connsiteY9" fmla="*/ 5373261 h 5467529"/>
              <a:gd name="connsiteX10" fmla="*/ 2026762 w 2639504"/>
              <a:gd name="connsiteY10" fmla="*/ 5373261 h 5467529"/>
              <a:gd name="connsiteX11" fmla="*/ 2073896 w 2639504"/>
              <a:gd name="connsiteY11" fmla="*/ 5420395 h 5467529"/>
              <a:gd name="connsiteX12" fmla="*/ 2026762 w 2639504"/>
              <a:gd name="connsiteY12" fmla="*/ 5467529 h 5467529"/>
              <a:gd name="connsiteX13" fmla="*/ 1979628 w 2639504"/>
              <a:gd name="connsiteY13" fmla="*/ 5420395 h 5467529"/>
              <a:gd name="connsiteX14" fmla="*/ 2026762 w 2639504"/>
              <a:gd name="connsiteY14" fmla="*/ 5373261 h 5467529"/>
              <a:gd name="connsiteX15" fmla="*/ 1743958 w 2639504"/>
              <a:gd name="connsiteY15" fmla="*/ 5373261 h 5467529"/>
              <a:gd name="connsiteX16" fmla="*/ 1791092 w 2639504"/>
              <a:gd name="connsiteY16" fmla="*/ 5420395 h 5467529"/>
              <a:gd name="connsiteX17" fmla="*/ 1743958 w 2639504"/>
              <a:gd name="connsiteY17" fmla="*/ 5467529 h 5467529"/>
              <a:gd name="connsiteX18" fmla="*/ 1696824 w 2639504"/>
              <a:gd name="connsiteY18" fmla="*/ 5420395 h 5467529"/>
              <a:gd name="connsiteX19" fmla="*/ 1743958 w 2639504"/>
              <a:gd name="connsiteY19" fmla="*/ 5373261 h 5467529"/>
              <a:gd name="connsiteX20" fmla="*/ 1461154 w 2639504"/>
              <a:gd name="connsiteY20" fmla="*/ 5373261 h 5467529"/>
              <a:gd name="connsiteX21" fmla="*/ 1508288 w 2639504"/>
              <a:gd name="connsiteY21" fmla="*/ 5420395 h 5467529"/>
              <a:gd name="connsiteX22" fmla="*/ 1461154 w 2639504"/>
              <a:gd name="connsiteY22" fmla="*/ 5467529 h 5467529"/>
              <a:gd name="connsiteX23" fmla="*/ 1414020 w 2639504"/>
              <a:gd name="connsiteY23" fmla="*/ 5420395 h 5467529"/>
              <a:gd name="connsiteX24" fmla="*/ 1461154 w 2639504"/>
              <a:gd name="connsiteY24" fmla="*/ 5373261 h 5467529"/>
              <a:gd name="connsiteX25" fmla="*/ 1178350 w 2639504"/>
              <a:gd name="connsiteY25" fmla="*/ 5373261 h 5467529"/>
              <a:gd name="connsiteX26" fmla="*/ 1225484 w 2639504"/>
              <a:gd name="connsiteY26" fmla="*/ 5420395 h 5467529"/>
              <a:gd name="connsiteX27" fmla="*/ 1178350 w 2639504"/>
              <a:gd name="connsiteY27" fmla="*/ 5467529 h 5467529"/>
              <a:gd name="connsiteX28" fmla="*/ 1131216 w 2639504"/>
              <a:gd name="connsiteY28" fmla="*/ 5420395 h 5467529"/>
              <a:gd name="connsiteX29" fmla="*/ 1178350 w 2639504"/>
              <a:gd name="connsiteY29" fmla="*/ 5373261 h 5467529"/>
              <a:gd name="connsiteX30" fmla="*/ 895546 w 2639504"/>
              <a:gd name="connsiteY30" fmla="*/ 5373261 h 5467529"/>
              <a:gd name="connsiteX31" fmla="*/ 942680 w 2639504"/>
              <a:gd name="connsiteY31" fmla="*/ 5420395 h 5467529"/>
              <a:gd name="connsiteX32" fmla="*/ 895546 w 2639504"/>
              <a:gd name="connsiteY32" fmla="*/ 5467529 h 5467529"/>
              <a:gd name="connsiteX33" fmla="*/ 848412 w 2639504"/>
              <a:gd name="connsiteY33" fmla="*/ 5420395 h 5467529"/>
              <a:gd name="connsiteX34" fmla="*/ 895546 w 2639504"/>
              <a:gd name="connsiteY34" fmla="*/ 5373261 h 5467529"/>
              <a:gd name="connsiteX35" fmla="*/ 612742 w 2639504"/>
              <a:gd name="connsiteY35" fmla="*/ 5373261 h 5467529"/>
              <a:gd name="connsiteX36" fmla="*/ 659876 w 2639504"/>
              <a:gd name="connsiteY36" fmla="*/ 5420395 h 5467529"/>
              <a:gd name="connsiteX37" fmla="*/ 612742 w 2639504"/>
              <a:gd name="connsiteY37" fmla="*/ 5467529 h 5467529"/>
              <a:gd name="connsiteX38" fmla="*/ 565608 w 2639504"/>
              <a:gd name="connsiteY38" fmla="*/ 5420395 h 5467529"/>
              <a:gd name="connsiteX39" fmla="*/ 612742 w 2639504"/>
              <a:gd name="connsiteY39" fmla="*/ 5373261 h 5467529"/>
              <a:gd name="connsiteX40" fmla="*/ 329938 w 2639504"/>
              <a:gd name="connsiteY40" fmla="*/ 5373261 h 5467529"/>
              <a:gd name="connsiteX41" fmla="*/ 377072 w 2639504"/>
              <a:gd name="connsiteY41" fmla="*/ 5420395 h 5467529"/>
              <a:gd name="connsiteX42" fmla="*/ 329938 w 2639504"/>
              <a:gd name="connsiteY42" fmla="*/ 5467529 h 5467529"/>
              <a:gd name="connsiteX43" fmla="*/ 282804 w 2639504"/>
              <a:gd name="connsiteY43" fmla="*/ 5420395 h 5467529"/>
              <a:gd name="connsiteX44" fmla="*/ 329938 w 2639504"/>
              <a:gd name="connsiteY44" fmla="*/ 5373261 h 5467529"/>
              <a:gd name="connsiteX45" fmla="*/ 47134 w 2639504"/>
              <a:gd name="connsiteY45" fmla="*/ 5373261 h 5467529"/>
              <a:gd name="connsiteX46" fmla="*/ 94268 w 2639504"/>
              <a:gd name="connsiteY46" fmla="*/ 5420395 h 5467529"/>
              <a:gd name="connsiteX47" fmla="*/ 47134 w 2639504"/>
              <a:gd name="connsiteY47" fmla="*/ 5467529 h 5467529"/>
              <a:gd name="connsiteX48" fmla="*/ 0 w 2639504"/>
              <a:gd name="connsiteY48" fmla="*/ 5420395 h 5467529"/>
              <a:gd name="connsiteX49" fmla="*/ 47134 w 2639504"/>
              <a:gd name="connsiteY49" fmla="*/ 5373261 h 5467529"/>
              <a:gd name="connsiteX50" fmla="*/ 2592370 w 2639504"/>
              <a:gd name="connsiteY50" fmla="*/ 5090457 h 5467529"/>
              <a:gd name="connsiteX51" fmla="*/ 2639504 w 2639504"/>
              <a:gd name="connsiteY51" fmla="*/ 5137591 h 5467529"/>
              <a:gd name="connsiteX52" fmla="*/ 2592370 w 2639504"/>
              <a:gd name="connsiteY52" fmla="*/ 5184725 h 5467529"/>
              <a:gd name="connsiteX53" fmla="*/ 2545236 w 2639504"/>
              <a:gd name="connsiteY53" fmla="*/ 5137591 h 5467529"/>
              <a:gd name="connsiteX54" fmla="*/ 2592370 w 2639504"/>
              <a:gd name="connsiteY54" fmla="*/ 5090457 h 5467529"/>
              <a:gd name="connsiteX55" fmla="*/ 2309566 w 2639504"/>
              <a:gd name="connsiteY55" fmla="*/ 5090457 h 5467529"/>
              <a:gd name="connsiteX56" fmla="*/ 2356700 w 2639504"/>
              <a:gd name="connsiteY56" fmla="*/ 5137591 h 5467529"/>
              <a:gd name="connsiteX57" fmla="*/ 2309566 w 2639504"/>
              <a:gd name="connsiteY57" fmla="*/ 5184725 h 5467529"/>
              <a:gd name="connsiteX58" fmla="*/ 2262432 w 2639504"/>
              <a:gd name="connsiteY58" fmla="*/ 5137591 h 5467529"/>
              <a:gd name="connsiteX59" fmla="*/ 2309566 w 2639504"/>
              <a:gd name="connsiteY59" fmla="*/ 5090457 h 5467529"/>
              <a:gd name="connsiteX60" fmla="*/ 2026762 w 2639504"/>
              <a:gd name="connsiteY60" fmla="*/ 5090457 h 5467529"/>
              <a:gd name="connsiteX61" fmla="*/ 2073896 w 2639504"/>
              <a:gd name="connsiteY61" fmla="*/ 5137591 h 5467529"/>
              <a:gd name="connsiteX62" fmla="*/ 2026762 w 2639504"/>
              <a:gd name="connsiteY62" fmla="*/ 5184725 h 5467529"/>
              <a:gd name="connsiteX63" fmla="*/ 1979628 w 2639504"/>
              <a:gd name="connsiteY63" fmla="*/ 5137591 h 5467529"/>
              <a:gd name="connsiteX64" fmla="*/ 2026762 w 2639504"/>
              <a:gd name="connsiteY64" fmla="*/ 5090457 h 5467529"/>
              <a:gd name="connsiteX65" fmla="*/ 1743958 w 2639504"/>
              <a:gd name="connsiteY65" fmla="*/ 5090457 h 5467529"/>
              <a:gd name="connsiteX66" fmla="*/ 1791092 w 2639504"/>
              <a:gd name="connsiteY66" fmla="*/ 5137591 h 5467529"/>
              <a:gd name="connsiteX67" fmla="*/ 1743958 w 2639504"/>
              <a:gd name="connsiteY67" fmla="*/ 5184725 h 5467529"/>
              <a:gd name="connsiteX68" fmla="*/ 1696824 w 2639504"/>
              <a:gd name="connsiteY68" fmla="*/ 5137591 h 5467529"/>
              <a:gd name="connsiteX69" fmla="*/ 1743958 w 2639504"/>
              <a:gd name="connsiteY69" fmla="*/ 5090457 h 5467529"/>
              <a:gd name="connsiteX70" fmla="*/ 1461154 w 2639504"/>
              <a:gd name="connsiteY70" fmla="*/ 5090457 h 5467529"/>
              <a:gd name="connsiteX71" fmla="*/ 1508288 w 2639504"/>
              <a:gd name="connsiteY71" fmla="*/ 5137591 h 5467529"/>
              <a:gd name="connsiteX72" fmla="*/ 1461154 w 2639504"/>
              <a:gd name="connsiteY72" fmla="*/ 5184725 h 5467529"/>
              <a:gd name="connsiteX73" fmla="*/ 1414020 w 2639504"/>
              <a:gd name="connsiteY73" fmla="*/ 5137591 h 5467529"/>
              <a:gd name="connsiteX74" fmla="*/ 1461154 w 2639504"/>
              <a:gd name="connsiteY74" fmla="*/ 5090457 h 5467529"/>
              <a:gd name="connsiteX75" fmla="*/ 1178350 w 2639504"/>
              <a:gd name="connsiteY75" fmla="*/ 5090457 h 5467529"/>
              <a:gd name="connsiteX76" fmla="*/ 1225484 w 2639504"/>
              <a:gd name="connsiteY76" fmla="*/ 5137591 h 5467529"/>
              <a:gd name="connsiteX77" fmla="*/ 1178350 w 2639504"/>
              <a:gd name="connsiteY77" fmla="*/ 5184725 h 5467529"/>
              <a:gd name="connsiteX78" fmla="*/ 1131216 w 2639504"/>
              <a:gd name="connsiteY78" fmla="*/ 5137591 h 5467529"/>
              <a:gd name="connsiteX79" fmla="*/ 1178350 w 2639504"/>
              <a:gd name="connsiteY79" fmla="*/ 5090457 h 5467529"/>
              <a:gd name="connsiteX80" fmla="*/ 895546 w 2639504"/>
              <a:gd name="connsiteY80" fmla="*/ 5090457 h 5467529"/>
              <a:gd name="connsiteX81" fmla="*/ 942680 w 2639504"/>
              <a:gd name="connsiteY81" fmla="*/ 5137591 h 5467529"/>
              <a:gd name="connsiteX82" fmla="*/ 895546 w 2639504"/>
              <a:gd name="connsiteY82" fmla="*/ 5184725 h 5467529"/>
              <a:gd name="connsiteX83" fmla="*/ 848412 w 2639504"/>
              <a:gd name="connsiteY83" fmla="*/ 5137591 h 5467529"/>
              <a:gd name="connsiteX84" fmla="*/ 895546 w 2639504"/>
              <a:gd name="connsiteY84" fmla="*/ 5090457 h 5467529"/>
              <a:gd name="connsiteX85" fmla="*/ 612742 w 2639504"/>
              <a:gd name="connsiteY85" fmla="*/ 5090457 h 5467529"/>
              <a:gd name="connsiteX86" fmla="*/ 659876 w 2639504"/>
              <a:gd name="connsiteY86" fmla="*/ 5137591 h 5467529"/>
              <a:gd name="connsiteX87" fmla="*/ 612742 w 2639504"/>
              <a:gd name="connsiteY87" fmla="*/ 5184725 h 5467529"/>
              <a:gd name="connsiteX88" fmla="*/ 565608 w 2639504"/>
              <a:gd name="connsiteY88" fmla="*/ 5137591 h 5467529"/>
              <a:gd name="connsiteX89" fmla="*/ 612742 w 2639504"/>
              <a:gd name="connsiteY89" fmla="*/ 5090457 h 5467529"/>
              <a:gd name="connsiteX90" fmla="*/ 329938 w 2639504"/>
              <a:gd name="connsiteY90" fmla="*/ 5090457 h 5467529"/>
              <a:gd name="connsiteX91" fmla="*/ 377072 w 2639504"/>
              <a:gd name="connsiteY91" fmla="*/ 5137591 h 5467529"/>
              <a:gd name="connsiteX92" fmla="*/ 329938 w 2639504"/>
              <a:gd name="connsiteY92" fmla="*/ 5184725 h 5467529"/>
              <a:gd name="connsiteX93" fmla="*/ 282804 w 2639504"/>
              <a:gd name="connsiteY93" fmla="*/ 5137591 h 5467529"/>
              <a:gd name="connsiteX94" fmla="*/ 329938 w 2639504"/>
              <a:gd name="connsiteY94" fmla="*/ 5090457 h 5467529"/>
              <a:gd name="connsiteX95" fmla="*/ 47134 w 2639504"/>
              <a:gd name="connsiteY95" fmla="*/ 5090457 h 5467529"/>
              <a:gd name="connsiteX96" fmla="*/ 94268 w 2639504"/>
              <a:gd name="connsiteY96" fmla="*/ 5137591 h 5467529"/>
              <a:gd name="connsiteX97" fmla="*/ 47134 w 2639504"/>
              <a:gd name="connsiteY97" fmla="*/ 5184725 h 5467529"/>
              <a:gd name="connsiteX98" fmla="*/ 0 w 2639504"/>
              <a:gd name="connsiteY98" fmla="*/ 5137591 h 5467529"/>
              <a:gd name="connsiteX99" fmla="*/ 47134 w 2639504"/>
              <a:gd name="connsiteY99" fmla="*/ 5090457 h 5467529"/>
              <a:gd name="connsiteX100" fmla="*/ 2592370 w 2639504"/>
              <a:gd name="connsiteY100" fmla="*/ 4807653 h 5467529"/>
              <a:gd name="connsiteX101" fmla="*/ 2639504 w 2639504"/>
              <a:gd name="connsiteY101" fmla="*/ 4854787 h 5467529"/>
              <a:gd name="connsiteX102" fmla="*/ 2592370 w 2639504"/>
              <a:gd name="connsiteY102" fmla="*/ 4901921 h 5467529"/>
              <a:gd name="connsiteX103" fmla="*/ 2545236 w 2639504"/>
              <a:gd name="connsiteY103" fmla="*/ 4854787 h 5467529"/>
              <a:gd name="connsiteX104" fmla="*/ 2592370 w 2639504"/>
              <a:gd name="connsiteY104" fmla="*/ 4807653 h 5467529"/>
              <a:gd name="connsiteX105" fmla="*/ 2309566 w 2639504"/>
              <a:gd name="connsiteY105" fmla="*/ 4807653 h 5467529"/>
              <a:gd name="connsiteX106" fmla="*/ 2356700 w 2639504"/>
              <a:gd name="connsiteY106" fmla="*/ 4854787 h 5467529"/>
              <a:gd name="connsiteX107" fmla="*/ 2309566 w 2639504"/>
              <a:gd name="connsiteY107" fmla="*/ 4901921 h 5467529"/>
              <a:gd name="connsiteX108" fmla="*/ 2262432 w 2639504"/>
              <a:gd name="connsiteY108" fmla="*/ 4854787 h 5467529"/>
              <a:gd name="connsiteX109" fmla="*/ 2309566 w 2639504"/>
              <a:gd name="connsiteY109" fmla="*/ 4807653 h 5467529"/>
              <a:gd name="connsiteX110" fmla="*/ 2026762 w 2639504"/>
              <a:gd name="connsiteY110" fmla="*/ 4807653 h 5467529"/>
              <a:gd name="connsiteX111" fmla="*/ 2073896 w 2639504"/>
              <a:gd name="connsiteY111" fmla="*/ 4854787 h 5467529"/>
              <a:gd name="connsiteX112" fmla="*/ 2026762 w 2639504"/>
              <a:gd name="connsiteY112" fmla="*/ 4901921 h 5467529"/>
              <a:gd name="connsiteX113" fmla="*/ 1979628 w 2639504"/>
              <a:gd name="connsiteY113" fmla="*/ 4854787 h 5467529"/>
              <a:gd name="connsiteX114" fmla="*/ 2026762 w 2639504"/>
              <a:gd name="connsiteY114" fmla="*/ 4807653 h 5467529"/>
              <a:gd name="connsiteX115" fmla="*/ 1743958 w 2639504"/>
              <a:gd name="connsiteY115" fmla="*/ 4807653 h 5467529"/>
              <a:gd name="connsiteX116" fmla="*/ 1791092 w 2639504"/>
              <a:gd name="connsiteY116" fmla="*/ 4854787 h 5467529"/>
              <a:gd name="connsiteX117" fmla="*/ 1743958 w 2639504"/>
              <a:gd name="connsiteY117" fmla="*/ 4901921 h 5467529"/>
              <a:gd name="connsiteX118" fmla="*/ 1696824 w 2639504"/>
              <a:gd name="connsiteY118" fmla="*/ 4854787 h 5467529"/>
              <a:gd name="connsiteX119" fmla="*/ 1743958 w 2639504"/>
              <a:gd name="connsiteY119" fmla="*/ 4807653 h 5467529"/>
              <a:gd name="connsiteX120" fmla="*/ 1461154 w 2639504"/>
              <a:gd name="connsiteY120" fmla="*/ 4807653 h 5467529"/>
              <a:gd name="connsiteX121" fmla="*/ 1508288 w 2639504"/>
              <a:gd name="connsiteY121" fmla="*/ 4854787 h 5467529"/>
              <a:gd name="connsiteX122" fmla="*/ 1461154 w 2639504"/>
              <a:gd name="connsiteY122" fmla="*/ 4901921 h 5467529"/>
              <a:gd name="connsiteX123" fmla="*/ 1414020 w 2639504"/>
              <a:gd name="connsiteY123" fmla="*/ 4854787 h 5467529"/>
              <a:gd name="connsiteX124" fmla="*/ 1461154 w 2639504"/>
              <a:gd name="connsiteY124" fmla="*/ 4807653 h 5467529"/>
              <a:gd name="connsiteX125" fmla="*/ 1178350 w 2639504"/>
              <a:gd name="connsiteY125" fmla="*/ 4807653 h 5467529"/>
              <a:gd name="connsiteX126" fmla="*/ 1225484 w 2639504"/>
              <a:gd name="connsiteY126" fmla="*/ 4854787 h 5467529"/>
              <a:gd name="connsiteX127" fmla="*/ 1178350 w 2639504"/>
              <a:gd name="connsiteY127" fmla="*/ 4901921 h 5467529"/>
              <a:gd name="connsiteX128" fmla="*/ 1131216 w 2639504"/>
              <a:gd name="connsiteY128" fmla="*/ 4854787 h 5467529"/>
              <a:gd name="connsiteX129" fmla="*/ 1178350 w 2639504"/>
              <a:gd name="connsiteY129" fmla="*/ 4807653 h 5467529"/>
              <a:gd name="connsiteX130" fmla="*/ 895546 w 2639504"/>
              <a:gd name="connsiteY130" fmla="*/ 4807653 h 5467529"/>
              <a:gd name="connsiteX131" fmla="*/ 942680 w 2639504"/>
              <a:gd name="connsiteY131" fmla="*/ 4854787 h 5467529"/>
              <a:gd name="connsiteX132" fmla="*/ 895546 w 2639504"/>
              <a:gd name="connsiteY132" fmla="*/ 4901921 h 5467529"/>
              <a:gd name="connsiteX133" fmla="*/ 848412 w 2639504"/>
              <a:gd name="connsiteY133" fmla="*/ 4854787 h 5467529"/>
              <a:gd name="connsiteX134" fmla="*/ 895546 w 2639504"/>
              <a:gd name="connsiteY134" fmla="*/ 4807653 h 5467529"/>
              <a:gd name="connsiteX135" fmla="*/ 612742 w 2639504"/>
              <a:gd name="connsiteY135" fmla="*/ 4807653 h 5467529"/>
              <a:gd name="connsiteX136" fmla="*/ 659876 w 2639504"/>
              <a:gd name="connsiteY136" fmla="*/ 4854787 h 5467529"/>
              <a:gd name="connsiteX137" fmla="*/ 612742 w 2639504"/>
              <a:gd name="connsiteY137" fmla="*/ 4901921 h 5467529"/>
              <a:gd name="connsiteX138" fmla="*/ 565608 w 2639504"/>
              <a:gd name="connsiteY138" fmla="*/ 4854787 h 5467529"/>
              <a:gd name="connsiteX139" fmla="*/ 612742 w 2639504"/>
              <a:gd name="connsiteY139" fmla="*/ 4807653 h 5467529"/>
              <a:gd name="connsiteX140" fmla="*/ 329938 w 2639504"/>
              <a:gd name="connsiteY140" fmla="*/ 4807653 h 5467529"/>
              <a:gd name="connsiteX141" fmla="*/ 377072 w 2639504"/>
              <a:gd name="connsiteY141" fmla="*/ 4854787 h 5467529"/>
              <a:gd name="connsiteX142" fmla="*/ 329938 w 2639504"/>
              <a:gd name="connsiteY142" fmla="*/ 4901921 h 5467529"/>
              <a:gd name="connsiteX143" fmla="*/ 282804 w 2639504"/>
              <a:gd name="connsiteY143" fmla="*/ 4854787 h 5467529"/>
              <a:gd name="connsiteX144" fmla="*/ 329938 w 2639504"/>
              <a:gd name="connsiteY144" fmla="*/ 4807653 h 5467529"/>
              <a:gd name="connsiteX145" fmla="*/ 47134 w 2639504"/>
              <a:gd name="connsiteY145" fmla="*/ 4807653 h 5467529"/>
              <a:gd name="connsiteX146" fmla="*/ 94268 w 2639504"/>
              <a:gd name="connsiteY146" fmla="*/ 4854787 h 5467529"/>
              <a:gd name="connsiteX147" fmla="*/ 47134 w 2639504"/>
              <a:gd name="connsiteY147" fmla="*/ 4901921 h 5467529"/>
              <a:gd name="connsiteX148" fmla="*/ 0 w 2639504"/>
              <a:gd name="connsiteY148" fmla="*/ 4854787 h 5467529"/>
              <a:gd name="connsiteX149" fmla="*/ 47134 w 2639504"/>
              <a:gd name="connsiteY149" fmla="*/ 4807653 h 5467529"/>
              <a:gd name="connsiteX150" fmla="*/ 2592370 w 2639504"/>
              <a:gd name="connsiteY150" fmla="*/ 4524849 h 5467529"/>
              <a:gd name="connsiteX151" fmla="*/ 2639504 w 2639504"/>
              <a:gd name="connsiteY151" fmla="*/ 4571983 h 5467529"/>
              <a:gd name="connsiteX152" fmla="*/ 2592370 w 2639504"/>
              <a:gd name="connsiteY152" fmla="*/ 4619117 h 5467529"/>
              <a:gd name="connsiteX153" fmla="*/ 2545236 w 2639504"/>
              <a:gd name="connsiteY153" fmla="*/ 4571983 h 5467529"/>
              <a:gd name="connsiteX154" fmla="*/ 2592370 w 2639504"/>
              <a:gd name="connsiteY154" fmla="*/ 4524849 h 5467529"/>
              <a:gd name="connsiteX155" fmla="*/ 2309566 w 2639504"/>
              <a:gd name="connsiteY155" fmla="*/ 4524849 h 5467529"/>
              <a:gd name="connsiteX156" fmla="*/ 2356700 w 2639504"/>
              <a:gd name="connsiteY156" fmla="*/ 4571983 h 5467529"/>
              <a:gd name="connsiteX157" fmla="*/ 2309566 w 2639504"/>
              <a:gd name="connsiteY157" fmla="*/ 4619117 h 5467529"/>
              <a:gd name="connsiteX158" fmla="*/ 2262432 w 2639504"/>
              <a:gd name="connsiteY158" fmla="*/ 4571983 h 5467529"/>
              <a:gd name="connsiteX159" fmla="*/ 2309566 w 2639504"/>
              <a:gd name="connsiteY159" fmla="*/ 4524849 h 5467529"/>
              <a:gd name="connsiteX160" fmla="*/ 2026762 w 2639504"/>
              <a:gd name="connsiteY160" fmla="*/ 4524849 h 5467529"/>
              <a:gd name="connsiteX161" fmla="*/ 2073896 w 2639504"/>
              <a:gd name="connsiteY161" fmla="*/ 4571983 h 5467529"/>
              <a:gd name="connsiteX162" fmla="*/ 2026762 w 2639504"/>
              <a:gd name="connsiteY162" fmla="*/ 4619117 h 5467529"/>
              <a:gd name="connsiteX163" fmla="*/ 1979628 w 2639504"/>
              <a:gd name="connsiteY163" fmla="*/ 4571983 h 5467529"/>
              <a:gd name="connsiteX164" fmla="*/ 2026762 w 2639504"/>
              <a:gd name="connsiteY164" fmla="*/ 4524849 h 5467529"/>
              <a:gd name="connsiteX165" fmla="*/ 1743958 w 2639504"/>
              <a:gd name="connsiteY165" fmla="*/ 4524849 h 5467529"/>
              <a:gd name="connsiteX166" fmla="*/ 1791092 w 2639504"/>
              <a:gd name="connsiteY166" fmla="*/ 4571983 h 5467529"/>
              <a:gd name="connsiteX167" fmla="*/ 1743958 w 2639504"/>
              <a:gd name="connsiteY167" fmla="*/ 4619117 h 5467529"/>
              <a:gd name="connsiteX168" fmla="*/ 1696824 w 2639504"/>
              <a:gd name="connsiteY168" fmla="*/ 4571983 h 5467529"/>
              <a:gd name="connsiteX169" fmla="*/ 1743958 w 2639504"/>
              <a:gd name="connsiteY169" fmla="*/ 4524849 h 5467529"/>
              <a:gd name="connsiteX170" fmla="*/ 1461154 w 2639504"/>
              <a:gd name="connsiteY170" fmla="*/ 4524849 h 5467529"/>
              <a:gd name="connsiteX171" fmla="*/ 1508288 w 2639504"/>
              <a:gd name="connsiteY171" fmla="*/ 4571983 h 5467529"/>
              <a:gd name="connsiteX172" fmla="*/ 1461154 w 2639504"/>
              <a:gd name="connsiteY172" fmla="*/ 4619117 h 5467529"/>
              <a:gd name="connsiteX173" fmla="*/ 1414020 w 2639504"/>
              <a:gd name="connsiteY173" fmla="*/ 4571983 h 5467529"/>
              <a:gd name="connsiteX174" fmla="*/ 1461154 w 2639504"/>
              <a:gd name="connsiteY174" fmla="*/ 4524849 h 5467529"/>
              <a:gd name="connsiteX175" fmla="*/ 1178350 w 2639504"/>
              <a:gd name="connsiteY175" fmla="*/ 4524849 h 5467529"/>
              <a:gd name="connsiteX176" fmla="*/ 1225484 w 2639504"/>
              <a:gd name="connsiteY176" fmla="*/ 4571983 h 5467529"/>
              <a:gd name="connsiteX177" fmla="*/ 1178350 w 2639504"/>
              <a:gd name="connsiteY177" fmla="*/ 4619117 h 5467529"/>
              <a:gd name="connsiteX178" fmla="*/ 1131216 w 2639504"/>
              <a:gd name="connsiteY178" fmla="*/ 4571983 h 5467529"/>
              <a:gd name="connsiteX179" fmla="*/ 1178350 w 2639504"/>
              <a:gd name="connsiteY179" fmla="*/ 4524849 h 5467529"/>
              <a:gd name="connsiteX180" fmla="*/ 895546 w 2639504"/>
              <a:gd name="connsiteY180" fmla="*/ 4524849 h 5467529"/>
              <a:gd name="connsiteX181" fmla="*/ 942680 w 2639504"/>
              <a:gd name="connsiteY181" fmla="*/ 4571983 h 5467529"/>
              <a:gd name="connsiteX182" fmla="*/ 895546 w 2639504"/>
              <a:gd name="connsiteY182" fmla="*/ 4619117 h 5467529"/>
              <a:gd name="connsiteX183" fmla="*/ 848412 w 2639504"/>
              <a:gd name="connsiteY183" fmla="*/ 4571983 h 5467529"/>
              <a:gd name="connsiteX184" fmla="*/ 895546 w 2639504"/>
              <a:gd name="connsiteY184" fmla="*/ 4524849 h 5467529"/>
              <a:gd name="connsiteX185" fmla="*/ 612742 w 2639504"/>
              <a:gd name="connsiteY185" fmla="*/ 4524849 h 5467529"/>
              <a:gd name="connsiteX186" fmla="*/ 659876 w 2639504"/>
              <a:gd name="connsiteY186" fmla="*/ 4571983 h 5467529"/>
              <a:gd name="connsiteX187" fmla="*/ 612742 w 2639504"/>
              <a:gd name="connsiteY187" fmla="*/ 4619117 h 5467529"/>
              <a:gd name="connsiteX188" fmla="*/ 565608 w 2639504"/>
              <a:gd name="connsiteY188" fmla="*/ 4571983 h 5467529"/>
              <a:gd name="connsiteX189" fmla="*/ 612742 w 2639504"/>
              <a:gd name="connsiteY189" fmla="*/ 4524849 h 5467529"/>
              <a:gd name="connsiteX190" fmla="*/ 329938 w 2639504"/>
              <a:gd name="connsiteY190" fmla="*/ 4524849 h 5467529"/>
              <a:gd name="connsiteX191" fmla="*/ 377072 w 2639504"/>
              <a:gd name="connsiteY191" fmla="*/ 4571983 h 5467529"/>
              <a:gd name="connsiteX192" fmla="*/ 329938 w 2639504"/>
              <a:gd name="connsiteY192" fmla="*/ 4619117 h 5467529"/>
              <a:gd name="connsiteX193" fmla="*/ 282804 w 2639504"/>
              <a:gd name="connsiteY193" fmla="*/ 4571983 h 5467529"/>
              <a:gd name="connsiteX194" fmla="*/ 329938 w 2639504"/>
              <a:gd name="connsiteY194" fmla="*/ 4524849 h 5467529"/>
              <a:gd name="connsiteX195" fmla="*/ 47134 w 2639504"/>
              <a:gd name="connsiteY195" fmla="*/ 4524849 h 5467529"/>
              <a:gd name="connsiteX196" fmla="*/ 94268 w 2639504"/>
              <a:gd name="connsiteY196" fmla="*/ 4571983 h 5467529"/>
              <a:gd name="connsiteX197" fmla="*/ 47134 w 2639504"/>
              <a:gd name="connsiteY197" fmla="*/ 4619117 h 5467529"/>
              <a:gd name="connsiteX198" fmla="*/ 0 w 2639504"/>
              <a:gd name="connsiteY198" fmla="*/ 4571983 h 5467529"/>
              <a:gd name="connsiteX199" fmla="*/ 47134 w 2639504"/>
              <a:gd name="connsiteY199" fmla="*/ 4524849 h 5467529"/>
              <a:gd name="connsiteX200" fmla="*/ 2592370 w 2639504"/>
              <a:gd name="connsiteY200" fmla="*/ 4242045 h 5467529"/>
              <a:gd name="connsiteX201" fmla="*/ 2639504 w 2639504"/>
              <a:gd name="connsiteY201" fmla="*/ 4289179 h 5467529"/>
              <a:gd name="connsiteX202" fmla="*/ 2592370 w 2639504"/>
              <a:gd name="connsiteY202" fmla="*/ 4336313 h 5467529"/>
              <a:gd name="connsiteX203" fmla="*/ 2545236 w 2639504"/>
              <a:gd name="connsiteY203" fmla="*/ 4289179 h 5467529"/>
              <a:gd name="connsiteX204" fmla="*/ 2592370 w 2639504"/>
              <a:gd name="connsiteY204" fmla="*/ 4242045 h 5467529"/>
              <a:gd name="connsiteX205" fmla="*/ 2309566 w 2639504"/>
              <a:gd name="connsiteY205" fmla="*/ 4242045 h 5467529"/>
              <a:gd name="connsiteX206" fmla="*/ 2356700 w 2639504"/>
              <a:gd name="connsiteY206" fmla="*/ 4289179 h 5467529"/>
              <a:gd name="connsiteX207" fmla="*/ 2309566 w 2639504"/>
              <a:gd name="connsiteY207" fmla="*/ 4336313 h 5467529"/>
              <a:gd name="connsiteX208" fmla="*/ 2262432 w 2639504"/>
              <a:gd name="connsiteY208" fmla="*/ 4289179 h 5467529"/>
              <a:gd name="connsiteX209" fmla="*/ 2309566 w 2639504"/>
              <a:gd name="connsiteY209" fmla="*/ 4242045 h 5467529"/>
              <a:gd name="connsiteX210" fmla="*/ 2026762 w 2639504"/>
              <a:gd name="connsiteY210" fmla="*/ 4242045 h 5467529"/>
              <a:gd name="connsiteX211" fmla="*/ 2073896 w 2639504"/>
              <a:gd name="connsiteY211" fmla="*/ 4289179 h 5467529"/>
              <a:gd name="connsiteX212" fmla="*/ 2026762 w 2639504"/>
              <a:gd name="connsiteY212" fmla="*/ 4336313 h 5467529"/>
              <a:gd name="connsiteX213" fmla="*/ 1979628 w 2639504"/>
              <a:gd name="connsiteY213" fmla="*/ 4289179 h 5467529"/>
              <a:gd name="connsiteX214" fmla="*/ 2026762 w 2639504"/>
              <a:gd name="connsiteY214" fmla="*/ 4242045 h 5467529"/>
              <a:gd name="connsiteX215" fmla="*/ 1743958 w 2639504"/>
              <a:gd name="connsiteY215" fmla="*/ 4242045 h 5467529"/>
              <a:gd name="connsiteX216" fmla="*/ 1791092 w 2639504"/>
              <a:gd name="connsiteY216" fmla="*/ 4289179 h 5467529"/>
              <a:gd name="connsiteX217" fmla="*/ 1743958 w 2639504"/>
              <a:gd name="connsiteY217" fmla="*/ 4336313 h 5467529"/>
              <a:gd name="connsiteX218" fmla="*/ 1696824 w 2639504"/>
              <a:gd name="connsiteY218" fmla="*/ 4289179 h 5467529"/>
              <a:gd name="connsiteX219" fmla="*/ 1743958 w 2639504"/>
              <a:gd name="connsiteY219" fmla="*/ 4242045 h 5467529"/>
              <a:gd name="connsiteX220" fmla="*/ 1461154 w 2639504"/>
              <a:gd name="connsiteY220" fmla="*/ 4242045 h 5467529"/>
              <a:gd name="connsiteX221" fmla="*/ 1508288 w 2639504"/>
              <a:gd name="connsiteY221" fmla="*/ 4289179 h 5467529"/>
              <a:gd name="connsiteX222" fmla="*/ 1461154 w 2639504"/>
              <a:gd name="connsiteY222" fmla="*/ 4336313 h 5467529"/>
              <a:gd name="connsiteX223" fmla="*/ 1414020 w 2639504"/>
              <a:gd name="connsiteY223" fmla="*/ 4289179 h 5467529"/>
              <a:gd name="connsiteX224" fmla="*/ 1461154 w 2639504"/>
              <a:gd name="connsiteY224" fmla="*/ 4242045 h 5467529"/>
              <a:gd name="connsiteX225" fmla="*/ 1178350 w 2639504"/>
              <a:gd name="connsiteY225" fmla="*/ 4242045 h 5467529"/>
              <a:gd name="connsiteX226" fmla="*/ 1225484 w 2639504"/>
              <a:gd name="connsiteY226" fmla="*/ 4289179 h 5467529"/>
              <a:gd name="connsiteX227" fmla="*/ 1178350 w 2639504"/>
              <a:gd name="connsiteY227" fmla="*/ 4336313 h 5467529"/>
              <a:gd name="connsiteX228" fmla="*/ 1131216 w 2639504"/>
              <a:gd name="connsiteY228" fmla="*/ 4289179 h 5467529"/>
              <a:gd name="connsiteX229" fmla="*/ 1178350 w 2639504"/>
              <a:gd name="connsiteY229" fmla="*/ 4242045 h 5467529"/>
              <a:gd name="connsiteX230" fmla="*/ 895546 w 2639504"/>
              <a:gd name="connsiteY230" fmla="*/ 4242045 h 5467529"/>
              <a:gd name="connsiteX231" fmla="*/ 942680 w 2639504"/>
              <a:gd name="connsiteY231" fmla="*/ 4289179 h 5467529"/>
              <a:gd name="connsiteX232" fmla="*/ 895546 w 2639504"/>
              <a:gd name="connsiteY232" fmla="*/ 4336313 h 5467529"/>
              <a:gd name="connsiteX233" fmla="*/ 848412 w 2639504"/>
              <a:gd name="connsiteY233" fmla="*/ 4289179 h 5467529"/>
              <a:gd name="connsiteX234" fmla="*/ 895546 w 2639504"/>
              <a:gd name="connsiteY234" fmla="*/ 4242045 h 5467529"/>
              <a:gd name="connsiteX235" fmla="*/ 612742 w 2639504"/>
              <a:gd name="connsiteY235" fmla="*/ 4242045 h 5467529"/>
              <a:gd name="connsiteX236" fmla="*/ 659876 w 2639504"/>
              <a:gd name="connsiteY236" fmla="*/ 4289179 h 5467529"/>
              <a:gd name="connsiteX237" fmla="*/ 612742 w 2639504"/>
              <a:gd name="connsiteY237" fmla="*/ 4336313 h 5467529"/>
              <a:gd name="connsiteX238" fmla="*/ 565608 w 2639504"/>
              <a:gd name="connsiteY238" fmla="*/ 4289179 h 5467529"/>
              <a:gd name="connsiteX239" fmla="*/ 612742 w 2639504"/>
              <a:gd name="connsiteY239" fmla="*/ 4242045 h 5467529"/>
              <a:gd name="connsiteX240" fmla="*/ 329938 w 2639504"/>
              <a:gd name="connsiteY240" fmla="*/ 4242045 h 5467529"/>
              <a:gd name="connsiteX241" fmla="*/ 377072 w 2639504"/>
              <a:gd name="connsiteY241" fmla="*/ 4289179 h 5467529"/>
              <a:gd name="connsiteX242" fmla="*/ 329938 w 2639504"/>
              <a:gd name="connsiteY242" fmla="*/ 4336313 h 5467529"/>
              <a:gd name="connsiteX243" fmla="*/ 282804 w 2639504"/>
              <a:gd name="connsiteY243" fmla="*/ 4289179 h 5467529"/>
              <a:gd name="connsiteX244" fmla="*/ 329938 w 2639504"/>
              <a:gd name="connsiteY244" fmla="*/ 4242045 h 5467529"/>
              <a:gd name="connsiteX245" fmla="*/ 47134 w 2639504"/>
              <a:gd name="connsiteY245" fmla="*/ 4242045 h 5467529"/>
              <a:gd name="connsiteX246" fmla="*/ 94268 w 2639504"/>
              <a:gd name="connsiteY246" fmla="*/ 4289179 h 5467529"/>
              <a:gd name="connsiteX247" fmla="*/ 47134 w 2639504"/>
              <a:gd name="connsiteY247" fmla="*/ 4336313 h 5467529"/>
              <a:gd name="connsiteX248" fmla="*/ 0 w 2639504"/>
              <a:gd name="connsiteY248" fmla="*/ 4289179 h 5467529"/>
              <a:gd name="connsiteX249" fmla="*/ 47134 w 2639504"/>
              <a:gd name="connsiteY249" fmla="*/ 4242045 h 5467529"/>
              <a:gd name="connsiteX250" fmla="*/ 2592370 w 2639504"/>
              <a:gd name="connsiteY250" fmla="*/ 3959241 h 5467529"/>
              <a:gd name="connsiteX251" fmla="*/ 2639504 w 2639504"/>
              <a:gd name="connsiteY251" fmla="*/ 4006375 h 5467529"/>
              <a:gd name="connsiteX252" fmla="*/ 2592370 w 2639504"/>
              <a:gd name="connsiteY252" fmla="*/ 4053509 h 5467529"/>
              <a:gd name="connsiteX253" fmla="*/ 2545236 w 2639504"/>
              <a:gd name="connsiteY253" fmla="*/ 4006375 h 5467529"/>
              <a:gd name="connsiteX254" fmla="*/ 2592370 w 2639504"/>
              <a:gd name="connsiteY254" fmla="*/ 3959241 h 5467529"/>
              <a:gd name="connsiteX255" fmla="*/ 2309566 w 2639504"/>
              <a:gd name="connsiteY255" fmla="*/ 3959241 h 5467529"/>
              <a:gd name="connsiteX256" fmla="*/ 2356700 w 2639504"/>
              <a:gd name="connsiteY256" fmla="*/ 4006375 h 5467529"/>
              <a:gd name="connsiteX257" fmla="*/ 2309566 w 2639504"/>
              <a:gd name="connsiteY257" fmla="*/ 4053509 h 5467529"/>
              <a:gd name="connsiteX258" fmla="*/ 2262432 w 2639504"/>
              <a:gd name="connsiteY258" fmla="*/ 4006375 h 5467529"/>
              <a:gd name="connsiteX259" fmla="*/ 2309566 w 2639504"/>
              <a:gd name="connsiteY259" fmla="*/ 3959241 h 5467529"/>
              <a:gd name="connsiteX260" fmla="*/ 2026762 w 2639504"/>
              <a:gd name="connsiteY260" fmla="*/ 3959241 h 5467529"/>
              <a:gd name="connsiteX261" fmla="*/ 2073896 w 2639504"/>
              <a:gd name="connsiteY261" fmla="*/ 4006375 h 5467529"/>
              <a:gd name="connsiteX262" fmla="*/ 2026762 w 2639504"/>
              <a:gd name="connsiteY262" fmla="*/ 4053509 h 5467529"/>
              <a:gd name="connsiteX263" fmla="*/ 1979628 w 2639504"/>
              <a:gd name="connsiteY263" fmla="*/ 4006375 h 5467529"/>
              <a:gd name="connsiteX264" fmla="*/ 2026762 w 2639504"/>
              <a:gd name="connsiteY264" fmla="*/ 3959241 h 5467529"/>
              <a:gd name="connsiteX265" fmla="*/ 1743958 w 2639504"/>
              <a:gd name="connsiteY265" fmla="*/ 3959241 h 5467529"/>
              <a:gd name="connsiteX266" fmla="*/ 1791092 w 2639504"/>
              <a:gd name="connsiteY266" fmla="*/ 4006375 h 5467529"/>
              <a:gd name="connsiteX267" fmla="*/ 1743958 w 2639504"/>
              <a:gd name="connsiteY267" fmla="*/ 4053509 h 5467529"/>
              <a:gd name="connsiteX268" fmla="*/ 1696824 w 2639504"/>
              <a:gd name="connsiteY268" fmla="*/ 4006375 h 5467529"/>
              <a:gd name="connsiteX269" fmla="*/ 1743958 w 2639504"/>
              <a:gd name="connsiteY269" fmla="*/ 3959241 h 5467529"/>
              <a:gd name="connsiteX270" fmla="*/ 1461154 w 2639504"/>
              <a:gd name="connsiteY270" fmla="*/ 3959241 h 5467529"/>
              <a:gd name="connsiteX271" fmla="*/ 1508288 w 2639504"/>
              <a:gd name="connsiteY271" fmla="*/ 4006375 h 5467529"/>
              <a:gd name="connsiteX272" fmla="*/ 1461154 w 2639504"/>
              <a:gd name="connsiteY272" fmla="*/ 4053509 h 5467529"/>
              <a:gd name="connsiteX273" fmla="*/ 1414020 w 2639504"/>
              <a:gd name="connsiteY273" fmla="*/ 4006375 h 5467529"/>
              <a:gd name="connsiteX274" fmla="*/ 1461154 w 2639504"/>
              <a:gd name="connsiteY274" fmla="*/ 3959241 h 5467529"/>
              <a:gd name="connsiteX275" fmla="*/ 1178350 w 2639504"/>
              <a:gd name="connsiteY275" fmla="*/ 3959241 h 5467529"/>
              <a:gd name="connsiteX276" fmla="*/ 1225484 w 2639504"/>
              <a:gd name="connsiteY276" fmla="*/ 4006375 h 5467529"/>
              <a:gd name="connsiteX277" fmla="*/ 1178350 w 2639504"/>
              <a:gd name="connsiteY277" fmla="*/ 4053509 h 5467529"/>
              <a:gd name="connsiteX278" fmla="*/ 1131216 w 2639504"/>
              <a:gd name="connsiteY278" fmla="*/ 4006375 h 5467529"/>
              <a:gd name="connsiteX279" fmla="*/ 1178350 w 2639504"/>
              <a:gd name="connsiteY279" fmla="*/ 3959241 h 5467529"/>
              <a:gd name="connsiteX280" fmla="*/ 895546 w 2639504"/>
              <a:gd name="connsiteY280" fmla="*/ 3959241 h 5467529"/>
              <a:gd name="connsiteX281" fmla="*/ 942680 w 2639504"/>
              <a:gd name="connsiteY281" fmla="*/ 4006375 h 5467529"/>
              <a:gd name="connsiteX282" fmla="*/ 895546 w 2639504"/>
              <a:gd name="connsiteY282" fmla="*/ 4053509 h 5467529"/>
              <a:gd name="connsiteX283" fmla="*/ 848412 w 2639504"/>
              <a:gd name="connsiteY283" fmla="*/ 4006375 h 5467529"/>
              <a:gd name="connsiteX284" fmla="*/ 895546 w 2639504"/>
              <a:gd name="connsiteY284" fmla="*/ 3959241 h 5467529"/>
              <a:gd name="connsiteX285" fmla="*/ 612742 w 2639504"/>
              <a:gd name="connsiteY285" fmla="*/ 3959241 h 5467529"/>
              <a:gd name="connsiteX286" fmla="*/ 659876 w 2639504"/>
              <a:gd name="connsiteY286" fmla="*/ 4006375 h 5467529"/>
              <a:gd name="connsiteX287" fmla="*/ 612742 w 2639504"/>
              <a:gd name="connsiteY287" fmla="*/ 4053509 h 5467529"/>
              <a:gd name="connsiteX288" fmla="*/ 565608 w 2639504"/>
              <a:gd name="connsiteY288" fmla="*/ 4006375 h 5467529"/>
              <a:gd name="connsiteX289" fmla="*/ 612742 w 2639504"/>
              <a:gd name="connsiteY289" fmla="*/ 3959241 h 5467529"/>
              <a:gd name="connsiteX290" fmla="*/ 329938 w 2639504"/>
              <a:gd name="connsiteY290" fmla="*/ 3959241 h 5467529"/>
              <a:gd name="connsiteX291" fmla="*/ 377072 w 2639504"/>
              <a:gd name="connsiteY291" fmla="*/ 4006375 h 5467529"/>
              <a:gd name="connsiteX292" fmla="*/ 329938 w 2639504"/>
              <a:gd name="connsiteY292" fmla="*/ 4053509 h 5467529"/>
              <a:gd name="connsiteX293" fmla="*/ 282804 w 2639504"/>
              <a:gd name="connsiteY293" fmla="*/ 4006375 h 5467529"/>
              <a:gd name="connsiteX294" fmla="*/ 329938 w 2639504"/>
              <a:gd name="connsiteY294" fmla="*/ 3959241 h 5467529"/>
              <a:gd name="connsiteX295" fmla="*/ 47134 w 2639504"/>
              <a:gd name="connsiteY295" fmla="*/ 3959241 h 5467529"/>
              <a:gd name="connsiteX296" fmla="*/ 94268 w 2639504"/>
              <a:gd name="connsiteY296" fmla="*/ 4006375 h 5467529"/>
              <a:gd name="connsiteX297" fmla="*/ 47134 w 2639504"/>
              <a:gd name="connsiteY297" fmla="*/ 4053509 h 5467529"/>
              <a:gd name="connsiteX298" fmla="*/ 0 w 2639504"/>
              <a:gd name="connsiteY298" fmla="*/ 4006375 h 5467529"/>
              <a:gd name="connsiteX299" fmla="*/ 47134 w 2639504"/>
              <a:gd name="connsiteY299" fmla="*/ 3959241 h 5467529"/>
              <a:gd name="connsiteX300" fmla="*/ 2592370 w 2639504"/>
              <a:gd name="connsiteY300" fmla="*/ 3676437 h 5467529"/>
              <a:gd name="connsiteX301" fmla="*/ 2639504 w 2639504"/>
              <a:gd name="connsiteY301" fmla="*/ 3723571 h 5467529"/>
              <a:gd name="connsiteX302" fmla="*/ 2592370 w 2639504"/>
              <a:gd name="connsiteY302" fmla="*/ 3770705 h 5467529"/>
              <a:gd name="connsiteX303" fmla="*/ 2545236 w 2639504"/>
              <a:gd name="connsiteY303" fmla="*/ 3723571 h 5467529"/>
              <a:gd name="connsiteX304" fmla="*/ 2592370 w 2639504"/>
              <a:gd name="connsiteY304" fmla="*/ 3676437 h 5467529"/>
              <a:gd name="connsiteX305" fmla="*/ 2309566 w 2639504"/>
              <a:gd name="connsiteY305" fmla="*/ 3676437 h 5467529"/>
              <a:gd name="connsiteX306" fmla="*/ 2356700 w 2639504"/>
              <a:gd name="connsiteY306" fmla="*/ 3723571 h 5467529"/>
              <a:gd name="connsiteX307" fmla="*/ 2309566 w 2639504"/>
              <a:gd name="connsiteY307" fmla="*/ 3770705 h 5467529"/>
              <a:gd name="connsiteX308" fmla="*/ 2262432 w 2639504"/>
              <a:gd name="connsiteY308" fmla="*/ 3723571 h 5467529"/>
              <a:gd name="connsiteX309" fmla="*/ 2309566 w 2639504"/>
              <a:gd name="connsiteY309" fmla="*/ 3676437 h 5467529"/>
              <a:gd name="connsiteX310" fmla="*/ 2026762 w 2639504"/>
              <a:gd name="connsiteY310" fmla="*/ 3676437 h 5467529"/>
              <a:gd name="connsiteX311" fmla="*/ 2073896 w 2639504"/>
              <a:gd name="connsiteY311" fmla="*/ 3723571 h 5467529"/>
              <a:gd name="connsiteX312" fmla="*/ 2026762 w 2639504"/>
              <a:gd name="connsiteY312" fmla="*/ 3770705 h 5467529"/>
              <a:gd name="connsiteX313" fmla="*/ 1979628 w 2639504"/>
              <a:gd name="connsiteY313" fmla="*/ 3723571 h 5467529"/>
              <a:gd name="connsiteX314" fmla="*/ 2026762 w 2639504"/>
              <a:gd name="connsiteY314" fmla="*/ 3676437 h 5467529"/>
              <a:gd name="connsiteX315" fmla="*/ 1743958 w 2639504"/>
              <a:gd name="connsiteY315" fmla="*/ 3676437 h 5467529"/>
              <a:gd name="connsiteX316" fmla="*/ 1791092 w 2639504"/>
              <a:gd name="connsiteY316" fmla="*/ 3723571 h 5467529"/>
              <a:gd name="connsiteX317" fmla="*/ 1743958 w 2639504"/>
              <a:gd name="connsiteY317" fmla="*/ 3770705 h 5467529"/>
              <a:gd name="connsiteX318" fmla="*/ 1696824 w 2639504"/>
              <a:gd name="connsiteY318" fmla="*/ 3723571 h 5467529"/>
              <a:gd name="connsiteX319" fmla="*/ 1743958 w 2639504"/>
              <a:gd name="connsiteY319" fmla="*/ 3676437 h 5467529"/>
              <a:gd name="connsiteX320" fmla="*/ 1461154 w 2639504"/>
              <a:gd name="connsiteY320" fmla="*/ 3676437 h 5467529"/>
              <a:gd name="connsiteX321" fmla="*/ 1508288 w 2639504"/>
              <a:gd name="connsiteY321" fmla="*/ 3723571 h 5467529"/>
              <a:gd name="connsiteX322" fmla="*/ 1461154 w 2639504"/>
              <a:gd name="connsiteY322" fmla="*/ 3770705 h 5467529"/>
              <a:gd name="connsiteX323" fmla="*/ 1414020 w 2639504"/>
              <a:gd name="connsiteY323" fmla="*/ 3723571 h 5467529"/>
              <a:gd name="connsiteX324" fmla="*/ 1461154 w 2639504"/>
              <a:gd name="connsiteY324" fmla="*/ 3676437 h 5467529"/>
              <a:gd name="connsiteX325" fmla="*/ 1178350 w 2639504"/>
              <a:gd name="connsiteY325" fmla="*/ 3676437 h 5467529"/>
              <a:gd name="connsiteX326" fmla="*/ 1225484 w 2639504"/>
              <a:gd name="connsiteY326" fmla="*/ 3723571 h 5467529"/>
              <a:gd name="connsiteX327" fmla="*/ 1178350 w 2639504"/>
              <a:gd name="connsiteY327" fmla="*/ 3770705 h 5467529"/>
              <a:gd name="connsiteX328" fmla="*/ 1131216 w 2639504"/>
              <a:gd name="connsiteY328" fmla="*/ 3723571 h 5467529"/>
              <a:gd name="connsiteX329" fmla="*/ 1178350 w 2639504"/>
              <a:gd name="connsiteY329" fmla="*/ 3676437 h 5467529"/>
              <a:gd name="connsiteX330" fmla="*/ 895546 w 2639504"/>
              <a:gd name="connsiteY330" fmla="*/ 3676437 h 5467529"/>
              <a:gd name="connsiteX331" fmla="*/ 942680 w 2639504"/>
              <a:gd name="connsiteY331" fmla="*/ 3723571 h 5467529"/>
              <a:gd name="connsiteX332" fmla="*/ 895546 w 2639504"/>
              <a:gd name="connsiteY332" fmla="*/ 3770705 h 5467529"/>
              <a:gd name="connsiteX333" fmla="*/ 848412 w 2639504"/>
              <a:gd name="connsiteY333" fmla="*/ 3723571 h 5467529"/>
              <a:gd name="connsiteX334" fmla="*/ 895546 w 2639504"/>
              <a:gd name="connsiteY334" fmla="*/ 3676437 h 5467529"/>
              <a:gd name="connsiteX335" fmla="*/ 612742 w 2639504"/>
              <a:gd name="connsiteY335" fmla="*/ 3676437 h 5467529"/>
              <a:gd name="connsiteX336" fmla="*/ 659876 w 2639504"/>
              <a:gd name="connsiteY336" fmla="*/ 3723571 h 5467529"/>
              <a:gd name="connsiteX337" fmla="*/ 612742 w 2639504"/>
              <a:gd name="connsiteY337" fmla="*/ 3770705 h 5467529"/>
              <a:gd name="connsiteX338" fmla="*/ 565608 w 2639504"/>
              <a:gd name="connsiteY338" fmla="*/ 3723571 h 5467529"/>
              <a:gd name="connsiteX339" fmla="*/ 612742 w 2639504"/>
              <a:gd name="connsiteY339" fmla="*/ 3676437 h 5467529"/>
              <a:gd name="connsiteX340" fmla="*/ 329938 w 2639504"/>
              <a:gd name="connsiteY340" fmla="*/ 3676437 h 5467529"/>
              <a:gd name="connsiteX341" fmla="*/ 377072 w 2639504"/>
              <a:gd name="connsiteY341" fmla="*/ 3723571 h 5467529"/>
              <a:gd name="connsiteX342" fmla="*/ 329938 w 2639504"/>
              <a:gd name="connsiteY342" fmla="*/ 3770705 h 5467529"/>
              <a:gd name="connsiteX343" fmla="*/ 282804 w 2639504"/>
              <a:gd name="connsiteY343" fmla="*/ 3723571 h 5467529"/>
              <a:gd name="connsiteX344" fmla="*/ 329938 w 2639504"/>
              <a:gd name="connsiteY344" fmla="*/ 3676437 h 5467529"/>
              <a:gd name="connsiteX345" fmla="*/ 47134 w 2639504"/>
              <a:gd name="connsiteY345" fmla="*/ 3676437 h 5467529"/>
              <a:gd name="connsiteX346" fmla="*/ 94268 w 2639504"/>
              <a:gd name="connsiteY346" fmla="*/ 3723571 h 5467529"/>
              <a:gd name="connsiteX347" fmla="*/ 47134 w 2639504"/>
              <a:gd name="connsiteY347" fmla="*/ 3770705 h 5467529"/>
              <a:gd name="connsiteX348" fmla="*/ 0 w 2639504"/>
              <a:gd name="connsiteY348" fmla="*/ 3723571 h 5467529"/>
              <a:gd name="connsiteX349" fmla="*/ 47134 w 2639504"/>
              <a:gd name="connsiteY349" fmla="*/ 3676437 h 5467529"/>
              <a:gd name="connsiteX350" fmla="*/ 2592370 w 2639504"/>
              <a:gd name="connsiteY350" fmla="*/ 3393633 h 5467529"/>
              <a:gd name="connsiteX351" fmla="*/ 2639504 w 2639504"/>
              <a:gd name="connsiteY351" fmla="*/ 3440767 h 5467529"/>
              <a:gd name="connsiteX352" fmla="*/ 2592370 w 2639504"/>
              <a:gd name="connsiteY352" fmla="*/ 3487901 h 5467529"/>
              <a:gd name="connsiteX353" fmla="*/ 2545236 w 2639504"/>
              <a:gd name="connsiteY353" fmla="*/ 3440767 h 5467529"/>
              <a:gd name="connsiteX354" fmla="*/ 2592370 w 2639504"/>
              <a:gd name="connsiteY354" fmla="*/ 3393633 h 5467529"/>
              <a:gd name="connsiteX355" fmla="*/ 2309566 w 2639504"/>
              <a:gd name="connsiteY355" fmla="*/ 3393633 h 5467529"/>
              <a:gd name="connsiteX356" fmla="*/ 2356700 w 2639504"/>
              <a:gd name="connsiteY356" fmla="*/ 3440767 h 5467529"/>
              <a:gd name="connsiteX357" fmla="*/ 2309566 w 2639504"/>
              <a:gd name="connsiteY357" fmla="*/ 3487901 h 5467529"/>
              <a:gd name="connsiteX358" fmla="*/ 2262432 w 2639504"/>
              <a:gd name="connsiteY358" fmla="*/ 3440767 h 5467529"/>
              <a:gd name="connsiteX359" fmla="*/ 2309566 w 2639504"/>
              <a:gd name="connsiteY359" fmla="*/ 3393633 h 5467529"/>
              <a:gd name="connsiteX360" fmla="*/ 2026762 w 2639504"/>
              <a:gd name="connsiteY360" fmla="*/ 3393633 h 5467529"/>
              <a:gd name="connsiteX361" fmla="*/ 2073896 w 2639504"/>
              <a:gd name="connsiteY361" fmla="*/ 3440767 h 5467529"/>
              <a:gd name="connsiteX362" fmla="*/ 2026762 w 2639504"/>
              <a:gd name="connsiteY362" fmla="*/ 3487901 h 5467529"/>
              <a:gd name="connsiteX363" fmla="*/ 1979628 w 2639504"/>
              <a:gd name="connsiteY363" fmla="*/ 3440767 h 5467529"/>
              <a:gd name="connsiteX364" fmla="*/ 2026762 w 2639504"/>
              <a:gd name="connsiteY364" fmla="*/ 3393633 h 5467529"/>
              <a:gd name="connsiteX365" fmla="*/ 1743958 w 2639504"/>
              <a:gd name="connsiteY365" fmla="*/ 3393633 h 5467529"/>
              <a:gd name="connsiteX366" fmla="*/ 1791092 w 2639504"/>
              <a:gd name="connsiteY366" fmla="*/ 3440767 h 5467529"/>
              <a:gd name="connsiteX367" fmla="*/ 1743958 w 2639504"/>
              <a:gd name="connsiteY367" fmla="*/ 3487901 h 5467529"/>
              <a:gd name="connsiteX368" fmla="*/ 1696824 w 2639504"/>
              <a:gd name="connsiteY368" fmla="*/ 3440767 h 5467529"/>
              <a:gd name="connsiteX369" fmla="*/ 1743958 w 2639504"/>
              <a:gd name="connsiteY369" fmla="*/ 3393633 h 5467529"/>
              <a:gd name="connsiteX370" fmla="*/ 1461154 w 2639504"/>
              <a:gd name="connsiteY370" fmla="*/ 3393633 h 5467529"/>
              <a:gd name="connsiteX371" fmla="*/ 1508288 w 2639504"/>
              <a:gd name="connsiteY371" fmla="*/ 3440767 h 5467529"/>
              <a:gd name="connsiteX372" fmla="*/ 1461154 w 2639504"/>
              <a:gd name="connsiteY372" fmla="*/ 3487901 h 5467529"/>
              <a:gd name="connsiteX373" fmla="*/ 1414020 w 2639504"/>
              <a:gd name="connsiteY373" fmla="*/ 3440767 h 5467529"/>
              <a:gd name="connsiteX374" fmla="*/ 1461154 w 2639504"/>
              <a:gd name="connsiteY374" fmla="*/ 3393633 h 5467529"/>
              <a:gd name="connsiteX375" fmla="*/ 1178350 w 2639504"/>
              <a:gd name="connsiteY375" fmla="*/ 3393633 h 5467529"/>
              <a:gd name="connsiteX376" fmla="*/ 1225484 w 2639504"/>
              <a:gd name="connsiteY376" fmla="*/ 3440767 h 5467529"/>
              <a:gd name="connsiteX377" fmla="*/ 1178350 w 2639504"/>
              <a:gd name="connsiteY377" fmla="*/ 3487901 h 5467529"/>
              <a:gd name="connsiteX378" fmla="*/ 1131216 w 2639504"/>
              <a:gd name="connsiteY378" fmla="*/ 3440767 h 5467529"/>
              <a:gd name="connsiteX379" fmla="*/ 1178350 w 2639504"/>
              <a:gd name="connsiteY379" fmla="*/ 3393633 h 5467529"/>
              <a:gd name="connsiteX380" fmla="*/ 895546 w 2639504"/>
              <a:gd name="connsiteY380" fmla="*/ 3393633 h 5467529"/>
              <a:gd name="connsiteX381" fmla="*/ 942680 w 2639504"/>
              <a:gd name="connsiteY381" fmla="*/ 3440767 h 5467529"/>
              <a:gd name="connsiteX382" fmla="*/ 895546 w 2639504"/>
              <a:gd name="connsiteY382" fmla="*/ 3487901 h 5467529"/>
              <a:gd name="connsiteX383" fmla="*/ 848412 w 2639504"/>
              <a:gd name="connsiteY383" fmla="*/ 3440767 h 5467529"/>
              <a:gd name="connsiteX384" fmla="*/ 895546 w 2639504"/>
              <a:gd name="connsiteY384" fmla="*/ 3393633 h 5467529"/>
              <a:gd name="connsiteX385" fmla="*/ 612742 w 2639504"/>
              <a:gd name="connsiteY385" fmla="*/ 3393633 h 5467529"/>
              <a:gd name="connsiteX386" fmla="*/ 659876 w 2639504"/>
              <a:gd name="connsiteY386" fmla="*/ 3440767 h 5467529"/>
              <a:gd name="connsiteX387" fmla="*/ 612742 w 2639504"/>
              <a:gd name="connsiteY387" fmla="*/ 3487901 h 5467529"/>
              <a:gd name="connsiteX388" fmla="*/ 565608 w 2639504"/>
              <a:gd name="connsiteY388" fmla="*/ 3440767 h 5467529"/>
              <a:gd name="connsiteX389" fmla="*/ 612742 w 2639504"/>
              <a:gd name="connsiteY389" fmla="*/ 3393633 h 5467529"/>
              <a:gd name="connsiteX390" fmla="*/ 329938 w 2639504"/>
              <a:gd name="connsiteY390" fmla="*/ 3393633 h 5467529"/>
              <a:gd name="connsiteX391" fmla="*/ 377072 w 2639504"/>
              <a:gd name="connsiteY391" fmla="*/ 3440767 h 5467529"/>
              <a:gd name="connsiteX392" fmla="*/ 329938 w 2639504"/>
              <a:gd name="connsiteY392" fmla="*/ 3487901 h 5467529"/>
              <a:gd name="connsiteX393" fmla="*/ 282804 w 2639504"/>
              <a:gd name="connsiteY393" fmla="*/ 3440767 h 5467529"/>
              <a:gd name="connsiteX394" fmla="*/ 329938 w 2639504"/>
              <a:gd name="connsiteY394" fmla="*/ 3393633 h 5467529"/>
              <a:gd name="connsiteX395" fmla="*/ 47134 w 2639504"/>
              <a:gd name="connsiteY395" fmla="*/ 3393633 h 5467529"/>
              <a:gd name="connsiteX396" fmla="*/ 94268 w 2639504"/>
              <a:gd name="connsiteY396" fmla="*/ 3440767 h 5467529"/>
              <a:gd name="connsiteX397" fmla="*/ 47134 w 2639504"/>
              <a:gd name="connsiteY397" fmla="*/ 3487901 h 5467529"/>
              <a:gd name="connsiteX398" fmla="*/ 0 w 2639504"/>
              <a:gd name="connsiteY398" fmla="*/ 3440767 h 5467529"/>
              <a:gd name="connsiteX399" fmla="*/ 47134 w 2639504"/>
              <a:gd name="connsiteY399" fmla="*/ 3393633 h 5467529"/>
              <a:gd name="connsiteX400" fmla="*/ 2592370 w 2639504"/>
              <a:gd name="connsiteY400" fmla="*/ 3110829 h 5467529"/>
              <a:gd name="connsiteX401" fmla="*/ 2639504 w 2639504"/>
              <a:gd name="connsiteY401" fmla="*/ 3157963 h 5467529"/>
              <a:gd name="connsiteX402" fmla="*/ 2592370 w 2639504"/>
              <a:gd name="connsiteY402" fmla="*/ 3205097 h 5467529"/>
              <a:gd name="connsiteX403" fmla="*/ 2545236 w 2639504"/>
              <a:gd name="connsiteY403" fmla="*/ 3157963 h 5467529"/>
              <a:gd name="connsiteX404" fmla="*/ 2592370 w 2639504"/>
              <a:gd name="connsiteY404" fmla="*/ 3110829 h 5467529"/>
              <a:gd name="connsiteX405" fmla="*/ 2309566 w 2639504"/>
              <a:gd name="connsiteY405" fmla="*/ 3110829 h 5467529"/>
              <a:gd name="connsiteX406" fmla="*/ 2356700 w 2639504"/>
              <a:gd name="connsiteY406" fmla="*/ 3157963 h 5467529"/>
              <a:gd name="connsiteX407" fmla="*/ 2309566 w 2639504"/>
              <a:gd name="connsiteY407" fmla="*/ 3205097 h 5467529"/>
              <a:gd name="connsiteX408" fmla="*/ 2262432 w 2639504"/>
              <a:gd name="connsiteY408" fmla="*/ 3157963 h 5467529"/>
              <a:gd name="connsiteX409" fmla="*/ 2309566 w 2639504"/>
              <a:gd name="connsiteY409" fmla="*/ 3110829 h 5467529"/>
              <a:gd name="connsiteX410" fmla="*/ 2026762 w 2639504"/>
              <a:gd name="connsiteY410" fmla="*/ 3110829 h 5467529"/>
              <a:gd name="connsiteX411" fmla="*/ 2073896 w 2639504"/>
              <a:gd name="connsiteY411" fmla="*/ 3157963 h 5467529"/>
              <a:gd name="connsiteX412" fmla="*/ 2026762 w 2639504"/>
              <a:gd name="connsiteY412" fmla="*/ 3205097 h 5467529"/>
              <a:gd name="connsiteX413" fmla="*/ 1979628 w 2639504"/>
              <a:gd name="connsiteY413" fmla="*/ 3157963 h 5467529"/>
              <a:gd name="connsiteX414" fmla="*/ 2026762 w 2639504"/>
              <a:gd name="connsiteY414" fmla="*/ 3110829 h 5467529"/>
              <a:gd name="connsiteX415" fmla="*/ 1743958 w 2639504"/>
              <a:gd name="connsiteY415" fmla="*/ 3110829 h 5467529"/>
              <a:gd name="connsiteX416" fmla="*/ 1791092 w 2639504"/>
              <a:gd name="connsiteY416" fmla="*/ 3157963 h 5467529"/>
              <a:gd name="connsiteX417" fmla="*/ 1743958 w 2639504"/>
              <a:gd name="connsiteY417" fmla="*/ 3205097 h 5467529"/>
              <a:gd name="connsiteX418" fmla="*/ 1696824 w 2639504"/>
              <a:gd name="connsiteY418" fmla="*/ 3157963 h 5467529"/>
              <a:gd name="connsiteX419" fmla="*/ 1743958 w 2639504"/>
              <a:gd name="connsiteY419" fmla="*/ 3110829 h 5467529"/>
              <a:gd name="connsiteX420" fmla="*/ 1461154 w 2639504"/>
              <a:gd name="connsiteY420" fmla="*/ 3110829 h 5467529"/>
              <a:gd name="connsiteX421" fmla="*/ 1508288 w 2639504"/>
              <a:gd name="connsiteY421" fmla="*/ 3157963 h 5467529"/>
              <a:gd name="connsiteX422" fmla="*/ 1461154 w 2639504"/>
              <a:gd name="connsiteY422" fmla="*/ 3205097 h 5467529"/>
              <a:gd name="connsiteX423" fmla="*/ 1414020 w 2639504"/>
              <a:gd name="connsiteY423" fmla="*/ 3157963 h 5467529"/>
              <a:gd name="connsiteX424" fmla="*/ 1461154 w 2639504"/>
              <a:gd name="connsiteY424" fmla="*/ 3110829 h 5467529"/>
              <a:gd name="connsiteX425" fmla="*/ 1178350 w 2639504"/>
              <a:gd name="connsiteY425" fmla="*/ 3110829 h 5467529"/>
              <a:gd name="connsiteX426" fmla="*/ 1225484 w 2639504"/>
              <a:gd name="connsiteY426" fmla="*/ 3157963 h 5467529"/>
              <a:gd name="connsiteX427" fmla="*/ 1178350 w 2639504"/>
              <a:gd name="connsiteY427" fmla="*/ 3205097 h 5467529"/>
              <a:gd name="connsiteX428" fmla="*/ 1131216 w 2639504"/>
              <a:gd name="connsiteY428" fmla="*/ 3157963 h 5467529"/>
              <a:gd name="connsiteX429" fmla="*/ 1178350 w 2639504"/>
              <a:gd name="connsiteY429" fmla="*/ 3110829 h 5467529"/>
              <a:gd name="connsiteX430" fmla="*/ 895546 w 2639504"/>
              <a:gd name="connsiteY430" fmla="*/ 3110829 h 5467529"/>
              <a:gd name="connsiteX431" fmla="*/ 942680 w 2639504"/>
              <a:gd name="connsiteY431" fmla="*/ 3157963 h 5467529"/>
              <a:gd name="connsiteX432" fmla="*/ 895546 w 2639504"/>
              <a:gd name="connsiteY432" fmla="*/ 3205097 h 5467529"/>
              <a:gd name="connsiteX433" fmla="*/ 848412 w 2639504"/>
              <a:gd name="connsiteY433" fmla="*/ 3157963 h 5467529"/>
              <a:gd name="connsiteX434" fmla="*/ 895546 w 2639504"/>
              <a:gd name="connsiteY434" fmla="*/ 3110829 h 5467529"/>
              <a:gd name="connsiteX435" fmla="*/ 612742 w 2639504"/>
              <a:gd name="connsiteY435" fmla="*/ 3110829 h 5467529"/>
              <a:gd name="connsiteX436" fmla="*/ 659876 w 2639504"/>
              <a:gd name="connsiteY436" fmla="*/ 3157963 h 5467529"/>
              <a:gd name="connsiteX437" fmla="*/ 612742 w 2639504"/>
              <a:gd name="connsiteY437" fmla="*/ 3205097 h 5467529"/>
              <a:gd name="connsiteX438" fmla="*/ 565608 w 2639504"/>
              <a:gd name="connsiteY438" fmla="*/ 3157963 h 5467529"/>
              <a:gd name="connsiteX439" fmla="*/ 612742 w 2639504"/>
              <a:gd name="connsiteY439" fmla="*/ 3110829 h 5467529"/>
              <a:gd name="connsiteX440" fmla="*/ 329938 w 2639504"/>
              <a:gd name="connsiteY440" fmla="*/ 3110829 h 5467529"/>
              <a:gd name="connsiteX441" fmla="*/ 377072 w 2639504"/>
              <a:gd name="connsiteY441" fmla="*/ 3157963 h 5467529"/>
              <a:gd name="connsiteX442" fmla="*/ 329938 w 2639504"/>
              <a:gd name="connsiteY442" fmla="*/ 3205097 h 5467529"/>
              <a:gd name="connsiteX443" fmla="*/ 282804 w 2639504"/>
              <a:gd name="connsiteY443" fmla="*/ 3157963 h 5467529"/>
              <a:gd name="connsiteX444" fmla="*/ 329938 w 2639504"/>
              <a:gd name="connsiteY444" fmla="*/ 3110829 h 5467529"/>
              <a:gd name="connsiteX445" fmla="*/ 47134 w 2639504"/>
              <a:gd name="connsiteY445" fmla="*/ 3110829 h 5467529"/>
              <a:gd name="connsiteX446" fmla="*/ 94268 w 2639504"/>
              <a:gd name="connsiteY446" fmla="*/ 3157963 h 5467529"/>
              <a:gd name="connsiteX447" fmla="*/ 47134 w 2639504"/>
              <a:gd name="connsiteY447" fmla="*/ 3205097 h 5467529"/>
              <a:gd name="connsiteX448" fmla="*/ 0 w 2639504"/>
              <a:gd name="connsiteY448" fmla="*/ 3157963 h 5467529"/>
              <a:gd name="connsiteX449" fmla="*/ 47134 w 2639504"/>
              <a:gd name="connsiteY449" fmla="*/ 3110829 h 5467529"/>
              <a:gd name="connsiteX450" fmla="*/ 2592370 w 2639504"/>
              <a:gd name="connsiteY450" fmla="*/ 2828025 h 5467529"/>
              <a:gd name="connsiteX451" fmla="*/ 2639504 w 2639504"/>
              <a:gd name="connsiteY451" fmla="*/ 2875159 h 5467529"/>
              <a:gd name="connsiteX452" fmla="*/ 2592370 w 2639504"/>
              <a:gd name="connsiteY452" fmla="*/ 2922293 h 5467529"/>
              <a:gd name="connsiteX453" fmla="*/ 2545236 w 2639504"/>
              <a:gd name="connsiteY453" fmla="*/ 2875159 h 5467529"/>
              <a:gd name="connsiteX454" fmla="*/ 2592370 w 2639504"/>
              <a:gd name="connsiteY454" fmla="*/ 2828025 h 5467529"/>
              <a:gd name="connsiteX455" fmla="*/ 2309566 w 2639504"/>
              <a:gd name="connsiteY455" fmla="*/ 2828025 h 5467529"/>
              <a:gd name="connsiteX456" fmla="*/ 2356700 w 2639504"/>
              <a:gd name="connsiteY456" fmla="*/ 2875159 h 5467529"/>
              <a:gd name="connsiteX457" fmla="*/ 2309566 w 2639504"/>
              <a:gd name="connsiteY457" fmla="*/ 2922293 h 5467529"/>
              <a:gd name="connsiteX458" fmla="*/ 2262432 w 2639504"/>
              <a:gd name="connsiteY458" fmla="*/ 2875159 h 5467529"/>
              <a:gd name="connsiteX459" fmla="*/ 2309566 w 2639504"/>
              <a:gd name="connsiteY459" fmla="*/ 2828025 h 5467529"/>
              <a:gd name="connsiteX460" fmla="*/ 2026762 w 2639504"/>
              <a:gd name="connsiteY460" fmla="*/ 2828025 h 5467529"/>
              <a:gd name="connsiteX461" fmla="*/ 2073896 w 2639504"/>
              <a:gd name="connsiteY461" fmla="*/ 2875159 h 5467529"/>
              <a:gd name="connsiteX462" fmla="*/ 2026762 w 2639504"/>
              <a:gd name="connsiteY462" fmla="*/ 2922293 h 5467529"/>
              <a:gd name="connsiteX463" fmla="*/ 1979628 w 2639504"/>
              <a:gd name="connsiteY463" fmla="*/ 2875159 h 5467529"/>
              <a:gd name="connsiteX464" fmla="*/ 2026762 w 2639504"/>
              <a:gd name="connsiteY464" fmla="*/ 2828025 h 5467529"/>
              <a:gd name="connsiteX465" fmla="*/ 1743958 w 2639504"/>
              <a:gd name="connsiteY465" fmla="*/ 2828025 h 5467529"/>
              <a:gd name="connsiteX466" fmla="*/ 1791092 w 2639504"/>
              <a:gd name="connsiteY466" fmla="*/ 2875159 h 5467529"/>
              <a:gd name="connsiteX467" fmla="*/ 1743958 w 2639504"/>
              <a:gd name="connsiteY467" fmla="*/ 2922293 h 5467529"/>
              <a:gd name="connsiteX468" fmla="*/ 1696824 w 2639504"/>
              <a:gd name="connsiteY468" fmla="*/ 2875159 h 5467529"/>
              <a:gd name="connsiteX469" fmla="*/ 1743958 w 2639504"/>
              <a:gd name="connsiteY469" fmla="*/ 2828025 h 5467529"/>
              <a:gd name="connsiteX470" fmla="*/ 1461154 w 2639504"/>
              <a:gd name="connsiteY470" fmla="*/ 2828025 h 5467529"/>
              <a:gd name="connsiteX471" fmla="*/ 1508288 w 2639504"/>
              <a:gd name="connsiteY471" fmla="*/ 2875159 h 5467529"/>
              <a:gd name="connsiteX472" fmla="*/ 1461154 w 2639504"/>
              <a:gd name="connsiteY472" fmla="*/ 2922293 h 5467529"/>
              <a:gd name="connsiteX473" fmla="*/ 1414020 w 2639504"/>
              <a:gd name="connsiteY473" fmla="*/ 2875159 h 5467529"/>
              <a:gd name="connsiteX474" fmla="*/ 1461154 w 2639504"/>
              <a:gd name="connsiteY474" fmla="*/ 2828025 h 5467529"/>
              <a:gd name="connsiteX475" fmla="*/ 1178350 w 2639504"/>
              <a:gd name="connsiteY475" fmla="*/ 2828025 h 5467529"/>
              <a:gd name="connsiteX476" fmla="*/ 1225484 w 2639504"/>
              <a:gd name="connsiteY476" fmla="*/ 2875159 h 5467529"/>
              <a:gd name="connsiteX477" fmla="*/ 1178350 w 2639504"/>
              <a:gd name="connsiteY477" fmla="*/ 2922293 h 5467529"/>
              <a:gd name="connsiteX478" fmla="*/ 1131216 w 2639504"/>
              <a:gd name="connsiteY478" fmla="*/ 2875159 h 5467529"/>
              <a:gd name="connsiteX479" fmla="*/ 1178350 w 2639504"/>
              <a:gd name="connsiteY479" fmla="*/ 2828025 h 5467529"/>
              <a:gd name="connsiteX480" fmla="*/ 895546 w 2639504"/>
              <a:gd name="connsiteY480" fmla="*/ 2828025 h 5467529"/>
              <a:gd name="connsiteX481" fmla="*/ 942680 w 2639504"/>
              <a:gd name="connsiteY481" fmla="*/ 2875159 h 5467529"/>
              <a:gd name="connsiteX482" fmla="*/ 895546 w 2639504"/>
              <a:gd name="connsiteY482" fmla="*/ 2922293 h 5467529"/>
              <a:gd name="connsiteX483" fmla="*/ 848412 w 2639504"/>
              <a:gd name="connsiteY483" fmla="*/ 2875159 h 5467529"/>
              <a:gd name="connsiteX484" fmla="*/ 895546 w 2639504"/>
              <a:gd name="connsiteY484" fmla="*/ 2828025 h 5467529"/>
              <a:gd name="connsiteX485" fmla="*/ 612742 w 2639504"/>
              <a:gd name="connsiteY485" fmla="*/ 2828025 h 5467529"/>
              <a:gd name="connsiteX486" fmla="*/ 659876 w 2639504"/>
              <a:gd name="connsiteY486" fmla="*/ 2875159 h 5467529"/>
              <a:gd name="connsiteX487" fmla="*/ 612742 w 2639504"/>
              <a:gd name="connsiteY487" fmla="*/ 2922293 h 5467529"/>
              <a:gd name="connsiteX488" fmla="*/ 565608 w 2639504"/>
              <a:gd name="connsiteY488" fmla="*/ 2875159 h 5467529"/>
              <a:gd name="connsiteX489" fmla="*/ 612742 w 2639504"/>
              <a:gd name="connsiteY489" fmla="*/ 2828025 h 5467529"/>
              <a:gd name="connsiteX490" fmla="*/ 329938 w 2639504"/>
              <a:gd name="connsiteY490" fmla="*/ 2828025 h 5467529"/>
              <a:gd name="connsiteX491" fmla="*/ 377072 w 2639504"/>
              <a:gd name="connsiteY491" fmla="*/ 2875159 h 5467529"/>
              <a:gd name="connsiteX492" fmla="*/ 329938 w 2639504"/>
              <a:gd name="connsiteY492" fmla="*/ 2922293 h 5467529"/>
              <a:gd name="connsiteX493" fmla="*/ 282804 w 2639504"/>
              <a:gd name="connsiteY493" fmla="*/ 2875159 h 5467529"/>
              <a:gd name="connsiteX494" fmla="*/ 329938 w 2639504"/>
              <a:gd name="connsiteY494" fmla="*/ 2828025 h 5467529"/>
              <a:gd name="connsiteX495" fmla="*/ 47134 w 2639504"/>
              <a:gd name="connsiteY495" fmla="*/ 2828025 h 5467529"/>
              <a:gd name="connsiteX496" fmla="*/ 94268 w 2639504"/>
              <a:gd name="connsiteY496" fmla="*/ 2875159 h 5467529"/>
              <a:gd name="connsiteX497" fmla="*/ 47134 w 2639504"/>
              <a:gd name="connsiteY497" fmla="*/ 2922293 h 5467529"/>
              <a:gd name="connsiteX498" fmla="*/ 0 w 2639504"/>
              <a:gd name="connsiteY498" fmla="*/ 2875159 h 5467529"/>
              <a:gd name="connsiteX499" fmla="*/ 47134 w 2639504"/>
              <a:gd name="connsiteY499" fmla="*/ 2828025 h 5467529"/>
              <a:gd name="connsiteX500" fmla="*/ 2592370 w 2639504"/>
              <a:gd name="connsiteY500" fmla="*/ 2545221 h 5467529"/>
              <a:gd name="connsiteX501" fmla="*/ 2639504 w 2639504"/>
              <a:gd name="connsiteY501" fmla="*/ 2592355 h 5467529"/>
              <a:gd name="connsiteX502" fmla="*/ 2592370 w 2639504"/>
              <a:gd name="connsiteY502" fmla="*/ 2639489 h 5467529"/>
              <a:gd name="connsiteX503" fmla="*/ 2545236 w 2639504"/>
              <a:gd name="connsiteY503" fmla="*/ 2592355 h 5467529"/>
              <a:gd name="connsiteX504" fmla="*/ 2592370 w 2639504"/>
              <a:gd name="connsiteY504" fmla="*/ 2545221 h 5467529"/>
              <a:gd name="connsiteX505" fmla="*/ 2309566 w 2639504"/>
              <a:gd name="connsiteY505" fmla="*/ 2545221 h 5467529"/>
              <a:gd name="connsiteX506" fmla="*/ 2356700 w 2639504"/>
              <a:gd name="connsiteY506" fmla="*/ 2592355 h 5467529"/>
              <a:gd name="connsiteX507" fmla="*/ 2309566 w 2639504"/>
              <a:gd name="connsiteY507" fmla="*/ 2639489 h 5467529"/>
              <a:gd name="connsiteX508" fmla="*/ 2262432 w 2639504"/>
              <a:gd name="connsiteY508" fmla="*/ 2592355 h 5467529"/>
              <a:gd name="connsiteX509" fmla="*/ 2309566 w 2639504"/>
              <a:gd name="connsiteY509" fmla="*/ 2545221 h 5467529"/>
              <a:gd name="connsiteX510" fmla="*/ 2026762 w 2639504"/>
              <a:gd name="connsiteY510" fmla="*/ 2545221 h 5467529"/>
              <a:gd name="connsiteX511" fmla="*/ 2073896 w 2639504"/>
              <a:gd name="connsiteY511" fmla="*/ 2592355 h 5467529"/>
              <a:gd name="connsiteX512" fmla="*/ 2026762 w 2639504"/>
              <a:gd name="connsiteY512" fmla="*/ 2639489 h 5467529"/>
              <a:gd name="connsiteX513" fmla="*/ 1979628 w 2639504"/>
              <a:gd name="connsiteY513" fmla="*/ 2592355 h 5467529"/>
              <a:gd name="connsiteX514" fmla="*/ 2026762 w 2639504"/>
              <a:gd name="connsiteY514" fmla="*/ 2545221 h 5467529"/>
              <a:gd name="connsiteX515" fmla="*/ 1743958 w 2639504"/>
              <a:gd name="connsiteY515" fmla="*/ 2545221 h 5467529"/>
              <a:gd name="connsiteX516" fmla="*/ 1791092 w 2639504"/>
              <a:gd name="connsiteY516" fmla="*/ 2592355 h 5467529"/>
              <a:gd name="connsiteX517" fmla="*/ 1743958 w 2639504"/>
              <a:gd name="connsiteY517" fmla="*/ 2639489 h 5467529"/>
              <a:gd name="connsiteX518" fmla="*/ 1696824 w 2639504"/>
              <a:gd name="connsiteY518" fmla="*/ 2592355 h 5467529"/>
              <a:gd name="connsiteX519" fmla="*/ 1743958 w 2639504"/>
              <a:gd name="connsiteY519" fmla="*/ 2545221 h 5467529"/>
              <a:gd name="connsiteX520" fmla="*/ 1461154 w 2639504"/>
              <a:gd name="connsiteY520" fmla="*/ 2545221 h 5467529"/>
              <a:gd name="connsiteX521" fmla="*/ 1508288 w 2639504"/>
              <a:gd name="connsiteY521" fmla="*/ 2592355 h 5467529"/>
              <a:gd name="connsiteX522" fmla="*/ 1461154 w 2639504"/>
              <a:gd name="connsiteY522" fmla="*/ 2639489 h 5467529"/>
              <a:gd name="connsiteX523" fmla="*/ 1414020 w 2639504"/>
              <a:gd name="connsiteY523" fmla="*/ 2592355 h 5467529"/>
              <a:gd name="connsiteX524" fmla="*/ 1461154 w 2639504"/>
              <a:gd name="connsiteY524" fmla="*/ 2545221 h 5467529"/>
              <a:gd name="connsiteX525" fmla="*/ 1178350 w 2639504"/>
              <a:gd name="connsiteY525" fmla="*/ 2545221 h 5467529"/>
              <a:gd name="connsiteX526" fmla="*/ 1225484 w 2639504"/>
              <a:gd name="connsiteY526" fmla="*/ 2592355 h 5467529"/>
              <a:gd name="connsiteX527" fmla="*/ 1178350 w 2639504"/>
              <a:gd name="connsiteY527" fmla="*/ 2639489 h 5467529"/>
              <a:gd name="connsiteX528" fmla="*/ 1131216 w 2639504"/>
              <a:gd name="connsiteY528" fmla="*/ 2592355 h 5467529"/>
              <a:gd name="connsiteX529" fmla="*/ 1178350 w 2639504"/>
              <a:gd name="connsiteY529" fmla="*/ 2545221 h 5467529"/>
              <a:gd name="connsiteX530" fmla="*/ 895546 w 2639504"/>
              <a:gd name="connsiteY530" fmla="*/ 2545221 h 5467529"/>
              <a:gd name="connsiteX531" fmla="*/ 942680 w 2639504"/>
              <a:gd name="connsiteY531" fmla="*/ 2592355 h 5467529"/>
              <a:gd name="connsiteX532" fmla="*/ 895546 w 2639504"/>
              <a:gd name="connsiteY532" fmla="*/ 2639489 h 5467529"/>
              <a:gd name="connsiteX533" fmla="*/ 848412 w 2639504"/>
              <a:gd name="connsiteY533" fmla="*/ 2592355 h 5467529"/>
              <a:gd name="connsiteX534" fmla="*/ 895546 w 2639504"/>
              <a:gd name="connsiteY534" fmla="*/ 2545221 h 5467529"/>
              <a:gd name="connsiteX535" fmla="*/ 612742 w 2639504"/>
              <a:gd name="connsiteY535" fmla="*/ 2545221 h 5467529"/>
              <a:gd name="connsiteX536" fmla="*/ 659876 w 2639504"/>
              <a:gd name="connsiteY536" fmla="*/ 2592355 h 5467529"/>
              <a:gd name="connsiteX537" fmla="*/ 612742 w 2639504"/>
              <a:gd name="connsiteY537" fmla="*/ 2639489 h 5467529"/>
              <a:gd name="connsiteX538" fmla="*/ 565608 w 2639504"/>
              <a:gd name="connsiteY538" fmla="*/ 2592355 h 5467529"/>
              <a:gd name="connsiteX539" fmla="*/ 612742 w 2639504"/>
              <a:gd name="connsiteY539" fmla="*/ 2545221 h 5467529"/>
              <a:gd name="connsiteX540" fmla="*/ 329938 w 2639504"/>
              <a:gd name="connsiteY540" fmla="*/ 2545221 h 5467529"/>
              <a:gd name="connsiteX541" fmla="*/ 377072 w 2639504"/>
              <a:gd name="connsiteY541" fmla="*/ 2592355 h 5467529"/>
              <a:gd name="connsiteX542" fmla="*/ 329938 w 2639504"/>
              <a:gd name="connsiteY542" fmla="*/ 2639489 h 5467529"/>
              <a:gd name="connsiteX543" fmla="*/ 282804 w 2639504"/>
              <a:gd name="connsiteY543" fmla="*/ 2592355 h 5467529"/>
              <a:gd name="connsiteX544" fmla="*/ 329938 w 2639504"/>
              <a:gd name="connsiteY544" fmla="*/ 2545221 h 5467529"/>
              <a:gd name="connsiteX545" fmla="*/ 47134 w 2639504"/>
              <a:gd name="connsiteY545" fmla="*/ 2545221 h 5467529"/>
              <a:gd name="connsiteX546" fmla="*/ 94268 w 2639504"/>
              <a:gd name="connsiteY546" fmla="*/ 2592355 h 5467529"/>
              <a:gd name="connsiteX547" fmla="*/ 47134 w 2639504"/>
              <a:gd name="connsiteY547" fmla="*/ 2639489 h 5467529"/>
              <a:gd name="connsiteX548" fmla="*/ 0 w 2639504"/>
              <a:gd name="connsiteY548" fmla="*/ 2592355 h 5467529"/>
              <a:gd name="connsiteX549" fmla="*/ 47134 w 2639504"/>
              <a:gd name="connsiteY549" fmla="*/ 2545221 h 5467529"/>
              <a:gd name="connsiteX550" fmla="*/ 2592370 w 2639504"/>
              <a:gd name="connsiteY550" fmla="*/ 2262417 h 5467529"/>
              <a:gd name="connsiteX551" fmla="*/ 2639504 w 2639504"/>
              <a:gd name="connsiteY551" fmla="*/ 2309551 h 5467529"/>
              <a:gd name="connsiteX552" fmla="*/ 2592370 w 2639504"/>
              <a:gd name="connsiteY552" fmla="*/ 2356685 h 5467529"/>
              <a:gd name="connsiteX553" fmla="*/ 2545236 w 2639504"/>
              <a:gd name="connsiteY553" fmla="*/ 2309551 h 5467529"/>
              <a:gd name="connsiteX554" fmla="*/ 2592370 w 2639504"/>
              <a:gd name="connsiteY554" fmla="*/ 2262417 h 5467529"/>
              <a:gd name="connsiteX555" fmla="*/ 2309566 w 2639504"/>
              <a:gd name="connsiteY555" fmla="*/ 2262417 h 5467529"/>
              <a:gd name="connsiteX556" fmla="*/ 2356700 w 2639504"/>
              <a:gd name="connsiteY556" fmla="*/ 2309551 h 5467529"/>
              <a:gd name="connsiteX557" fmla="*/ 2309566 w 2639504"/>
              <a:gd name="connsiteY557" fmla="*/ 2356685 h 5467529"/>
              <a:gd name="connsiteX558" fmla="*/ 2262432 w 2639504"/>
              <a:gd name="connsiteY558" fmla="*/ 2309551 h 5467529"/>
              <a:gd name="connsiteX559" fmla="*/ 2309566 w 2639504"/>
              <a:gd name="connsiteY559" fmla="*/ 2262417 h 5467529"/>
              <a:gd name="connsiteX560" fmla="*/ 2026762 w 2639504"/>
              <a:gd name="connsiteY560" fmla="*/ 2262417 h 5467529"/>
              <a:gd name="connsiteX561" fmla="*/ 2073896 w 2639504"/>
              <a:gd name="connsiteY561" fmla="*/ 2309551 h 5467529"/>
              <a:gd name="connsiteX562" fmla="*/ 2026762 w 2639504"/>
              <a:gd name="connsiteY562" fmla="*/ 2356685 h 5467529"/>
              <a:gd name="connsiteX563" fmla="*/ 1979628 w 2639504"/>
              <a:gd name="connsiteY563" fmla="*/ 2309551 h 5467529"/>
              <a:gd name="connsiteX564" fmla="*/ 2026762 w 2639504"/>
              <a:gd name="connsiteY564" fmla="*/ 2262417 h 5467529"/>
              <a:gd name="connsiteX565" fmla="*/ 1743958 w 2639504"/>
              <a:gd name="connsiteY565" fmla="*/ 2262417 h 5467529"/>
              <a:gd name="connsiteX566" fmla="*/ 1791092 w 2639504"/>
              <a:gd name="connsiteY566" fmla="*/ 2309551 h 5467529"/>
              <a:gd name="connsiteX567" fmla="*/ 1743958 w 2639504"/>
              <a:gd name="connsiteY567" fmla="*/ 2356685 h 5467529"/>
              <a:gd name="connsiteX568" fmla="*/ 1696824 w 2639504"/>
              <a:gd name="connsiteY568" fmla="*/ 2309551 h 5467529"/>
              <a:gd name="connsiteX569" fmla="*/ 1743958 w 2639504"/>
              <a:gd name="connsiteY569" fmla="*/ 2262417 h 5467529"/>
              <a:gd name="connsiteX570" fmla="*/ 1461154 w 2639504"/>
              <a:gd name="connsiteY570" fmla="*/ 2262417 h 5467529"/>
              <a:gd name="connsiteX571" fmla="*/ 1508288 w 2639504"/>
              <a:gd name="connsiteY571" fmla="*/ 2309551 h 5467529"/>
              <a:gd name="connsiteX572" fmla="*/ 1461154 w 2639504"/>
              <a:gd name="connsiteY572" fmla="*/ 2356685 h 5467529"/>
              <a:gd name="connsiteX573" fmla="*/ 1414020 w 2639504"/>
              <a:gd name="connsiteY573" fmla="*/ 2309551 h 5467529"/>
              <a:gd name="connsiteX574" fmla="*/ 1461154 w 2639504"/>
              <a:gd name="connsiteY574" fmla="*/ 2262417 h 5467529"/>
              <a:gd name="connsiteX575" fmla="*/ 1178350 w 2639504"/>
              <a:gd name="connsiteY575" fmla="*/ 2262417 h 5467529"/>
              <a:gd name="connsiteX576" fmla="*/ 1225484 w 2639504"/>
              <a:gd name="connsiteY576" fmla="*/ 2309551 h 5467529"/>
              <a:gd name="connsiteX577" fmla="*/ 1178350 w 2639504"/>
              <a:gd name="connsiteY577" fmla="*/ 2356685 h 5467529"/>
              <a:gd name="connsiteX578" fmla="*/ 1131216 w 2639504"/>
              <a:gd name="connsiteY578" fmla="*/ 2309551 h 5467529"/>
              <a:gd name="connsiteX579" fmla="*/ 1178350 w 2639504"/>
              <a:gd name="connsiteY579" fmla="*/ 2262417 h 5467529"/>
              <a:gd name="connsiteX580" fmla="*/ 895546 w 2639504"/>
              <a:gd name="connsiteY580" fmla="*/ 2262417 h 5467529"/>
              <a:gd name="connsiteX581" fmla="*/ 942680 w 2639504"/>
              <a:gd name="connsiteY581" fmla="*/ 2309551 h 5467529"/>
              <a:gd name="connsiteX582" fmla="*/ 895546 w 2639504"/>
              <a:gd name="connsiteY582" fmla="*/ 2356685 h 5467529"/>
              <a:gd name="connsiteX583" fmla="*/ 848412 w 2639504"/>
              <a:gd name="connsiteY583" fmla="*/ 2309551 h 5467529"/>
              <a:gd name="connsiteX584" fmla="*/ 895546 w 2639504"/>
              <a:gd name="connsiteY584" fmla="*/ 2262417 h 5467529"/>
              <a:gd name="connsiteX585" fmla="*/ 612742 w 2639504"/>
              <a:gd name="connsiteY585" fmla="*/ 2262417 h 5467529"/>
              <a:gd name="connsiteX586" fmla="*/ 659876 w 2639504"/>
              <a:gd name="connsiteY586" fmla="*/ 2309551 h 5467529"/>
              <a:gd name="connsiteX587" fmla="*/ 612742 w 2639504"/>
              <a:gd name="connsiteY587" fmla="*/ 2356685 h 5467529"/>
              <a:gd name="connsiteX588" fmla="*/ 565608 w 2639504"/>
              <a:gd name="connsiteY588" fmla="*/ 2309551 h 5467529"/>
              <a:gd name="connsiteX589" fmla="*/ 612742 w 2639504"/>
              <a:gd name="connsiteY589" fmla="*/ 2262417 h 5467529"/>
              <a:gd name="connsiteX590" fmla="*/ 329938 w 2639504"/>
              <a:gd name="connsiteY590" fmla="*/ 2262417 h 5467529"/>
              <a:gd name="connsiteX591" fmla="*/ 377072 w 2639504"/>
              <a:gd name="connsiteY591" fmla="*/ 2309551 h 5467529"/>
              <a:gd name="connsiteX592" fmla="*/ 329938 w 2639504"/>
              <a:gd name="connsiteY592" fmla="*/ 2356685 h 5467529"/>
              <a:gd name="connsiteX593" fmla="*/ 282804 w 2639504"/>
              <a:gd name="connsiteY593" fmla="*/ 2309551 h 5467529"/>
              <a:gd name="connsiteX594" fmla="*/ 329938 w 2639504"/>
              <a:gd name="connsiteY594" fmla="*/ 2262417 h 5467529"/>
              <a:gd name="connsiteX595" fmla="*/ 47134 w 2639504"/>
              <a:gd name="connsiteY595" fmla="*/ 2262417 h 5467529"/>
              <a:gd name="connsiteX596" fmla="*/ 94268 w 2639504"/>
              <a:gd name="connsiteY596" fmla="*/ 2309551 h 5467529"/>
              <a:gd name="connsiteX597" fmla="*/ 47134 w 2639504"/>
              <a:gd name="connsiteY597" fmla="*/ 2356685 h 5467529"/>
              <a:gd name="connsiteX598" fmla="*/ 0 w 2639504"/>
              <a:gd name="connsiteY598" fmla="*/ 2309551 h 5467529"/>
              <a:gd name="connsiteX599" fmla="*/ 47134 w 2639504"/>
              <a:gd name="connsiteY599" fmla="*/ 2262417 h 5467529"/>
              <a:gd name="connsiteX600" fmla="*/ 2592370 w 2639504"/>
              <a:gd name="connsiteY600" fmla="*/ 1979613 h 5467529"/>
              <a:gd name="connsiteX601" fmla="*/ 2639504 w 2639504"/>
              <a:gd name="connsiteY601" fmla="*/ 2026747 h 5467529"/>
              <a:gd name="connsiteX602" fmla="*/ 2592370 w 2639504"/>
              <a:gd name="connsiteY602" fmla="*/ 2073881 h 5467529"/>
              <a:gd name="connsiteX603" fmla="*/ 2545236 w 2639504"/>
              <a:gd name="connsiteY603" fmla="*/ 2026747 h 5467529"/>
              <a:gd name="connsiteX604" fmla="*/ 2592370 w 2639504"/>
              <a:gd name="connsiteY604" fmla="*/ 1979613 h 5467529"/>
              <a:gd name="connsiteX605" fmla="*/ 2309566 w 2639504"/>
              <a:gd name="connsiteY605" fmla="*/ 1979613 h 5467529"/>
              <a:gd name="connsiteX606" fmla="*/ 2356700 w 2639504"/>
              <a:gd name="connsiteY606" fmla="*/ 2026747 h 5467529"/>
              <a:gd name="connsiteX607" fmla="*/ 2309566 w 2639504"/>
              <a:gd name="connsiteY607" fmla="*/ 2073881 h 5467529"/>
              <a:gd name="connsiteX608" fmla="*/ 2262432 w 2639504"/>
              <a:gd name="connsiteY608" fmla="*/ 2026747 h 5467529"/>
              <a:gd name="connsiteX609" fmla="*/ 2309566 w 2639504"/>
              <a:gd name="connsiteY609" fmla="*/ 1979613 h 5467529"/>
              <a:gd name="connsiteX610" fmla="*/ 2026762 w 2639504"/>
              <a:gd name="connsiteY610" fmla="*/ 1979613 h 5467529"/>
              <a:gd name="connsiteX611" fmla="*/ 2073896 w 2639504"/>
              <a:gd name="connsiteY611" fmla="*/ 2026747 h 5467529"/>
              <a:gd name="connsiteX612" fmla="*/ 2026762 w 2639504"/>
              <a:gd name="connsiteY612" fmla="*/ 2073881 h 5467529"/>
              <a:gd name="connsiteX613" fmla="*/ 1979628 w 2639504"/>
              <a:gd name="connsiteY613" fmla="*/ 2026747 h 5467529"/>
              <a:gd name="connsiteX614" fmla="*/ 2026762 w 2639504"/>
              <a:gd name="connsiteY614" fmla="*/ 1979613 h 5467529"/>
              <a:gd name="connsiteX615" fmla="*/ 1743958 w 2639504"/>
              <a:gd name="connsiteY615" fmla="*/ 1979613 h 5467529"/>
              <a:gd name="connsiteX616" fmla="*/ 1791092 w 2639504"/>
              <a:gd name="connsiteY616" fmla="*/ 2026747 h 5467529"/>
              <a:gd name="connsiteX617" fmla="*/ 1743958 w 2639504"/>
              <a:gd name="connsiteY617" fmla="*/ 2073881 h 5467529"/>
              <a:gd name="connsiteX618" fmla="*/ 1696824 w 2639504"/>
              <a:gd name="connsiteY618" fmla="*/ 2026747 h 5467529"/>
              <a:gd name="connsiteX619" fmla="*/ 1743958 w 2639504"/>
              <a:gd name="connsiteY619" fmla="*/ 1979613 h 5467529"/>
              <a:gd name="connsiteX620" fmla="*/ 1461154 w 2639504"/>
              <a:gd name="connsiteY620" fmla="*/ 1979613 h 5467529"/>
              <a:gd name="connsiteX621" fmla="*/ 1508288 w 2639504"/>
              <a:gd name="connsiteY621" fmla="*/ 2026747 h 5467529"/>
              <a:gd name="connsiteX622" fmla="*/ 1461154 w 2639504"/>
              <a:gd name="connsiteY622" fmla="*/ 2073881 h 5467529"/>
              <a:gd name="connsiteX623" fmla="*/ 1414020 w 2639504"/>
              <a:gd name="connsiteY623" fmla="*/ 2026747 h 5467529"/>
              <a:gd name="connsiteX624" fmla="*/ 1461154 w 2639504"/>
              <a:gd name="connsiteY624" fmla="*/ 1979613 h 5467529"/>
              <a:gd name="connsiteX625" fmla="*/ 1178350 w 2639504"/>
              <a:gd name="connsiteY625" fmla="*/ 1979613 h 5467529"/>
              <a:gd name="connsiteX626" fmla="*/ 1225484 w 2639504"/>
              <a:gd name="connsiteY626" fmla="*/ 2026747 h 5467529"/>
              <a:gd name="connsiteX627" fmla="*/ 1178350 w 2639504"/>
              <a:gd name="connsiteY627" fmla="*/ 2073881 h 5467529"/>
              <a:gd name="connsiteX628" fmla="*/ 1131216 w 2639504"/>
              <a:gd name="connsiteY628" fmla="*/ 2026747 h 5467529"/>
              <a:gd name="connsiteX629" fmla="*/ 1178350 w 2639504"/>
              <a:gd name="connsiteY629" fmla="*/ 1979613 h 5467529"/>
              <a:gd name="connsiteX630" fmla="*/ 895546 w 2639504"/>
              <a:gd name="connsiteY630" fmla="*/ 1979613 h 5467529"/>
              <a:gd name="connsiteX631" fmla="*/ 942680 w 2639504"/>
              <a:gd name="connsiteY631" fmla="*/ 2026747 h 5467529"/>
              <a:gd name="connsiteX632" fmla="*/ 895546 w 2639504"/>
              <a:gd name="connsiteY632" fmla="*/ 2073881 h 5467529"/>
              <a:gd name="connsiteX633" fmla="*/ 848412 w 2639504"/>
              <a:gd name="connsiteY633" fmla="*/ 2026747 h 5467529"/>
              <a:gd name="connsiteX634" fmla="*/ 895546 w 2639504"/>
              <a:gd name="connsiteY634" fmla="*/ 1979613 h 5467529"/>
              <a:gd name="connsiteX635" fmla="*/ 612742 w 2639504"/>
              <a:gd name="connsiteY635" fmla="*/ 1979613 h 5467529"/>
              <a:gd name="connsiteX636" fmla="*/ 659876 w 2639504"/>
              <a:gd name="connsiteY636" fmla="*/ 2026747 h 5467529"/>
              <a:gd name="connsiteX637" fmla="*/ 612742 w 2639504"/>
              <a:gd name="connsiteY637" fmla="*/ 2073881 h 5467529"/>
              <a:gd name="connsiteX638" fmla="*/ 565608 w 2639504"/>
              <a:gd name="connsiteY638" fmla="*/ 2026747 h 5467529"/>
              <a:gd name="connsiteX639" fmla="*/ 612742 w 2639504"/>
              <a:gd name="connsiteY639" fmla="*/ 1979613 h 5467529"/>
              <a:gd name="connsiteX640" fmla="*/ 329938 w 2639504"/>
              <a:gd name="connsiteY640" fmla="*/ 1979613 h 5467529"/>
              <a:gd name="connsiteX641" fmla="*/ 377072 w 2639504"/>
              <a:gd name="connsiteY641" fmla="*/ 2026747 h 5467529"/>
              <a:gd name="connsiteX642" fmla="*/ 329938 w 2639504"/>
              <a:gd name="connsiteY642" fmla="*/ 2073881 h 5467529"/>
              <a:gd name="connsiteX643" fmla="*/ 282804 w 2639504"/>
              <a:gd name="connsiteY643" fmla="*/ 2026747 h 5467529"/>
              <a:gd name="connsiteX644" fmla="*/ 329938 w 2639504"/>
              <a:gd name="connsiteY644" fmla="*/ 1979613 h 5467529"/>
              <a:gd name="connsiteX645" fmla="*/ 47134 w 2639504"/>
              <a:gd name="connsiteY645" fmla="*/ 1979613 h 5467529"/>
              <a:gd name="connsiteX646" fmla="*/ 94268 w 2639504"/>
              <a:gd name="connsiteY646" fmla="*/ 2026747 h 5467529"/>
              <a:gd name="connsiteX647" fmla="*/ 47134 w 2639504"/>
              <a:gd name="connsiteY647" fmla="*/ 2073881 h 5467529"/>
              <a:gd name="connsiteX648" fmla="*/ 0 w 2639504"/>
              <a:gd name="connsiteY648" fmla="*/ 2026747 h 5467529"/>
              <a:gd name="connsiteX649" fmla="*/ 47134 w 2639504"/>
              <a:gd name="connsiteY649" fmla="*/ 1979613 h 5467529"/>
              <a:gd name="connsiteX650" fmla="*/ 2592370 w 2639504"/>
              <a:gd name="connsiteY650" fmla="*/ 1696809 h 5467529"/>
              <a:gd name="connsiteX651" fmla="*/ 2639504 w 2639504"/>
              <a:gd name="connsiteY651" fmla="*/ 1743943 h 5467529"/>
              <a:gd name="connsiteX652" fmla="*/ 2592370 w 2639504"/>
              <a:gd name="connsiteY652" fmla="*/ 1791077 h 5467529"/>
              <a:gd name="connsiteX653" fmla="*/ 2545236 w 2639504"/>
              <a:gd name="connsiteY653" fmla="*/ 1743943 h 5467529"/>
              <a:gd name="connsiteX654" fmla="*/ 2592370 w 2639504"/>
              <a:gd name="connsiteY654" fmla="*/ 1696809 h 5467529"/>
              <a:gd name="connsiteX655" fmla="*/ 2309566 w 2639504"/>
              <a:gd name="connsiteY655" fmla="*/ 1696809 h 5467529"/>
              <a:gd name="connsiteX656" fmla="*/ 2356700 w 2639504"/>
              <a:gd name="connsiteY656" fmla="*/ 1743943 h 5467529"/>
              <a:gd name="connsiteX657" fmla="*/ 2309566 w 2639504"/>
              <a:gd name="connsiteY657" fmla="*/ 1791077 h 5467529"/>
              <a:gd name="connsiteX658" fmla="*/ 2262432 w 2639504"/>
              <a:gd name="connsiteY658" fmla="*/ 1743943 h 5467529"/>
              <a:gd name="connsiteX659" fmla="*/ 2309566 w 2639504"/>
              <a:gd name="connsiteY659" fmla="*/ 1696809 h 5467529"/>
              <a:gd name="connsiteX660" fmla="*/ 2026762 w 2639504"/>
              <a:gd name="connsiteY660" fmla="*/ 1696809 h 5467529"/>
              <a:gd name="connsiteX661" fmla="*/ 2073896 w 2639504"/>
              <a:gd name="connsiteY661" fmla="*/ 1743943 h 5467529"/>
              <a:gd name="connsiteX662" fmla="*/ 2026762 w 2639504"/>
              <a:gd name="connsiteY662" fmla="*/ 1791077 h 5467529"/>
              <a:gd name="connsiteX663" fmla="*/ 1979628 w 2639504"/>
              <a:gd name="connsiteY663" fmla="*/ 1743943 h 5467529"/>
              <a:gd name="connsiteX664" fmla="*/ 2026762 w 2639504"/>
              <a:gd name="connsiteY664" fmla="*/ 1696809 h 5467529"/>
              <a:gd name="connsiteX665" fmla="*/ 1743958 w 2639504"/>
              <a:gd name="connsiteY665" fmla="*/ 1696809 h 5467529"/>
              <a:gd name="connsiteX666" fmla="*/ 1791092 w 2639504"/>
              <a:gd name="connsiteY666" fmla="*/ 1743943 h 5467529"/>
              <a:gd name="connsiteX667" fmla="*/ 1743958 w 2639504"/>
              <a:gd name="connsiteY667" fmla="*/ 1791077 h 5467529"/>
              <a:gd name="connsiteX668" fmla="*/ 1696824 w 2639504"/>
              <a:gd name="connsiteY668" fmla="*/ 1743943 h 5467529"/>
              <a:gd name="connsiteX669" fmla="*/ 1743958 w 2639504"/>
              <a:gd name="connsiteY669" fmla="*/ 1696809 h 5467529"/>
              <a:gd name="connsiteX670" fmla="*/ 1461154 w 2639504"/>
              <a:gd name="connsiteY670" fmla="*/ 1696809 h 5467529"/>
              <a:gd name="connsiteX671" fmla="*/ 1508288 w 2639504"/>
              <a:gd name="connsiteY671" fmla="*/ 1743943 h 5467529"/>
              <a:gd name="connsiteX672" fmla="*/ 1461154 w 2639504"/>
              <a:gd name="connsiteY672" fmla="*/ 1791077 h 5467529"/>
              <a:gd name="connsiteX673" fmla="*/ 1414020 w 2639504"/>
              <a:gd name="connsiteY673" fmla="*/ 1743943 h 5467529"/>
              <a:gd name="connsiteX674" fmla="*/ 1461154 w 2639504"/>
              <a:gd name="connsiteY674" fmla="*/ 1696809 h 5467529"/>
              <a:gd name="connsiteX675" fmla="*/ 1178350 w 2639504"/>
              <a:gd name="connsiteY675" fmla="*/ 1696809 h 5467529"/>
              <a:gd name="connsiteX676" fmla="*/ 1225484 w 2639504"/>
              <a:gd name="connsiteY676" fmla="*/ 1743943 h 5467529"/>
              <a:gd name="connsiteX677" fmla="*/ 1178350 w 2639504"/>
              <a:gd name="connsiteY677" fmla="*/ 1791077 h 5467529"/>
              <a:gd name="connsiteX678" fmla="*/ 1131216 w 2639504"/>
              <a:gd name="connsiteY678" fmla="*/ 1743943 h 5467529"/>
              <a:gd name="connsiteX679" fmla="*/ 1178350 w 2639504"/>
              <a:gd name="connsiteY679" fmla="*/ 1696809 h 5467529"/>
              <a:gd name="connsiteX680" fmla="*/ 895546 w 2639504"/>
              <a:gd name="connsiteY680" fmla="*/ 1696809 h 5467529"/>
              <a:gd name="connsiteX681" fmla="*/ 942680 w 2639504"/>
              <a:gd name="connsiteY681" fmla="*/ 1743943 h 5467529"/>
              <a:gd name="connsiteX682" fmla="*/ 895546 w 2639504"/>
              <a:gd name="connsiteY682" fmla="*/ 1791077 h 5467529"/>
              <a:gd name="connsiteX683" fmla="*/ 848412 w 2639504"/>
              <a:gd name="connsiteY683" fmla="*/ 1743943 h 5467529"/>
              <a:gd name="connsiteX684" fmla="*/ 895546 w 2639504"/>
              <a:gd name="connsiteY684" fmla="*/ 1696809 h 5467529"/>
              <a:gd name="connsiteX685" fmla="*/ 612742 w 2639504"/>
              <a:gd name="connsiteY685" fmla="*/ 1696809 h 5467529"/>
              <a:gd name="connsiteX686" fmla="*/ 659876 w 2639504"/>
              <a:gd name="connsiteY686" fmla="*/ 1743943 h 5467529"/>
              <a:gd name="connsiteX687" fmla="*/ 612742 w 2639504"/>
              <a:gd name="connsiteY687" fmla="*/ 1791077 h 5467529"/>
              <a:gd name="connsiteX688" fmla="*/ 565608 w 2639504"/>
              <a:gd name="connsiteY688" fmla="*/ 1743943 h 5467529"/>
              <a:gd name="connsiteX689" fmla="*/ 612742 w 2639504"/>
              <a:gd name="connsiteY689" fmla="*/ 1696809 h 5467529"/>
              <a:gd name="connsiteX690" fmla="*/ 329938 w 2639504"/>
              <a:gd name="connsiteY690" fmla="*/ 1696809 h 5467529"/>
              <a:gd name="connsiteX691" fmla="*/ 377072 w 2639504"/>
              <a:gd name="connsiteY691" fmla="*/ 1743943 h 5467529"/>
              <a:gd name="connsiteX692" fmla="*/ 329938 w 2639504"/>
              <a:gd name="connsiteY692" fmla="*/ 1791077 h 5467529"/>
              <a:gd name="connsiteX693" fmla="*/ 282804 w 2639504"/>
              <a:gd name="connsiteY693" fmla="*/ 1743943 h 5467529"/>
              <a:gd name="connsiteX694" fmla="*/ 329938 w 2639504"/>
              <a:gd name="connsiteY694" fmla="*/ 1696809 h 5467529"/>
              <a:gd name="connsiteX695" fmla="*/ 47134 w 2639504"/>
              <a:gd name="connsiteY695" fmla="*/ 1696809 h 5467529"/>
              <a:gd name="connsiteX696" fmla="*/ 94268 w 2639504"/>
              <a:gd name="connsiteY696" fmla="*/ 1743943 h 5467529"/>
              <a:gd name="connsiteX697" fmla="*/ 47134 w 2639504"/>
              <a:gd name="connsiteY697" fmla="*/ 1791077 h 5467529"/>
              <a:gd name="connsiteX698" fmla="*/ 0 w 2639504"/>
              <a:gd name="connsiteY698" fmla="*/ 1743943 h 5467529"/>
              <a:gd name="connsiteX699" fmla="*/ 47134 w 2639504"/>
              <a:gd name="connsiteY699" fmla="*/ 1696809 h 5467529"/>
              <a:gd name="connsiteX700" fmla="*/ 2592370 w 2639504"/>
              <a:gd name="connsiteY700" fmla="*/ 1414005 h 5467529"/>
              <a:gd name="connsiteX701" fmla="*/ 2639504 w 2639504"/>
              <a:gd name="connsiteY701" fmla="*/ 1461139 h 5467529"/>
              <a:gd name="connsiteX702" fmla="*/ 2592370 w 2639504"/>
              <a:gd name="connsiteY702" fmla="*/ 1508273 h 5467529"/>
              <a:gd name="connsiteX703" fmla="*/ 2545236 w 2639504"/>
              <a:gd name="connsiteY703" fmla="*/ 1461139 h 5467529"/>
              <a:gd name="connsiteX704" fmla="*/ 2592370 w 2639504"/>
              <a:gd name="connsiteY704" fmla="*/ 1414005 h 5467529"/>
              <a:gd name="connsiteX705" fmla="*/ 2309566 w 2639504"/>
              <a:gd name="connsiteY705" fmla="*/ 1414005 h 5467529"/>
              <a:gd name="connsiteX706" fmla="*/ 2356700 w 2639504"/>
              <a:gd name="connsiteY706" fmla="*/ 1461139 h 5467529"/>
              <a:gd name="connsiteX707" fmla="*/ 2309566 w 2639504"/>
              <a:gd name="connsiteY707" fmla="*/ 1508273 h 5467529"/>
              <a:gd name="connsiteX708" fmla="*/ 2262432 w 2639504"/>
              <a:gd name="connsiteY708" fmla="*/ 1461139 h 5467529"/>
              <a:gd name="connsiteX709" fmla="*/ 2309566 w 2639504"/>
              <a:gd name="connsiteY709" fmla="*/ 1414005 h 5467529"/>
              <a:gd name="connsiteX710" fmla="*/ 2026762 w 2639504"/>
              <a:gd name="connsiteY710" fmla="*/ 1414005 h 5467529"/>
              <a:gd name="connsiteX711" fmla="*/ 2073896 w 2639504"/>
              <a:gd name="connsiteY711" fmla="*/ 1461139 h 5467529"/>
              <a:gd name="connsiteX712" fmla="*/ 2026762 w 2639504"/>
              <a:gd name="connsiteY712" fmla="*/ 1508273 h 5467529"/>
              <a:gd name="connsiteX713" fmla="*/ 1979628 w 2639504"/>
              <a:gd name="connsiteY713" fmla="*/ 1461139 h 5467529"/>
              <a:gd name="connsiteX714" fmla="*/ 2026762 w 2639504"/>
              <a:gd name="connsiteY714" fmla="*/ 1414005 h 5467529"/>
              <a:gd name="connsiteX715" fmla="*/ 1743958 w 2639504"/>
              <a:gd name="connsiteY715" fmla="*/ 1414005 h 5467529"/>
              <a:gd name="connsiteX716" fmla="*/ 1791092 w 2639504"/>
              <a:gd name="connsiteY716" fmla="*/ 1461139 h 5467529"/>
              <a:gd name="connsiteX717" fmla="*/ 1743958 w 2639504"/>
              <a:gd name="connsiteY717" fmla="*/ 1508273 h 5467529"/>
              <a:gd name="connsiteX718" fmla="*/ 1696824 w 2639504"/>
              <a:gd name="connsiteY718" fmla="*/ 1461139 h 5467529"/>
              <a:gd name="connsiteX719" fmla="*/ 1743958 w 2639504"/>
              <a:gd name="connsiteY719" fmla="*/ 1414005 h 5467529"/>
              <a:gd name="connsiteX720" fmla="*/ 1461154 w 2639504"/>
              <a:gd name="connsiteY720" fmla="*/ 1414005 h 5467529"/>
              <a:gd name="connsiteX721" fmla="*/ 1508288 w 2639504"/>
              <a:gd name="connsiteY721" fmla="*/ 1461139 h 5467529"/>
              <a:gd name="connsiteX722" fmla="*/ 1461154 w 2639504"/>
              <a:gd name="connsiteY722" fmla="*/ 1508273 h 5467529"/>
              <a:gd name="connsiteX723" fmla="*/ 1414020 w 2639504"/>
              <a:gd name="connsiteY723" fmla="*/ 1461139 h 5467529"/>
              <a:gd name="connsiteX724" fmla="*/ 1461154 w 2639504"/>
              <a:gd name="connsiteY724" fmla="*/ 1414005 h 5467529"/>
              <a:gd name="connsiteX725" fmla="*/ 1178350 w 2639504"/>
              <a:gd name="connsiteY725" fmla="*/ 1414005 h 5467529"/>
              <a:gd name="connsiteX726" fmla="*/ 1225484 w 2639504"/>
              <a:gd name="connsiteY726" fmla="*/ 1461139 h 5467529"/>
              <a:gd name="connsiteX727" fmla="*/ 1178350 w 2639504"/>
              <a:gd name="connsiteY727" fmla="*/ 1508273 h 5467529"/>
              <a:gd name="connsiteX728" fmla="*/ 1131216 w 2639504"/>
              <a:gd name="connsiteY728" fmla="*/ 1461139 h 5467529"/>
              <a:gd name="connsiteX729" fmla="*/ 1178350 w 2639504"/>
              <a:gd name="connsiteY729" fmla="*/ 1414005 h 5467529"/>
              <a:gd name="connsiteX730" fmla="*/ 895546 w 2639504"/>
              <a:gd name="connsiteY730" fmla="*/ 1414005 h 5467529"/>
              <a:gd name="connsiteX731" fmla="*/ 942680 w 2639504"/>
              <a:gd name="connsiteY731" fmla="*/ 1461139 h 5467529"/>
              <a:gd name="connsiteX732" fmla="*/ 895546 w 2639504"/>
              <a:gd name="connsiteY732" fmla="*/ 1508273 h 5467529"/>
              <a:gd name="connsiteX733" fmla="*/ 848412 w 2639504"/>
              <a:gd name="connsiteY733" fmla="*/ 1461139 h 5467529"/>
              <a:gd name="connsiteX734" fmla="*/ 895546 w 2639504"/>
              <a:gd name="connsiteY734" fmla="*/ 1414005 h 5467529"/>
              <a:gd name="connsiteX735" fmla="*/ 612742 w 2639504"/>
              <a:gd name="connsiteY735" fmla="*/ 1414005 h 5467529"/>
              <a:gd name="connsiteX736" fmla="*/ 659876 w 2639504"/>
              <a:gd name="connsiteY736" fmla="*/ 1461139 h 5467529"/>
              <a:gd name="connsiteX737" fmla="*/ 612742 w 2639504"/>
              <a:gd name="connsiteY737" fmla="*/ 1508273 h 5467529"/>
              <a:gd name="connsiteX738" fmla="*/ 565608 w 2639504"/>
              <a:gd name="connsiteY738" fmla="*/ 1461139 h 5467529"/>
              <a:gd name="connsiteX739" fmla="*/ 612742 w 2639504"/>
              <a:gd name="connsiteY739" fmla="*/ 1414005 h 5467529"/>
              <a:gd name="connsiteX740" fmla="*/ 329938 w 2639504"/>
              <a:gd name="connsiteY740" fmla="*/ 1414005 h 5467529"/>
              <a:gd name="connsiteX741" fmla="*/ 377072 w 2639504"/>
              <a:gd name="connsiteY741" fmla="*/ 1461139 h 5467529"/>
              <a:gd name="connsiteX742" fmla="*/ 329938 w 2639504"/>
              <a:gd name="connsiteY742" fmla="*/ 1508273 h 5467529"/>
              <a:gd name="connsiteX743" fmla="*/ 282804 w 2639504"/>
              <a:gd name="connsiteY743" fmla="*/ 1461139 h 5467529"/>
              <a:gd name="connsiteX744" fmla="*/ 329938 w 2639504"/>
              <a:gd name="connsiteY744" fmla="*/ 1414005 h 5467529"/>
              <a:gd name="connsiteX745" fmla="*/ 47134 w 2639504"/>
              <a:gd name="connsiteY745" fmla="*/ 1414005 h 5467529"/>
              <a:gd name="connsiteX746" fmla="*/ 94268 w 2639504"/>
              <a:gd name="connsiteY746" fmla="*/ 1461139 h 5467529"/>
              <a:gd name="connsiteX747" fmla="*/ 47134 w 2639504"/>
              <a:gd name="connsiteY747" fmla="*/ 1508273 h 5467529"/>
              <a:gd name="connsiteX748" fmla="*/ 0 w 2639504"/>
              <a:gd name="connsiteY748" fmla="*/ 1461139 h 5467529"/>
              <a:gd name="connsiteX749" fmla="*/ 47134 w 2639504"/>
              <a:gd name="connsiteY749" fmla="*/ 1414005 h 5467529"/>
              <a:gd name="connsiteX750" fmla="*/ 329938 w 2639504"/>
              <a:gd name="connsiteY750" fmla="*/ 1131216 h 5467529"/>
              <a:gd name="connsiteX751" fmla="*/ 377072 w 2639504"/>
              <a:gd name="connsiteY751" fmla="*/ 1178350 h 5467529"/>
              <a:gd name="connsiteX752" fmla="*/ 329938 w 2639504"/>
              <a:gd name="connsiteY752" fmla="*/ 1225484 h 5467529"/>
              <a:gd name="connsiteX753" fmla="*/ 282804 w 2639504"/>
              <a:gd name="connsiteY753" fmla="*/ 1178350 h 5467529"/>
              <a:gd name="connsiteX754" fmla="*/ 329938 w 2639504"/>
              <a:gd name="connsiteY754" fmla="*/ 1131216 h 5467529"/>
              <a:gd name="connsiteX755" fmla="*/ 47134 w 2639504"/>
              <a:gd name="connsiteY755" fmla="*/ 1131216 h 5467529"/>
              <a:gd name="connsiteX756" fmla="*/ 94268 w 2639504"/>
              <a:gd name="connsiteY756" fmla="*/ 1178350 h 5467529"/>
              <a:gd name="connsiteX757" fmla="*/ 47134 w 2639504"/>
              <a:gd name="connsiteY757" fmla="*/ 1225484 h 5467529"/>
              <a:gd name="connsiteX758" fmla="*/ 0 w 2639504"/>
              <a:gd name="connsiteY758" fmla="*/ 1178350 h 5467529"/>
              <a:gd name="connsiteX759" fmla="*/ 47134 w 2639504"/>
              <a:gd name="connsiteY759" fmla="*/ 1131216 h 5467529"/>
              <a:gd name="connsiteX760" fmla="*/ 1178350 w 2639504"/>
              <a:gd name="connsiteY760" fmla="*/ 1131215 h 5467529"/>
              <a:gd name="connsiteX761" fmla="*/ 1225484 w 2639504"/>
              <a:gd name="connsiteY761" fmla="*/ 1178350 h 5467529"/>
              <a:gd name="connsiteX762" fmla="*/ 1178350 w 2639504"/>
              <a:gd name="connsiteY762" fmla="*/ 1225484 h 5467529"/>
              <a:gd name="connsiteX763" fmla="*/ 1131216 w 2639504"/>
              <a:gd name="connsiteY763" fmla="*/ 1178350 h 5467529"/>
              <a:gd name="connsiteX764" fmla="*/ 1178350 w 2639504"/>
              <a:gd name="connsiteY764" fmla="*/ 1131215 h 5467529"/>
              <a:gd name="connsiteX765" fmla="*/ 895546 w 2639504"/>
              <a:gd name="connsiteY765" fmla="*/ 1131215 h 5467529"/>
              <a:gd name="connsiteX766" fmla="*/ 942680 w 2639504"/>
              <a:gd name="connsiteY766" fmla="*/ 1178350 h 5467529"/>
              <a:gd name="connsiteX767" fmla="*/ 895546 w 2639504"/>
              <a:gd name="connsiteY767" fmla="*/ 1225484 h 5467529"/>
              <a:gd name="connsiteX768" fmla="*/ 848412 w 2639504"/>
              <a:gd name="connsiteY768" fmla="*/ 1178350 h 5467529"/>
              <a:gd name="connsiteX769" fmla="*/ 895546 w 2639504"/>
              <a:gd name="connsiteY769" fmla="*/ 1131215 h 5467529"/>
              <a:gd name="connsiteX770" fmla="*/ 612742 w 2639504"/>
              <a:gd name="connsiteY770" fmla="*/ 1131215 h 5467529"/>
              <a:gd name="connsiteX771" fmla="*/ 659876 w 2639504"/>
              <a:gd name="connsiteY771" fmla="*/ 1178350 h 5467529"/>
              <a:gd name="connsiteX772" fmla="*/ 612742 w 2639504"/>
              <a:gd name="connsiteY772" fmla="*/ 1225484 h 5467529"/>
              <a:gd name="connsiteX773" fmla="*/ 565608 w 2639504"/>
              <a:gd name="connsiteY773" fmla="*/ 1178350 h 5467529"/>
              <a:gd name="connsiteX774" fmla="*/ 612742 w 2639504"/>
              <a:gd name="connsiteY774" fmla="*/ 1131215 h 5467529"/>
              <a:gd name="connsiteX775" fmla="*/ 1743958 w 2639504"/>
              <a:gd name="connsiteY775" fmla="*/ 1131215 h 5467529"/>
              <a:gd name="connsiteX776" fmla="*/ 1791092 w 2639504"/>
              <a:gd name="connsiteY776" fmla="*/ 1178349 h 5467529"/>
              <a:gd name="connsiteX777" fmla="*/ 1743958 w 2639504"/>
              <a:gd name="connsiteY777" fmla="*/ 1225484 h 5467529"/>
              <a:gd name="connsiteX778" fmla="*/ 1696824 w 2639504"/>
              <a:gd name="connsiteY778" fmla="*/ 1178349 h 5467529"/>
              <a:gd name="connsiteX779" fmla="*/ 1743958 w 2639504"/>
              <a:gd name="connsiteY779" fmla="*/ 1131215 h 5467529"/>
              <a:gd name="connsiteX780" fmla="*/ 1461154 w 2639504"/>
              <a:gd name="connsiteY780" fmla="*/ 1131215 h 5467529"/>
              <a:gd name="connsiteX781" fmla="*/ 1508288 w 2639504"/>
              <a:gd name="connsiteY781" fmla="*/ 1178349 h 5467529"/>
              <a:gd name="connsiteX782" fmla="*/ 1461154 w 2639504"/>
              <a:gd name="connsiteY782" fmla="*/ 1225484 h 5467529"/>
              <a:gd name="connsiteX783" fmla="*/ 1414020 w 2639504"/>
              <a:gd name="connsiteY783" fmla="*/ 1178349 h 5467529"/>
              <a:gd name="connsiteX784" fmla="*/ 1461154 w 2639504"/>
              <a:gd name="connsiteY784" fmla="*/ 1131215 h 5467529"/>
              <a:gd name="connsiteX785" fmla="*/ 2592370 w 2639504"/>
              <a:gd name="connsiteY785" fmla="*/ 1131215 h 5467529"/>
              <a:gd name="connsiteX786" fmla="*/ 2639504 w 2639504"/>
              <a:gd name="connsiteY786" fmla="*/ 1178349 h 5467529"/>
              <a:gd name="connsiteX787" fmla="*/ 2592370 w 2639504"/>
              <a:gd name="connsiteY787" fmla="*/ 1225484 h 5467529"/>
              <a:gd name="connsiteX788" fmla="*/ 2545236 w 2639504"/>
              <a:gd name="connsiteY788" fmla="*/ 1178349 h 5467529"/>
              <a:gd name="connsiteX789" fmla="*/ 2592370 w 2639504"/>
              <a:gd name="connsiteY789" fmla="*/ 1131215 h 5467529"/>
              <a:gd name="connsiteX790" fmla="*/ 2309566 w 2639504"/>
              <a:gd name="connsiteY790" fmla="*/ 1131215 h 5467529"/>
              <a:gd name="connsiteX791" fmla="*/ 2356700 w 2639504"/>
              <a:gd name="connsiteY791" fmla="*/ 1178349 h 5467529"/>
              <a:gd name="connsiteX792" fmla="*/ 2309566 w 2639504"/>
              <a:gd name="connsiteY792" fmla="*/ 1225484 h 5467529"/>
              <a:gd name="connsiteX793" fmla="*/ 2262432 w 2639504"/>
              <a:gd name="connsiteY793" fmla="*/ 1178349 h 5467529"/>
              <a:gd name="connsiteX794" fmla="*/ 2309566 w 2639504"/>
              <a:gd name="connsiteY794" fmla="*/ 1131215 h 5467529"/>
              <a:gd name="connsiteX795" fmla="*/ 2026762 w 2639504"/>
              <a:gd name="connsiteY795" fmla="*/ 1131215 h 5467529"/>
              <a:gd name="connsiteX796" fmla="*/ 2073896 w 2639504"/>
              <a:gd name="connsiteY796" fmla="*/ 1178349 h 5467529"/>
              <a:gd name="connsiteX797" fmla="*/ 2026762 w 2639504"/>
              <a:gd name="connsiteY797" fmla="*/ 1225484 h 5467529"/>
              <a:gd name="connsiteX798" fmla="*/ 1979628 w 2639504"/>
              <a:gd name="connsiteY798" fmla="*/ 1178349 h 5467529"/>
              <a:gd name="connsiteX799" fmla="*/ 2026762 w 2639504"/>
              <a:gd name="connsiteY799" fmla="*/ 1131215 h 5467529"/>
              <a:gd name="connsiteX800" fmla="*/ 329938 w 2639504"/>
              <a:gd name="connsiteY800" fmla="*/ 848410 h 5467529"/>
              <a:gd name="connsiteX801" fmla="*/ 377072 w 2639504"/>
              <a:gd name="connsiteY801" fmla="*/ 895545 h 5467529"/>
              <a:gd name="connsiteX802" fmla="*/ 329938 w 2639504"/>
              <a:gd name="connsiteY802" fmla="*/ 942679 h 5467529"/>
              <a:gd name="connsiteX803" fmla="*/ 282804 w 2639504"/>
              <a:gd name="connsiteY803" fmla="*/ 895545 h 5467529"/>
              <a:gd name="connsiteX804" fmla="*/ 329938 w 2639504"/>
              <a:gd name="connsiteY804" fmla="*/ 848410 h 5467529"/>
              <a:gd name="connsiteX805" fmla="*/ 47134 w 2639504"/>
              <a:gd name="connsiteY805" fmla="*/ 848410 h 5467529"/>
              <a:gd name="connsiteX806" fmla="*/ 94268 w 2639504"/>
              <a:gd name="connsiteY806" fmla="*/ 895545 h 5467529"/>
              <a:gd name="connsiteX807" fmla="*/ 47134 w 2639504"/>
              <a:gd name="connsiteY807" fmla="*/ 942679 h 5467529"/>
              <a:gd name="connsiteX808" fmla="*/ 0 w 2639504"/>
              <a:gd name="connsiteY808" fmla="*/ 895545 h 5467529"/>
              <a:gd name="connsiteX809" fmla="*/ 47134 w 2639504"/>
              <a:gd name="connsiteY809" fmla="*/ 848410 h 5467529"/>
              <a:gd name="connsiteX810" fmla="*/ 1178350 w 2639504"/>
              <a:gd name="connsiteY810" fmla="*/ 848410 h 5467529"/>
              <a:gd name="connsiteX811" fmla="*/ 1225484 w 2639504"/>
              <a:gd name="connsiteY811" fmla="*/ 895544 h 5467529"/>
              <a:gd name="connsiteX812" fmla="*/ 1178350 w 2639504"/>
              <a:gd name="connsiteY812" fmla="*/ 942679 h 5467529"/>
              <a:gd name="connsiteX813" fmla="*/ 1131216 w 2639504"/>
              <a:gd name="connsiteY813" fmla="*/ 895544 h 5467529"/>
              <a:gd name="connsiteX814" fmla="*/ 1178350 w 2639504"/>
              <a:gd name="connsiteY814" fmla="*/ 848410 h 5467529"/>
              <a:gd name="connsiteX815" fmla="*/ 895546 w 2639504"/>
              <a:gd name="connsiteY815" fmla="*/ 848410 h 5467529"/>
              <a:gd name="connsiteX816" fmla="*/ 942680 w 2639504"/>
              <a:gd name="connsiteY816" fmla="*/ 895544 h 5467529"/>
              <a:gd name="connsiteX817" fmla="*/ 895546 w 2639504"/>
              <a:gd name="connsiteY817" fmla="*/ 942679 h 5467529"/>
              <a:gd name="connsiteX818" fmla="*/ 848412 w 2639504"/>
              <a:gd name="connsiteY818" fmla="*/ 895544 h 5467529"/>
              <a:gd name="connsiteX819" fmla="*/ 895546 w 2639504"/>
              <a:gd name="connsiteY819" fmla="*/ 848410 h 5467529"/>
              <a:gd name="connsiteX820" fmla="*/ 612742 w 2639504"/>
              <a:gd name="connsiteY820" fmla="*/ 848410 h 5467529"/>
              <a:gd name="connsiteX821" fmla="*/ 659876 w 2639504"/>
              <a:gd name="connsiteY821" fmla="*/ 895545 h 5467529"/>
              <a:gd name="connsiteX822" fmla="*/ 612742 w 2639504"/>
              <a:gd name="connsiteY822" fmla="*/ 942679 h 5467529"/>
              <a:gd name="connsiteX823" fmla="*/ 565608 w 2639504"/>
              <a:gd name="connsiteY823" fmla="*/ 895545 h 5467529"/>
              <a:gd name="connsiteX824" fmla="*/ 612742 w 2639504"/>
              <a:gd name="connsiteY824" fmla="*/ 848410 h 5467529"/>
              <a:gd name="connsiteX825" fmla="*/ 2309566 w 2639504"/>
              <a:gd name="connsiteY825" fmla="*/ 848410 h 5467529"/>
              <a:gd name="connsiteX826" fmla="*/ 2356700 w 2639504"/>
              <a:gd name="connsiteY826" fmla="*/ 895544 h 5467529"/>
              <a:gd name="connsiteX827" fmla="*/ 2309566 w 2639504"/>
              <a:gd name="connsiteY827" fmla="*/ 942679 h 5467529"/>
              <a:gd name="connsiteX828" fmla="*/ 2262432 w 2639504"/>
              <a:gd name="connsiteY828" fmla="*/ 895544 h 5467529"/>
              <a:gd name="connsiteX829" fmla="*/ 2309566 w 2639504"/>
              <a:gd name="connsiteY829" fmla="*/ 848410 h 5467529"/>
              <a:gd name="connsiteX830" fmla="*/ 2026762 w 2639504"/>
              <a:gd name="connsiteY830" fmla="*/ 848410 h 5467529"/>
              <a:gd name="connsiteX831" fmla="*/ 2073896 w 2639504"/>
              <a:gd name="connsiteY831" fmla="*/ 895544 h 5467529"/>
              <a:gd name="connsiteX832" fmla="*/ 2026762 w 2639504"/>
              <a:gd name="connsiteY832" fmla="*/ 942679 h 5467529"/>
              <a:gd name="connsiteX833" fmla="*/ 1979628 w 2639504"/>
              <a:gd name="connsiteY833" fmla="*/ 895544 h 5467529"/>
              <a:gd name="connsiteX834" fmla="*/ 2026762 w 2639504"/>
              <a:gd name="connsiteY834" fmla="*/ 848410 h 5467529"/>
              <a:gd name="connsiteX835" fmla="*/ 1743958 w 2639504"/>
              <a:gd name="connsiteY835" fmla="*/ 848410 h 5467529"/>
              <a:gd name="connsiteX836" fmla="*/ 1791092 w 2639504"/>
              <a:gd name="connsiteY836" fmla="*/ 895544 h 5467529"/>
              <a:gd name="connsiteX837" fmla="*/ 1743958 w 2639504"/>
              <a:gd name="connsiteY837" fmla="*/ 942679 h 5467529"/>
              <a:gd name="connsiteX838" fmla="*/ 1696824 w 2639504"/>
              <a:gd name="connsiteY838" fmla="*/ 895544 h 5467529"/>
              <a:gd name="connsiteX839" fmla="*/ 1743958 w 2639504"/>
              <a:gd name="connsiteY839" fmla="*/ 848410 h 5467529"/>
              <a:gd name="connsiteX840" fmla="*/ 1461154 w 2639504"/>
              <a:gd name="connsiteY840" fmla="*/ 848410 h 5467529"/>
              <a:gd name="connsiteX841" fmla="*/ 1508288 w 2639504"/>
              <a:gd name="connsiteY841" fmla="*/ 895544 h 5467529"/>
              <a:gd name="connsiteX842" fmla="*/ 1461154 w 2639504"/>
              <a:gd name="connsiteY842" fmla="*/ 942679 h 5467529"/>
              <a:gd name="connsiteX843" fmla="*/ 1414020 w 2639504"/>
              <a:gd name="connsiteY843" fmla="*/ 895544 h 5467529"/>
              <a:gd name="connsiteX844" fmla="*/ 1461154 w 2639504"/>
              <a:gd name="connsiteY844" fmla="*/ 848410 h 5467529"/>
              <a:gd name="connsiteX845" fmla="*/ 2592370 w 2639504"/>
              <a:gd name="connsiteY845" fmla="*/ 848410 h 5467529"/>
              <a:gd name="connsiteX846" fmla="*/ 2639504 w 2639504"/>
              <a:gd name="connsiteY846" fmla="*/ 895544 h 5467529"/>
              <a:gd name="connsiteX847" fmla="*/ 2592370 w 2639504"/>
              <a:gd name="connsiteY847" fmla="*/ 942678 h 5467529"/>
              <a:gd name="connsiteX848" fmla="*/ 2545236 w 2639504"/>
              <a:gd name="connsiteY848" fmla="*/ 895544 h 5467529"/>
              <a:gd name="connsiteX849" fmla="*/ 2592370 w 2639504"/>
              <a:gd name="connsiteY849" fmla="*/ 848410 h 5467529"/>
              <a:gd name="connsiteX850" fmla="*/ 1461154 w 2639504"/>
              <a:gd name="connsiteY850" fmla="*/ 565607 h 5467529"/>
              <a:gd name="connsiteX851" fmla="*/ 1508288 w 2639504"/>
              <a:gd name="connsiteY851" fmla="*/ 612739 h 5467529"/>
              <a:gd name="connsiteX852" fmla="*/ 1461154 w 2639504"/>
              <a:gd name="connsiteY852" fmla="*/ 659873 h 5467529"/>
              <a:gd name="connsiteX853" fmla="*/ 1414020 w 2639504"/>
              <a:gd name="connsiteY853" fmla="*/ 612739 h 5467529"/>
              <a:gd name="connsiteX854" fmla="*/ 1461154 w 2639504"/>
              <a:gd name="connsiteY854" fmla="*/ 565607 h 5467529"/>
              <a:gd name="connsiteX855" fmla="*/ 1178350 w 2639504"/>
              <a:gd name="connsiteY855" fmla="*/ 565607 h 5467529"/>
              <a:gd name="connsiteX856" fmla="*/ 1225484 w 2639504"/>
              <a:gd name="connsiteY856" fmla="*/ 612739 h 5467529"/>
              <a:gd name="connsiteX857" fmla="*/ 1178350 w 2639504"/>
              <a:gd name="connsiteY857" fmla="*/ 659873 h 5467529"/>
              <a:gd name="connsiteX858" fmla="*/ 1131216 w 2639504"/>
              <a:gd name="connsiteY858" fmla="*/ 612739 h 5467529"/>
              <a:gd name="connsiteX859" fmla="*/ 1178350 w 2639504"/>
              <a:gd name="connsiteY859" fmla="*/ 565607 h 5467529"/>
              <a:gd name="connsiteX860" fmla="*/ 895546 w 2639504"/>
              <a:gd name="connsiteY860" fmla="*/ 565607 h 5467529"/>
              <a:gd name="connsiteX861" fmla="*/ 942680 w 2639504"/>
              <a:gd name="connsiteY861" fmla="*/ 612739 h 5467529"/>
              <a:gd name="connsiteX862" fmla="*/ 895546 w 2639504"/>
              <a:gd name="connsiteY862" fmla="*/ 659873 h 5467529"/>
              <a:gd name="connsiteX863" fmla="*/ 848412 w 2639504"/>
              <a:gd name="connsiteY863" fmla="*/ 612739 h 5467529"/>
              <a:gd name="connsiteX864" fmla="*/ 895546 w 2639504"/>
              <a:gd name="connsiteY864" fmla="*/ 565607 h 5467529"/>
              <a:gd name="connsiteX865" fmla="*/ 612742 w 2639504"/>
              <a:gd name="connsiteY865" fmla="*/ 565607 h 5467529"/>
              <a:gd name="connsiteX866" fmla="*/ 659876 w 2639504"/>
              <a:gd name="connsiteY866" fmla="*/ 612739 h 5467529"/>
              <a:gd name="connsiteX867" fmla="*/ 612742 w 2639504"/>
              <a:gd name="connsiteY867" fmla="*/ 659873 h 5467529"/>
              <a:gd name="connsiteX868" fmla="*/ 565608 w 2639504"/>
              <a:gd name="connsiteY868" fmla="*/ 612739 h 5467529"/>
              <a:gd name="connsiteX869" fmla="*/ 612742 w 2639504"/>
              <a:gd name="connsiteY869" fmla="*/ 565607 h 5467529"/>
              <a:gd name="connsiteX870" fmla="*/ 329938 w 2639504"/>
              <a:gd name="connsiteY870" fmla="*/ 565607 h 5467529"/>
              <a:gd name="connsiteX871" fmla="*/ 377072 w 2639504"/>
              <a:gd name="connsiteY871" fmla="*/ 612739 h 5467529"/>
              <a:gd name="connsiteX872" fmla="*/ 329938 w 2639504"/>
              <a:gd name="connsiteY872" fmla="*/ 659873 h 5467529"/>
              <a:gd name="connsiteX873" fmla="*/ 282804 w 2639504"/>
              <a:gd name="connsiteY873" fmla="*/ 612739 h 5467529"/>
              <a:gd name="connsiteX874" fmla="*/ 329938 w 2639504"/>
              <a:gd name="connsiteY874" fmla="*/ 565607 h 5467529"/>
              <a:gd name="connsiteX875" fmla="*/ 47134 w 2639504"/>
              <a:gd name="connsiteY875" fmla="*/ 565607 h 5467529"/>
              <a:gd name="connsiteX876" fmla="*/ 94268 w 2639504"/>
              <a:gd name="connsiteY876" fmla="*/ 612739 h 5467529"/>
              <a:gd name="connsiteX877" fmla="*/ 47134 w 2639504"/>
              <a:gd name="connsiteY877" fmla="*/ 659873 h 5467529"/>
              <a:gd name="connsiteX878" fmla="*/ 0 w 2639504"/>
              <a:gd name="connsiteY878" fmla="*/ 612739 h 5467529"/>
              <a:gd name="connsiteX879" fmla="*/ 47134 w 2639504"/>
              <a:gd name="connsiteY879" fmla="*/ 565607 h 5467529"/>
              <a:gd name="connsiteX880" fmla="*/ 2309566 w 2639504"/>
              <a:gd name="connsiteY880" fmla="*/ 565606 h 5467529"/>
              <a:gd name="connsiteX881" fmla="*/ 2356700 w 2639504"/>
              <a:gd name="connsiteY881" fmla="*/ 612739 h 5467529"/>
              <a:gd name="connsiteX882" fmla="*/ 2309566 w 2639504"/>
              <a:gd name="connsiteY882" fmla="*/ 659873 h 5467529"/>
              <a:gd name="connsiteX883" fmla="*/ 2262432 w 2639504"/>
              <a:gd name="connsiteY883" fmla="*/ 612739 h 5467529"/>
              <a:gd name="connsiteX884" fmla="*/ 2309566 w 2639504"/>
              <a:gd name="connsiteY884" fmla="*/ 565606 h 5467529"/>
              <a:gd name="connsiteX885" fmla="*/ 2026762 w 2639504"/>
              <a:gd name="connsiteY885" fmla="*/ 565606 h 5467529"/>
              <a:gd name="connsiteX886" fmla="*/ 2073896 w 2639504"/>
              <a:gd name="connsiteY886" fmla="*/ 612739 h 5467529"/>
              <a:gd name="connsiteX887" fmla="*/ 2026762 w 2639504"/>
              <a:gd name="connsiteY887" fmla="*/ 659873 h 5467529"/>
              <a:gd name="connsiteX888" fmla="*/ 1979628 w 2639504"/>
              <a:gd name="connsiteY888" fmla="*/ 612739 h 5467529"/>
              <a:gd name="connsiteX889" fmla="*/ 2026762 w 2639504"/>
              <a:gd name="connsiteY889" fmla="*/ 565606 h 5467529"/>
              <a:gd name="connsiteX890" fmla="*/ 1743958 w 2639504"/>
              <a:gd name="connsiteY890" fmla="*/ 565606 h 5467529"/>
              <a:gd name="connsiteX891" fmla="*/ 1791092 w 2639504"/>
              <a:gd name="connsiteY891" fmla="*/ 612739 h 5467529"/>
              <a:gd name="connsiteX892" fmla="*/ 1743958 w 2639504"/>
              <a:gd name="connsiteY892" fmla="*/ 659873 h 5467529"/>
              <a:gd name="connsiteX893" fmla="*/ 1696824 w 2639504"/>
              <a:gd name="connsiteY893" fmla="*/ 612739 h 5467529"/>
              <a:gd name="connsiteX894" fmla="*/ 1743958 w 2639504"/>
              <a:gd name="connsiteY894" fmla="*/ 565606 h 5467529"/>
              <a:gd name="connsiteX895" fmla="*/ 2592370 w 2639504"/>
              <a:gd name="connsiteY895" fmla="*/ 565605 h 5467529"/>
              <a:gd name="connsiteX896" fmla="*/ 2639504 w 2639504"/>
              <a:gd name="connsiteY896" fmla="*/ 612739 h 5467529"/>
              <a:gd name="connsiteX897" fmla="*/ 2592370 w 2639504"/>
              <a:gd name="connsiteY897" fmla="*/ 659873 h 5467529"/>
              <a:gd name="connsiteX898" fmla="*/ 2545236 w 2639504"/>
              <a:gd name="connsiteY898" fmla="*/ 612739 h 5467529"/>
              <a:gd name="connsiteX899" fmla="*/ 2592370 w 2639504"/>
              <a:gd name="connsiteY899" fmla="*/ 565605 h 5467529"/>
              <a:gd name="connsiteX900" fmla="*/ 2592370 w 2639504"/>
              <a:gd name="connsiteY900" fmla="*/ 282805 h 5467529"/>
              <a:gd name="connsiteX901" fmla="*/ 2639504 w 2639504"/>
              <a:gd name="connsiteY901" fmla="*/ 329934 h 5467529"/>
              <a:gd name="connsiteX902" fmla="*/ 2592370 w 2639504"/>
              <a:gd name="connsiteY902" fmla="*/ 377071 h 5467529"/>
              <a:gd name="connsiteX903" fmla="*/ 2545236 w 2639504"/>
              <a:gd name="connsiteY903" fmla="*/ 329934 h 5467529"/>
              <a:gd name="connsiteX904" fmla="*/ 2592370 w 2639504"/>
              <a:gd name="connsiteY904" fmla="*/ 282805 h 5467529"/>
              <a:gd name="connsiteX905" fmla="*/ 2309566 w 2639504"/>
              <a:gd name="connsiteY905" fmla="*/ 282805 h 5467529"/>
              <a:gd name="connsiteX906" fmla="*/ 2356700 w 2639504"/>
              <a:gd name="connsiteY906" fmla="*/ 329934 h 5467529"/>
              <a:gd name="connsiteX907" fmla="*/ 2309566 w 2639504"/>
              <a:gd name="connsiteY907" fmla="*/ 377071 h 5467529"/>
              <a:gd name="connsiteX908" fmla="*/ 2262432 w 2639504"/>
              <a:gd name="connsiteY908" fmla="*/ 329934 h 5467529"/>
              <a:gd name="connsiteX909" fmla="*/ 2309566 w 2639504"/>
              <a:gd name="connsiteY909" fmla="*/ 282805 h 5467529"/>
              <a:gd name="connsiteX910" fmla="*/ 2026762 w 2639504"/>
              <a:gd name="connsiteY910" fmla="*/ 282805 h 5467529"/>
              <a:gd name="connsiteX911" fmla="*/ 2073896 w 2639504"/>
              <a:gd name="connsiteY911" fmla="*/ 329934 h 5467529"/>
              <a:gd name="connsiteX912" fmla="*/ 2026762 w 2639504"/>
              <a:gd name="connsiteY912" fmla="*/ 377071 h 5467529"/>
              <a:gd name="connsiteX913" fmla="*/ 1979628 w 2639504"/>
              <a:gd name="connsiteY913" fmla="*/ 329934 h 5467529"/>
              <a:gd name="connsiteX914" fmla="*/ 2026762 w 2639504"/>
              <a:gd name="connsiteY914" fmla="*/ 282805 h 5467529"/>
              <a:gd name="connsiteX915" fmla="*/ 1743958 w 2639504"/>
              <a:gd name="connsiteY915" fmla="*/ 282805 h 5467529"/>
              <a:gd name="connsiteX916" fmla="*/ 1791092 w 2639504"/>
              <a:gd name="connsiteY916" fmla="*/ 329934 h 5467529"/>
              <a:gd name="connsiteX917" fmla="*/ 1743958 w 2639504"/>
              <a:gd name="connsiteY917" fmla="*/ 377072 h 5467529"/>
              <a:gd name="connsiteX918" fmla="*/ 1696824 w 2639504"/>
              <a:gd name="connsiteY918" fmla="*/ 329934 h 5467529"/>
              <a:gd name="connsiteX919" fmla="*/ 1743958 w 2639504"/>
              <a:gd name="connsiteY919" fmla="*/ 282805 h 5467529"/>
              <a:gd name="connsiteX920" fmla="*/ 1461154 w 2639504"/>
              <a:gd name="connsiteY920" fmla="*/ 282805 h 5467529"/>
              <a:gd name="connsiteX921" fmla="*/ 1508288 w 2639504"/>
              <a:gd name="connsiteY921" fmla="*/ 329934 h 5467529"/>
              <a:gd name="connsiteX922" fmla="*/ 1461154 w 2639504"/>
              <a:gd name="connsiteY922" fmla="*/ 377072 h 5467529"/>
              <a:gd name="connsiteX923" fmla="*/ 1414020 w 2639504"/>
              <a:gd name="connsiteY923" fmla="*/ 329934 h 5467529"/>
              <a:gd name="connsiteX924" fmla="*/ 1461154 w 2639504"/>
              <a:gd name="connsiteY924" fmla="*/ 282805 h 5467529"/>
              <a:gd name="connsiteX925" fmla="*/ 1178350 w 2639504"/>
              <a:gd name="connsiteY925" fmla="*/ 282805 h 5467529"/>
              <a:gd name="connsiteX926" fmla="*/ 1225484 w 2639504"/>
              <a:gd name="connsiteY926" fmla="*/ 329934 h 5467529"/>
              <a:gd name="connsiteX927" fmla="*/ 1178350 w 2639504"/>
              <a:gd name="connsiteY927" fmla="*/ 377072 h 5467529"/>
              <a:gd name="connsiteX928" fmla="*/ 1131216 w 2639504"/>
              <a:gd name="connsiteY928" fmla="*/ 329934 h 5467529"/>
              <a:gd name="connsiteX929" fmla="*/ 1178350 w 2639504"/>
              <a:gd name="connsiteY929" fmla="*/ 282805 h 5467529"/>
              <a:gd name="connsiteX930" fmla="*/ 895546 w 2639504"/>
              <a:gd name="connsiteY930" fmla="*/ 282805 h 5467529"/>
              <a:gd name="connsiteX931" fmla="*/ 942680 w 2639504"/>
              <a:gd name="connsiteY931" fmla="*/ 329934 h 5467529"/>
              <a:gd name="connsiteX932" fmla="*/ 895546 w 2639504"/>
              <a:gd name="connsiteY932" fmla="*/ 377072 h 5467529"/>
              <a:gd name="connsiteX933" fmla="*/ 848412 w 2639504"/>
              <a:gd name="connsiteY933" fmla="*/ 329934 h 5467529"/>
              <a:gd name="connsiteX934" fmla="*/ 895546 w 2639504"/>
              <a:gd name="connsiteY934" fmla="*/ 282805 h 5467529"/>
              <a:gd name="connsiteX935" fmla="*/ 612742 w 2639504"/>
              <a:gd name="connsiteY935" fmla="*/ 282805 h 5467529"/>
              <a:gd name="connsiteX936" fmla="*/ 659876 w 2639504"/>
              <a:gd name="connsiteY936" fmla="*/ 329934 h 5467529"/>
              <a:gd name="connsiteX937" fmla="*/ 612742 w 2639504"/>
              <a:gd name="connsiteY937" fmla="*/ 377072 h 5467529"/>
              <a:gd name="connsiteX938" fmla="*/ 565608 w 2639504"/>
              <a:gd name="connsiteY938" fmla="*/ 329934 h 5467529"/>
              <a:gd name="connsiteX939" fmla="*/ 612742 w 2639504"/>
              <a:gd name="connsiteY939" fmla="*/ 282805 h 5467529"/>
              <a:gd name="connsiteX940" fmla="*/ 329938 w 2639504"/>
              <a:gd name="connsiteY940" fmla="*/ 282805 h 5467529"/>
              <a:gd name="connsiteX941" fmla="*/ 377072 w 2639504"/>
              <a:gd name="connsiteY941" fmla="*/ 329934 h 5467529"/>
              <a:gd name="connsiteX942" fmla="*/ 329938 w 2639504"/>
              <a:gd name="connsiteY942" fmla="*/ 377072 h 5467529"/>
              <a:gd name="connsiteX943" fmla="*/ 282804 w 2639504"/>
              <a:gd name="connsiteY943" fmla="*/ 329934 h 5467529"/>
              <a:gd name="connsiteX944" fmla="*/ 329938 w 2639504"/>
              <a:gd name="connsiteY944" fmla="*/ 282805 h 5467529"/>
              <a:gd name="connsiteX945" fmla="*/ 47134 w 2639504"/>
              <a:gd name="connsiteY945" fmla="*/ 282805 h 5467529"/>
              <a:gd name="connsiteX946" fmla="*/ 94268 w 2639504"/>
              <a:gd name="connsiteY946" fmla="*/ 329934 h 5467529"/>
              <a:gd name="connsiteX947" fmla="*/ 47134 w 2639504"/>
              <a:gd name="connsiteY947" fmla="*/ 377072 h 5467529"/>
              <a:gd name="connsiteX948" fmla="*/ 0 w 2639504"/>
              <a:gd name="connsiteY948" fmla="*/ 329934 h 5467529"/>
              <a:gd name="connsiteX949" fmla="*/ 47134 w 2639504"/>
              <a:gd name="connsiteY949" fmla="*/ 282805 h 5467529"/>
              <a:gd name="connsiteX950" fmla="*/ 2592370 w 2639504"/>
              <a:gd name="connsiteY950" fmla="*/ 0 h 5467529"/>
              <a:gd name="connsiteX951" fmla="*/ 2639504 w 2639504"/>
              <a:gd name="connsiteY951" fmla="*/ 47133 h 5467529"/>
              <a:gd name="connsiteX952" fmla="*/ 2592370 w 2639504"/>
              <a:gd name="connsiteY952" fmla="*/ 94267 h 5467529"/>
              <a:gd name="connsiteX953" fmla="*/ 2545236 w 2639504"/>
              <a:gd name="connsiteY953" fmla="*/ 47133 h 5467529"/>
              <a:gd name="connsiteX954" fmla="*/ 2592370 w 2639504"/>
              <a:gd name="connsiteY954" fmla="*/ 0 h 5467529"/>
              <a:gd name="connsiteX955" fmla="*/ 2309566 w 2639504"/>
              <a:gd name="connsiteY955" fmla="*/ 0 h 5467529"/>
              <a:gd name="connsiteX956" fmla="*/ 2356700 w 2639504"/>
              <a:gd name="connsiteY956" fmla="*/ 47133 h 5467529"/>
              <a:gd name="connsiteX957" fmla="*/ 2309566 w 2639504"/>
              <a:gd name="connsiteY957" fmla="*/ 94267 h 5467529"/>
              <a:gd name="connsiteX958" fmla="*/ 2262432 w 2639504"/>
              <a:gd name="connsiteY958" fmla="*/ 47133 h 5467529"/>
              <a:gd name="connsiteX959" fmla="*/ 2309566 w 2639504"/>
              <a:gd name="connsiteY959" fmla="*/ 0 h 5467529"/>
              <a:gd name="connsiteX960" fmla="*/ 2026762 w 2639504"/>
              <a:gd name="connsiteY960" fmla="*/ 0 h 5467529"/>
              <a:gd name="connsiteX961" fmla="*/ 2073896 w 2639504"/>
              <a:gd name="connsiteY961" fmla="*/ 47133 h 5467529"/>
              <a:gd name="connsiteX962" fmla="*/ 2026762 w 2639504"/>
              <a:gd name="connsiteY962" fmla="*/ 94267 h 5467529"/>
              <a:gd name="connsiteX963" fmla="*/ 1979628 w 2639504"/>
              <a:gd name="connsiteY963" fmla="*/ 47133 h 5467529"/>
              <a:gd name="connsiteX964" fmla="*/ 2026762 w 2639504"/>
              <a:gd name="connsiteY964" fmla="*/ 0 h 5467529"/>
              <a:gd name="connsiteX965" fmla="*/ 1743958 w 2639504"/>
              <a:gd name="connsiteY965" fmla="*/ 0 h 5467529"/>
              <a:gd name="connsiteX966" fmla="*/ 1791092 w 2639504"/>
              <a:gd name="connsiteY966" fmla="*/ 47133 h 5467529"/>
              <a:gd name="connsiteX967" fmla="*/ 1743958 w 2639504"/>
              <a:gd name="connsiteY967" fmla="*/ 94267 h 5467529"/>
              <a:gd name="connsiteX968" fmla="*/ 1696824 w 2639504"/>
              <a:gd name="connsiteY968" fmla="*/ 47133 h 5467529"/>
              <a:gd name="connsiteX969" fmla="*/ 1743958 w 2639504"/>
              <a:gd name="connsiteY969" fmla="*/ 0 h 5467529"/>
              <a:gd name="connsiteX970" fmla="*/ 1461154 w 2639504"/>
              <a:gd name="connsiteY970" fmla="*/ 0 h 5467529"/>
              <a:gd name="connsiteX971" fmla="*/ 1508288 w 2639504"/>
              <a:gd name="connsiteY971" fmla="*/ 47133 h 5467529"/>
              <a:gd name="connsiteX972" fmla="*/ 1461154 w 2639504"/>
              <a:gd name="connsiteY972" fmla="*/ 94267 h 5467529"/>
              <a:gd name="connsiteX973" fmla="*/ 1414020 w 2639504"/>
              <a:gd name="connsiteY973" fmla="*/ 47133 h 5467529"/>
              <a:gd name="connsiteX974" fmla="*/ 1461154 w 2639504"/>
              <a:gd name="connsiteY974" fmla="*/ 0 h 5467529"/>
              <a:gd name="connsiteX975" fmla="*/ 1178350 w 2639504"/>
              <a:gd name="connsiteY975" fmla="*/ 0 h 5467529"/>
              <a:gd name="connsiteX976" fmla="*/ 1225484 w 2639504"/>
              <a:gd name="connsiteY976" fmla="*/ 47133 h 5467529"/>
              <a:gd name="connsiteX977" fmla="*/ 1178350 w 2639504"/>
              <a:gd name="connsiteY977" fmla="*/ 94267 h 5467529"/>
              <a:gd name="connsiteX978" fmla="*/ 1131216 w 2639504"/>
              <a:gd name="connsiteY978" fmla="*/ 47133 h 5467529"/>
              <a:gd name="connsiteX979" fmla="*/ 1178350 w 2639504"/>
              <a:gd name="connsiteY979" fmla="*/ 0 h 5467529"/>
              <a:gd name="connsiteX980" fmla="*/ 895546 w 2639504"/>
              <a:gd name="connsiteY980" fmla="*/ 0 h 5467529"/>
              <a:gd name="connsiteX981" fmla="*/ 942680 w 2639504"/>
              <a:gd name="connsiteY981" fmla="*/ 47133 h 5467529"/>
              <a:gd name="connsiteX982" fmla="*/ 895546 w 2639504"/>
              <a:gd name="connsiteY982" fmla="*/ 94267 h 5467529"/>
              <a:gd name="connsiteX983" fmla="*/ 848412 w 2639504"/>
              <a:gd name="connsiteY983" fmla="*/ 47133 h 5467529"/>
              <a:gd name="connsiteX984" fmla="*/ 895546 w 2639504"/>
              <a:gd name="connsiteY984" fmla="*/ 0 h 5467529"/>
              <a:gd name="connsiteX985" fmla="*/ 612742 w 2639504"/>
              <a:gd name="connsiteY985" fmla="*/ 0 h 5467529"/>
              <a:gd name="connsiteX986" fmla="*/ 659876 w 2639504"/>
              <a:gd name="connsiteY986" fmla="*/ 47133 h 5467529"/>
              <a:gd name="connsiteX987" fmla="*/ 612742 w 2639504"/>
              <a:gd name="connsiteY987" fmla="*/ 94267 h 5467529"/>
              <a:gd name="connsiteX988" fmla="*/ 565608 w 2639504"/>
              <a:gd name="connsiteY988" fmla="*/ 47133 h 5467529"/>
              <a:gd name="connsiteX989" fmla="*/ 612742 w 2639504"/>
              <a:gd name="connsiteY989" fmla="*/ 0 h 5467529"/>
              <a:gd name="connsiteX990" fmla="*/ 329938 w 2639504"/>
              <a:gd name="connsiteY990" fmla="*/ 0 h 5467529"/>
              <a:gd name="connsiteX991" fmla="*/ 377072 w 2639504"/>
              <a:gd name="connsiteY991" fmla="*/ 47133 h 5467529"/>
              <a:gd name="connsiteX992" fmla="*/ 329938 w 2639504"/>
              <a:gd name="connsiteY992" fmla="*/ 94268 h 5467529"/>
              <a:gd name="connsiteX993" fmla="*/ 282804 w 2639504"/>
              <a:gd name="connsiteY993" fmla="*/ 47133 h 5467529"/>
              <a:gd name="connsiteX994" fmla="*/ 329938 w 2639504"/>
              <a:gd name="connsiteY994" fmla="*/ 0 h 5467529"/>
              <a:gd name="connsiteX995" fmla="*/ 47134 w 2639504"/>
              <a:gd name="connsiteY995" fmla="*/ 0 h 5467529"/>
              <a:gd name="connsiteX996" fmla="*/ 94268 w 2639504"/>
              <a:gd name="connsiteY996" fmla="*/ 47133 h 5467529"/>
              <a:gd name="connsiteX997" fmla="*/ 47134 w 2639504"/>
              <a:gd name="connsiteY997" fmla="*/ 94268 h 5467529"/>
              <a:gd name="connsiteX998" fmla="*/ 0 w 2639504"/>
              <a:gd name="connsiteY998" fmla="*/ 47133 h 5467529"/>
              <a:gd name="connsiteX999" fmla="*/ 47134 w 2639504"/>
              <a:gd name="connsiteY999" fmla="*/ 0 h 5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</a:cxnLst>
            <a:rect l="l" t="t" r="r" b="b"/>
            <a:pathLst>
              <a:path w="2639504" h="5467529">
                <a:moveTo>
                  <a:pt x="2592370" y="5373261"/>
                </a:moveTo>
                <a:cubicBezTo>
                  <a:pt x="2618401" y="5373261"/>
                  <a:pt x="2639504" y="5394364"/>
                  <a:pt x="2639504" y="5420395"/>
                </a:cubicBezTo>
                <a:cubicBezTo>
                  <a:pt x="2639504" y="5446426"/>
                  <a:pt x="2618401" y="5467529"/>
                  <a:pt x="2592370" y="5467529"/>
                </a:cubicBezTo>
                <a:cubicBezTo>
                  <a:pt x="2566339" y="5467529"/>
                  <a:pt x="2545236" y="5446426"/>
                  <a:pt x="2545236" y="5420395"/>
                </a:cubicBezTo>
                <a:cubicBezTo>
                  <a:pt x="2545236" y="5394364"/>
                  <a:pt x="2566339" y="5373261"/>
                  <a:pt x="2592370" y="5373261"/>
                </a:cubicBezTo>
                <a:close/>
                <a:moveTo>
                  <a:pt x="2309566" y="5373261"/>
                </a:moveTo>
                <a:cubicBezTo>
                  <a:pt x="2335597" y="5373261"/>
                  <a:pt x="2356700" y="5394364"/>
                  <a:pt x="2356700" y="5420395"/>
                </a:cubicBezTo>
                <a:cubicBezTo>
                  <a:pt x="2356700" y="5446426"/>
                  <a:pt x="2335597" y="5467529"/>
                  <a:pt x="2309566" y="5467529"/>
                </a:cubicBezTo>
                <a:cubicBezTo>
                  <a:pt x="2283535" y="5467529"/>
                  <a:pt x="2262432" y="5446426"/>
                  <a:pt x="2262432" y="5420395"/>
                </a:cubicBezTo>
                <a:cubicBezTo>
                  <a:pt x="2262432" y="5394364"/>
                  <a:pt x="2283535" y="5373261"/>
                  <a:pt x="2309566" y="5373261"/>
                </a:cubicBezTo>
                <a:close/>
                <a:moveTo>
                  <a:pt x="2026762" y="5373261"/>
                </a:moveTo>
                <a:cubicBezTo>
                  <a:pt x="2052793" y="5373261"/>
                  <a:pt x="2073896" y="5394364"/>
                  <a:pt x="2073896" y="5420395"/>
                </a:cubicBezTo>
                <a:cubicBezTo>
                  <a:pt x="2073896" y="5446426"/>
                  <a:pt x="2052793" y="5467529"/>
                  <a:pt x="2026762" y="5467529"/>
                </a:cubicBezTo>
                <a:cubicBezTo>
                  <a:pt x="2000731" y="5467529"/>
                  <a:pt x="1979628" y="5446426"/>
                  <a:pt x="1979628" y="5420395"/>
                </a:cubicBezTo>
                <a:cubicBezTo>
                  <a:pt x="1979628" y="5394364"/>
                  <a:pt x="2000731" y="5373261"/>
                  <a:pt x="2026762" y="5373261"/>
                </a:cubicBezTo>
                <a:close/>
                <a:moveTo>
                  <a:pt x="1743958" y="5373261"/>
                </a:moveTo>
                <a:cubicBezTo>
                  <a:pt x="1769989" y="5373261"/>
                  <a:pt x="1791092" y="5394364"/>
                  <a:pt x="1791092" y="5420395"/>
                </a:cubicBezTo>
                <a:cubicBezTo>
                  <a:pt x="1791092" y="5446426"/>
                  <a:pt x="1769989" y="5467529"/>
                  <a:pt x="1743958" y="5467529"/>
                </a:cubicBezTo>
                <a:cubicBezTo>
                  <a:pt x="1717927" y="5467529"/>
                  <a:pt x="1696824" y="5446426"/>
                  <a:pt x="1696824" y="5420395"/>
                </a:cubicBezTo>
                <a:cubicBezTo>
                  <a:pt x="1696824" y="5394364"/>
                  <a:pt x="1717927" y="5373261"/>
                  <a:pt x="1743958" y="5373261"/>
                </a:cubicBezTo>
                <a:close/>
                <a:moveTo>
                  <a:pt x="1461154" y="5373261"/>
                </a:moveTo>
                <a:cubicBezTo>
                  <a:pt x="1487185" y="5373261"/>
                  <a:pt x="1508288" y="5394364"/>
                  <a:pt x="1508288" y="5420395"/>
                </a:cubicBezTo>
                <a:cubicBezTo>
                  <a:pt x="1508288" y="5446426"/>
                  <a:pt x="1487185" y="5467529"/>
                  <a:pt x="1461154" y="5467529"/>
                </a:cubicBezTo>
                <a:cubicBezTo>
                  <a:pt x="1435123" y="5467529"/>
                  <a:pt x="1414020" y="5446426"/>
                  <a:pt x="1414020" y="5420395"/>
                </a:cubicBezTo>
                <a:cubicBezTo>
                  <a:pt x="1414020" y="5394364"/>
                  <a:pt x="1435123" y="5373261"/>
                  <a:pt x="1461154" y="5373261"/>
                </a:cubicBezTo>
                <a:close/>
                <a:moveTo>
                  <a:pt x="1178350" y="5373261"/>
                </a:moveTo>
                <a:cubicBezTo>
                  <a:pt x="1204381" y="5373261"/>
                  <a:pt x="1225484" y="5394364"/>
                  <a:pt x="1225484" y="5420395"/>
                </a:cubicBezTo>
                <a:cubicBezTo>
                  <a:pt x="1225484" y="5446426"/>
                  <a:pt x="1204381" y="5467529"/>
                  <a:pt x="1178350" y="5467529"/>
                </a:cubicBezTo>
                <a:cubicBezTo>
                  <a:pt x="1152319" y="5467529"/>
                  <a:pt x="1131216" y="5446426"/>
                  <a:pt x="1131216" y="5420395"/>
                </a:cubicBezTo>
                <a:cubicBezTo>
                  <a:pt x="1131216" y="5394364"/>
                  <a:pt x="1152319" y="5373261"/>
                  <a:pt x="1178350" y="5373261"/>
                </a:cubicBezTo>
                <a:close/>
                <a:moveTo>
                  <a:pt x="895546" y="5373261"/>
                </a:moveTo>
                <a:cubicBezTo>
                  <a:pt x="921577" y="5373261"/>
                  <a:pt x="942680" y="5394364"/>
                  <a:pt x="942680" y="5420395"/>
                </a:cubicBezTo>
                <a:cubicBezTo>
                  <a:pt x="942680" y="5446426"/>
                  <a:pt x="921577" y="5467529"/>
                  <a:pt x="895546" y="5467529"/>
                </a:cubicBezTo>
                <a:cubicBezTo>
                  <a:pt x="869515" y="5467529"/>
                  <a:pt x="848412" y="5446426"/>
                  <a:pt x="848412" y="5420395"/>
                </a:cubicBezTo>
                <a:cubicBezTo>
                  <a:pt x="848412" y="5394364"/>
                  <a:pt x="869515" y="5373261"/>
                  <a:pt x="895546" y="5373261"/>
                </a:cubicBezTo>
                <a:close/>
                <a:moveTo>
                  <a:pt x="612742" y="5373261"/>
                </a:moveTo>
                <a:cubicBezTo>
                  <a:pt x="638773" y="5373261"/>
                  <a:pt x="659876" y="5394364"/>
                  <a:pt x="659876" y="5420395"/>
                </a:cubicBezTo>
                <a:cubicBezTo>
                  <a:pt x="659876" y="5446426"/>
                  <a:pt x="638773" y="5467529"/>
                  <a:pt x="612742" y="5467529"/>
                </a:cubicBezTo>
                <a:cubicBezTo>
                  <a:pt x="586711" y="5467529"/>
                  <a:pt x="565608" y="5446426"/>
                  <a:pt x="565608" y="5420395"/>
                </a:cubicBezTo>
                <a:cubicBezTo>
                  <a:pt x="565608" y="5394364"/>
                  <a:pt x="586711" y="5373261"/>
                  <a:pt x="612742" y="5373261"/>
                </a:cubicBezTo>
                <a:close/>
                <a:moveTo>
                  <a:pt x="329938" y="5373261"/>
                </a:moveTo>
                <a:cubicBezTo>
                  <a:pt x="355969" y="5373261"/>
                  <a:pt x="377072" y="5394364"/>
                  <a:pt x="377072" y="5420395"/>
                </a:cubicBezTo>
                <a:cubicBezTo>
                  <a:pt x="377072" y="5446426"/>
                  <a:pt x="355969" y="5467529"/>
                  <a:pt x="329938" y="5467529"/>
                </a:cubicBezTo>
                <a:cubicBezTo>
                  <a:pt x="303907" y="5467529"/>
                  <a:pt x="282804" y="5446426"/>
                  <a:pt x="282804" y="5420395"/>
                </a:cubicBezTo>
                <a:cubicBezTo>
                  <a:pt x="282804" y="5394364"/>
                  <a:pt x="303907" y="5373261"/>
                  <a:pt x="329938" y="5373261"/>
                </a:cubicBezTo>
                <a:close/>
                <a:moveTo>
                  <a:pt x="47134" y="5373261"/>
                </a:moveTo>
                <a:cubicBezTo>
                  <a:pt x="73165" y="5373261"/>
                  <a:pt x="94268" y="5394364"/>
                  <a:pt x="94268" y="5420395"/>
                </a:cubicBezTo>
                <a:cubicBezTo>
                  <a:pt x="94268" y="5446426"/>
                  <a:pt x="73165" y="5467529"/>
                  <a:pt x="47134" y="5467529"/>
                </a:cubicBezTo>
                <a:cubicBezTo>
                  <a:pt x="21103" y="5467529"/>
                  <a:pt x="0" y="5446426"/>
                  <a:pt x="0" y="5420395"/>
                </a:cubicBezTo>
                <a:cubicBezTo>
                  <a:pt x="0" y="5394364"/>
                  <a:pt x="21103" y="5373261"/>
                  <a:pt x="47134" y="5373261"/>
                </a:cubicBezTo>
                <a:close/>
                <a:moveTo>
                  <a:pt x="2592370" y="5090457"/>
                </a:moveTo>
                <a:cubicBezTo>
                  <a:pt x="2618401" y="5090457"/>
                  <a:pt x="2639504" y="5111560"/>
                  <a:pt x="2639504" y="5137591"/>
                </a:cubicBezTo>
                <a:cubicBezTo>
                  <a:pt x="2639504" y="5163622"/>
                  <a:pt x="2618401" y="5184725"/>
                  <a:pt x="2592370" y="5184725"/>
                </a:cubicBezTo>
                <a:cubicBezTo>
                  <a:pt x="2566339" y="5184725"/>
                  <a:pt x="2545236" y="5163622"/>
                  <a:pt x="2545236" y="5137591"/>
                </a:cubicBezTo>
                <a:cubicBezTo>
                  <a:pt x="2545236" y="5111560"/>
                  <a:pt x="2566339" y="5090457"/>
                  <a:pt x="2592370" y="5090457"/>
                </a:cubicBezTo>
                <a:close/>
                <a:moveTo>
                  <a:pt x="2309566" y="5090457"/>
                </a:moveTo>
                <a:cubicBezTo>
                  <a:pt x="2335597" y="5090457"/>
                  <a:pt x="2356700" y="5111560"/>
                  <a:pt x="2356700" y="5137591"/>
                </a:cubicBezTo>
                <a:cubicBezTo>
                  <a:pt x="2356700" y="5163622"/>
                  <a:pt x="2335597" y="5184725"/>
                  <a:pt x="2309566" y="5184725"/>
                </a:cubicBezTo>
                <a:cubicBezTo>
                  <a:pt x="2283535" y="5184725"/>
                  <a:pt x="2262432" y="5163622"/>
                  <a:pt x="2262432" y="5137591"/>
                </a:cubicBezTo>
                <a:cubicBezTo>
                  <a:pt x="2262432" y="5111560"/>
                  <a:pt x="2283535" y="5090457"/>
                  <a:pt x="2309566" y="5090457"/>
                </a:cubicBezTo>
                <a:close/>
                <a:moveTo>
                  <a:pt x="2026762" y="5090457"/>
                </a:moveTo>
                <a:cubicBezTo>
                  <a:pt x="2052793" y="5090457"/>
                  <a:pt x="2073896" y="5111560"/>
                  <a:pt x="2073896" y="5137591"/>
                </a:cubicBezTo>
                <a:cubicBezTo>
                  <a:pt x="2073896" y="5163622"/>
                  <a:pt x="2052793" y="5184725"/>
                  <a:pt x="2026762" y="5184725"/>
                </a:cubicBezTo>
                <a:cubicBezTo>
                  <a:pt x="2000731" y="5184725"/>
                  <a:pt x="1979628" y="5163622"/>
                  <a:pt x="1979628" y="5137591"/>
                </a:cubicBezTo>
                <a:cubicBezTo>
                  <a:pt x="1979628" y="5111560"/>
                  <a:pt x="2000731" y="5090457"/>
                  <a:pt x="2026762" y="5090457"/>
                </a:cubicBezTo>
                <a:close/>
                <a:moveTo>
                  <a:pt x="1743958" y="5090457"/>
                </a:moveTo>
                <a:cubicBezTo>
                  <a:pt x="1769989" y="5090457"/>
                  <a:pt x="1791092" y="5111560"/>
                  <a:pt x="1791092" y="5137591"/>
                </a:cubicBezTo>
                <a:cubicBezTo>
                  <a:pt x="1791092" y="5163622"/>
                  <a:pt x="1769989" y="5184725"/>
                  <a:pt x="1743958" y="5184725"/>
                </a:cubicBezTo>
                <a:cubicBezTo>
                  <a:pt x="1717927" y="5184725"/>
                  <a:pt x="1696824" y="5163622"/>
                  <a:pt x="1696824" y="5137591"/>
                </a:cubicBezTo>
                <a:cubicBezTo>
                  <a:pt x="1696824" y="5111560"/>
                  <a:pt x="1717927" y="5090457"/>
                  <a:pt x="1743958" y="5090457"/>
                </a:cubicBezTo>
                <a:close/>
                <a:moveTo>
                  <a:pt x="1461154" y="5090457"/>
                </a:moveTo>
                <a:cubicBezTo>
                  <a:pt x="1487185" y="5090457"/>
                  <a:pt x="1508288" y="5111560"/>
                  <a:pt x="1508288" y="5137591"/>
                </a:cubicBezTo>
                <a:cubicBezTo>
                  <a:pt x="1508288" y="5163622"/>
                  <a:pt x="1487185" y="5184725"/>
                  <a:pt x="1461154" y="5184725"/>
                </a:cubicBezTo>
                <a:cubicBezTo>
                  <a:pt x="1435123" y="5184725"/>
                  <a:pt x="1414020" y="5163622"/>
                  <a:pt x="1414020" y="5137591"/>
                </a:cubicBezTo>
                <a:cubicBezTo>
                  <a:pt x="1414020" y="5111560"/>
                  <a:pt x="1435123" y="5090457"/>
                  <a:pt x="1461154" y="5090457"/>
                </a:cubicBezTo>
                <a:close/>
                <a:moveTo>
                  <a:pt x="1178350" y="5090457"/>
                </a:moveTo>
                <a:cubicBezTo>
                  <a:pt x="1204381" y="5090457"/>
                  <a:pt x="1225484" y="5111560"/>
                  <a:pt x="1225484" y="5137591"/>
                </a:cubicBezTo>
                <a:cubicBezTo>
                  <a:pt x="1225484" y="5163622"/>
                  <a:pt x="1204381" y="5184725"/>
                  <a:pt x="1178350" y="5184725"/>
                </a:cubicBezTo>
                <a:cubicBezTo>
                  <a:pt x="1152319" y="5184725"/>
                  <a:pt x="1131216" y="5163622"/>
                  <a:pt x="1131216" y="5137591"/>
                </a:cubicBezTo>
                <a:cubicBezTo>
                  <a:pt x="1131216" y="5111560"/>
                  <a:pt x="1152319" y="5090457"/>
                  <a:pt x="1178350" y="5090457"/>
                </a:cubicBezTo>
                <a:close/>
                <a:moveTo>
                  <a:pt x="895546" y="5090457"/>
                </a:moveTo>
                <a:cubicBezTo>
                  <a:pt x="921577" y="5090457"/>
                  <a:pt x="942680" y="5111560"/>
                  <a:pt x="942680" y="5137591"/>
                </a:cubicBezTo>
                <a:cubicBezTo>
                  <a:pt x="942680" y="5163622"/>
                  <a:pt x="921577" y="5184725"/>
                  <a:pt x="895546" y="5184725"/>
                </a:cubicBezTo>
                <a:cubicBezTo>
                  <a:pt x="869515" y="5184725"/>
                  <a:pt x="848412" y="5163622"/>
                  <a:pt x="848412" y="5137591"/>
                </a:cubicBezTo>
                <a:cubicBezTo>
                  <a:pt x="848412" y="5111560"/>
                  <a:pt x="869515" y="5090457"/>
                  <a:pt x="895546" y="5090457"/>
                </a:cubicBezTo>
                <a:close/>
                <a:moveTo>
                  <a:pt x="612742" y="5090457"/>
                </a:moveTo>
                <a:cubicBezTo>
                  <a:pt x="638773" y="5090457"/>
                  <a:pt x="659876" y="5111560"/>
                  <a:pt x="659876" y="5137591"/>
                </a:cubicBezTo>
                <a:cubicBezTo>
                  <a:pt x="659876" y="5163622"/>
                  <a:pt x="638773" y="5184725"/>
                  <a:pt x="612742" y="5184725"/>
                </a:cubicBezTo>
                <a:cubicBezTo>
                  <a:pt x="586711" y="5184725"/>
                  <a:pt x="565608" y="5163622"/>
                  <a:pt x="565608" y="5137591"/>
                </a:cubicBezTo>
                <a:cubicBezTo>
                  <a:pt x="565608" y="5111560"/>
                  <a:pt x="586711" y="5090457"/>
                  <a:pt x="612742" y="5090457"/>
                </a:cubicBezTo>
                <a:close/>
                <a:moveTo>
                  <a:pt x="329938" y="5090457"/>
                </a:moveTo>
                <a:cubicBezTo>
                  <a:pt x="355969" y="5090457"/>
                  <a:pt x="377072" y="5111560"/>
                  <a:pt x="377072" y="5137591"/>
                </a:cubicBezTo>
                <a:cubicBezTo>
                  <a:pt x="377072" y="5163622"/>
                  <a:pt x="355969" y="5184725"/>
                  <a:pt x="329938" y="5184725"/>
                </a:cubicBezTo>
                <a:cubicBezTo>
                  <a:pt x="303907" y="5184725"/>
                  <a:pt x="282804" y="5163622"/>
                  <a:pt x="282804" y="5137591"/>
                </a:cubicBezTo>
                <a:cubicBezTo>
                  <a:pt x="282804" y="5111560"/>
                  <a:pt x="303907" y="5090457"/>
                  <a:pt x="329938" y="5090457"/>
                </a:cubicBezTo>
                <a:close/>
                <a:moveTo>
                  <a:pt x="47134" y="5090457"/>
                </a:moveTo>
                <a:cubicBezTo>
                  <a:pt x="73165" y="5090457"/>
                  <a:pt x="94268" y="5111560"/>
                  <a:pt x="94268" y="5137591"/>
                </a:cubicBezTo>
                <a:cubicBezTo>
                  <a:pt x="94268" y="5163622"/>
                  <a:pt x="73165" y="5184725"/>
                  <a:pt x="47134" y="5184725"/>
                </a:cubicBezTo>
                <a:cubicBezTo>
                  <a:pt x="21103" y="5184725"/>
                  <a:pt x="0" y="5163622"/>
                  <a:pt x="0" y="5137591"/>
                </a:cubicBezTo>
                <a:cubicBezTo>
                  <a:pt x="0" y="5111560"/>
                  <a:pt x="21103" y="5090457"/>
                  <a:pt x="47134" y="5090457"/>
                </a:cubicBezTo>
                <a:close/>
                <a:moveTo>
                  <a:pt x="2592370" y="4807653"/>
                </a:moveTo>
                <a:cubicBezTo>
                  <a:pt x="2618401" y="4807653"/>
                  <a:pt x="2639504" y="4828756"/>
                  <a:pt x="2639504" y="4854787"/>
                </a:cubicBezTo>
                <a:cubicBezTo>
                  <a:pt x="2639504" y="4880818"/>
                  <a:pt x="2618401" y="4901921"/>
                  <a:pt x="2592370" y="4901921"/>
                </a:cubicBezTo>
                <a:cubicBezTo>
                  <a:pt x="2566339" y="4901921"/>
                  <a:pt x="2545236" y="4880818"/>
                  <a:pt x="2545236" y="4854787"/>
                </a:cubicBezTo>
                <a:cubicBezTo>
                  <a:pt x="2545236" y="4828756"/>
                  <a:pt x="2566339" y="4807653"/>
                  <a:pt x="2592370" y="4807653"/>
                </a:cubicBezTo>
                <a:close/>
                <a:moveTo>
                  <a:pt x="2309566" y="4807653"/>
                </a:moveTo>
                <a:cubicBezTo>
                  <a:pt x="2335597" y="4807653"/>
                  <a:pt x="2356700" y="4828756"/>
                  <a:pt x="2356700" y="4854787"/>
                </a:cubicBezTo>
                <a:cubicBezTo>
                  <a:pt x="2356700" y="4880818"/>
                  <a:pt x="2335597" y="4901921"/>
                  <a:pt x="2309566" y="4901921"/>
                </a:cubicBezTo>
                <a:cubicBezTo>
                  <a:pt x="2283535" y="4901921"/>
                  <a:pt x="2262432" y="4880818"/>
                  <a:pt x="2262432" y="4854787"/>
                </a:cubicBezTo>
                <a:cubicBezTo>
                  <a:pt x="2262432" y="4828756"/>
                  <a:pt x="2283535" y="4807653"/>
                  <a:pt x="2309566" y="4807653"/>
                </a:cubicBezTo>
                <a:close/>
                <a:moveTo>
                  <a:pt x="2026762" y="4807653"/>
                </a:moveTo>
                <a:cubicBezTo>
                  <a:pt x="2052793" y="4807653"/>
                  <a:pt x="2073896" y="4828756"/>
                  <a:pt x="2073896" y="4854787"/>
                </a:cubicBezTo>
                <a:cubicBezTo>
                  <a:pt x="2073896" y="4880818"/>
                  <a:pt x="2052793" y="4901921"/>
                  <a:pt x="2026762" y="4901921"/>
                </a:cubicBezTo>
                <a:cubicBezTo>
                  <a:pt x="2000731" y="4901921"/>
                  <a:pt x="1979628" y="4880818"/>
                  <a:pt x="1979628" y="4854787"/>
                </a:cubicBezTo>
                <a:cubicBezTo>
                  <a:pt x="1979628" y="4828756"/>
                  <a:pt x="2000731" y="4807653"/>
                  <a:pt x="2026762" y="4807653"/>
                </a:cubicBezTo>
                <a:close/>
                <a:moveTo>
                  <a:pt x="1743958" y="4807653"/>
                </a:moveTo>
                <a:cubicBezTo>
                  <a:pt x="1769989" y="4807653"/>
                  <a:pt x="1791092" y="4828756"/>
                  <a:pt x="1791092" y="4854787"/>
                </a:cubicBezTo>
                <a:cubicBezTo>
                  <a:pt x="1791092" y="4880818"/>
                  <a:pt x="1769989" y="4901921"/>
                  <a:pt x="1743958" y="4901921"/>
                </a:cubicBezTo>
                <a:cubicBezTo>
                  <a:pt x="1717927" y="4901921"/>
                  <a:pt x="1696824" y="4880818"/>
                  <a:pt x="1696824" y="4854787"/>
                </a:cubicBezTo>
                <a:cubicBezTo>
                  <a:pt x="1696824" y="4828756"/>
                  <a:pt x="1717927" y="4807653"/>
                  <a:pt x="1743958" y="4807653"/>
                </a:cubicBezTo>
                <a:close/>
                <a:moveTo>
                  <a:pt x="1461154" y="4807653"/>
                </a:moveTo>
                <a:cubicBezTo>
                  <a:pt x="1487185" y="4807653"/>
                  <a:pt x="1508288" y="4828756"/>
                  <a:pt x="1508288" y="4854787"/>
                </a:cubicBezTo>
                <a:cubicBezTo>
                  <a:pt x="1508288" y="4880818"/>
                  <a:pt x="1487185" y="4901921"/>
                  <a:pt x="1461154" y="4901921"/>
                </a:cubicBezTo>
                <a:cubicBezTo>
                  <a:pt x="1435123" y="4901921"/>
                  <a:pt x="1414020" y="4880818"/>
                  <a:pt x="1414020" y="4854787"/>
                </a:cubicBezTo>
                <a:cubicBezTo>
                  <a:pt x="1414020" y="4828756"/>
                  <a:pt x="1435123" y="4807653"/>
                  <a:pt x="1461154" y="4807653"/>
                </a:cubicBezTo>
                <a:close/>
                <a:moveTo>
                  <a:pt x="1178350" y="4807653"/>
                </a:moveTo>
                <a:cubicBezTo>
                  <a:pt x="1204381" y="4807653"/>
                  <a:pt x="1225484" y="4828756"/>
                  <a:pt x="1225484" y="4854787"/>
                </a:cubicBezTo>
                <a:cubicBezTo>
                  <a:pt x="1225484" y="4880818"/>
                  <a:pt x="1204381" y="4901921"/>
                  <a:pt x="1178350" y="4901921"/>
                </a:cubicBezTo>
                <a:cubicBezTo>
                  <a:pt x="1152319" y="4901921"/>
                  <a:pt x="1131216" y="4880818"/>
                  <a:pt x="1131216" y="4854787"/>
                </a:cubicBezTo>
                <a:cubicBezTo>
                  <a:pt x="1131216" y="4828756"/>
                  <a:pt x="1152319" y="4807653"/>
                  <a:pt x="1178350" y="4807653"/>
                </a:cubicBezTo>
                <a:close/>
                <a:moveTo>
                  <a:pt x="895546" y="4807653"/>
                </a:moveTo>
                <a:cubicBezTo>
                  <a:pt x="921577" y="4807653"/>
                  <a:pt x="942680" y="4828756"/>
                  <a:pt x="942680" y="4854787"/>
                </a:cubicBezTo>
                <a:cubicBezTo>
                  <a:pt x="942680" y="4880818"/>
                  <a:pt x="921577" y="4901921"/>
                  <a:pt x="895546" y="4901921"/>
                </a:cubicBezTo>
                <a:cubicBezTo>
                  <a:pt x="869515" y="4901921"/>
                  <a:pt x="848412" y="4880818"/>
                  <a:pt x="848412" y="4854787"/>
                </a:cubicBezTo>
                <a:cubicBezTo>
                  <a:pt x="848412" y="4828756"/>
                  <a:pt x="869515" y="4807653"/>
                  <a:pt x="895546" y="4807653"/>
                </a:cubicBezTo>
                <a:close/>
                <a:moveTo>
                  <a:pt x="612742" y="4807653"/>
                </a:moveTo>
                <a:cubicBezTo>
                  <a:pt x="638773" y="4807653"/>
                  <a:pt x="659876" y="4828756"/>
                  <a:pt x="659876" y="4854787"/>
                </a:cubicBezTo>
                <a:cubicBezTo>
                  <a:pt x="659876" y="4880818"/>
                  <a:pt x="638773" y="4901921"/>
                  <a:pt x="612742" y="4901921"/>
                </a:cubicBezTo>
                <a:cubicBezTo>
                  <a:pt x="586711" y="4901921"/>
                  <a:pt x="565608" y="4880818"/>
                  <a:pt x="565608" y="4854787"/>
                </a:cubicBezTo>
                <a:cubicBezTo>
                  <a:pt x="565608" y="4828756"/>
                  <a:pt x="586711" y="4807653"/>
                  <a:pt x="612742" y="4807653"/>
                </a:cubicBezTo>
                <a:close/>
                <a:moveTo>
                  <a:pt x="329938" y="4807653"/>
                </a:moveTo>
                <a:cubicBezTo>
                  <a:pt x="355969" y="4807653"/>
                  <a:pt x="377072" y="4828756"/>
                  <a:pt x="377072" y="4854787"/>
                </a:cubicBezTo>
                <a:cubicBezTo>
                  <a:pt x="377072" y="4880818"/>
                  <a:pt x="355969" y="4901921"/>
                  <a:pt x="329938" y="4901921"/>
                </a:cubicBezTo>
                <a:cubicBezTo>
                  <a:pt x="303907" y="4901921"/>
                  <a:pt x="282804" y="4880818"/>
                  <a:pt x="282804" y="4854787"/>
                </a:cubicBezTo>
                <a:cubicBezTo>
                  <a:pt x="282804" y="4828756"/>
                  <a:pt x="303907" y="4807653"/>
                  <a:pt x="329938" y="4807653"/>
                </a:cubicBezTo>
                <a:close/>
                <a:moveTo>
                  <a:pt x="47134" y="4807653"/>
                </a:moveTo>
                <a:cubicBezTo>
                  <a:pt x="73165" y="4807653"/>
                  <a:pt x="94268" y="4828756"/>
                  <a:pt x="94268" y="4854787"/>
                </a:cubicBezTo>
                <a:cubicBezTo>
                  <a:pt x="94268" y="4880818"/>
                  <a:pt x="73165" y="4901921"/>
                  <a:pt x="47134" y="4901921"/>
                </a:cubicBezTo>
                <a:cubicBezTo>
                  <a:pt x="21103" y="4901921"/>
                  <a:pt x="0" y="4880818"/>
                  <a:pt x="0" y="4854787"/>
                </a:cubicBezTo>
                <a:cubicBezTo>
                  <a:pt x="0" y="4828756"/>
                  <a:pt x="21103" y="4807653"/>
                  <a:pt x="47134" y="4807653"/>
                </a:cubicBezTo>
                <a:close/>
                <a:moveTo>
                  <a:pt x="2592370" y="4524849"/>
                </a:moveTo>
                <a:cubicBezTo>
                  <a:pt x="2618401" y="4524849"/>
                  <a:pt x="2639504" y="4545952"/>
                  <a:pt x="2639504" y="4571983"/>
                </a:cubicBezTo>
                <a:cubicBezTo>
                  <a:pt x="2639504" y="4598014"/>
                  <a:pt x="2618401" y="4619117"/>
                  <a:pt x="2592370" y="4619117"/>
                </a:cubicBezTo>
                <a:cubicBezTo>
                  <a:pt x="2566339" y="4619117"/>
                  <a:pt x="2545236" y="4598014"/>
                  <a:pt x="2545236" y="4571983"/>
                </a:cubicBezTo>
                <a:cubicBezTo>
                  <a:pt x="2545236" y="4545952"/>
                  <a:pt x="2566339" y="4524849"/>
                  <a:pt x="2592370" y="4524849"/>
                </a:cubicBezTo>
                <a:close/>
                <a:moveTo>
                  <a:pt x="2309566" y="4524849"/>
                </a:moveTo>
                <a:cubicBezTo>
                  <a:pt x="2335597" y="4524849"/>
                  <a:pt x="2356700" y="4545952"/>
                  <a:pt x="2356700" y="4571983"/>
                </a:cubicBezTo>
                <a:cubicBezTo>
                  <a:pt x="2356700" y="4598014"/>
                  <a:pt x="2335597" y="4619117"/>
                  <a:pt x="2309566" y="4619117"/>
                </a:cubicBezTo>
                <a:cubicBezTo>
                  <a:pt x="2283535" y="4619117"/>
                  <a:pt x="2262432" y="4598014"/>
                  <a:pt x="2262432" y="4571983"/>
                </a:cubicBezTo>
                <a:cubicBezTo>
                  <a:pt x="2262432" y="4545952"/>
                  <a:pt x="2283535" y="4524849"/>
                  <a:pt x="2309566" y="4524849"/>
                </a:cubicBezTo>
                <a:close/>
                <a:moveTo>
                  <a:pt x="2026762" y="4524849"/>
                </a:moveTo>
                <a:cubicBezTo>
                  <a:pt x="2052793" y="4524849"/>
                  <a:pt x="2073896" y="4545952"/>
                  <a:pt x="2073896" y="4571983"/>
                </a:cubicBezTo>
                <a:cubicBezTo>
                  <a:pt x="2073896" y="4598014"/>
                  <a:pt x="2052793" y="4619117"/>
                  <a:pt x="2026762" y="4619117"/>
                </a:cubicBezTo>
                <a:cubicBezTo>
                  <a:pt x="2000731" y="4619117"/>
                  <a:pt x="1979628" y="4598014"/>
                  <a:pt x="1979628" y="4571983"/>
                </a:cubicBezTo>
                <a:cubicBezTo>
                  <a:pt x="1979628" y="4545952"/>
                  <a:pt x="2000731" y="4524849"/>
                  <a:pt x="2026762" y="4524849"/>
                </a:cubicBezTo>
                <a:close/>
                <a:moveTo>
                  <a:pt x="1743958" y="4524849"/>
                </a:moveTo>
                <a:cubicBezTo>
                  <a:pt x="1769989" y="4524849"/>
                  <a:pt x="1791092" y="4545952"/>
                  <a:pt x="1791092" y="4571983"/>
                </a:cubicBezTo>
                <a:cubicBezTo>
                  <a:pt x="1791092" y="4598014"/>
                  <a:pt x="1769989" y="4619117"/>
                  <a:pt x="1743958" y="4619117"/>
                </a:cubicBezTo>
                <a:cubicBezTo>
                  <a:pt x="1717927" y="4619117"/>
                  <a:pt x="1696824" y="4598014"/>
                  <a:pt x="1696824" y="4571983"/>
                </a:cubicBezTo>
                <a:cubicBezTo>
                  <a:pt x="1696824" y="4545952"/>
                  <a:pt x="1717927" y="4524849"/>
                  <a:pt x="1743958" y="4524849"/>
                </a:cubicBezTo>
                <a:close/>
                <a:moveTo>
                  <a:pt x="1461154" y="4524849"/>
                </a:moveTo>
                <a:cubicBezTo>
                  <a:pt x="1487185" y="4524849"/>
                  <a:pt x="1508288" y="4545952"/>
                  <a:pt x="1508288" y="4571983"/>
                </a:cubicBezTo>
                <a:cubicBezTo>
                  <a:pt x="1508288" y="4598014"/>
                  <a:pt x="1487185" y="4619117"/>
                  <a:pt x="1461154" y="4619117"/>
                </a:cubicBezTo>
                <a:cubicBezTo>
                  <a:pt x="1435123" y="4619117"/>
                  <a:pt x="1414020" y="4598014"/>
                  <a:pt x="1414020" y="4571983"/>
                </a:cubicBezTo>
                <a:cubicBezTo>
                  <a:pt x="1414020" y="4545952"/>
                  <a:pt x="1435123" y="4524849"/>
                  <a:pt x="1461154" y="4524849"/>
                </a:cubicBezTo>
                <a:close/>
                <a:moveTo>
                  <a:pt x="1178350" y="4524849"/>
                </a:moveTo>
                <a:cubicBezTo>
                  <a:pt x="1204381" y="4524849"/>
                  <a:pt x="1225484" y="4545952"/>
                  <a:pt x="1225484" y="4571983"/>
                </a:cubicBezTo>
                <a:cubicBezTo>
                  <a:pt x="1225484" y="4598014"/>
                  <a:pt x="1204381" y="4619117"/>
                  <a:pt x="1178350" y="4619117"/>
                </a:cubicBezTo>
                <a:cubicBezTo>
                  <a:pt x="1152319" y="4619117"/>
                  <a:pt x="1131216" y="4598014"/>
                  <a:pt x="1131216" y="4571983"/>
                </a:cubicBezTo>
                <a:cubicBezTo>
                  <a:pt x="1131216" y="4545952"/>
                  <a:pt x="1152319" y="4524849"/>
                  <a:pt x="1178350" y="4524849"/>
                </a:cubicBezTo>
                <a:close/>
                <a:moveTo>
                  <a:pt x="895546" y="4524849"/>
                </a:moveTo>
                <a:cubicBezTo>
                  <a:pt x="921577" y="4524849"/>
                  <a:pt x="942680" y="4545952"/>
                  <a:pt x="942680" y="4571983"/>
                </a:cubicBezTo>
                <a:cubicBezTo>
                  <a:pt x="942680" y="4598014"/>
                  <a:pt x="921577" y="4619117"/>
                  <a:pt x="895546" y="4619117"/>
                </a:cubicBezTo>
                <a:cubicBezTo>
                  <a:pt x="869515" y="4619117"/>
                  <a:pt x="848412" y="4598014"/>
                  <a:pt x="848412" y="4571983"/>
                </a:cubicBezTo>
                <a:cubicBezTo>
                  <a:pt x="848412" y="4545952"/>
                  <a:pt x="869515" y="4524849"/>
                  <a:pt x="895546" y="4524849"/>
                </a:cubicBezTo>
                <a:close/>
                <a:moveTo>
                  <a:pt x="612742" y="4524849"/>
                </a:moveTo>
                <a:cubicBezTo>
                  <a:pt x="638773" y="4524849"/>
                  <a:pt x="659876" y="4545952"/>
                  <a:pt x="659876" y="4571983"/>
                </a:cubicBezTo>
                <a:cubicBezTo>
                  <a:pt x="659876" y="4598014"/>
                  <a:pt x="638773" y="4619117"/>
                  <a:pt x="612742" y="4619117"/>
                </a:cubicBezTo>
                <a:cubicBezTo>
                  <a:pt x="586711" y="4619117"/>
                  <a:pt x="565608" y="4598014"/>
                  <a:pt x="565608" y="4571983"/>
                </a:cubicBezTo>
                <a:cubicBezTo>
                  <a:pt x="565608" y="4545952"/>
                  <a:pt x="586711" y="4524849"/>
                  <a:pt x="612742" y="4524849"/>
                </a:cubicBezTo>
                <a:close/>
                <a:moveTo>
                  <a:pt x="329938" y="4524849"/>
                </a:moveTo>
                <a:cubicBezTo>
                  <a:pt x="355969" y="4524849"/>
                  <a:pt x="377072" y="4545952"/>
                  <a:pt x="377072" y="4571983"/>
                </a:cubicBezTo>
                <a:cubicBezTo>
                  <a:pt x="377072" y="4598014"/>
                  <a:pt x="355969" y="4619117"/>
                  <a:pt x="329938" y="4619117"/>
                </a:cubicBezTo>
                <a:cubicBezTo>
                  <a:pt x="303907" y="4619117"/>
                  <a:pt x="282804" y="4598014"/>
                  <a:pt x="282804" y="4571983"/>
                </a:cubicBezTo>
                <a:cubicBezTo>
                  <a:pt x="282804" y="4545952"/>
                  <a:pt x="303907" y="4524849"/>
                  <a:pt x="329938" y="4524849"/>
                </a:cubicBezTo>
                <a:close/>
                <a:moveTo>
                  <a:pt x="47134" y="4524849"/>
                </a:moveTo>
                <a:cubicBezTo>
                  <a:pt x="73165" y="4524849"/>
                  <a:pt x="94268" y="4545952"/>
                  <a:pt x="94268" y="4571983"/>
                </a:cubicBezTo>
                <a:cubicBezTo>
                  <a:pt x="94268" y="4598014"/>
                  <a:pt x="73165" y="4619117"/>
                  <a:pt x="47134" y="4619117"/>
                </a:cubicBezTo>
                <a:cubicBezTo>
                  <a:pt x="21103" y="4619117"/>
                  <a:pt x="0" y="4598014"/>
                  <a:pt x="0" y="4571983"/>
                </a:cubicBezTo>
                <a:cubicBezTo>
                  <a:pt x="0" y="4545952"/>
                  <a:pt x="21103" y="4524849"/>
                  <a:pt x="47134" y="4524849"/>
                </a:cubicBezTo>
                <a:close/>
                <a:moveTo>
                  <a:pt x="2592370" y="4242045"/>
                </a:moveTo>
                <a:cubicBezTo>
                  <a:pt x="2618401" y="4242045"/>
                  <a:pt x="2639504" y="4263148"/>
                  <a:pt x="2639504" y="4289179"/>
                </a:cubicBezTo>
                <a:cubicBezTo>
                  <a:pt x="2639504" y="4315210"/>
                  <a:pt x="2618401" y="4336313"/>
                  <a:pt x="2592370" y="4336313"/>
                </a:cubicBezTo>
                <a:cubicBezTo>
                  <a:pt x="2566339" y="4336313"/>
                  <a:pt x="2545236" y="4315210"/>
                  <a:pt x="2545236" y="4289179"/>
                </a:cubicBezTo>
                <a:cubicBezTo>
                  <a:pt x="2545236" y="4263148"/>
                  <a:pt x="2566339" y="4242045"/>
                  <a:pt x="2592370" y="4242045"/>
                </a:cubicBezTo>
                <a:close/>
                <a:moveTo>
                  <a:pt x="2309566" y="4242045"/>
                </a:moveTo>
                <a:cubicBezTo>
                  <a:pt x="2335597" y="4242045"/>
                  <a:pt x="2356700" y="4263148"/>
                  <a:pt x="2356700" y="4289179"/>
                </a:cubicBezTo>
                <a:cubicBezTo>
                  <a:pt x="2356700" y="4315210"/>
                  <a:pt x="2335597" y="4336313"/>
                  <a:pt x="2309566" y="4336313"/>
                </a:cubicBezTo>
                <a:cubicBezTo>
                  <a:pt x="2283535" y="4336313"/>
                  <a:pt x="2262432" y="4315210"/>
                  <a:pt x="2262432" y="4289179"/>
                </a:cubicBezTo>
                <a:cubicBezTo>
                  <a:pt x="2262432" y="4263148"/>
                  <a:pt x="2283535" y="4242045"/>
                  <a:pt x="2309566" y="4242045"/>
                </a:cubicBezTo>
                <a:close/>
                <a:moveTo>
                  <a:pt x="2026762" y="4242045"/>
                </a:moveTo>
                <a:cubicBezTo>
                  <a:pt x="2052793" y="4242045"/>
                  <a:pt x="2073896" y="4263148"/>
                  <a:pt x="2073896" y="4289179"/>
                </a:cubicBezTo>
                <a:cubicBezTo>
                  <a:pt x="2073896" y="4315210"/>
                  <a:pt x="2052793" y="4336313"/>
                  <a:pt x="2026762" y="4336313"/>
                </a:cubicBezTo>
                <a:cubicBezTo>
                  <a:pt x="2000731" y="4336313"/>
                  <a:pt x="1979628" y="4315210"/>
                  <a:pt x="1979628" y="4289179"/>
                </a:cubicBezTo>
                <a:cubicBezTo>
                  <a:pt x="1979628" y="4263148"/>
                  <a:pt x="2000731" y="4242045"/>
                  <a:pt x="2026762" y="4242045"/>
                </a:cubicBezTo>
                <a:close/>
                <a:moveTo>
                  <a:pt x="1743958" y="4242045"/>
                </a:moveTo>
                <a:cubicBezTo>
                  <a:pt x="1769989" y="4242045"/>
                  <a:pt x="1791092" y="4263148"/>
                  <a:pt x="1791092" y="4289179"/>
                </a:cubicBezTo>
                <a:cubicBezTo>
                  <a:pt x="1791092" y="4315210"/>
                  <a:pt x="1769989" y="4336313"/>
                  <a:pt x="1743958" y="4336313"/>
                </a:cubicBezTo>
                <a:cubicBezTo>
                  <a:pt x="1717927" y="4336313"/>
                  <a:pt x="1696824" y="4315210"/>
                  <a:pt x="1696824" y="4289179"/>
                </a:cubicBezTo>
                <a:cubicBezTo>
                  <a:pt x="1696824" y="4263148"/>
                  <a:pt x="1717927" y="4242045"/>
                  <a:pt x="1743958" y="4242045"/>
                </a:cubicBezTo>
                <a:close/>
                <a:moveTo>
                  <a:pt x="1461154" y="4242045"/>
                </a:moveTo>
                <a:cubicBezTo>
                  <a:pt x="1487185" y="4242045"/>
                  <a:pt x="1508288" y="4263148"/>
                  <a:pt x="1508288" y="4289179"/>
                </a:cubicBezTo>
                <a:cubicBezTo>
                  <a:pt x="1508288" y="4315210"/>
                  <a:pt x="1487185" y="4336313"/>
                  <a:pt x="1461154" y="4336313"/>
                </a:cubicBezTo>
                <a:cubicBezTo>
                  <a:pt x="1435123" y="4336313"/>
                  <a:pt x="1414020" y="4315210"/>
                  <a:pt x="1414020" y="4289179"/>
                </a:cubicBezTo>
                <a:cubicBezTo>
                  <a:pt x="1414020" y="4263148"/>
                  <a:pt x="1435123" y="4242045"/>
                  <a:pt x="1461154" y="4242045"/>
                </a:cubicBezTo>
                <a:close/>
                <a:moveTo>
                  <a:pt x="1178350" y="4242045"/>
                </a:moveTo>
                <a:cubicBezTo>
                  <a:pt x="1204381" y="4242045"/>
                  <a:pt x="1225484" y="4263148"/>
                  <a:pt x="1225484" y="4289179"/>
                </a:cubicBezTo>
                <a:cubicBezTo>
                  <a:pt x="1225484" y="4315210"/>
                  <a:pt x="1204381" y="4336313"/>
                  <a:pt x="1178350" y="4336313"/>
                </a:cubicBezTo>
                <a:cubicBezTo>
                  <a:pt x="1152319" y="4336313"/>
                  <a:pt x="1131216" y="4315210"/>
                  <a:pt x="1131216" y="4289179"/>
                </a:cubicBezTo>
                <a:cubicBezTo>
                  <a:pt x="1131216" y="4263148"/>
                  <a:pt x="1152319" y="4242045"/>
                  <a:pt x="1178350" y="4242045"/>
                </a:cubicBezTo>
                <a:close/>
                <a:moveTo>
                  <a:pt x="895546" y="4242045"/>
                </a:moveTo>
                <a:cubicBezTo>
                  <a:pt x="921577" y="4242045"/>
                  <a:pt x="942680" y="4263148"/>
                  <a:pt x="942680" y="4289179"/>
                </a:cubicBezTo>
                <a:cubicBezTo>
                  <a:pt x="942680" y="4315210"/>
                  <a:pt x="921577" y="4336313"/>
                  <a:pt x="895546" y="4336313"/>
                </a:cubicBezTo>
                <a:cubicBezTo>
                  <a:pt x="869515" y="4336313"/>
                  <a:pt x="848412" y="4315210"/>
                  <a:pt x="848412" y="4289179"/>
                </a:cubicBezTo>
                <a:cubicBezTo>
                  <a:pt x="848412" y="4263148"/>
                  <a:pt x="869515" y="4242045"/>
                  <a:pt x="895546" y="4242045"/>
                </a:cubicBezTo>
                <a:close/>
                <a:moveTo>
                  <a:pt x="612742" y="4242045"/>
                </a:moveTo>
                <a:cubicBezTo>
                  <a:pt x="638773" y="4242045"/>
                  <a:pt x="659876" y="4263148"/>
                  <a:pt x="659876" y="4289179"/>
                </a:cubicBezTo>
                <a:cubicBezTo>
                  <a:pt x="659876" y="4315210"/>
                  <a:pt x="638773" y="4336313"/>
                  <a:pt x="612742" y="4336313"/>
                </a:cubicBezTo>
                <a:cubicBezTo>
                  <a:pt x="586711" y="4336313"/>
                  <a:pt x="565608" y="4315210"/>
                  <a:pt x="565608" y="4289179"/>
                </a:cubicBezTo>
                <a:cubicBezTo>
                  <a:pt x="565608" y="4263148"/>
                  <a:pt x="586711" y="4242045"/>
                  <a:pt x="612742" y="4242045"/>
                </a:cubicBezTo>
                <a:close/>
                <a:moveTo>
                  <a:pt x="329938" y="4242045"/>
                </a:moveTo>
                <a:cubicBezTo>
                  <a:pt x="355969" y="4242045"/>
                  <a:pt x="377072" y="4263148"/>
                  <a:pt x="377072" y="4289179"/>
                </a:cubicBezTo>
                <a:cubicBezTo>
                  <a:pt x="377072" y="4315210"/>
                  <a:pt x="355969" y="4336313"/>
                  <a:pt x="329938" y="4336313"/>
                </a:cubicBezTo>
                <a:cubicBezTo>
                  <a:pt x="303907" y="4336313"/>
                  <a:pt x="282804" y="4315210"/>
                  <a:pt x="282804" y="4289179"/>
                </a:cubicBezTo>
                <a:cubicBezTo>
                  <a:pt x="282804" y="4263148"/>
                  <a:pt x="303907" y="4242045"/>
                  <a:pt x="329938" y="4242045"/>
                </a:cubicBezTo>
                <a:close/>
                <a:moveTo>
                  <a:pt x="47134" y="4242045"/>
                </a:moveTo>
                <a:cubicBezTo>
                  <a:pt x="73165" y="4242045"/>
                  <a:pt x="94268" y="4263148"/>
                  <a:pt x="94268" y="4289179"/>
                </a:cubicBezTo>
                <a:cubicBezTo>
                  <a:pt x="94268" y="4315210"/>
                  <a:pt x="73165" y="4336313"/>
                  <a:pt x="47134" y="4336313"/>
                </a:cubicBezTo>
                <a:cubicBezTo>
                  <a:pt x="21103" y="4336313"/>
                  <a:pt x="0" y="4315210"/>
                  <a:pt x="0" y="4289179"/>
                </a:cubicBezTo>
                <a:cubicBezTo>
                  <a:pt x="0" y="4263148"/>
                  <a:pt x="21103" y="4242045"/>
                  <a:pt x="47134" y="4242045"/>
                </a:cubicBezTo>
                <a:close/>
                <a:moveTo>
                  <a:pt x="2592370" y="3959241"/>
                </a:moveTo>
                <a:cubicBezTo>
                  <a:pt x="2618401" y="3959241"/>
                  <a:pt x="2639504" y="3980344"/>
                  <a:pt x="2639504" y="4006375"/>
                </a:cubicBezTo>
                <a:cubicBezTo>
                  <a:pt x="2639504" y="4032406"/>
                  <a:pt x="2618401" y="4053509"/>
                  <a:pt x="2592370" y="4053509"/>
                </a:cubicBezTo>
                <a:cubicBezTo>
                  <a:pt x="2566339" y="4053509"/>
                  <a:pt x="2545236" y="4032406"/>
                  <a:pt x="2545236" y="4006375"/>
                </a:cubicBezTo>
                <a:cubicBezTo>
                  <a:pt x="2545236" y="3980344"/>
                  <a:pt x="2566339" y="3959241"/>
                  <a:pt x="2592370" y="3959241"/>
                </a:cubicBezTo>
                <a:close/>
                <a:moveTo>
                  <a:pt x="2309566" y="3959241"/>
                </a:moveTo>
                <a:cubicBezTo>
                  <a:pt x="2335597" y="3959241"/>
                  <a:pt x="2356700" y="3980344"/>
                  <a:pt x="2356700" y="4006375"/>
                </a:cubicBezTo>
                <a:cubicBezTo>
                  <a:pt x="2356700" y="4032406"/>
                  <a:pt x="2335597" y="4053509"/>
                  <a:pt x="2309566" y="4053509"/>
                </a:cubicBezTo>
                <a:cubicBezTo>
                  <a:pt x="2283535" y="4053509"/>
                  <a:pt x="2262432" y="4032406"/>
                  <a:pt x="2262432" y="4006375"/>
                </a:cubicBezTo>
                <a:cubicBezTo>
                  <a:pt x="2262432" y="3980344"/>
                  <a:pt x="2283535" y="3959241"/>
                  <a:pt x="2309566" y="3959241"/>
                </a:cubicBezTo>
                <a:close/>
                <a:moveTo>
                  <a:pt x="2026762" y="3959241"/>
                </a:moveTo>
                <a:cubicBezTo>
                  <a:pt x="2052793" y="3959241"/>
                  <a:pt x="2073896" y="3980344"/>
                  <a:pt x="2073896" y="4006375"/>
                </a:cubicBezTo>
                <a:cubicBezTo>
                  <a:pt x="2073896" y="4032406"/>
                  <a:pt x="2052793" y="4053509"/>
                  <a:pt x="2026762" y="4053509"/>
                </a:cubicBezTo>
                <a:cubicBezTo>
                  <a:pt x="2000731" y="4053509"/>
                  <a:pt x="1979628" y="4032406"/>
                  <a:pt x="1979628" y="4006375"/>
                </a:cubicBezTo>
                <a:cubicBezTo>
                  <a:pt x="1979628" y="3980344"/>
                  <a:pt x="2000731" y="3959241"/>
                  <a:pt x="2026762" y="3959241"/>
                </a:cubicBezTo>
                <a:close/>
                <a:moveTo>
                  <a:pt x="1743958" y="3959241"/>
                </a:moveTo>
                <a:cubicBezTo>
                  <a:pt x="1769989" y="3959241"/>
                  <a:pt x="1791092" y="3980344"/>
                  <a:pt x="1791092" y="4006375"/>
                </a:cubicBezTo>
                <a:cubicBezTo>
                  <a:pt x="1791092" y="4032406"/>
                  <a:pt x="1769989" y="4053509"/>
                  <a:pt x="1743958" y="4053509"/>
                </a:cubicBezTo>
                <a:cubicBezTo>
                  <a:pt x="1717927" y="4053509"/>
                  <a:pt x="1696824" y="4032406"/>
                  <a:pt x="1696824" y="4006375"/>
                </a:cubicBezTo>
                <a:cubicBezTo>
                  <a:pt x="1696824" y="3980344"/>
                  <a:pt x="1717927" y="3959241"/>
                  <a:pt x="1743958" y="3959241"/>
                </a:cubicBezTo>
                <a:close/>
                <a:moveTo>
                  <a:pt x="1461154" y="3959241"/>
                </a:moveTo>
                <a:cubicBezTo>
                  <a:pt x="1487185" y="3959241"/>
                  <a:pt x="1508288" y="3980344"/>
                  <a:pt x="1508288" y="4006375"/>
                </a:cubicBezTo>
                <a:cubicBezTo>
                  <a:pt x="1508288" y="4032406"/>
                  <a:pt x="1487185" y="4053509"/>
                  <a:pt x="1461154" y="4053509"/>
                </a:cubicBezTo>
                <a:cubicBezTo>
                  <a:pt x="1435123" y="4053509"/>
                  <a:pt x="1414020" y="4032406"/>
                  <a:pt x="1414020" y="4006375"/>
                </a:cubicBezTo>
                <a:cubicBezTo>
                  <a:pt x="1414020" y="3980344"/>
                  <a:pt x="1435123" y="3959241"/>
                  <a:pt x="1461154" y="3959241"/>
                </a:cubicBezTo>
                <a:close/>
                <a:moveTo>
                  <a:pt x="1178350" y="3959241"/>
                </a:moveTo>
                <a:cubicBezTo>
                  <a:pt x="1204381" y="3959241"/>
                  <a:pt x="1225484" y="3980344"/>
                  <a:pt x="1225484" y="4006375"/>
                </a:cubicBezTo>
                <a:cubicBezTo>
                  <a:pt x="1225484" y="4032406"/>
                  <a:pt x="1204381" y="4053509"/>
                  <a:pt x="1178350" y="4053509"/>
                </a:cubicBezTo>
                <a:cubicBezTo>
                  <a:pt x="1152319" y="4053509"/>
                  <a:pt x="1131216" y="4032406"/>
                  <a:pt x="1131216" y="4006375"/>
                </a:cubicBezTo>
                <a:cubicBezTo>
                  <a:pt x="1131216" y="3980344"/>
                  <a:pt x="1152319" y="3959241"/>
                  <a:pt x="1178350" y="3959241"/>
                </a:cubicBezTo>
                <a:close/>
                <a:moveTo>
                  <a:pt x="895546" y="3959241"/>
                </a:moveTo>
                <a:cubicBezTo>
                  <a:pt x="921577" y="3959241"/>
                  <a:pt x="942680" y="3980344"/>
                  <a:pt x="942680" y="4006375"/>
                </a:cubicBezTo>
                <a:cubicBezTo>
                  <a:pt x="942680" y="4032406"/>
                  <a:pt x="921577" y="4053509"/>
                  <a:pt x="895546" y="4053509"/>
                </a:cubicBezTo>
                <a:cubicBezTo>
                  <a:pt x="869515" y="4053509"/>
                  <a:pt x="848412" y="4032406"/>
                  <a:pt x="848412" y="4006375"/>
                </a:cubicBezTo>
                <a:cubicBezTo>
                  <a:pt x="848412" y="3980344"/>
                  <a:pt x="869515" y="3959241"/>
                  <a:pt x="895546" y="3959241"/>
                </a:cubicBezTo>
                <a:close/>
                <a:moveTo>
                  <a:pt x="612742" y="3959241"/>
                </a:moveTo>
                <a:cubicBezTo>
                  <a:pt x="638773" y="3959241"/>
                  <a:pt x="659876" y="3980344"/>
                  <a:pt x="659876" y="4006375"/>
                </a:cubicBezTo>
                <a:cubicBezTo>
                  <a:pt x="659876" y="4032406"/>
                  <a:pt x="638773" y="4053509"/>
                  <a:pt x="612742" y="4053509"/>
                </a:cubicBezTo>
                <a:cubicBezTo>
                  <a:pt x="586711" y="4053509"/>
                  <a:pt x="565608" y="4032406"/>
                  <a:pt x="565608" y="4006375"/>
                </a:cubicBezTo>
                <a:cubicBezTo>
                  <a:pt x="565608" y="3980344"/>
                  <a:pt x="586711" y="3959241"/>
                  <a:pt x="612742" y="3959241"/>
                </a:cubicBezTo>
                <a:close/>
                <a:moveTo>
                  <a:pt x="329938" y="3959241"/>
                </a:moveTo>
                <a:cubicBezTo>
                  <a:pt x="355969" y="3959241"/>
                  <a:pt x="377072" y="3980344"/>
                  <a:pt x="377072" y="4006375"/>
                </a:cubicBezTo>
                <a:cubicBezTo>
                  <a:pt x="377072" y="4032406"/>
                  <a:pt x="355969" y="4053509"/>
                  <a:pt x="329938" y="4053509"/>
                </a:cubicBezTo>
                <a:cubicBezTo>
                  <a:pt x="303907" y="4053509"/>
                  <a:pt x="282804" y="4032406"/>
                  <a:pt x="282804" y="4006375"/>
                </a:cubicBezTo>
                <a:cubicBezTo>
                  <a:pt x="282804" y="3980344"/>
                  <a:pt x="303907" y="3959241"/>
                  <a:pt x="329938" y="3959241"/>
                </a:cubicBezTo>
                <a:close/>
                <a:moveTo>
                  <a:pt x="47134" y="3959241"/>
                </a:moveTo>
                <a:cubicBezTo>
                  <a:pt x="73165" y="3959241"/>
                  <a:pt x="94268" y="3980344"/>
                  <a:pt x="94268" y="4006375"/>
                </a:cubicBezTo>
                <a:cubicBezTo>
                  <a:pt x="94268" y="4032406"/>
                  <a:pt x="73165" y="4053509"/>
                  <a:pt x="47134" y="4053509"/>
                </a:cubicBezTo>
                <a:cubicBezTo>
                  <a:pt x="21103" y="4053509"/>
                  <a:pt x="0" y="4032406"/>
                  <a:pt x="0" y="4006375"/>
                </a:cubicBezTo>
                <a:cubicBezTo>
                  <a:pt x="0" y="3980344"/>
                  <a:pt x="21103" y="3959241"/>
                  <a:pt x="47134" y="3959241"/>
                </a:cubicBezTo>
                <a:close/>
                <a:moveTo>
                  <a:pt x="2592370" y="3676437"/>
                </a:moveTo>
                <a:cubicBezTo>
                  <a:pt x="2618401" y="3676437"/>
                  <a:pt x="2639504" y="3697540"/>
                  <a:pt x="2639504" y="3723571"/>
                </a:cubicBezTo>
                <a:cubicBezTo>
                  <a:pt x="2639504" y="3749602"/>
                  <a:pt x="2618401" y="3770705"/>
                  <a:pt x="2592370" y="3770705"/>
                </a:cubicBezTo>
                <a:cubicBezTo>
                  <a:pt x="2566339" y="3770705"/>
                  <a:pt x="2545236" y="3749602"/>
                  <a:pt x="2545236" y="3723571"/>
                </a:cubicBezTo>
                <a:cubicBezTo>
                  <a:pt x="2545236" y="3697540"/>
                  <a:pt x="2566339" y="3676437"/>
                  <a:pt x="2592370" y="3676437"/>
                </a:cubicBezTo>
                <a:close/>
                <a:moveTo>
                  <a:pt x="2309566" y="3676437"/>
                </a:moveTo>
                <a:cubicBezTo>
                  <a:pt x="2335597" y="3676437"/>
                  <a:pt x="2356700" y="3697540"/>
                  <a:pt x="2356700" y="3723571"/>
                </a:cubicBezTo>
                <a:cubicBezTo>
                  <a:pt x="2356700" y="3749602"/>
                  <a:pt x="2335597" y="3770705"/>
                  <a:pt x="2309566" y="3770705"/>
                </a:cubicBezTo>
                <a:cubicBezTo>
                  <a:pt x="2283535" y="3770705"/>
                  <a:pt x="2262432" y="3749602"/>
                  <a:pt x="2262432" y="3723571"/>
                </a:cubicBezTo>
                <a:cubicBezTo>
                  <a:pt x="2262432" y="3697540"/>
                  <a:pt x="2283535" y="3676437"/>
                  <a:pt x="2309566" y="3676437"/>
                </a:cubicBezTo>
                <a:close/>
                <a:moveTo>
                  <a:pt x="2026762" y="3676437"/>
                </a:moveTo>
                <a:cubicBezTo>
                  <a:pt x="2052793" y="3676437"/>
                  <a:pt x="2073896" y="3697540"/>
                  <a:pt x="2073896" y="3723571"/>
                </a:cubicBezTo>
                <a:cubicBezTo>
                  <a:pt x="2073896" y="3749602"/>
                  <a:pt x="2052793" y="3770705"/>
                  <a:pt x="2026762" y="3770705"/>
                </a:cubicBezTo>
                <a:cubicBezTo>
                  <a:pt x="2000731" y="3770705"/>
                  <a:pt x="1979628" y="3749602"/>
                  <a:pt x="1979628" y="3723571"/>
                </a:cubicBezTo>
                <a:cubicBezTo>
                  <a:pt x="1979628" y="3697540"/>
                  <a:pt x="2000731" y="3676437"/>
                  <a:pt x="2026762" y="3676437"/>
                </a:cubicBezTo>
                <a:close/>
                <a:moveTo>
                  <a:pt x="1743958" y="3676437"/>
                </a:moveTo>
                <a:cubicBezTo>
                  <a:pt x="1769989" y="3676437"/>
                  <a:pt x="1791092" y="3697540"/>
                  <a:pt x="1791092" y="3723571"/>
                </a:cubicBezTo>
                <a:cubicBezTo>
                  <a:pt x="1791092" y="3749602"/>
                  <a:pt x="1769989" y="3770705"/>
                  <a:pt x="1743958" y="3770705"/>
                </a:cubicBezTo>
                <a:cubicBezTo>
                  <a:pt x="1717927" y="3770705"/>
                  <a:pt x="1696824" y="3749602"/>
                  <a:pt x="1696824" y="3723571"/>
                </a:cubicBezTo>
                <a:cubicBezTo>
                  <a:pt x="1696824" y="3697540"/>
                  <a:pt x="1717927" y="3676437"/>
                  <a:pt x="1743958" y="3676437"/>
                </a:cubicBezTo>
                <a:close/>
                <a:moveTo>
                  <a:pt x="1461154" y="3676437"/>
                </a:moveTo>
                <a:cubicBezTo>
                  <a:pt x="1487185" y="3676437"/>
                  <a:pt x="1508288" y="3697540"/>
                  <a:pt x="1508288" y="3723571"/>
                </a:cubicBezTo>
                <a:cubicBezTo>
                  <a:pt x="1508288" y="3749602"/>
                  <a:pt x="1487185" y="3770705"/>
                  <a:pt x="1461154" y="3770705"/>
                </a:cubicBezTo>
                <a:cubicBezTo>
                  <a:pt x="1435123" y="3770705"/>
                  <a:pt x="1414020" y="3749602"/>
                  <a:pt x="1414020" y="3723571"/>
                </a:cubicBezTo>
                <a:cubicBezTo>
                  <a:pt x="1414020" y="3697540"/>
                  <a:pt x="1435123" y="3676437"/>
                  <a:pt x="1461154" y="3676437"/>
                </a:cubicBezTo>
                <a:close/>
                <a:moveTo>
                  <a:pt x="1178350" y="3676437"/>
                </a:moveTo>
                <a:cubicBezTo>
                  <a:pt x="1204381" y="3676437"/>
                  <a:pt x="1225484" y="3697540"/>
                  <a:pt x="1225484" y="3723571"/>
                </a:cubicBezTo>
                <a:cubicBezTo>
                  <a:pt x="1225484" y="3749602"/>
                  <a:pt x="1204381" y="3770705"/>
                  <a:pt x="1178350" y="3770705"/>
                </a:cubicBezTo>
                <a:cubicBezTo>
                  <a:pt x="1152319" y="3770705"/>
                  <a:pt x="1131216" y="3749602"/>
                  <a:pt x="1131216" y="3723571"/>
                </a:cubicBezTo>
                <a:cubicBezTo>
                  <a:pt x="1131216" y="3697540"/>
                  <a:pt x="1152319" y="3676437"/>
                  <a:pt x="1178350" y="3676437"/>
                </a:cubicBezTo>
                <a:close/>
                <a:moveTo>
                  <a:pt x="895546" y="3676437"/>
                </a:moveTo>
                <a:cubicBezTo>
                  <a:pt x="921577" y="3676437"/>
                  <a:pt x="942680" y="3697540"/>
                  <a:pt x="942680" y="3723571"/>
                </a:cubicBezTo>
                <a:cubicBezTo>
                  <a:pt x="942680" y="3749602"/>
                  <a:pt x="921577" y="3770705"/>
                  <a:pt x="895546" y="3770705"/>
                </a:cubicBezTo>
                <a:cubicBezTo>
                  <a:pt x="869515" y="3770705"/>
                  <a:pt x="848412" y="3749602"/>
                  <a:pt x="848412" y="3723571"/>
                </a:cubicBezTo>
                <a:cubicBezTo>
                  <a:pt x="848412" y="3697540"/>
                  <a:pt x="869515" y="3676437"/>
                  <a:pt x="895546" y="3676437"/>
                </a:cubicBezTo>
                <a:close/>
                <a:moveTo>
                  <a:pt x="612742" y="3676437"/>
                </a:moveTo>
                <a:cubicBezTo>
                  <a:pt x="638773" y="3676437"/>
                  <a:pt x="659876" y="3697540"/>
                  <a:pt x="659876" y="3723571"/>
                </a:cubicBezTo>
                <a:cubicBezTo>
                  <a:pt x="659876" y="3749602"/>
                  <a:pt x="638773" y="3770705"/>
                  <a:pt x="612742" y="3770705"/>
                </a:cubicBezTo>
                <a:cubicBezTo>
                  <a:pt x="586711" y="3770705"/>
                  <a:pt x="565608" y="3749602"/>
                  <a:pt x="565608" y="3723571"/>
                </a:cubicBezTo>
                <a:cubicBezTo>
                  <a:pt x="565608" y="3697540"/>
                  <a:pt x="586711" y="3676437"/>
                  <a:pt x="612742" y="3676437"/>
                </a:cubicBezTo>
                <a:close/>
                <a:moveTo>
                  <a:pt x="329938" y="3676437"/>
                </a:moveTo>
                <a:cubicBezTo>
                  <a:pt x="355969" y="3676437"/>
                  <a:pt x="377072" y="3697540"/>
                  <a:pt x="377072" y="3723571"/>
                </a:cubicBezTo>
                <a:cubicBezTo>
                  <a:pt x="377072" y="3749602"/>
                  <a:pt x="355969" y="3770705"/>
                  <a:pt x="329938" y="3770705"/>
                </a:cubicBezTo>
                <a:cubicBezTo>
                  <a:pt x="303907" y="3770705"/>
                  <a:pt x="282804" y="3749602"/>
                  <a:pt x="282804" y="3723571"/>
                </a:cubicBezTo>
                <a:cubicBezTo>
                  <a:pt x="282804" y="3697540"/>
                  <a:pt x="303907" y="3676437"/>
                  <a:pt x="329938" y="3676437"/>
                </a:cubicBezTo>
                <a:close/>
                <a:moveTo>
                  <a:pt x="47134" y="3676437"/>
                </a:moveTo>
                <a:cubicBezTo>
                  <a:pt x="73165" y="3676437"/>
                  <a:pt x="94268" y="3697540"/>
                  <a:pt x="94268" y="3723571"/>
                </a:cubicBezTo>
                <a:cubicBezTo>
                  <a:pt x="94268" y="3749602"/>
                  <a:pt x="73165" y="3770705"/>
                  <a:pt x="47134" y="3770705"/>
                </a:cubicBezTo>
                <a:cubicBezTo>
                  <a:pt x="21103" y="3770705"/>
                  <a:pt x="0" y="3749602"/>
                  <a:pt x="0" y="3723571"/>
                </a:cubicBezTo>
                <a:cubicBezTo>
                  <a:pt x="0" y="3697540"/>
                  <a:pt x="21103" y="3676437"/>
                  <a:pt x="47134" y="3676437"/>
                </a:cubicBezTo>
                <a:close/>
                <a:moveTo>
                  <a:pt x="2592370" y="3393633"/>
                </a:moveTo>
                <a:cubicBezTo>
                  <a:pt x="2618401" y="3393633"/>
                  <a:pt x="2639504" y="3414736"/>
                  <a:pt x="2639504" y="3440767"/>
                </a:cubicBezTo>
                <a:cubicBezTo>
                  <a:pt x="2639504" y="3466798"/>
                  <a:pt x="2618401" y="3487901"/>
                  <a:pt x="2592370" y="3487901"/>
                </a:cubicBezTo>
                <a:cubicBezTo>
                  <a:pt x="2566339" y="3487901"/>
                  <a:pt x="2545236" y="3466798"/>
                  <a:pt x="2545236" y="3440767"/>
                </a:cubicBezTo>
                <a:cubicBezTo>
                  <a:pt x="2545236" y="3414736"/>
                  <a:pt x="2566339" y="3393633"/>
                  <a:pt x="2592370" y="3393633"/>
                </a:cubicBezTo>
                <a:close/>
                <a:moveTo>
                  <a:pt x="2309566" y="3393633"/>
                </a:moveTo>
                <a:cubicBezTo>
                  <a:pt x="2335597" y="3393633"/>
                  <a:pt x="2356700" y="3414736"/>
                  <a:pt x="2356700" y="3440767"/>
                </a:cubicBezTo>
                <a:cubicBezTo>
                  <a:pt x="2356700" y="3466798"/>
                  <a:pt x="2335597" y="3487901"/>
                  <a:pt x="2309566" y="3487901"/>
                </a:cubicBezTo>
                <a:cubicBezTo>
                  <a:pt x="2283535" y="3487901"/>
                  <a:pt x="2262432" y="3466798"/>
                  <a:pt x="2262432" y="3440767"/>
                </a:cubicBezTo>
                <a:cubicBezTo>
                  <a:pt x="2262432" y="3414736"/>
                  <a:pt x="2283535" y="3393633"/>
                  <a:pt x="2309566" y="3393633"/>
                </a:cubicBezTo>
                <a:close/>
                <a:moveTo>
                  <a:pt x="2026762" y="3393633"/>
                </a:moveTo>
                <a:cubicBezTo>
                  <a:pt x="2052793" y="3393633"/>
                  <a:pt x="2073896" y="3414736"/>
                  <a:pt x="2073896" y="3440767"/>
                </a:cubicBezTo>
                <a:cubicBezTo>
                  <a:pt x="2073896" y="3466798"/>
                  <a:pt x="2052793" y="3487901"/>
                  <a:pt x="2026762" y="3487901"/>
                </a:cubicBezTo>
                <a:cubicBezTo>
                  <a:pt x="2000731" y="3487901"/>
                  <a:pt x="1979628" y="3466798"/>
                  <a:pt x="1979628" y="3440767"/>
                </a:cubicBezTo>
                <a:cubicBezTo>
                  <a:pt x="1979628" y="3414736"/>
                  <a:pt x="2000731" y="3393633"/>
                  <a:pt x="2026762" y="3393633"/>
                </a:cubicBezTo>
                <a:close/>
                <a:moveTo>
                  <a:pt x="1743958" y="3393633"/>
                </a:moveTo>
                <a:cubicBezTo>
                  <a:pt x="1769989" y="3393633"/>
                  <a:pt x="1791092" y="3414736"/>
                  <a:pt x="1791092" y="3440767"/>
                </a:cubicBezTo>
                <a:cubicBezTo>
                  <a:pt x="1791092" y="3466798"/>
                  <a:pt x="1769989" y="3487901"/>
                  <a:pt x="1743958" y="3487901"/>
                </a:cubicBezTo>
                <a:cubicBezTo>
                  <a:pt x="1717927" y="3487901"/>
                  <a:pt x="1696824" y="3466798"/>
                  <a:pt x="1696824" y="3440767"/>
                </a:cubicBezTo>
                <a:cubicBezTo>
                  <a:pt x="1696824" y="3414736"/>
                  <a:pt x="1717927" y="3393633"/>
                  <a:pt x="1743958" y="3393633"/>
                </a:cubicBezTo>
                <a:close/>
                <a:moveTo>
                  <a:pt x="1461154" y="3393633"/>
                </a:moveTo>
                <a:cubicBezTo>
                  <a:pt x="1487185" y="3393633"/>
                  <a:pt x="1508288" y="3414736"/>
                  <a:pt x="1508288" y="3440767"/>
                </a:cubicBezTo>
                <a:cubicBezTo>
                  <a:pt x="1508288" y="3466798"/>
                  <a:pt x="1487185" y="3487901"/>
                  <a:pt x="1461154" y="3487901"/>
                </a:cubicBezTo>
                <a:cubicBezTo>
                  <a:pt x="1435123" y="3487901"/>
                  <a:pt x="1414020" y="3466798"/>
                  <a:pt x="1414020" y="3440767"/>
                </a:cubicBezTo>
                <a:cubicBezTo>
                  <a:pt x="1414020" y="3414736"/>
                  <a:pt x="1435123" y="3393633"/>
                  <a:pt x="1461154" y="3393633"/>
                </a:cubicBezTo>
                <a:close/>
                <a:moveTo>
                  <a:pt x="1178350" y="3393633"/>
                </a:moveTo>
                <a:cubicBezTo>
                  <a:pt x="1204381" y="3393633"/>
                  <a:pt x="1225484" y="3414736"/>
                  <a:pt x="1225484" y="3440767"/>
                </a:cubicBezTo>
                <a:cubicBezTo>
                  <a:pt x="1225484" y="3466798"/>
                  <a:pt x="1204381" y="3487901"/>
                  <a:pt x="1178350" y="3487901"/>
                </a:cubicBezTo>
                <a:cubicBezTo>
                  <a:pt x="1152319" y="3487901"/>
                  <a:pt x="1131216" y="3466798"/>
                  <a:pt x="1131216" y="3440767"/>
                </a:cubicBezTo>
                <a:cubicBezTo>
                  <a:pt x="1131216" y="3414736"/>
                  <a:pt x="1152319" y="3393633"/>
                  <a:pt x="1178350" y="3393633"/>
                </a:cubicBezTo>
                <a:close/>
                <a:moveTo>
                  <a:pt x="895546" y="3393633"/>
                </a:moveTo>
                <a:cubicBezTo>
                  <a:pt x="921577" y="3393633"/>
                  <a:pt x="942680" y="3414736"/>
                  <a:pt x="942680" y="3440767"/>
                </a:cubicBezTo>
                <a:cubicBezTo>
                  <a:pt x="942680" y="3466798"/>
                  <a:pt x="921577" y="3487901"/>
                  <a:pt x="895546" y="3487901"/>
                </a:cubicBezTo>
                <a:cubicBezTo>
                  <a:pt x="869515" y="3487901"/>
                  <a:pt x="848412" y="3466798"/>
                  <a:pt x="848412" y="3440767"/>
                </a:cubicBezTo>
                <a:cubicBezTo>
                  <a:pt x="848412" y="3414736"/>
                  <a:pt x="869515" y="3393633"/>
                  <a:pt x="895546" y="3393633"/>
                </a:cubicBezTo>
                <a:close/>
                <a:moveTo>
                  <a:pt x="612742" y="3393633"/>
                </a:moveTo>
                <a:cubicBezTo>
                  <a:pt x="638773" y="3393633"/>
                  <a:pt x="659876" y="3414736"/>
                  <a:pt x="659876" y="3440767"/>
                </a:cubicBezTo>
                <a:cubicBezTo>
                  <a:pt x="659876" y="3466798"/>
                  <a:pt x="638773" y="3487901"/>
                  <a:pt x="612742" y="3487901"/>
                </a:cubicBezTo>
                <a:cubicBezTo>
                  <a:pt x="586711" y="3487901"/>
                  <a:pt x="565608" y="3466798"/>
                  <a:pt x="565608" y="3440767"/>
                </a:cubicBezTo>
                <a:cubicBezTo>
                  <a:pt x="565608" y="3414736"/>
                  <a:pt x="586711" y="3393633"/>
                  <a:pt x="612742" y="3393633"/>
                </a:cubicBezTo>
                <a:close/>
                <a:moveTo>
                  <a:pt x="329938" y="3393633"/>
                </a:moveTo>
                <a:cubicBezTo>
                  <a:pt x="355969" y="3393633"/>
                  <a:pt x="377072" y="3414736"/>
                  <a:pt x="377072" y="3440767"/>
                </a:cubicBezTo>
                <a:cubicBezTo>
                  <a:pt x="377072" y="3466798"/>
                  <a:pt x="355969" y="3487901"/>
                  <a:pt x="329938" y="3487901"/>
                </a:cubicBezTo>
                <a:cubicBezTo>
                  <a:pt x="303907" y="3487901"/>
                  <a:pt x="282804" y="3466798"/>
                  <a:pt x="282804" y="3440767"/>
                </a:cubicBezTo>
                <a:cubicBezTo>
                  <a:pt x="282804" y="3414736"/>
                  <a:pt x="303907" y="3393633"/>
                  <a:pt x="329938" y="3393633"/>
                </a:cubicBezTo>
                <a:close/>
                <a:moveTo>
                  <a:pt x="47134" y="3393633"/>
                </a:moveTo>
                <a:cubicBezTo>
                  <a:pt x="73165" y="3393633"/>
                  <a:pt x="94268" y="3414736"/>
                  <a:pt x="94268" y="3440767"/>
                </a:cubicBezTo>
                <a:cubicBezTo>
                  <a:pt x="94268" y="3466798"/>
                  <a:pt x="73165" y="3487901"/>
                  <a:pt x="47134" y="3487901"/>
                </a:cubicBezTo>
                <a:cubicBezTo>
                  <a:pt x="21103" y="3487901"/>
                  <a:pt x="0" y="3466798"/>
                  <a:pt x="0" y="3440767"/>
                </a:cubicBezTo>
                <a:cubicBezTo>
                  <a:pt x="0" y="3414736"/>
                  <a:pt x="21103" y="3393633"/>
                  <a:pt x="47134" y="3393633"/>
                </a:cubicBezTo>
                <a:close/>
                <a:moveTo>
                  <a:pt x="2592370" y="3110829"/>
                </a:moveTo>
                <a:cubicBezTo>
                  <a:pt x="2618401" y="3110829"/>
                  <a:pt x="2639504" y="3131932"/>
                  <a:pt x="2639504" y="3157963"/>
                </a:cubicBezTo>
                <a:cubicBezTo>
                  <a:pt x="2639504" y="3183994"/>
                  <a:pt x="2618401" y="3205097"/>
                  <a:pt x="2592370" y="3205097"/>
                </a:cubicBezTo>
                <a:cubicBezTo>
                  <a:pt x="2566339" y="3205097"/>
                  <a:pt x="2545236" y="3183994"/>
                  <a:pt x="2545236" y="3157963"/>
                </a:cubicBezTo>
                <a:cubicBezTo>
                  <a:pt x="2545236" y="3131932"/>
                  <a:pt x="2566339" y="3110829"/>
                  <a:pt x="2592370" y="3110829"/>
                </a:cubicBezTo>
                <a:close/>
                <a:moveTo>
                  <a:pt x="2309566" y="3110829"/>
                </a:moveTo>
                <a:cubicBezTo>
                  <a:pt x="2335597" y="3110829"/>
                  <a:pt x="2356700" y="3131932"/>
                  <a:pt x="2356700" y="3157963"/>
                </a:cubicBezTo>
                <a:cubicBezTo>
                  <a:pt x="2356700" y="3183994"/>
                  <a:pt x="2335597" y="3205097"/>
                  <a:pt x="2309566" y="3205097"/>
                </a:cubicBezTo>
                <a:cubicBezTo>
                  <a:pt x="2283535" y="3205097"/>
                  <a:pt x="2262432" y="3183994"/>
                  <a:pt x="2262432" y="3157963"/>
                </a:cubicBezTo>
                <a:cubicBezTo>
                  <a:pt x="2262432" y="3131932"/>
                  <a:pt x="2283535" y="3110829"/>
                  <a:pt x="2309566" y="3110829"/>
                </a:cubicBezTo>
                <a:close/>
                <a:moveTo>
                  <a:pt x="2026762" y="3110829"/>
                </a:moveTo>
                <a:cubicBezTo>
                  <a:pt x="2052793" y="3110829"/>
                  <a:pt x="2073896" y="3131932"/>
                  <a:pt x="2073896" y="3157963"/>
                </a:cubicBezTo>
                <a:cubicBezTo>
                  <a:pt x="2073896" y="3183994"/>
                  <a:pt x="2052793" y="3205097"/>
                  <a:pt x="2026762" y="3205097"/>
                </a:cubicBezTo>
                <a:cubicBezTo>
                  <a:pt x="2000731" y="3205097"/>
                  <a:pt x="1979628" y="3183994"/>
                  <a:pt x="1979628" y="3157963"/>
                </a:cubicBezTo>
                <a:cubicBezTo>
                  <a:pt x="1979628" y="3131932"/>
                  <a:pt x="2000731" y="3110829"/>
                  <a:pt x="2026762" y="3110829"/>
                </a:cubicBezTo>
                <a:close/>
                <a:moveTo>
                  <a:pt x="1743958" y="3110829"/>
                </a:moveTo>
                <a:cubicBezTo>
                  <a:pt x="1769989" y="3110829"/>
                  <a:pt x="1791092" y="3131932"/>
                  <a:pt x="1791092" y="3157963"/>
                </a:cubicBezTo>
                <a:cubicBezTo>
                  <a:pt x="1791092" y="3183994"/>
                  <a:pt x="1769989" y="3205097"/>
                  <a:pt x="1743958" y="3205097"/>
                </a:cubicBezTo>
                <a:cubicBezTo>
                  <a:pt x="1717927" y="3205097"/>
                  <a:pt x="1696824" y="3183994"/>
                  <a:pt x="1696824" y="3157963"/>
                </a:cubicBezTo>
                <a:cubicBezTo>
                  <a:pt x="1696824" y="3131932"/>
                  <a:pt x="1717927" y="3110829"/>
                  <a:pt x="1743958" y="3110829"/>
                </a:cubicBezTo>
                <a:close/>
                <a:moveTo>
                  <a:pt x="1461154" y="3110829"/>
                </a:moveTo>
                <a:cubicBezTo>
                  <a:pt x="1487185" y="3110829"/>
                  <a:pt x="1508288" y="3131932"/>
                  <a:pt x="1508288" y="3157963"/>
                </a:cubicBezTo>
                <a:cubicBezTo>
                  <a:pt x="1508288" y="3183994"/>
                  <a:pt x="1487185" y="3205097"/>
                  <a:pt x="1461154" y="3205097"/>
                </a:cubicBezTo>
                <a:cubicBezTo>
                  <a:pt x="1435123" y="3205097"/>
                  <a:pt x="1414020" y="3183994"/>
                  <a:pt x="1414020" y="3157963"/>
                </a:cubicBezTo>
                <a:cubicBezTo>
                  <a:pt x="1414020" y="3131932"/>
                  <a:pt x="1435123" y="3110829"/>
                  <a:pt x="1461154" y="3110829"/>
                </a:cubicBezTo>
                <a:close/>
                <a:moveTo>
                  <a:pt x="1178350" y="3110829"/>
                </a:moveTo>
                <a:cubicBezTo>
                  <a:pt x="1204381" y="3110829"/>
                  <a:pt x="1225484" y="3131932"/>
                  <a:pt x="1225484" y="3157963"/>
                </a:cubicBezTo>
                <a:cubicBezTo>
                  <a:pt x="1225484" y="3183994"/>
                  <a:pt x="1204381" y="3205097"/>
                  <a:pt x="1178350" y="3205097"/>
                </a:cubicBezTo>
                <a:cubicBezTo>
                  <a:pt x="1152319" y="3205097"/>
                  <a:pt x="1131216" y="3183994"/>
                  <a:pt x="1131216" y="3157963"/>
                </a:cubicBezTo>
                <a:cubicBezTo>
                  <a:pt x="1131216" y="3131932"/>
                  <a:pt x="1152319" y="3110829"/>
                  <a:pt x="1178350" y="3110829"/>
                </a:cubicBezTo>
                <a:close/>
                <a:moveTo>
                  <a:pt x="895546" y="3110829"/>
                </a:moveTo>
                <a:cubicBezTo>
                  <a:pt x="921577" y="3110829"/>
                  <a:pt x="942680" y="3131932"/>
                  <a:pt x="942680" y="3157963"/>
                </a:cubicBezTo>
                <a:cubicBezTo>
                  <a:pt x="942680" y="3183994"/>
                  <a:pt x="921577" y="3205097"/>
                  <a:pt x="895546" y="3205097"/>
                </a:cubicBezTo>
                <a:cubicBezTo>
                  <a:pt x="869515" y="3205097"/>
                  <a:pt x="848412" y="3183994"/>
                  <a:pt x="848412" y="3157963"/>
                </a:cubicBezTo>
                <a:cubicBezTo>
                  <a:pt x="848412" y="3131932"/>
                  <a:pt x="869515" y="3110829"/>
                  <a:pt x="895546" y="3110829"/>
                </a:cubicBezTo>
                <a:close/>
                <a:moveTo>
                  <a:pt x="612742" y="3110829"/>
                </a:moveTo>
                <a:cubicBezTo>
                  <a:pt x="638773" y="3110829"/>
                  <a:pt x="659876" y="3131932"/>
                  <a:pt x="659876" y="3157963"/>
                </a:cubicBezTo>
                <a:cubicBezTo>
                  <a:pt x="659876" y="3183994"/>
                  <a:pt x="638773" y="3205097"/>
                  <a:pt x="612742" y="3205097"/>
                </a:cubicBezTo>
                <a:cubicBezTo>
                  <a:pt x="586711" y="3205097"/>
                  <a:pt x="565608" y="3183994"/>
                  <a:pt x="565608" y="3157963"/>
                </a:cubicBezTo>
                <a:cubicBezTo>
                  <a:pt x="565608" y="3131932"/>
                  <a:pt x="586711" y="3110829"/>
                  <a:pt x="612742" y="3110829"/>
                </a:cubicBezTo>
                <a:close/>
                <a:moveTo>
                  <a:pt x="329938" y="3110829"/>
                </a:moveTo>
                <a:cubicBezTo>
                  <a:pt x="355969" y="3110829"/>
                  <a:pt x="377072" y="3131932"/>
                  <a:pt x="377072" y="3157963"/>
                </a:cubicBezTo>
                <a:cubicBezTo>
                  <a:pt x="377072" y="3183994"/>
                  <a:pt x="355969" y="3205097"/>
                  <a:pt x="329938" y="3205097"/>
                </a:cubicBezTo>
                <a:cubicBezTo>
                  <a:pt x="303907" y="3205097"/>
                  <a:pt x="282804" y="3183994"/>
                  <a:pt x="282804" y="3157963"/>
                </a:cubicBezTo>
                <a:cubicBezTo>
                  <a:pt x="282804" y="3131932"/>
                  <a:pt x="303907" y="3110829"/>
                  <a:pt x="329938" y="3110829"/>
                </a:cubicBezTo>
                <a:close/>
                <a:moveTo>
                  <a:pt x="47134" y="3110829"/>
                </a:moveTo>
                <a:cubicBezTo>
                  <a:pt x="73165" y="3110829"/>
                  <a:pt x="94268" y="3131932"/>
                  <a:pt x="94268" y="3157963"/>
                </a:cubicBezTo>
                <a:cubicBezTo>
                  <a:pt x="94268" y="3183994"/>
                  <a:pt x="73165" y="3205097"/>
                  <a:pt x="47134" y="3205097"/>
                </a:cubicBezTo>
                <a:cubicBezTo>
                  <a:pt x="21103" y="3205097"/>
                  <a:pt x="0" y="3183994"/>
                  <a:pt x="0" y="3157963"/>
                </a:cubicBezTo>
                <a:cubicBezTo>
                  <a:pt x="0" y="3131932"/>
                  <a:pt x="21103" y="3110829"/>
                  <a:pt x="47134" y="3110829"/>
                </a:cubicBezTo>
                <a:close/>
                <a:moveTo>
                  <a:pt x="2592370" y="2828025"/>
                </a:moveTo>
                <a:cubicBezTo>
                  <a:pt x="2618401" y="2828025"/>
                  <a:pt x="2639504" y="2849128"/>
                  <a:pt x="2639504" y="2875159"/>
                </a:cubicBezTo>
                <a:cubicBezTo>
                  <a:pt x="2639504" y="2901190"/>
                  <a:pt x="2618401" y="2922293"/>
                  <a:pt x="2592370" y="2922293"/>
                </a:cubicBezTo>
                <a:cubicBezTo>
                  <a:pt x="2566339" y="2922293"/>
                  <a:pt x="2545236" y="2901190"/>
                  <a:pt x="2545236" y="2875159"/>
                </a:cubicBezTo>
                <a:cubicBezTo>
                  <a:pt x="2545236" y="2849128"/>
                  <a:pt x="2566339" y="2828025"/>
                  <a:pt x="2592370" y="2828025"/>
                </a:cubicBezTo>
                <a:close/>
                <a:moveTo>
                  <a:pt x="2309566" y="2828025"/>
                </a:moveTo>
                <a:cubicBezTo>
                  <a:pt x="2335597" y="2828025"/>
                  <a:pt x="2356700" y="2849128"/>
                  <a:pt x="2356700" y="2875159"/>
                </a:cubicBezTo>
                <a:cubicBezTo>
                  <a:pt x="2356700" y="2901190"/>
                  <a:pt x="2335597" y="2922293"/>
                  <a:pt x="2309566" y="2922293"/>
                </a:cubicBezTo>
                <a:cubicBezTo>
                  <a:pt x="2283535" y="2922293"/>
                  <a:pt x="2262432" y="2901190"/>
                  <a:pt x="2262432" y="2875159"/>
                </a:cubicBezTo>
                <a:cubicBezTo>
                  <a:pt x="2262432" y="2849128"/>
                  <a:pt x="2283535" y="2828025"/>
                  <a:pt x="2309566" y="2828025"/>
                </a:cubicBezTo>
                <a:close/>
                <a:moveTo>
                  <a:pt x="2026762" y="2828025"/>
                </a:moveTo>
                <a:cubicBezTo>
                  <a:pt x="2052793" y="2828025"/>
                  <a:pt x="2073896" y="2849128"/>
                  <a:pt x="2073896" y="2875159"/>
                </a:cubicBezTo>
                <a:cubicBezTo>
                  <a:pt x="2073896" y="2901190"/>
                  <a:pt x="2052793" y="2922293"/>
                  <a:pt x="2026762" y="2922293"/>
                </a:cubicBezTo>
                <a:cubicBezTo>
                  <a:pt x="2000731" y="2922293"/>
                  <a:pt x="1979628" y="2901190"/>
                  <a:pt x="1979628" y="2875159"/>
                </a:cubicBezTo>
                <a:cubicBezTo>
                  <a:pt x="1979628" y="2849128"/>
                  <a:pt x="2000731" y="2828025"/>
                  <a:pt x="2026762" y="2828025"/>
                </a:cubicBezTo>
                <a:close/>
                <a:moveTo>
                  <a:pt x="1743958" y="2828025"/>
                </a:moveTo>
                <a:cubicBezTo>
                  <a:pt x="1769989" y="2828025"/>
                  <a:pt x="1791092" y="2849128"/>
                  <a:pt x="1791092" y="2875159"/>
                </a:cubicBezTo>
                <a:cubicBezTo>
                  <a:pt x="1791092" y="2901190"/>
                  <a:pt x="1769989" y="2922293"/>
                  <a:pt x="1743958" y="2922293"/>
                </a:cubicBezTo>
                <a:cubicBezTo>
                  <a:pt x="1717927" y="2922293"/>
                  <a:pt x="1696824" y="2901190"/>
                  <a:pt x="1696824" y="2875159"/>
                </a:cubicBezTo>
                <a:cubicBezTo>
                  <a:pt x="1696824" y="2849128"/>
                  <a:pt x="1717927" y="2828025"/>
                  <a:pt x="1743958" y="2828025"/>
                </a:cubicBezTo>
                <a:close/>
                <a:moveTo>
                  <a:pt x="1461154" y="2828025"/>
                </a:moveTo>
                <a:cubicBezTo>
                  <a:pt x="1487185" y="2828025"/>
                  <a:pt x="1508288" y="2849128"/>
                  <a:pt x="1508288" y="2875159"/>
                </a:cubicBezTo>
                <a:cubicBezTo>
                  <a:pt x="1508288" y="2901190"/>
                  <a:pt x="1487185" y="2922293"/>
                  <a:pt x="1461154" y="2922293"/>
                </a:cubicBezTo>
                <a:cubicBezTo>
                  <a:pt x="1435123" y="2922293"/>
                  <a:pt x="1414020" y="2901190"/>
                  <a:pt x="1414020" y="2875159"/>
                </a:cubicBezTo>
                <a:cubicBezTo>
                  <a:pt x="1414020" y="2849128"/>
                  <a:pt x="1435123" y="2828025"/>
                  <a:pt x="1461154" y="2828025"/>
                </a:cubicBezTo>
                <a:close/>
                <a:moveTo>
                  <a:pt x="1178350" y="2828025"/>
                </a:moveTo>
                <a:cubicBezTo>
                  <a:pt x="1204381" y="2828025"/>
                  <a:pt x="1225484" y="2849128"/>
                  <a:pt x="1225484" y="2875159"/>
                </a:cubicBezTo>
                <a:cubicBezTo>
                  <a:pt x="1225484" y="2901190"/>
                  <a:pt x="1204381" y="2922293"/>
                  <a:pt x="1178350" y="2922293"/>
                </a:cubicBezTo>
                <a:cubicBezTo>
                  <a:pt x="1152319" y="2922293"/>
                  <a:pt x="1131216" y="2901190"/>
                  <a:pt x="1131216" y="2875159"/>
                </a:cubicBezTo>
                <a:cubicBezTo>
                  <a:pt x="1131216" y="2849128"/>
                  <a:pt x="1152319" y="2828025"/>
                  <a:pt x="1178350" y="2828025"/>
                </a:cubicBezTo>
                <a:close/>
                <a:moveTo>
                  <a:pt x="895546" y="2828025"/>
                </a:moveTo>
                <a:cubicBezTo>
                  <a:pt x="921577" y="2828025"/>
                  <a:pt x="942680" y="2849128"/>
                  <a:pt x="942680" y="2875159"/>
                </a:cubicBezTo>
                <a:cubicBezTo>
                  <a:pt x="942680" y="2901190"/>
                  <a:pt x="921577" y="2922293"/>
                  <a:pt x="895546" y="2922293"/>
                </a:cubicBezTo>
                <a:cubicBezTo>
                  <a:pt x="869515" y="2922293"/>
                  <a:pt x="848412" y="2901190"/>
                  <a:pt x="848412" y="2875159"/>
                </a:cubicBezTo>
                <a:cubicBezTo>
                  <a:pt x="848412" y="2849128"/>
                  <a:pt x="869515" y="2828025"/>
                  <a:pt x="895546" y="2828025"/>
                </a:cubicBezTo>
                <a:close/>
                <a:moveTo>
                  <a:pt x="612742" y="2828025"/>
                </a:moveTo>
                <a:cubicBezTo>
                  <a:pt x="638773" y="2828025"/>
                  <a:pt x="659876" y="2849128"/>
                  <a:pt x="659876" y="2875159"/>
                </a:cubicBezTo>
                <a:cubicBezTo>
                  <a:pt x="659876" y="2901190"/>
                  <a:pt x="638773" y="2922293"/>
                  <a:pt x="612742" y="2922293"/>
                </a:cubicBezTo>
                <a:cubicBezTo>
                  <a:pt x="586711" y="2922293"/>
                  <a:pt x="565608" y="2901190"/>
                  <a:pt x="565608" y="2875159"/>
                </a:cubicBezTo>
                <a:cubicBezTo>
                  <a:pt x="565608" y="2849128"/>
                  <a:pt x="586711" y="2828025"/>
                  <a:pt x="612742" y="2828025"/>
                </a:cubicBezTo>
                <a:close/>
                <a:moveTo>
                  <a:pt x="329938" y="2828025"/>
                </a:moveTo>
                <a:cubicBezTo>
                  <a:pt x="355969" y="2828025"/>
                  <a:pt x="377072" y="2849128"/>
                  <a:pt x="377072" y="2875159"/>
                </a:cubicBezTo>
                <a:cubicBezTo>
                  <a:pt x="377072" y="2901190"/>
                  <a:pt x="355969" y="2922293"/>
                  <a:pt x="329938" y="2922293"/>
                </a:cubicBezTo>
                <a:cubicBezTo>
                  <a:pt x="303907" y="2922293"/>
                  <a:pt x="282804" y="2901190"/>
                  <a:pt x="282804" y="2875159"/>
                </a:cubicBezTo>
                <a:cubicBezTo>
                  <a:pt x="282804" y="2849128"/>
                  <a:pt x="303907" y="2828025"/>
                  <a:pt x="329938" y="2828025"/>
                </a:cubicBezTo>
                <a:close/>
                <a:moveTo>
                  <a:pt x="47134" y="2828025"/>
                </a:moveTo>
                <a:cubicBezTo>
                  <a:pt x="73165" y="2828025"/>
                  <a:pt x="94268" y="2849128"/>
                  <a:pt x="94268" y="2875159"/>
                </a:cubicBezTo>
                <a:cubicBezTo>
                  <a:pt x="94268" y="2901190"/>
                  <a:pt x="73165" y="2922293"/>
                  <a:pt x="47134" y="2922293"/>
                </a:cubicBezTo>
                <a:cubicBezTo>
                  <a:pt x="21103" y="2922293"/>
                  <a:pt x="0" y="2901190"/>
                  <a:pt x="0" y="2875159"/>
                </a:cubicBezTo>
                <a:cubicBezTo>
                  <a:pt x="0" y="2849128"/>
                  <a:pt x="21103" y="2828025"/>
                  <a:pt x="47134" y="2828025"/>
                </a:cubicBezTo>
                <a:close/>
                <a:moveTo>
                  <a:pt x="2592370" y="2545221"/>
                </a:moveTo>
                <a:cubicBezTo>
                  <a:pt x="2618401" y="2545221"/>
                  <a:pt x="2639504" y="2566324"/>
                  <a:pt x="2639504" y="2592355"/>
                </a:cubicBezTo>
                <a:cubicBezTo>
                  <a:pt x="2639504" y="2618386"/>
                  <a:pt x="2618401" y="2639489"/>
                  <a:pt x="2592370" y="2639489"/>
                </a:cubicBezTo>
                <a:cubicBezTo>
                  <a:pt x="2566339" y="2639489"/>
                  <a:pt x="2545236" y="2618386"/>
                  <a:pt x="2545236" y="2592355"/>
                </a:cubicBezTo>
                <a:cubicBezTo>
                  <a:pt x="2545236" y="2566324"/>
                  <a:pt x="2566339" y="2545221"/>
                  <a:pt x="2592370" y="2545221"/>
                </a:cubicBezTo>
                <a:close/>
                <a:moveTo>
                  <a:pt x="2309566" y="2545221"/>
                </a:moveTo>
                <a:cubicBezTo>
                  <a:pt x="2335597" y="2545221"/>
                  <a:pt x="2356700" y="2566324"/>
                  <a:pt x="2356700" y="2592355"/>
                </a:cubicBezTo>
                <a:cubicBezTo>
                  <a:pt x="2356700" y="2618386"/>
                  <a:pt x="2335597" y="2639489"/>
                  <a:pt x="2309566" y="2639489"/>
                </a:cubicBezTo>
                <a:cubicBezTo>
                  <a:pt x="2283535" y="2639489"/>
                  <a:pt x="2262432" y="2618386"/>
                  <a:pt x="2262432" y="2592355"/>
                </a:cubicBezTo>
                <a:cubicBezTo>
                  <a:pt x="2262432" y="2566324"/>
                  <a:pt x="2283535" y="2545221"/>
                  <a:pt x="2309566" y="2545221"/>
                </a:cubicBezTo>
                <a:close/>
                <a:moveTo>
                  <a:pt x="2026762" y="2545221"/>
                </a:moveTo>
                <a:cubicBezTo>
                  <a:pt x="2052793" y="2545221"/>
                  <a:pt x="2073896" y="2566324"/>
                  <a:pt x="2073896" y="2592355"/>
                </a:cubicBezTo>
                <a:cubicBezTo>
                  <a:pt x="2073896" y="2618386"/>
                  <a:pt x="2052793" y="2639489"/>
                  <a:pt x="2026762" y="2639489"/>
                </a:cubicBezTo>
                <a:cubicBezTo>
                  <a:pt x="2000731" y="2639489"/>
                  <a:pt x="1979628" y="2618386"/>
                  <a:pt x="1979628" y="2592355"/>
                </a:cubicBezTo>
                <a:cubicBezTo>
                  <a:pt x="1979628" y="2566324"/>
                  <a:pt x="2000731" y="2545221"/>
                  <a:pt x="2026762" y="2545221"/>
                </a:cubicBezTo>
                <a:close/>
                <a:moveTo>
                  <a:pt x="1743958" y="2545221"/>
                </a:moveTo>
                <a:cubicBezTo>
                  <a:pt x="1769989" y="2545221"/>
                  <a:pt x="1791092" y="2566324"/>
                  <a:pt x="1791092" y="2592355"/>
                </a:cubicBezTo>
                <a:cubicBezTo>
                  <a:pt x="1791092" y="2618386"/>
                  <a:pt x="1769989" y="2639489"/>
                  <a:pt x="1743958" y="2639489"/>
                </a:cubicBezTo>
                <a:cubicBezTo>
                  <a:pt x="1717927" y="2639489"/>
                  <a:pt x="1696824" y="2618386"/>
                  <a:pt x="1696824" y="2592355"/>
                </a:cubicBezTo>
                <a:cubicBezTo>
                  <a:pt x="1696824" y="2566324"/>
                  <a:pt x="1717927" y="2545221"/>
                  <a:pt x="1743958" y="2545221"/>
                </a:cubicBezTo>
                <a:close/>
                <a:moveTo>
                  <a:pt x="1461154" y="2545221"/>
                </a:moveTo>
                <a:cubicBezTo>
                  <a:pt x="1487185" y="2545221"/>
                  <a:pt x="1508288" y="2566324"/>
                  <a:pt x="1508288" y="2592355"/>
                </a:cubicBezTo>
                <a:cubicBezTo>
                  <a:pt x="1508288" y="2618386"/>
                  <a:pt x="1487185" y="2639489"/>
                  <a:pt x="1461154" y="2639489"/>
                </a:cubicBezTo>
                <a:cubicBezTo>
                  <a:pt x="1435123" y="2639489"/>
                  <a:pt x="1414020" y="2618386"/>
                  <a:pt x="1414020" y="2592355"/>
                </a:cubicBezTo>
                <a:cubicBezTo>
                  <a:pt x="1414020" y="2566324"/>
                  <a:pt x="1435123" y="2545221"/>
                  <a:pt x="1461154" y="2545221"/>
                </a:cubicBezTo>
                <a:close/>
                <a:moveTo>
                  <a:pt x="1178350" y="2545221"/>
                </a:moveTo>
                <a:cubicBezTo>
                  <a:pt x="1204381" y="2545221"/>
                  <a:pt x="1225484" y="2566324"/>
                  <a:pt x="1225484" y="2592355"/>
                </a:cubicBezTo>
                <a:cubicBezTo>
                  <a:pt x="1225484" y="2618386"/>
                  <a:pt x="1204381" y="2639489"/>
                  <a:pt x="1178350" y="2639489"/>
                </a:cubicBezTo>
                <a:cubicBezTo>
                  <a:pt x="1152319" y="2639489"/>
                  <a:pt x="1131216" y="2618386"/>
                  <a:pt x="1131216" y="2592355"/>
                </a:cubicBezTo>
                <a:cubicBezTo>
                  <a:pt x="1131216" y="2566324"/>
                  <a:pt x="1152319" y="2545221"/>
                  <a:pt x="1178350" y="2545221"/>
                </a:cubicBezTo>
                <a:close/>
                <a:moveTo>
                  <a:pt x="895546" y="2545221"/>
                </a:moveTo>
                <a:cubicBezTo>
                  <a:pt x="921577" y="2545221"/>
                  <a:pt x="942680" y="2566324"/>
                  <a:pt x="942680" y="2592355"/>
                </a:cubicBezTo>
                <a:cubicBezTo>
                  <a:pt x="942680" y="2618386"/>
                  <a:pt x="921577" y="2639489"/>
                  <a:pt x="895546" y="2639489"/>
                </a:cubicBezTo>
                <a:cubicBezTo>
                  <a:pt x="869515" y="2639489"/>
                  <a:pt x="848412" y="2618386"/>
                  <a:pt x="848412" y="2592355"/>
                </a:cubicBezTo>
                <a:cubicBezTo>
                  <a:pt x="848412" y="2566324"/>
                  <a:pt x="869515" y="2545221"/>
                  <a:pt x="895546" y="2545221"/>
                </a:cubicBezTo>
                <a:close/>
                <a:moveTo>
                  <a:pt x="612742" y="2545221"/>
                </a:moveTo>
                <a:cubicBezTo>
                  <a:pt x="638773" y="2545221"/>
                  <a:pt x="659876" y="2566324"/>
                  <a:pt x="659876" y="2592355"/>
                </a:cubicBezTo>
                <a:cubicBezTo>
                  <a:pt x="659876" y="2618386"/>
                  <a:pt x="638773" y="2639489"/>
                  <a:pt x="612742" y="2639489"/>
                </a:cubicBezTo>
                <a:cubicBezTo>
                  <a:pt x="586711" y="2639489"/>
                  <a:pt x="565608" y="2618386"/>
                  <a:pt x="565608" y="2592355"/>
                </a:cubicBezTo>
                <a:cubicBezTo>
                  <a:pt x="565608" y="2566324"/>
                  <a:pt x="586711" y="2545221"/>
                  <a:pt x="612742" y="2545221"/>
                </a:cubicBezTo>
                <a:close/>
                <a:moveTo>
                  <a:pt x="329938" y="2545221"/>
                </a:moveTo>
                <a:cubicBezTo>
                  <a:pt x="355969" y="2545221"/>
                  <a:pt x="377072" y="2566324"/>
                  <a:pt x="377072" y="2592355"/>
                </a:cubicBezTo>
                <a:cubicBezTo>
                  <a:pt x="377072" y="2618386"/>
                  <a:pt x="355969" y="2639489"/>
                  <a:pt x="329938" y="2639489"/>
                </a:cubicBezTo>
                <a:cubicBezTo>
                  <a:pt x="303907" y="2639489"/>
                  <a:pt x="282804" y="2618386"/>
                  <a:pt x="282804" y="2592355"/>
                </a:cubicBezTo>
                <a:cubicBezTo>
                  <a:pt x="282804" y="2566324"/>
                  <a:pt x="303907" y="2545221"/>
                  <a:pt x="329938" y="2545221"/>
                </a:cubicBezTo>
                <a:close/>
                <a:moveTo>
                  <a:pt x="47134" y="2545221"/>
                </a:moveTo>
                <a:cubicBezTo>
                  <a:pt x="73165" y="2545221"/>
                  <a:pt x="94268" y="2566324"/>
                  <a:pt x="94268" y="2592355"/>
                </a:cubicBezTo>
                <a:cubicBezTo>
                  <a:pt x="94268" y="2618386"/>
                  <a:pt x="73165" y="2639489"/>
                  <a:pt x="47134" y="2639489"/>
                </a:cubicBezTo>
                <a:cubicBezTo>
                  <a:pt x="21103" y="2639489"/>
                  <a:pt x="0" y="2618386"/>
                  <a:pt x="0" y="2592355"/>
                </a:cubicBezTo>
                <a:cubicBezTo>
                  <a:pt x="0" y="2566324"/>
                  <a:pt x="21103" y="2545221"/>
                  <a:pt x="47134" y="2545221"/>
                </a:cubicBezTo>
                <a:close/>
                <a:moveTo>
                  <a:pt x="2592370" y="2262417"/>
                </a:moveTo>
                <a:cubicBezTo>
                  <a:pt x="2618401" y="2262417"/>
                  <a:pt x="2639504" y="2283520"/>
                  <a:pt x="2639504" y="2309551"/>
                </a:cubicBezTo>
                <a:cubicBezTo>
                  <a:pt x="2639504" y="2335582"/>
                  <a:pt x="2618401" y="2356685"/>
                  <a:pt x="2592370" y="2356685"/>
                </a:cubicBezTo>
                <a:cubicBezTo>
                  <a:pt x="2566339" y="2356685"/>
                  <a:pt x="2545236" y="2335582"/>
                  <a:pt x="2545236" y="2309551"/>
                </a:cubicBezTo>
                <a:cubicBezTo>
                  <a:pt x="2545236" y="2283520"/>
                  <a:pt x="2566339" y="2262417"/>
                  <a:pt x="2592370" y="2262417"/>
                </a:cubicBezTo>
                <a:close/>
                <a:moveTo>
                  <a:pt x="2309566" y="2262417"/>
                </a:moveTo>
                <a:cubicBezTo>
                  <a:pt x="2335597" y="2262417"/>
                  <a:pt x="2356700" y="2283520"/>
                  <a:pt x="2356700" y="2309551"/>
                </a:cubicBezTo>
                <a:cubicBezTo>
                  <a:pt x="2356700" y="2335582"/>
                  <a:pt x="2335597" y="2356685"/>
                  <a:pt x="2309566" y="2356685"/>
                </a:cubicBezTo>
                <a:cubicBezTo>
                  <a:pt x="2283535" y="2356685"/>
                  <a:pt x="2262432" y="2335582"/>
                  <a:pt x="2262432" y="2309551"/>
                </a:cubicBezTo>
                <a:cubicBezTo>
                  <a:pt x="2262432" y="2283520"/>
                  <a:pt x="2283535" y="2262417"/>
                  <a:pt x="2309566" y="2262417"/>
                </a:cubicBezTo>
                <a:close/>
                <a:moveTo>
                  <a:pt x="2026762" y="2262417"/>
                </a:moveTo>
                <a:cubicBezTo>
                  <a:pt x="2052793" y="2262417"/>
                  <a:pt x="2073896" y="2283520"/>
                  <a:pt x="2073896" y="2309551"/>
                </a:cubicBezTo>
                <a:cubicBezTo>
                  <a:pt x="2073896" y="2335582"/>
                  <a:pt x="2052793" y="2356685"/>
                  <a:pt x="2026762" y="2356685"/>
                </a:cubicBezTo>
                <a:cubicBezTo>
                  <a:pt x="2000731" y="2356685"/>
                  <a:pt x="1979628" y="2335582"/>
                  <a:pt x="1979628" y="2309551"/>
                </a:cubicBezTo>
                <a:cubicBezTo>
                  <a:pt x="1979628" y="2283520"/>
                  <a:pt x="2000731" y="2262417"/>
                  <a:pt x="2026762" y="2262417"/>
                </a:cubicBezTo>
                <a:close/>
                <a:moveTo>
                  <a:pt x="1743958" y="2262417"/>
                </a:moveTo>
                <a:cubicBezTo>
                  <a:pt x="1769989" y="2262417"/>
                  <a:pt x="1791092" y="2283520"/>
                  <a:pt x="1791092" y="2309551"/>
                </a:cubicBezTo>
                <a:cubicBezTo>
                  <a:pt x="1791092" y="2335582"/>
                  <a:pt x="1769989" y="2356685"/>
                  <a:pt x="1743958" y="2356685"/>
                </a:cubicBezTo>
                <a:cubicBezTo>
                  <a:pt x="1717927" y="2356685"/>
                  <a:pt x="1696824" y="2335582"/>
                  <a:pt x="1696824" y="2309551"/>
                </a:cubicBezTo>
                <a:cubicBezTo>
                  <a:pt x="1696824" y="2283520"/>
                  <a:pt x="1717927" y="2262417"/>
                  <a:pt x="1743958" y="2262417"/>
                </a:cubicBezTo>
                <a:close/>
                <a:moveTo>
                  <a:pt x="1461154" y="2262417"/>
                </a:moveTo>
                <a:cubicBezTo>
                  <a:pt x="1487185" y="2262417"/>
                  <a:pt x="1508288" y="2283520"/>
                  <a:pt x="1508288" y="2309551"/>
                </a:cubicBezTo>
                <a:cubicBezTo>
                  <a:pt x="1508288" y="2335582"/>
                  <a:pt x="1487185" y="2356685"/>
                  <a:pt x="1461154" y="2356685"/>
                </a:cubicBezTo>
                <a:cubicBezTo>
                  <a:pt x="1435123" y="2356685"/>
                  <a:pt x="1414020" y="2335582"/>
                  <a:pt x="1414020" y="2309551"/>
                </a:cubicBezTo>
                <a:cubicBezTo>
                  <a:pt x="1414020" y="2283520"/>
                  <a:pt x="1435123" y="2262417"/>
                  <a:pt x="1461154" y="2262417"/>
                </a:cubicBezTo>
                <a:close/>
                <a:moveTo>
                  <a:pt x="1178350" y="2262417"/>
                </a:moveTo>
                <a:cubicBezTo>
                  <a:pt x="1204381" y="2262417"/>
                  <a:pt x="1225484" y="2283520"/>
                  <a:pt x="1225484" y="2309551"/>
                </a:cubicBezTo>
                <a:cubicBezTo>
                  <a:pt x="1225484" y="2335582"/>
                  <a:pt x="1204381" y="2356685"/>
                  <a:pt x="1178350" y="2356685"/>
                </a:cubicBezTo>
                <a:cubicBezTo>
                  <a:pt x="1152319" y="2356685"/>
                  <a:pt x="1131216" y="2335582"/>
                  <a:pt x="1131216" y="2309551"/>
                </a:cubicBezTo>
                <a:cubicBezTo>
                  <a:pt x="1131216" y="2283520"/>
                  <a:pt x="1152319" y="2262417"/>
                  <a:pt x="1178350" y="2262417"/>
                </a:cubicBezTo>
                <a:close/>
                <a:moveTo>
                  <a:pt x="895546" y="2262417"/>
                </a:moveTo>
                <a:cubicBezTo>
                  <a:pt x="921577" y="2262417"/>
                  <a:pt x="942680" y="2283520"/>
                  <a:pt x="942680" y="2309551"/>
                </a:cubicBezTo>
                <a:cubicBezTo>
                  <a:pt x="942680" y="2335582"/>
                  <a:pt x="921577" y="2356685"/>
                  <a:pt x="895546" y="2356685"/>
                </a:cubicBezTo>
                <a:cubicBezTo>
                  <a:pt x="869515" y="2356685"/>
                  <a:pt x="848412" y="2335582"/>
                  <a:pt x="848412" y="2309551"/>
                </a:cubicBezTo>
                <a:cubicBezTo>
                  <a:pt x="848412" y="2283520"/>
                  <a:pt x="869515" y="2262417"/>
                  <a:pt x="895546" y="2262417"/>
                </a:cubicBezTo>
                <a:close/>
                <a:moveTo>
                  <a:pt x="612742" y="2262417"/>
                </a:moveTo>
                <a:cubicBezTo>
                  <a:pt x="638773" y="2262417"/>
                  <a:pt x="659876" y="2283520"/>
                  <a:pt x="659876" y="2309551"/>
                </a:cubicBezTo>
                <a:cubicBezTo>
                  <a:pt x="659876" y="2335582"/>
                  <a:pt x="638773" y="2356685"/>
                  <a:pt x="612742" y="2356685"/>
                </a:cubicBezTo>
                <a:cubicBezTo>
                  <a:pt x="586711" y="2356685"/>
                  <a:pt x="565608" y="2335582"/>
                  <a:pt x="565608" y="2309551"/>
                </a:cubicBezTo>
                <a:cubicBezTo>
                  <a:pt x="565608" y="2283520"/>
                  <a:pt x="586711" y="2262417"/>
                  <a:pt x="612742" y="2262417"/>
                </a:cubicBezTo>
                <a:close/>
                <a:moveTo>
                  <a:pt x="329938" y="2262417"/>
                </a:moveTo>
                <a:cubicBezTo>
                  <a:pt x="355969" y="2262417"/>
                  <a:pt x="377072" y="2283520"/>
                  <a:pt x="377072" y="2309551"/>
                </a:cubicBezTo>
                <a:cubicBezTo>
                  <a:pt x="377072" y="2335582"/>
                  <a:pt x="355969" y="2356685"/>
                  <a:pt x="329938" y="2356685"/>
                </a:cubicBezTo>
                <a:cubicBezTo>
                  <a:pt x="303907" y="2356685"/>
                  <a:pt x="282804" y="2335582"/>
                  <a:pt x="282804" y="2309551"/>
                </a:cubicBezTo>
                <a:cubicBezTo>
                  <a:pt x="282804" y="2283520"/>
                  <a:pt x="303907" y="2262417"/>
                  <a:pt x="329938" y="2262417"/>
                </a:cubicBezTo>
                <a:close/>
                <a:moveTo>
                  <a:pt x="47134" y="2262417"/>
                </a:moveTo>
                <a:cubicBezTo>
                  <a:pt x="73165" y="2262417"/>
                  <a:pt x="94268" y="2283520"/>
                  <a:pt x="94268" y="2309551"/>
                </a:cubicBezTo>
                <a:cubicBezTo>
                  <a:pt x="94268" y="2335582"/>
                  <a:pt x="73165" y="2356685"/>
                  <a:pt x="47134" y="2356685"/>
                </a:cubicBezTo>
                <a:cubicBezTo>
                  <a:pt x="21103" y="2356685"/>
                  <a:pt x="0" y="2335582"/>
                  <a:pt x="0" y="2309551"/>
                </a:cubicBezTo>
                <a:cubicBezTo>
                  <a:pt x="0" y="2283520"/>
                  <a:pt x="21103" y="2262417"/>
                  <a:pt x="47134" y="2262417"/>
                </a:cubicBezTo>
                <a:close/>
                <a:moveTo>
                  <a:pt x="2592370" y="1979613"/>
                </a:moveTo>
                <a:cubicBezTo>
                  <a:pt x="2618401" y="1979613"/>
                  <a:pt x="2639504" y="2000716"/>
                  <a:pt x="2639504" y="2026747"/>
                </a:cubicBezTo>
                <a:cubicBezTo>
                  <a:pt x="2639504" y="2052778"/>
                  <a:pt x="2618401" y="2073881"/>
                  <a:pt x="2592370" y="2073881"/>
                </a:cubicBezTo>
                <a:cubicBezTo>
                  <a:pt x="2566339" y="2073881"/>
                  <a:pt x="2545236" y="2052778"/>
                  <a:pt x="2545236" y="2026747"/>
                </a:cubicBezTo>
                <a:cubicBezTo>
                  <a:pt x="2545236" y="2000716"/>
                  <a:pt x="2566339" y="1979613"/>
                  <a:pt x="2592370" y="1979613"/>
                </a:cubicBezTo>
                <a:close/>
                <a:moveTo>
                  <a:pt x="2309566" y="1979613"/>
                </a:moveTo>
                <a:cubicBezTo>
                  <a:pt x="2335597" y="1979613"/>
                  <a:pt x="2356700" y="2000716"/>
                  <a:pt x="2356700" y="2026747"/>
                </a:cubicBezTo>
                <a:cubicBezTo>
                  <a:pt x="2356700" y="2052778"/>
                  <a:pt x="2335597" y="2073881"/>
                  <a:pt x="2309566" y="2073881"/>
                </a:cubicBezTo>
                <a:cubicBezTo>
                  <a:pt x="2283535" y="2073881"/>
                  <a:pt x="2262432" y="2052778"/>
                  <a:pt x="2262432" y="2026747"/>
                </a:cubicBezTo>
                <a:cubicBezTo>
                  <a:pt x="2262432" y="2000716"/>
                  <a:pt x="2283535" y="1979613"/>
                  <a:pt x="2309566" y="1979613"/>
                </a:cubicBezTo>
                <a:close/>
                <a:moveTo>
                  <a:pt x="2026762" y="1979613"/>
                </a:moveTo>
                <a:cubicBezTo>
                  <a:pt x="2052793" y="1979613"/>
                  <a:pt x="2073896" y="2000716"/>
                  <a:pt x="2073896" y="2026747"/>
                </a:cubicBezTo>
                <a:cubicBezTo>
                  <a:pt x="2073896" y="2052778"/>
                  <a:pt x="2052793" y="2073881"/>
                  <a:pt x="2026762" y="2073881"/>
                </a:cubicBezTo>
                <a:cubicBezTo>
                  <a:pt x="2000731" y="2073881"/>
                  <a:pt x="1979628" y="2052778"/>
                  <a:pt x="1979628" y="2026747"/>
                </a:cubicBezTo>
                <a:cubicBezTo>
                  <a:pt x="1979628" y="2000716"/>
                  <a:pt x="2000731" y="1979613"/>
                  <a:pt x="2026762" y="1979613"/>
                </a:cubicBezTo>
                <a:close/>
                <a:moveTo>
                  <a:pt x="1743958" y="1979613"/>
                </a:moveTo>
                <a:cubicBezTo>
                  <a:pt x="1769989" y="1979613"/>
                  <a:pt x="1791092" y="2000716"/>
                  <a:pt x="1791092" y="2026747"/>
                </a:cubicBezTo>
                <a:cubicBezTo>
                  <a:pt x="1791092" y="2052778"/>
                  <a:pt x="1769989" y="2073881"/>
                  <a:pt x="1743958" y="2073881"/>
                </a:cubicBezTo>
                <a:cubicBezTo>
                  <a:pt x="1717927" y="2073881"/>
                  <a:pt x="1696824" y="2052778"/>
                  <a:pt x="1696824" y="2026747"/>
                </a:cubicBezTo>
                <a:cubicBezTo>
                  <a:pt x="1696824" y="2000716"/>
                  <a:pt x="1717927" y="1979613"/>
                  <a:pt x="1743958" y="1979613"/>
                </a:cubicBezTo>
                <a:close/>
                <a:moveTo>
                  <a:pt x="1461154" y="1979613"/>
                </a:moveTo>
                <a:cubicBezTo>
                  <a:pt x="1487185" y="1979613"/>
                  <a:pt x="1508288" y="2000716"/>
                  <a:pt x="1508288" y="2026747"/>
                </a:cubicBezTo>
                <a:cubicBezTo>
                  <a:pt x="1508288" y="2052778"/>
                  <a:pt x="1487185" y="2073881"/>
                  <a:pt x="1461154" y="2073881"/>
                </a:cubicBezTo>
                <a:cubicBezTo>
                  <a:pt x="1435123" y="2073881"/>
                  <a:pt x="1414020" y="2052778"/>
                  <a:pt x="1414020" y="2026747"/>
                </a:cubicBezTo>
                <a:cubicBezTo>
                  <a:pt x="1414020" y="2000716"/>
                  <a:pt x="1435123" y="1979613"/>
                  <a:pt x="1461154" y="1979613"/>
                </a:cubicBezTo>
                <a:close/>
                <a:moveTo>
                  <a:pt x="1178350" y="1979613"/>
                </a:moveTo>
                <a:cubicBezTo>
                  <a:pt x="1204381" y="1979613"/>
                  <a:pt x="1225484" y="2000716"/>
                  <a:pt x="1225484" y="2026747"/>
                </a:cubicBezTo>
                <a:cubicBezTo>
                  <a:pt x="1225484" y="2052778"/>
                  <a:pt x="1204381" y="2073881"/>
                  <a:pt x="1178350" y="2073881"/>
                </a:cubicBezTo>
                <a:cubicBezTo>
                  <a:pt x="1152319" y="2073881"/>
                  <a:pt x="1131216" y="2052778"/>
                  <a:pt x="1131216" y="2026747"/>
                </a:cubicBezTo>
                <a:cubicBezTo>
                  <a:pt x="1131216" y="2000716"/>
                  <a:pt x="1152319" y="1979613"/>
                  <a:pt x="1178350" y="1979613"/>
                </a:cubicBezTo>
                <a:close/>
                <a:moveTo>
                  <a:pt x="895546" y="1979613"/>
                </a:moveTo>
                <a:cubicBezTo>
                  <a:pt x="921577" y="1979613"/>
                  <a:pt x="942680" y="2000716"/>
                  <a:pt x="942680" y="2026747"/>
                </a:cubicBezTo>
                <a:cubicBezTo>
                  <a:pt x="942680" y="2052778"/>
                  <a:pt x="921577" y="2073881"/>
                  <a:pt x="895546" y="2073881"/>
                </a:cubicBezTo>
                <a:cubicBezTo>
                  <a:pt x="869515" y="2073881"/>
                  <a:pt x="848412" y="2052778"/>
                  <a:pt x="848412" y="2026747"/>
                </a:cubicBezTo>
                <a:cubicBezTo>
                  <a:pt x="848412" y="2000716"/>
                  <a:pt x="869515" y="1979613"/>
                  <a:pt x="895546" y="1979613"/>
                </a:cubicBezTo>
                <a:close/>
                <a:moveTo>
                  <a:pt x="612742" y="1979613"/>
                </a:moveTo>
                <a:cubicBezTo>
                  <a:pt x="638773" y="1979613"/>
                  <a:pt x="659876" y="2000716"/>
                  <a:pt x="659876" y="2026747"/>
                </a:cubicBezTo>
                <a:cubicBezTo>
                  <a:pt x="659876" y="2052778"/>
                  <a:pt x="638773" y="2073881"/>
                  <a:pt x="612742" y="2073881"/>
                </a:cubicBezTo>
                <a:cubicBezTo>
                  <a:pt x="586711" y="2073881"/>
                  <a:pt x="565608" y="2052778"/>
                  <a:pt x="565608" y="2026747"/>
                </a:cubicBezTo>
                <a:cubicBezTo>
                  <a:pt x="565608" y="2000716"/>
                  <a:pt x="586711" y="1979613"/>
                  <a:pt x="612742" y="1979613"/>
                </a:cubicBezTo>
                <a:close/>
                <a:moveTo>
                  <a:pt x="329938" y="1979613"/>
                </a:moveTo>
                <a:cubicBezTo>
                  <a:pt x="355969" y="1979613"/>
                  <a:pt x="377072" y="2000716"/>
                  <a:pt x="377072" y="2026747"/>
                </a:cubicBezTo>
                <a:cubicBezTo>
                  <a:pt x="377072" y="2052778"/>
                  <a:pt x="355969" y="2073881"/>
                  <a:pt x="329938" y="2073881"/>
                </a:cubicBezTo>
                <a:cubicBezTo>
                  <a:pt x="303907" y="2073881"/>
                  <a:pt x="282804" y="2052778"/>
                  <a:pt x="282804" y="2026747"/>
                </a:cubicBezTo>
                <a:cubicBezTo>
                  <a:pt x="282804" y="2000716"/>
                  <a:pt x="303907" y="1979613"/>
                  <a:pt x="329938" y="1979613"/>
                </a:cubicBezTo>
                <a:close/>
                <a:moveTo>
                  <a:pt x="47134" y="1979613"/>
                </a:moveTo>
                <a:cubicBezTo>
                  <a:pt x="73165" y="1979613"/>
                  <a:pt x="94268" y="2000716"/>
                  <a:pt x="94268" y="2026747"/>
                </a:cubicBezTo>
                <a:cubicBezTo>
                  <a:pt x="94268" y="2052778"/>
                  <a:pt x="73165" y="2073881"/>
                  <a:pt x="47134" y="2073881"/>
                </a:cubicBezTo>
                <a:cubicBezTo>
                  <a:pt x="21103" y="2073881"/>
                  <a:pt x="0" y="2052778"/>
                  <a:pt x="0" y="2026747"/>
                </a:cubicBezTo>
                <a:cubicBezTo>
                  <a:pt x="0" y="2000716"/>
                  <a:pt x="21103" y="1979613"/>
                  <a:pt x="47134" y="1979613"/>
                </a:cubicBezTo>
                <a:close/>
                <a:moveTo>
                  <a:pt x="2592370" y="1696809"/>
                </a:moveTo>
                <a:cubicBezTo>
                  <a:pt x="2618401" y="1696809"/>
                  <a:pt x="2639504" y="1717912"/>
                  <a:pt x="2639504" y="1743943"/>
                </a:cubicBezTo>
                <a:cubicBezTo>
                  <a:pt x="2639504" y="1769974"/>
                  <a:pt x="2618401" y="1791077"/>
                  <a:pt x="2592370" y="1791077"/>
                </a:cubicBezTo>
                <a:cubicBezTo>
                  <a:pt x="2566339" y="1791077"/>
                  <a:pt x="2545236" y="1769974"/>
                  <a:pt x="2545236" y="1743943"/>
                </a:cubicBezTo>
                <a:cubicBezTo>
                  <a:pt x="2545236" y="1717912"/>
                  <a:pt x="2566339" y="1696809"/>
                  <a:pt x="2592370" y="1696809"/>
                </a:cubicBezTo>
                <a:close/>
                <a:moveTo>
                  <a:pt x="2309566" y="1696809"/>
                </a:moveTo>
                <a:cubicBezTo>
                  <a:pt x="2335597" y="1696809"/>
                  <a:pt x="2356700" y="1717912"/>
                  <a:pt x="2356700" y="1743943"/>
                </a:cubicBezTo>
                <a:cubicBezTo>
                  <a:pt x="2356700" y="1769974"/>
                  <a:pt x="2335597" y="1791077"/>
                  <a:pt x="2309566" y="1791077"/>
                </a:cubicBezTo>
                <a:cubicBezTo>
                  <a:pt x="2283535" y="1791077"/>
                  <a:pt x="2262432" y="1769974"/>
                  <a:pt x="2262432" y="1743943"/>
                </a:cubicBezTo>
                <a:cubicBezTo>
                  <a:pt x="2262432" y="1717912"/>
                  <a:pt x="2283535" y="1696809"/>
                  <a:pt x="2309566" y="1696809"/>
                </a:cubicBezTo>
                <a:close/>
                <a:moveTo>
                  <a:pt x="2026762" y="1696809"/>
                </a:moveTo>
                <a:cubicBezTo>
                  <a:pt x="2052793" y="1696809"/>
                  <a:pt x="2073896" y="1717912"/>
                  <a:pt x="2073896" y="1743943"/>
                </a:cubicBezTo>
                <a:cubicBezTo>
                  <a:pt x="2073896" y="1769974"/>
                  <a:pt x="2052793" y="1791077"/>
                  <a:pt x="2026762" y="1791077"/>
                </a:cubicBezTo>
                <a:cubicBezTo>
                  <a:pt x="2000731" y="1791077"/>
                  <a:pt x="1979628" y="1769974"/>
                  <a:pt x="1979628" y="1743943"/>
                </a:cubicBezTo>
                <a:cubicBezTo>
                  <a:pt x="1979628" y="1717912"/>
                  <a:pt x="2000731" y="1696809"/>
                  <a:pt x="2026762" y="1696809"/>
                </a:cubicBezTo>
                <a:close/>
                <a:moveTo>
                  <a:pt x="1743958" y="1696809"/>
                </a:moveTo>
                <a:cubicBezTo>
                  <a:pt x="1769989" y="1696809"/>
                  <a:pt x="1791092" y="1717912"/>
                  <a:pt x="1791092" y="1743943"/>
                </a:cubicBezTo>
                <a:cubicBezTo>
                  <a:pt x="1791092" y="1769974"/>
                  <a:pt x="1769989" y="1791077"/>
                  <a:pt x="1743958" y="1791077"/>
                </a:cubicBezTo>
                <a:cubicBezTo>
                  <a:pt x="1717927" y="1791077"/>
                  <a:pt x="1696824" y="1769974"/>
                  <a:pt x="1696824" y="1743943"/>
                </a:cubicBezTo>
                <a:cubicBezTo>
                  <a:pt x="1696824" y="1717912"/>
                  <a:pt x="1717927" y="1696809"/>
                  <a:pt x="1743958" y="1696809"/>
                </a:cubicBezTo>
                <a:close/>
                <a:moveTo>
                  <a:pt x="1461154" y="1696809"/>
                </a:moveTo>
                <a:cubicBezTo>
                  <a:pt x="1487185" y="1696809"/>
                  <a:pt x="1508288" y="1717912"/>
                  <a:pt x="1508288" y="1743943"/>
                </a:cubicBezTo>
                <a:cubicBezTo>
                  <a:pt x="1508288" y="1769974"/>
                  <a:pt x="1487185" y="1791077"/>
                  <a:pt x="1461154" y="1791077"/>
                </a:cubicBezTo>
                <a:cubicBezTo>
                  <a:pt x="1435123" y="1791077"/>
                  <a:pt x="1414020" y="1769974"/>
                  <a:pt x="1414020" y="1743943"/>
                </a:cubicBezTo>
                <a:cubicBezTo>
                  <a:pt x="1414020" y="1717912"/>
                  <a:pt x="1435123" y="1696809"/>
                  <a:pt x="1461154" y="1696809"/>
                </a:cubicBezTo>
                <a:close/>
                <a:moveTo>
                  <a:pt x="1178350" y="1696809"/>
                </a:moveTo>
                <a:cubicBezTo>
                  <a:pt x="1204381" y="1696809"/>
                  <a:pt x="1225484" y="1717912"/>
                  <a:pt x="1225484" y="1743943"/>
                </a:cubicBezTo>
                <a:cubicBezTo>
                  <a:pt x="1225484" y="1769974"/>
                  <a:pt x="1204381" y="1791077"/>
                  <a:pt x="1178350" y="1791077"/>
                </a:cubicBezTo>
                <a:cubicBezTo>
                  <a:pt x="1152319" y="1791077"/>
                  <a:pt x="1131216" y="1769974"/>
                  <a:pt x="1131216" y="1743943"/>
                </a:cubicBezTo>
                <a:cubicBezTo>
                  <a:pt x="1131216" y="1717912"/>
                  <a:pt x="1152319" y="1696809"/>
                  <a:pt x="1178350" y="1696809"/>
                </a:cubicBezTo>
                <a:close/>
                <a:moveTo>
                  <a:pt x="895546" y="1696809"/>
                </a:moveTo>
                <a:cubicBezTo>
                  <a:pt x="921577" y="1696809"/>
                  <a:pt x="942680" y="1717912"/>
                  <a:pt x="942680" y="1743943"/>
                </a:cubicBezTo>
                <a:cubicBezTo>
                  <a:pt x="942680" y="1769974"/>
                  <a:pt x="921577" y="1791077"/>
                  <a:pt x="895546" y="1791077"/>
                </a:cubicBezTo>
                <a:cubicBezTo>
                  <a:pt x="869515" y="1791077"/>
                  <a:pt x="848412" y="1769974"/>
                  <a:pt x="848412" y="1743943"/>
                </a:cubicBezTo>
                <a:cubicBezTo>
                  <a:pt x="848412" y="1717912"/>
                  <a:pt x="869515" y="1696809"/>
                  <a:pt x="895546" y="1696809"/>
                </a:cubicBezTo>
                <a:close/>
                <a:moveTo>
                  <a:pt x="612742" y="1696809"/>
                </a:moveTo>
                <a:cubicBezTo>
                  <a:pt x="638773" y="1696809"/>
                  <a:pt x="659876" y="1717912"/>
                  <a:pt x="659876" y="1743943"/>
                </a:cubicBezTo>
                <a:cubicBezTo>
                  <a:pt x="659876" y="1769974"/>
                  <a:pt x="638773" y="1791077"/>
                  <a:pt x="612742" y="1791077"/>
                </a:cubicBezTo>
                <a:cubicBezTo>
                  <a:pt x="586711" y="1791077"/>
                  <a:pt x="565608" y="1769974"/>
                  <a:pt x="565608" y="1743943"/>
                </a:cubicBezTo>
                <a:cubicBezTo>
                  <a:pt x="565608" y="1717912"/>
                  <a:pt x="586711" y="1696809"/>
                  <a:pt x="612742" y="1696809"/>
                </a:cubicBezTo>
                <a:close/>
                <a:moveTo>
                  <a:pt x="329938" y="1696809"/>
                </a:moveTo>
                <a:cubicBezTo>
                  <a:pt x="355969" y="1696809"/>
                  <a:pt x="377072" y="1717912"/>
                  <a:pt x="377072" y="1743943"/>
                </a:cubicBezTo>
                <a:cubicBezTo>
                  <a:pt x="377072" y="1769974"/>
                  <a:pt x="355969" y="1791077"/>
                  <a:pt x="329938" y="1791077"/>
                </a:cubicBezTo>
                <a:cubicBezTo>
                  <a:pt x="303907" y="1791077"/>
                  <a:pt x="282804" y="1769974"/>
                  <a:pt x="282804" y="1743943"/>
                </a:cubicBezTo>
                <a:cubicBezTo>
                  <a:pt x="282804" y="1717912"/>
                  <a:pt x="303907" y="1696809"/>
                  <a:pt x="329938" y="1696809"/>
                </a:cubicBezTo>
                <a:close/>
                <a:moveTo>
                  <a:pt x="47134" y="1696809"/>
                </a:moveTo>
                <a:cubicBezTo>
                  <a:pt x="73165" y="1696809"/>
                  <a:pt x="94268" y="1717912"/>
                  <a:pt x="94268" y="1743943"/>
                </a:cubicBezTo>
                <a:cubicBezTo>
                  <a:pt x="94268" y="1769974"/>
                  <a:pt x="73165" y="1791077"/>
                  <a:pt x="47134" y="1791077"/>
                </a:cubicBezTo>
                <a:cubicBezTo>
                  <a:pt x="21103" y="1791077"/>
                  <a:pt x="0" y="1769974"/>
                  <a:pt x="0" y="1743943"/>
                </a:cubicBezTo>
                <a:cubicBezTo>
                  <a:pt x="0" y="1717912"/>
                  <a:pt x="21103" y="1696809"/>
                  <a:pt x="47134" y="1696809"/>
                </a:cubicBezTo>
                <a:close/>
                <a:moveTo>
                  <a:pt x="2592370" y="1414005"/>
                </a:moveTo>
                <a:cubicBezTo>
                  <a:pt x="2618401" y="1414005"/>
                  <a:pt x="2639504" y="1435108"/>
                  <a:pt x="2639504" y="1461139"/>
                </a:cubicBezTo>
                <a:cubicBezTo>
                  <a:pt x="2639504" y="1487170"/>
                  <a:pt x="2618401" y="1508273"/>
                  <a:pt x="2592370" y="1508273"/>
                </a:cubicBezTo>
                <a:cubicBezTo>
                  <a:pt x="2566339" y="1508273"/>
                  <a:pt x="2545236" y="1487170"/>
                  <a:pt x="2545236" y="1461139"/>
                </a:cubicBezTo>
                <a:cubicBezTo>
                  <a:pt x="2545236" y="1435108"/>
                  <a:pt x="2566339" y="1414005"/>
                  <a:pt x="2592370" y="1414005"/>
                </a:cubicBezTo>
                <a:close/>
                <a:moveTo>
                  <a:pt x="2309566" y="1414005"/>
                </a:moveTo>
                <a:cubicBezTo>
                  <a:pt x="2335597" y="1414005"/>
                  <a:pt x="2356700" y="1435108"/>
                  <a:pt x="2356700" y="1461139"/>
                </a:cubicBezTo>
                <a:cubicBezTo>
                  <a:pt x="2356700" y="1487170"/>
                  <a:pt x="2335597" y="1508273"/>
                  <a:pt x="2309566" y="1508273"/>
                </a:cubicBezTo>
                <a:cubicBezTo>
                  <a:pt x="2283535" y="1508273"/>
                  <a:pt x="2262432" y="1487170"/>
                  <a:pt x="2262432" y="1461139"/>
                </a:cubicBezTo>
                <a:cubicBezTo>
                  <a:pt x="2262432" y="1435108"/>
                  <a:pt x="2283535" y="1414005"/>
                  <a:pt x="2309566" y="1414005"/>
                </a:cubicBezTo>
                <a:close/>
                <a:moveTo>
                  <a:pt x="2026762" y="1414005"/>
                </a:moveTo>
                <a:cubicBezTo>
                  <a:pt x="2052793" y="1414005"/>
                  <a:pt x="2073896" y="1435108"/>
                  <a:pt x="2073896" y="1461139"/>
                </a:cubicBezTo>
                <a:cubicBezTo>
                  <a:pt x="2073896" y="1487170"/>
                  <a:pt x="2052793" y="1508273"/>
                  <a:pt x="2026762" y="1508273"/>
                </a:cubicBezTo>
                <a:cubicBezTo>
                  <a:pt x="2000731" y="1508273"/>
                  <a:pt x="1979628" y="1487170"/>
                  <a:pt x="1979628" y="1461139"/>
                </a:cubicBezTo>
                <a:cubicBezTo>
                  <a:pt x="1979628" y="1435108"/>
                  <a:pt x="2000731" y="1414005"/>
                  <a:pt x="2026762" y="1414005"/>
                </a:cubicBezTo>
                <a:close/>
                <a:moveTo>
                  <a:pt x="1743958" y="1414005"/>
                </a:moveTo>
                <a:cubicBezTo>
                  <a:pt x="1769989" y="1414005"/>
                  <a:pt x="1791092" y="1435108"/>
                  <a:pt x="1791092" y="1461139"/>
                </a:cubicBezTo>
                <a:cubicBezTo>
                  <a:pt x="1791092" y="1487170"/>
                  <a:pt x="1769989" y="1508273"/>
                  <a:pt x="1743958" y="1508273"/>
                </a:cubicBezTo>
                <a:cubicBezTo>
                  <a:pt x="1717927" y="1508273"/>
                  <a:pt x="1696824" y="1487170"/>
                  <a:pt x="1696824" y="1461139"/>
                </a:cubicBezTo>
                <a:cubicBezTo>
                  <a:pt x="1696824" y="1435108"/>
                  <a:pt x="1717927" y="1414005"/>
                  <a:pt x="1743958" y="1414005"/>
                </a:cubicBezTo>
                <a:close/>
                <a:moveTo>
                  <a:pt x="1461154" y="1414005"/>
                </a:moveTo>
                <a:cubicBezTo>
                  <a:pt x="1487185" y="1414005"/>
                  <a:pt x="1508288" y="1435108"/>
                  <a:pt x="1508288" y="1461139"/>
                </a:cubicBezTo>
                <a:cubicBezTo>
                  <a:pt x="1508288" y="1487170"/>
                  <a:pt x="1487185" y="1508273"/>
                  <a:pt x="1461154" y="1508273"/>
                </a:cubicBezTo>
                <a:cubicBezTo>
                  <a:pt x="1435123" y="1508273"/>
                  <a:pt x="1414020" y="1487170"/>
                  <a:pt x="1414020" y="1461139"/>
                </a:cubicBezTo>
                <a:cubicBezTo>
                  <a:pt x="1414020" y="1435108"/>
                  <a:pt x="1435123" y="1414005"/>
                  <a:pt x="1461154" y="1414005"/>
                </a:cubicBezTo>
                <a:close/>
                <a:moveTo>
                  <a:pt x="1178350" y="1414005"/>
                </a:moveTo>
                <a:cubicBezTo>
                  <a:pt x="1204381" y="1414005"/>
                  <a:pt x="1225484" y="1435108"/>
                  <a:pt x="1225484" y="1461139"/>
                </a:cubicBezTo>
                <a:cubicBezTo>
                  <a:pt x="1225484" y="1487170"/>
                  <a:pt x="1204381" y="1508273"/>
                  <a:pt x="1178350" y="1508273"/>
                </a:cubicBezTo>
                <a:cubicBezTo>
                  <a:pt x="1152319" y="1508273"/>
                  <a:pt x="1131216" y="1487170"/>
                  <a:pt x="1131216" y="1461139"/>
                </a:cubicBezTo>
                <a:cubicBezTo>
                  <a:pt x="1131216" y="1435108"/>
                  <a:pt x="1152319" y="1414005"/>
                  <a:pt x="1178350" y="1414005"/>
                </a:cubicBezTo>
                <a:close/>
                <a:moveTo>
                  <a:pt x="895546" y="1414005"/>
                </a:moveTo>
                <a:cubicBezTo>
                  <a:pt x="921577" y="1414005"/>
                  <a:pt x="942680" y="1435108"/>
                  <a:pt x="942680" y="1461139"/>
                </a:cubicBezTo>
                <a:cubicBezTo>
                  <a:pt x="942680" y="1487170"/>
                  <a:pt x="921577" y="1508273"/>
                  <a:pt x="895546" y="1508273"/>
                </a:cubicBezTo>
                <a:cubicBezTo>
                  <a:pt x="869515" y="1508273"/>
                  <a:pt x="848412" y="1487170"/>
                  <a:pt x="848412" y="1461139"/>
                </a:cubicBezTo>
                <a:cubicBezTo>
                  <a:pt x="848412" y="1435108"/>
                  <a:pt x="869515" y="1414005"/>
                  <a:pt x="895546" y="1414005"/>
                </a:cubicBezTo>
                <a:close/>
                <a:moveTo>
                  <a:pt x="612742" y="1414005"/>
                </a:moveTo>
                <a:cubicBezTo>
                  <a:pt x="638773" y="1414005"/>
                  <a:pt x="659876" y="1435108"/>
                  <a:pt x="659876" y="1461139"/>
                </a:cubicBezTo>
                <a:cubicBezTo>
                  <a:pt x="659876" y="1487170"/>
                  <a:pt x="638773" y="1508273"/>
                  <a:pt x="612742" y="1508273"/>
                </a:cubicBezTo>
                <a:cubicBezTo>
                  <a:pt x="586711" y="1508273"/>
                  <a:pt x="565608" y="1487170"/>
                  <a:pt x="565608" y="1461139"/>
                </a:cubicBezTo>
                <a:cubicBezTo>
                  <a:pt x="565608" y="1435108"/>
                  <a:pt x="586711" y="1414005"/>
                  <a:pt x="612742" y="1414005"/>
                </a:cubicBezTo>
                <a:close/>
                <a:moveTo>
                  <a:pt x="329938" y="1414005"/>
                </a:moveTo>
                <a:cubicBezTo>
                  <a:pt x="355969" y="1414005"/>
                  <a:pt x="377072" y="1435108"/>
                  <a:pt x="377072" y="1461139"/>
                </a:cubicBezTo>
                <a:cubicBezTo>
                  <a:pt x="377072" y="1487170"/>
                  <a:pt x="355969" y="1508273"/>
                  <a:pt x="329938" y="1508273"/>
                </a:cubicBezTo>
                <a:cubicBezTo>
                  <a:pt x="303907" y="1508273"/>
                  <a:pt x="282804" y="1487170"/>
                  <a:pt x="282804" y="1461139"/>
                </a:cubicBezTo>
                <a:cubicBezTo>
                  <a:pt x="282804" y="1435108"/>
                  <a:pt x="303907" y="1414005"/>
                  <a:pt x="329938" y="1414005"/>
                </a:cubicBezTo>
                <a:close/>
                <a:moveTo>
                  <a:pt x="47134" y="1414005"/>
                </a:moveTo>
                <a:cubicBezTo>
                  <a:pt x="73165" y="1414005"/>
                  <a:pt x="94268" y="1435108"/>
                  <a:pt x="94268" y="1461139"/>
                </a:cubicBezTo>
                <a:cubicBezTo>
                  <a:pt x="94268" y="1487170"/>
                  <a:pt x="73165" y="1508273"/>
                  <a:pt x="47134" y="1508273"/>
                </a:cubicBezTo>
                <a:cubicBezTo>
                  <a:pt x="21103" y="1508273"/>
                  <a:pt x="0" y="1487170"/>
                  <a:pt x="0" y="1461139"/>
                </a:cubicBezTo>
                <a:cubicBezTo>
                  <a:pt x="0" y="1435108"/>
                  <a:pt x="21103" y="1414005"/>
                  <a:pt x="47134" y="1414005"/>
                </a:cubicBezTo>
                <a:close/>
                <a:moveTo>
                  <a:pt x="329938" y="1131216"/>
                </a:moveTo>
                <a:cubicBezTo>
                  <a:pt x="355969" y="1131216"/>
                  <a:pt x="377072" y="1152319"/>
                  <a:pt x="377072" y="1178350"/>
                </a:cubicBezTo>
                <a:cubicBezTo>
                  <a:pt x="377072" y="1204381"/>
                  <a:pt x="355969" y="1225484"/>
                  <a:pt x="329938" y="1225484"/>
                </a:cubicBezTo>
                <a:cubicBezTo>
                  <a:pt x="303907" y="1225484"/>
                  <a:pt x="282804" y="1204381"/>
                  <a:pt x="282804" y="1178350"/>
                </a:cubicBezTo>
                <a:cubicBezTo>
                  <a:pt x="282804" y="1152319"/>
                  <a:pt x="303907" y="1131216"/>
                  <a:pt x="329938" y="1131216"/>
                </a:cubicBezTo>
                <a:close/>
                <a:moveTo>
                  <a:pt x="47134" y="1131216"/>
                </a:moveTo>
                <a:cubicBezTo>
                  <a:pt x="73165" y="1131216"/>
                  <a:pt x="94268" y="1152319"/>
                  <a:pt x="94268" y="1178350"/>
                </a:cubicBezTo>
                <a:cubicBezTo>
                  <a:pt x="94268" y="1204381"/>
                  <a:pt x="73165" y="1225484"/>
                  <a:pt x="47134" y="1225484"/>
                </a:cubicBezTo>
                <a:cubicBezTo>
                  <a:pt x="21103" y="1225484"/>
                  <a:pt x="0" y="1204381"/>
                  <a:pt x="0" y="1178350"/>
                </a:cubicBezTo>
                <a:cubicBezTo>
                  <a:pt x="0" y="1152319"/>
                  <a:pt x="21103" y="1131216"/>
                  <a:pt x="47134" y="1131216"/>
                </a:cubicBezTo>
                <a:close/>
                <a:moveTo>
                  <a:pt x="1178350" y="1131215"/>
                </a:moveTo>
                <a:cubicBezTo>
                  <a:pt x="1204381" y="1131215"/>
                  <a:pt x="1225484" y="1152319"/>
                  <a:pt x="1225484" y="1178350"/>
                </a:cubicBezTo>
                <a:cubicBezTo>
                  <a:pt x="1225484" y="1204381"/>
                  <a:pt x="1204381" y="1225484"/>
                  <a:pt x="1178350" y="1225484"/>
                </a:cubicBezTo>
                <a:cubicBezTo>
                  <a:pt x="1152319" y="1225484"/>
                  <a:pt x="1131216" y="1204381"/>
                  <a:pt x="1131216" y="1178350"/>
                </a:cubicBezTo>
                <a:cubicBezTo>
                  <a:pt x="1131216" y="1152319"/>
                  <a:pt x="1152319" y="1131215"/>
                  <a:pt x="1178350" y="1131215"/>
                </a:cubicBezTo>
                <a:close/>
                <a:moveTo>
                  <a:pt x="895546" y="1131215"/>
                </a:moveTo>
                <a:cubicBezTo>
                  <a:pt x="921577" y="1131215"/>
                  <a:pt x="942680" y="1152319"/>
                  <a:pt x="942680" y="1178350"/>
                </a:cubicBezTo>
                <a:cubicBezTo>
                  <a:pt x="942680" y="1204381"/>
                  <a:pt x="921577" y="1225484"/>
                  <a:pt x="895546" y="1225484"/>
                </a:cubicBezTo>
                <a:cubicBezTo>
                  <a:pt x="869515" y="1225484"/>
                  <a:pt x="848412" y="1204381"/>
                  <a:pt x="848412" y="1178350"/>
                </a:cubicBezTo>
                <a:cubicBezTo>
                  <a:pt x="848412" y="1152319"/>
                  <a:pt x="869515" y="1131215"/>
                  <a:pt x="895546" y="1131215"/>
                </a:cubicBezTo>
                <a:close/>
                <a:moveTo>
                  <a:pt x="612742" y="1131215"/>
                </a:moveTo>
                <a:cubicBezTo>
                  <a:pt x="638773" y="1131215"/>
                  <a:pt x="659876" y="1152319"/>
                  <a:pt x="659876" y="1178350"/>
                </a:cubicBezTo>
                <a:cubicBezTo>
                  <a:pt x="659876" y="1204381"/>
                  <a:pt x="638773" y="1225484"/>
                  <a:pt x="612742" y="1225484"/>
                </a:cubicBezTo>
                <a:cubicBezTo>
                  <a:pt x="586711" y="1225484"/>
                  <a:pt x="565608" y="1204381"/>
                  <a:pt x="565608" y="1178350"/>
                </a:cubicBezTo>
                <a:cubicBezTo>
                  <a:pt x="565608" y="1152319"/>
                  <a:pt x="586711" y="1131215"/>
                  <a:pt x="612742" y="1131215"/>
                </a:cubicBezTo>
                <a:close/>
                <a:moveTo>
                  <a:pt x="1743958" y="1131215"/>
                </a:moveTo>
                <a:cubicBezTo>
                  <a:pt x="1769989" y="1131215"/>
                  <a:pt x="1791092" y="1152318"/>
                  <a:pt x="1791092" y="1178349"/>
                </a:cubicBezTo>
                <a:cubicBezTo>
                  <a:pt x="1791092" y="1204381"/>
                  <a:pt x="1769989" y="1225484"/>
                  <a:pt x="1743958" y="1225484"/>
                </a:cubicBezTo>
                <a:cubicBezTo>
                  <a:pt x="1717927" y="1225484"/>
                  <a:pt x="1696824" y="1204381"/>
                  <a:pt x="1696824" y="1178349"/>
                </a:cubicBezTo>
                <a:cubicBezTo>
                  <a:pt x="1696824" y="1152318"/>
                  <a:pt x="1717927" y="1131215"/>
                  <a:pt x="1743958" y="1131215"/>
                </a:cubicBezTo>
                <a:close/>
                <a:moveTo>
                  <a:pt x="1461154" y="1131215"/>
                </a:moveTo>
                <a:cubicBezTo>
                  <a:pt x="1487185" y="1131215"/>
                  <a:pt x="1508288" y="1152318"/>
                  <a:pt x="1508288" y="1178349"/>
                </a:cubicBezTo>
                <a:cubicBezTo>
                  <a:pt x="1508288" y="1204381"/>
                  <a:pt x="1487185" y="1225484"/>
                  <a:pt x="1461154" y="1225484"/>
                </a:cubicBezTo>
                <a:cubicBezTo>
                  <a:pt x="1435123" y="1225484"/>
                  <a:pt x="1414020" y="1204381"/>
                  <a:pt x="1414020" y="1178349"/>
                </a:cubicBezTo>
                <a:cubicBezTo>
                  <a:pt x="1414020" y="1152318"/>
                  <a:pt x="1435123" y="1131215"/>
                  <a:pt x="1461154" y="1131215"/>
                </a:cubicBezTo>
                <a:close/>
                <a:moveTo>
                  <a:pt x="2592370" y="1131215"/>
                </a:moveTo>
                <a:cubicBezTo>
                  <a:pt x="2618401" y="1131215"/>
                  <a:pt x="2639504" y="1152318"/>
                  <a:pt x="2639504" y="1178349"/>
                </a:cubicBezTo>
                <a:cubicBezTo>
                  <a:pt x="2639504" y="1204380"/>
                  <a:pt x="2618401" y="1225484"/>
                  <a:pt x="2592370" y="1225484"/>
                </a:cubicBezTo>
                <a:cubicBezTo>
                  <a:pt x="2566339" y="1225484"/>
                  <a:pt x="2545236" y="1204380"/>
                  <a:pt x="2545236" y="1178349"/>
                </a:cubicBezTo>
                <a:cubicBezTo>
                  <a:pt x="2545236" y="1152318"/>
                  <a:pt x="2566339" y="1131215"/>
                  <a:pt x="2592370" y="1131215"/>
                </a:cubicBezTo>
                <a:close/>
                <a:moveTo>
                  <a:pt x="2309566" y="1131215"/>
                </a:moveTo>
                <a:cubicBezTo>
                  <a:pt x="2335597" y="1131215"/>
                  <a:pt x="2356700" y="1152318"/>
                  <a:pt x="2356700" y="1178349"/>
                </a:cubicBezTo>
                <a:cubicBezTo>
                  <a:pt x="2356700" y="1204380"/>
                  <a:pt x="2335597" y="1225484"/>
                  <a:pt x="2309566" y="1225484"/>
                </a:cubicBezTo>
                <a:cubicBezTo>
                  <a:pt x="2283535" y="1225484"/>
                  <a:pt x="2262432" y="1204380"/>
                  <a:pt x="2262432" y="1178349"/>
                </a:cubicBezTo>
                <a:cubicBezTo>
                  <a:pt x="2262432" y="1152318"/>
                  <a:pt x="2283535" y="1131215"/>
                  <a:pt x="2309566" y="1131215"/>
                </a:cubicBezTo>
                <a:close/>
                <a:moveTo>
                  <a:pt x="2026762" y="1131215"/>
                </a:moveTo>
                <a:cubicBezTo>
                  <a:pt x="2052793" y="1131215"/>
                  <a:pt x="2073896" y="1152318"/>
                  <a:pt x="2073896" y="1178349"/>
                </a:cubicBezTo>
                <a:cubicBezTo>
                  <a:pt x="2073896" y="1204381"/>
                  <a:pt x="2052793" y="1225484"/>
                  <a:pt x="2026762" y="1225484"/>
                </a:cubicBezTo>
                <a:cubicBezTo>
                  <a:pt x="2000731" y="1225484"/>
                  <a:pt x="1979628" y="1204381"/>
                  <a:pt x="1979628" y="1178349"/>
                </a:cubicBezTo>
                <a:cubicBezTo>
                  <a:pt x="1979628" y="1152318"/>
                  <a:pt x="2000731" y="1131215"/>
                  <a:pt x="2026762" y="1131215"/>
                </a:cubicBezTo>
                <a:close/>
                <a:moveTo>
                  <a:pt x="329938" y="848410"/>
                </a:moveTo>
                <a:cubicBezTo>
                  <a:pt x="355969" y="848410"/>
                  <a:pt x="377072" y="869513"/>
                  <a:pt x="377072" y="895545"/>
                </a:cubicBezTo>
                <a:cubicBezTo>
                  <a:pt x="377072" y="921576"/>
                  <a:pt x="355969" y="942679"/>
                  <a:pt x="329938" y="942679"/>
                </a:cubicBezTo>
                <a:cubicBezTo>
                  <a:pt x="303907" y="942679"/>
                  <a:pt x="282804" y="921576"/>
                  <a:pt x="282804" y="895545"/>
                </a:cubicBezTo>
                <a:cubicBezTo>
                  <a:pt x="282804" y="869513"/>
                  <a:pt x="303907" y="848410"/>
                  <a:pt x="329938" y="848410"/>
                </a:cubicBezTo>
                <a:close/>
                <a:moveTo>
                  <a:pt x="47134" y="848410"/>
                </a:moveTo>
                <a:cubicBezTo>
                  <a:pt x="73165" y="848410"/>
                  <a:pt x="94268" y="869514"/>
                  <a:pt x="94268" y="895545"/>
                </a:cubicBezTo>
                <a:cubicBezTo>
                  <a:pt x="94268" y="921576"/>
                  <a:pt x="73165" y="942679"/>
                  <a:pt x="47134" y="942679"/>
                </a:cubicBezTo>
                <a:cubicBezTo>
                  <a:pt x="21103" y="942679"/>
                  <a:pt x="0" y="921576"/>
                  <a:pt x="0" y="895545"/>
                </a:cubicBezTo>
                <a:cubicBezTo>
                  <a:pt x="0" y="869514"/>
                  <a:pt x="21103" y="848410"/>
                  <a:pt x="47134" y="848410"/>
                </a:cubicBezTo>
                <a:close/>
                <a:moveTo>
                  <a:pt x="1178350" y="848410"/>
                </a:moveTo>
                <a:cubicBezTo>
                  <a:pt x="1204381" y="848410"/>
                  <a:pt x="1225484" y="869513"/>
                  <a:pt x="1225484" y="895544"/>
                </a:cubicBezTo>
                <a:cubicBezTo>
                  <a:pt x="1225484" y="921576"/>
                  <a:pt x="1204381" y="942679"/>
                  <a:pt x="1178350" y="942679"/>
                </a:cubicBezTo>
                <a:cubicBezTo>
                  <a:pt x="1152319" y="942679"/>
                  <a:pt x="1131216" y="921576"/>
                  <a:pt x="1131216" y="895544"/>
                </a:cubicBezTo>
                <a:cubicBezTo>
                  <a:pt x="1131216" y="869513"/>
                  <a:pt x="1152319" y="848410"/>
                  <a:pt x="1178350" y="848410"/>
                </a:cubicBezTo>
                <a:close/>
                <a:moveTo>
                  <a:pt x="895546" y="848410"/>
                </a:moveTo>
                <a:cubicBezTo>
                  <a:pt x="921577" y="848410"/>
                  <a:pt x="942680" y="869513"/>
                  <a:pt x="942680" y="895544"/>
                </a:cubicBezTo>
                <a:cubicBezTo>
                  <a:pt x="942680" y="921576"/>
                  <a:pt x="921577" y="942679"/>
                  <a:pt x="895546" y="942679"/>
                </a:cubicBezTo>
                <a:cubicBezTo>
                  <a:pt x="869515" y="942679"/>
                  <a:pt x="848412" y="921576"/>
                  <a:pt x="848412" y="895544"/>
                </a:cubicBezTo>
                <a:cubicBezTo>
                  <a:pt x="848412" y="869513"/>
                  <a:pt x="869515" y="848410"/>
                  <a:pt x="895546" y="848410"/>
                </a:cubicBezTo>
                <a:close/>
                <a:moveTo>
                  <a:pt x="612742" y="848410"/>
                </a:moveTo>
                <a:cubicBezTo>
                  <a:pt x="638773" y="848410"/>
                  <a:pt x="659876" y="869513"/>
                  <a:pt x="659876" y="895545"/>
                </a:cubicBezTo>
                <a:cubicBezTo>
                  <a:pt x="659876" y="921576"/>
                  <a:pt x="638773" y="942679"/>
                  <a:pt x="612742" y="942679"/>
                </a:cubicBezTo>
                <a:cubicBezTo>
                  <a:pt x="586711" y="942679"/>
                  <a:pt x="565608" y="921576"/>
                  <a:pt x="565608" y="895545"/>
                </a:cubicBezTo>
                <a:cubicBezTo>
                  <a:pt x="565608" y="869513"/>
                  <a:pt x="586711" y="848410"/>
                  <a:pt x="612742" y="848410"/>
                </a:cubicBezTo>
                <a:close/>
                <a:moveTo>
                  <a:pt x="2309566" y="848410"/>
                </a:moveTo>
                <a:cubicBezTo>
                  <a:pt x="2335597" y="848410"/>
                  <a:pt x="2356700" y="869513"/>
                  <a:pt x="2356700" y="895544"/>
                </a:cubicBezTo>
                <a:cubicBezTo>
                  <a:pt x="2356700" y="921575"/>
                  <a:pt x="2335597" y="942679"/>
                  <a:pt x="2309566" y="942679"/>
                </a:cubicBezTo>
                <a:cubicBezTo>
                  <a:pt x="2283535" y="942679"/>
                  <a:pt x="2262432" y="921575"/>
                  <a:pt x="2262432" y="895544"/>
                </a:cubicBezTo>
                <a:cubicBezTo>
                  <a:pt x="2262432" y="869513"/>
                  <a:pt x="2283535" y="848410"/>
                  <a:pt x="2309566" y="848410"/>
                </a:cubicBezTo>
                <a:close/>
                <a:moveTo>
                  <a:pt x="2026762" y="848410"/>
                </a:moveTo>
                <a:cubicBezTo>
                  <a:pt x="2052793" y="848410"/>
                  <a:pt x="2073896" y="869513"/>
                  <a:pt x="2073896" y="895544"/>
                </a:cubicBezTo>
                <a:cubicBezTo>
                  <a:pt x="2073896" y="921575"/>
                  <a:pt x="2052793" y="942679"/>
                  <a:pt x="2026762" y="942679"/>
                </a:cubicBezTo>
                <a:cubicBezTo>
                  <a:pt x="2000731" y="942679"/>
                  <a:pt x="1979628" y="921575"/>
                  <a:pt x="1979628" y="895544"/>
                </a:cubicBezTo>
                <a:cubicBezTo>
                  <a:pt x="1979628" y="869513"/>
                  <a:pt x="2000731" y="848410"/>
                  <a:pt x="2026762" y="848410"/>
                </a:cubicBezTo>
                <a:close/>
                <a:moveTo>
                  <a:pt x="1743958" y="848410"/>
                </a:moveTo>
                <a:cubicBezTo>
                  <a:pt x="1769989" y="848410"/>
                  <a:pt x="1791092" y="869513"/>
                  <a:pt x="1791092" y="895544"/>
                </a:cubicBezTo>
                <a:cubicBezTo>
                  <a:pt x="1791092" y="921575"/>
                  <a:pt x="1769989" y="942679"/>
                  <a:pt x="1743958" y="942679"/>
                </a:cubicBezTo>
                <a:cubicBezTo>
                  <a:pt x="1717927" y="942679"/>
                  <a:pt x="1696824" y="921575"/>
                  <a:pt x="1696824" y="895544"/>
                </a:cubicBezTo>
                <a:cubicBezTo>
                  <a:pt x="1696824" y="869513"/>
                  <a:pt x="1717927" y="848410"/>
                  <a:pt x="1743958" y="848410"/>
                </a:cubicBezTo>
                <a:close/>
                <a:moveTo>
                  <a:pt x="1461154" y="848410"/>
                </a:moveTo>
                <a:cubicBezTo>
                  <a:pt x="1487185" y="848410"/>
                  <a:pt x="1508288" y="869513"/>
                  <a:pt x="1508288" y="895544"/>
                </a:cubicBezTo>
                <a:cubicBezTo>
                  <a:pt x="1508288" y="921576"/>
                  <a:pt x="1487185" y="942679"/>
                  <a:pt x="1461154" y="942679"/>
                </a:cubicBezTo>
                <a:cubicBezTo>
                  <a:pt x="1435123" y="942679"/>
                  <a:pt x="1414020" y="921576"/>
                  <a:pt x="1414020" y="895544"/>
                </a:cubicBezTo>
                <a:cubicBezTo>
                  <a:pt x="1414020" y="869513"/>
                  <a:pt x="1435123" y="848410"/>
                  <a:pt x="1461154" y="848410"/>
                </a:cubicBezTo>
                <a:close/>
                <a:moveTo>
                  <a:pt x="2592370" y="848410"/>
                </a:moveTo>
                <a:cubicBezTo>
                  <a:pt x="2618401" y="848410"/>
                  <a:pt x="2639504" y="869513"/>
                  <a:pt x="2639504" y="895544"/>
                </a:cubicBezTo>
                <a:cubicBezTo>
                  <a:pt x="2639504" y="921575"/>
                  <a:pt x="2618401" y="942678"/>
                  <a:pt x="2592370" y="942678"/>
                </a:cubicBezTo>
                <a:cubicBezTo>
                  <a:pt x="2566339" y="942678"/>
                  <a:pt x="2545236" y="921575"/>
                  <a:pt x="2545236" y="895544"/>
                </a:cubicBezTo>
                <a:cubicBezTo>
                  <a:pt x="2545236" y="869513"/>
                  <a:pt x="2566339" y="848410"/>
                  <a:pt x="2592370" y="848410"/>
                </a:cubicBezTo>
                <a:close/>
                <a:moveTo>
                  <a:pt x="1461154" y="565607"/>
                </a:moveTo>
                <a:cubicBezTo>
                  <a:pt x="1487185" y="565607"/>
                  <a:pt x="1508288" y="586708"/>
                  <a:pt x="1508288" y="612739"/>
                </a:cubicBezTo>
                <a:cubicBezTo>
                  <a:pt x="1508288" y="638770"/>
                  <a:pt x="1487185" y="659873"/>
                  <a:pt x="1461154" y="659873"/>
                </a:cubicBezTo>
                <a:cubicBezTo>
                  <a:pt x="1435123" y="659873"/>
                  <a:pt x="1414020" y="638770"/>
                  <a:pt x="1414020" y="612739"/>
                </a:cubicBezTo>
                <a:cubicBezTo>
                  <a:pt x="1414020" y="586708"/>
                  <a:pt x="1435123" y="565607"/>
                  <a:pt x="1461154" y="565607"/>
                </a:cubicBezTo>
                <a:close/>
                <a:moveTo>
                  <a:pt x="1178350" y="565607"/>
                </a:moveTo>
                <a:cubicBezTo>
                  <a:pt x="1204381" y="565607"/>
                  <a:pt x="1225484" y="586709"/>
                  <a:pt x="1225484" y="612739"/>
                </a:cubicBezTo>
                <a:cubicBezTo>
                  <a:pt x="1225484" y="638770"/>
                  <a:pt x="1204381" y="659873"/>
                  <a:pt x="1178350" y="659873"/>
                </a:cubicBezTo>
                <a:cubicBezTo>
                  <a:pt x="1152319" y="659873"/>
                  <a:pt x="1131216" y="638770"/>
                  <a:pt x="1131216" y="612739"/>
                </a:cubicBezTo>
                <a:cubicBezTo>
                  <a:pt x="1131216" y="586709"/>
                  <a:pt x="1152319" y="565607"/>
                  <a:pt x="1178350" y="565607"/>
                </a:cubicBezTo>
                <a:close/>
                <a:moveTo>
                  <a:pt x="895546" y="565607"/>
                </a:moveTo>
                <a:cubicBezTo>
                  <a:pt x="921577" y="565607"/>
                  <a:pt x="942680" y="586709"/>
                  <a:pt x="942680" y="612739"/>
                </a:cubicBezTo>
                <a:cubicBezTo>
                  <a:pt x="942680" y="638770"/>
                  <a:pt x="921577" y="659873"/>
                  <a:pt x="895546" y="659873"/>
                </a:cubicBezTo>
                <a:cubicBezTo>
                  <a:pt x="869515" y="659873"/>
                  <a:pt x="848412" y="638770"/>
                  <a:pt x="848412" y="612739"/>
                </a:cubicBezTo>
                <a:cubicBezTo>
                  <a:pt x="848412" y="586709"/>
                  <a:pt x="869515" y="565607"/>
                  <a:pt x="895546" y="565607"/>
                </a:cubicBezTo>
                <a:close/>
                <a:moveTo>
                  <a:pt x="612742" y="565607"/>
                </a:moveTo>
                <a:cubicBezTo>
                  <a:pt x="638773" y="565607"/>
                  <a:pt x="659876" y="586709"/>
                  <a:pt x="659876" y="612739"/>
                </a:cubicBezTo>
                <a:cubicBezTo>
                  <a:pt x="659876" y="638770"/>
                  <a:pt x="638773" y="659873"/>
                  <a:pt x="612742" y="659873"/>
                </a:cubicBezTo>
                <a:cubicBezTo>
                  <a:pt x="586711" y="659873"/>
                  <a:pt x="565608" y="638770"/>
                  <a:pt x="565608" y="612739"/>
                </a:cubicBezTo>
                <a:cubicBezTo>
                  <a:pt x="565608" y="586709"/>
                  <a:pt x="586711" y="565607"/>
                  <a:pt x="612742" y="565607"/>
                </a:cubicBezTo>
                <a:close/>
                <a:moveTo>
                  <a:pt x="329938" y="565607"/>
                </a:moveTo>
                <a:cubicBezTo>
                  <a:pt x="355969" y="565607"/>
                  <a:pt x="377072" y="586709"/>
                  <a:pt x="377072" y="612739"/>
                </a:cubicBezTo>
                <a:cubicBezTo>
                  <a:pt x="377072" y="638770"/>
                  <a:pt x="355969" y="659873"/>
                  <a:pt x="329938" y="659873"/>
                </a:cubicBezTo>
                <a:cubicBezTo>
                  <a:pt x="303907" y="659873"/>
                  <a:pt x="282804" y="638770"/>
                  <a:pt x="282804" y="612739"/>
                </a:cubicBezTo>
                <a:cubicBezTo>
                  <a:pt x="282804" y="586709"/>
                  <a:pt x="303907" y="565607"/>
                  <a:pt x="329938" y="565607"/>
                </a:cubicBezTo>
                <a:close/>
                <a:moveTo>
                  <a:pt x="47134" y="565607"/>
                </a:moveTo>
                <a:cubicBezTo>
                  <a:pt x="73165" y="565607"/>
                  <a:pt x="94268" y="586709"/>
                  <a:pt x="94268" y="612739"/>
                </a:cubicBezTo>
                <a:cubicBezTo>
                  <a:pt x="94268" y="638770"/>
                  <a:pt x="73165" y="659873"/>
                  <a:pt x="47134" y="659873"/>
                </a:cubicBezTo>
                <a:cubicBezTo>
                  <a:pt x="21103" y="659873"/>
                  <a:pt x="0" y="638770"/>
                  <a:pt x="0" y="612739"/>
                </a:cubicBezTo>
                <a:cubicBezTo>
                  <a:pt x="0" y="586709"/>
                  <a:pt x="21103" y="565607"/>
                  <a:pt x="47134" y="565607"/>
                </a:cubicBezTo>
                <a:close/>
                <a:moveTo>
                  <a:pt x="2309566" y="565606"/>
                </a:moveTo>
                <a:cubicBezTo>
                  <a:pt x="2335597" y="565606"/>
                  <a:pt x="2356700" y="586708"/>
                  <a:pt x="2356700" y="612739"/>
                </a:cubicBezTo>
                <a:cubicBezTo>
                  <a:pt x="2356700" y="638770"/>
                  <a:pt x="2335597" y="659873"/>
                  <a:pt x="2309566" y="659873"/>
                </a:cubicBezTo>
                <a:cubicBezTo>
                  <a:pt x="2283535" y="659873"/>
                  <a:pt x="2262432" y="638770"/>
                  <a:pt x="2262432" y="612739"/>
                </a:cubicBezTo>
                <a:cubicBezTo>
                  <a:pt x="2262432" y="586708"/>
                  <a:pt x="2283535" y="565606"/>
                  <a:pt x="2309566" y="565606"/>
                </a:cubicBezTo>
                <a:close/>
                <a:moveTo>
                  <a:pt x="2026762" y="565606"/>
                </a:moveTo>
                <a:cubicBezTo>
                  <a:pt x="2052793" y="565606"/>
                  <a:pt x="2073896" y="586708"/>
                  <a:pt x="2073896" y="612739"/>
                </a:cubicBezTo>
                <a:cubicBezTo>
                  <a:pt x="2073896" y="638770"/>
                  <a:pt x="2052793" y="659873"/>
                  <a:pt x="2026762" y="659873"/>
                </a:cubicBezTo>
                <a:cubicBezTo>
                  <a:pt x="2000731" y="659873"/>
                  <a:pt x="1979628" y="638770"/>
                  <a:pt x="1979628" y="612739"/>
                </a:cubicBezTo>
                <a:cubicBezTo>
                  <a:pt x="1979628" y="586708"/>
                  <a:pt x="2000731" y="565606"/>
                  <a:pt x="2026762" y="565606"/>
                </a:cubicBezTo>
                <a:close/>
                <a:moveTo>
                  <a:pt x="1743958" y="565606"/>
                </a:moveTo>
                <a:cubicBezTo>
                  <a:pt x="1769989" y="565606"/>
                  <a:pt x="1791092" y="586708"/>
                  <a:pt x="1791092" y="612739"/>
                </a:cubicBezTo>
                <a:cubicBezTo>
                  <a:pt x="1791092" y="638770"/>
                  <a:pt x="1769989" y="659873"/>
                  <a:pt x="1743958" y="659873"/>
                </a:cubicBezTo>
                <a:cubicBezTo>
                  <a:pt x="1717927" y="659873"/>
                  <a:pt x="1696824" y="638770"/>
                  <a:pt x="1696824" y="612739"/>
                </a:cubicBezTo>
                <a:cubicBezTo>
                  <a:pt x="1696824" y="586708"/>
                  <a:pt x="1717927" y="565606"/>
                  <a:pt x="1743958" y="565606"/>
                </a:cubicBezTo>
                <a:close/>
                <a:moveTo>
                  <a:pt x="2592370" y="565605"/>
                </a:moveTo>
                <a:cubicBezTo>
                  <a:pt x="2618401" y="565605"/>
                  <a:pt x="2639504" y="586707"/>
                  <a:pt x="2639504" y="612739"/>
                </a:cubicBezTo>
                <a:cubicBezTo>
                  <a:pt x="2639504" y="638770"/>
                  <a:pt x="2618401" y="659873"/>
                  <a:pt x="2592370" y="659873"/>
                </a:cubicBezTo>
                <a:cubicBezTo>
                  <a:pt x="2566339" y="659873"/>
                  <a:pt x="2545236" y="638770"/>
                  <a:pt x="2545236" y="612739"/>
                </a:cubicBezTo>
                <a:cubicBezTo>
                  <a:pt x="2545236" y="586707"/>
                  <a:pt x="2566339" y="565605"/>
                  <a:pt x="2592370" y="565605"/>
                </a:cubicBezTo>
                <a:close/>
                <a:moveTo>
                  <a:pt x="2592370" y="282805"/>
                </a:moveTo>
                <a:cubicBezTo>
                  <a:pt x="2618401" y="282805"/>
                  <a:pt x="2639504" y="303905"/>
                  <a:pt x="2639504" y="329934"/>
                </a:cubicBezTo>
                <a:cubicBezTo>
                  <a:pt x="2639504" y="355966"/>
                  <a:pt x="2618401" y="377071"/>
                  <a:pt x="2592370" y="377071"/>
                </a:cubicBezTo>
                <a:cubicBezTo>
                  <a:pt x="2566339" y="377071"/>
                  <a:pt x="2545236" y="355966"/>
                  <a:pt x="2545236" y="329934"/>
                </a:cubicBezTo>
                <a:cubicBezTo>
                  <a:pt x="2545236" y="303905"/>
                  <a:pt x="2566339" y="282805"/>
                  <a:pt x="2592370" y="282805"/>
                </a:cubicBezTo>
                <a:close/>
                <a:moveTo>
                  <a:pt x="2309566" y="282805"/>
                </a:moveTo>
                <a:cubicBezTo>
                  <a:pt x="2335597" y="282805"/>
                  <a:pt x="2356700" y="303905"/>
                  <a:pt x="2356700" y="329934"/>
                </a:cubicBezTo>
                <a:cubicBezTo>
                  <a:pt x="2356700" y="355966"/>
                  <a:pt x="2335597" y="377071"/>
                  <a:pt x="2309566" y="377071"/>
                </a:cubicBezTo>
                <a:cubicBezTo>
                  <a:pt x="2283535" y="377071"/>
                  <a:pt x="2262432" y="355966"/>
                  <a:pt x="2262432" y="329934"/>
                </a:cubicBezTo>
                <a:cubicBezTo>
                  <a:pt x="2262432" y="303905"/>
                  <a:pt x="2283535" y="282805"/>
                  <a:pt x="2309566" y="282805"/>
                </a:cubicBezTo>
                <a:close/>
                <a:moveTo>
                  <a:pt x="2026762" y="282805"/>
                </a:moveTo>
                <a:cubicBezTo>
                  <a:pt x="2052793" y="282805"/>
                  <a:pt x="2073896" y="303905"/>
                  <a:pt x="2073896" y="329934"/>
                </a:cubicBezTo>
                <a:cubicBezTo>
                  <a:pt x="2073896" y="355967"/>
                  <a:pt x="2052793" y="377071"/>
                  <a:pt x="2026762" y="377071"/>
                </a:cubicBezTo>
                <a:cubicBezTo>
                  <a:pt x="2000731" y="377071"/>
                  <a:pt x="1979628" y="355967"/>
                  <a:pt x="1979628" y="329934"/>
                </a:cubicBezTo>
                <a:cubicBezTo>
                  <a:pt x="1979628" y="303905"/>
                  <a:pt x="2000731" y="282805"/>
                  <a:pt x="2026762" y="282805"/>
                </a:cubicBezTo>
                <a:close/>
                <a:moveTo>
                  <a:pt x="1743958" y="282805"/>
                </a:moveTo>
                <a:cubicBezTo>
                  <a:pt x="1769989" y="282805"/>
                  <a:pt x="1791092" y="303905"/>
                  <a:pt x="1791092" y="329934"/>
                </a:cubicBezTo>
                <a:cubicBezTo>
                  <a:pt x="1791092" y="355967"/>
                  <a:pt x="1769989" y="377072"/>
                  <a:pt x="1743958" y="377072"/>
                </a:cubicBezTo>
                <a:cubicBezTo>
                  <a:pt x="1717927" y="377072"/>
                  <a:pt x="1696824" y="355967"/>
                  <a:pt x="1696824" y="329934"/>
                </a:cubicBezTo>
                <a:cubicBezTo>
                  <a:pt x="1696824" y="303905"/>
                  <a:pt x="1717927" y="282805"/>
                  <a:pt x="1743958" y="282805"/>
                </a:cubicBezTo>
                <a:close/>
                <a:moveTo>
                  <a:pt x="1461154" y="282805"/>
                </a:moveTo>
                <a:cubicBezTo>
                  <a:pt x="1487185" y="282805"/>
                  <a:pt x="1508288" y="303905"/>
                  <a:pt x="1508288" y="329934"/>
                </a:cubicBezTo>
                <a:cubicBezTo>
                  <a:pt x="1508288" y="355967"/>
                  <a:pt x="1487185" y="377072"/>
                  <a:pt x="1461154" y="377072"/>
                </a:cubicBezTo>
                <a:cubicBezTo>
                  <a:pt x="1435123" y="377072"/>
                  <a:pt x="1414020" y="355967"/>
                  <a:pt x="1414020" y="329934"/>
                </a:cubicBezTo>
                <a:cubicBezTo>
                  <a:pt x="1414020" y="303905"/>
                  <a:pt x="1435123" y="282805"/>
                  <a:pt x="1461154" y="282805"/>
                </a:cubicBezTo>
                <a:close/>
                <a:moveTo>
                  <a:pt x="1178350" y="282805"/>
                </a:moveTo>
                <a:cubicBezTo>
                  <a:pt x="1204381" y="282805"/>
                  <a:pt x="1225484" y="303905"/>
                  <a:pt x="1225484" y="329934"/>
                </a:cubicBezTo>
                <a:cubicBezTo>
                  <a:pt x="1225484" y="355967"/>
                  <a:pt x="1204381" y="377072"/>
                  <a:pt x="1178350" y="377072"/>
                </a:cubicBezTo>
                <a:cubicBezTo>
                  <a:pt x="1152319" y="377072"/>
                  <a:pt x="1131216" y="355967"/>
                  <a:pt x="1131216" y="329934"/>
                </a:cubicBezTo>
                <a:cubicBezTo>
                  <a:pt x="1131216" y="303905"/>
                  <a:pt x="1152319" y="282805"/>
                  <a:pt x="1178350" y="282805"/>
                </a:cubicBezTo>
                <a:close/>
                <a:moveTo>
                  <a:pt x="895546" y="282805"/>
                </a:moveTo>
                <a:cubicBezTo>
                  <a:pt x="921577" y="282805"/>
                  <a:pt x="942680" y="303905"/>
                  <a:pt x="942680" y="329934"/>
                </a:cubicBezTo>
                <a:cubicBezTo>
                  <a:pt x="942680" y="355967"/>
                  <a:pt x="921577" y="377072"/>
                  <a:pt x="895546" y="377072"/>
                </a:cubicBezTo>
                <a:cubicBezTo>
                  <a:pt x="869515" y="377072"/>
                  <a:pt x="848412" y="355967"/>
                  <a:pt x="848412" y="329934"/>
                </a:cubicBezTo>
                <a:cubicBezTo>
                  <a:pt x="848412" y="303905"/>
                  <a:pt x="869515" y="282805"/>
                  <a:pt x="895546" y="282805"/>
                </a:cubicBezTo>
                <a:close/>
                <a:moveTo>
                  <a:pt x="612742" y="282805"/>
                </a:moveTo>
                <a:cubicBezTo>
                  <a:pt x="638773" y="282805"/>
                  <a:pt x="659876" y="303906"/>
                  <a:pt x="659876" y="329934"/>
                </a:cubicBezTo>
                <a:cubicBezTo>
                  <a:pt x="659876" y="355967"/>
                  <a:pt x="638773" y="377072"/>
                  <a:pt x="612742" y="377072"/>
                </a:cubicBezTo>
                <a:cubicBezTo>
                  <a:pt x="586711" y="377072"/>
                  <a:pt x="565608" y="355967"/>
                  <a:pt x="565608" y="329934"/>
                </a:cubicBezTo>
                <a:cubicBezTo>
                  <a:pt x="565608" y="303906"/>
                  <a:pt x="586711" y="282805"/>
                  <a:pt x="612742" y="282805"/>
                </a:cubicBezTo>
                <a:close/>
                <a:moveTo>
                  <a:pt x="329938" y="282805"/>
                </a:moveTo>
                <a:cubicBezTo>
                  <a:pt x="355969" y="282805"/>
                  <a:pt x="377072" y="303906"/>
                  <a:pt x="377072" y="329934"/>
                </a:cubicBezTo>
                <a:cubicBezTo>
                  <a:pt x="377072" y="355967"/>
                  <a:pt x="355969" y="377072"/>
                  <a:pt x="329938" y="377072"/>
                </a:cubicBezTo>
                <a:cubicBezTo>
                  <a:pt x="303907" y="377072"/>
                  <a:pt x="282804" y="355967"/>
                  <a:pt x="282804" y="329934"/>
                </a:cubicBezTo>
                <a:cubicBezTo>
                  <a:pt x="282804" y="303906"/>
                  <a:pt x="303907" y="282805"/>
                  <a:pt x="329938" y="282805"/>
                </a:cubicBezTo>
                <a:close/>
                <a:moveTo>
                  <a:pt x="47134" y="282805"/>
                </a:moveTo>
                <a:cubicBezTo>
                  <a:pt x="73165" y="282805"/>
                  <a:pt x="94268" y="303906"/>
                  <a:pt x="94268" y="329934"/>
                </a:cubicBezTo>
                <a:cubicBezTo>
                  <a:pt x="94268" y="355967"/>
                  <a:pt x="73165" y="377072"/>
                  <a:pt x="47134" y="377072"/>
                </a:cubicBezTo>
                <a:cubicBezTo>
                  <a:pt x="21103" y="377072"/>
                  <a:pt x="0" y="355967"/>
                  <a:pt x="0" y="329934"/>
                </a:cubicBezTo>
                <a:cubicBezTo>
                  <a:pt x="0" y="303906"/>
                  <a:pt x="21103" y="282805"/>
                  <a:pt x="47134" y="282805"/>
                </a:cubicBezTo>
                <a:close/>
                <a:moveTo>
                  <a:pt x="2592370" y="0"/>
                </a:moveTo>
                <a:cubicBezTo>
                  <a:pt x="2618401" y="0"/>
                  <a:pt x="2639504" y="21102"/>
                  <a:pt x="2639504" y="47133"/>
                </a:cubicBezTo>
                <a:cubicBezTo>
                  <a:pt x="2639504" y="73164"/>
                  <a:pt x="2618401" y="94267"/>
                  <a:pt x="2592370" y="94267"/>
                </a:cubicBezTo>
                <a:cubicBezTo>
                  <a:pt x="2566339" y="94267"/>
                  <a:pt x="2545236" y="73164"/>
                  <a:pt x="2545236" y="47133"/>
                </a:cubicBezTo>
                <a:cubicBezTo>
                  <a:pt x="2545236" y="21102"/>
                  <a:pt x="2566339" y="0"/>
                  <a:pt x="2592370" y="0"/>
                </a:cubicBezTo>
                <a:close/>
                <a:moveTo>
                  <a:pt x="2309566" y="0"/>
                </a:moveTo>
                <a:cubicBezTo>
                  <a:pt x="2335597" y="0"/>
                  <a:pt x="2356700" y="21102"/>
                  <a:pt x="2356700" y="47133"/>
                </a:cubicBezTo>
                <a:cubicBezTo>
                  <a:pt x="2356700" y="73164"/>
                  <a:pt x="2335597" y="94267"/>
                  <a:pt x="2309566" y="94267"/>
                </a:cubicBezTo>
                <a:cubicBezTo>
                  <a:pt x="2283535" y="94267"/>
                  <a:pt x="2262432" y="73164"/>
                  <a:pt x="2262432" y="47133"/>
                </a:cubicBezTo>
                <a:cubicBezTo>
                  <a:pt x="2262432" y="21102"/>
                  <a:pt x="2283535" y="0"/>
                  <a:pt x="2309566" y="0"/>
                </a:cubicBezTo>
                <a:close/>
                <a:moveTo>
                  <a:pt x="2026762" y="0"/>
                </a:moveTo>
                <a:cubicBezTo>
                  <a:pt x="2052793" y="0"/>
                  <a:pt x="2073896" y="21102"/>
                  <a:pt x="2073896" y="47133"/>
                </a:cubicBezTo>
                <a:cubicBezTo>
                  <a:pt x="2073896" y="73164"/>
                  <a:pt x="2052793" y="94267"/>
                  <a:pt x="2026762" y="94267"/>
                </a:cubicBezTo>
                <a:cubicBezTo>
                  <a:pt x="2000731" y="94267"/>
                  <a:pt x="1979628" y="73164"/>
                  <a:pt x="1979628" y="47133"/>
                </a:cubicBezTo>
                <a:cubicBezTo>
                  <a:pt x="1979628" y="21102"/>
                  <a:pt x="2000731" y="0"/>
                  <a:pt x="2026762" y="0"/>
                </a:cubicBezTo>
                <a:close/>
                <a:moveTo>
                  <a:pt x="1743958" y="0"/>
                </a:moveTo>
                <a:cubicBezTo>
                  <a:pt x="1769989" y="0"/>
                  <a:pt x="1791092" y="21102"/>
                  <a:pt x="1791092" y="47133"/>
                </a:cubicBezTo>
                <a:cubicBezTo>
                  <a:pt x="1791092" y="73164"/>
                  <a:pt x="1769989" y="94267"/>
                  <a:pt x="1743958" y="94267"/>
                </a:cubicBezTo>
                <a:cubicBezTo>
                  <a:pt x="1717927" y="94267"/>
                  <a:pt x="1696824" y="73164"/>
                  <a:pt x="1696824" y="47133"/>
                </a:cubicBezTo>
                <a:cubicBezTo>
                  <a:pt x="1696824" y="21102"/>
                  <a:pt x="1717927" y="0"/>
                  <a:pt x="1743958" y="0"/>
                </a:cubicBezTo>
                <a:close/>
                <a:moveTo>
                  <a:pt x="1461154" y="0"/>
                </a:moveTo>
                <a:cubicBezTo>
                  <a:pt x="1487185" y="0"/>
                  <a:pt x="1508288" y="21102"/>
                  <a:pt x="1508288" y="47133"/>
                </a:cubicBezTo>
                <a:cubicBezTo>
                  <a:pt x="1508288" y="73165"/>
                  <a:pt x="1487185" y="94267"/>
                  <a:pt x="1461154" y="94267"/>
                </a:cubicBezTo>
                <a:cubicBezTo>
                  <a:pt x="1435123" y="94267"/>
                  <a:pt x="1414020" y="73165"/>
                  <a:pt x="1414020" y="47133"/>
                </a:cubicBezTo>
                <a:cubicBezTo>
                  <a:pt x="1414020" y="21102"/>
                  <a:pt x="1435123" y="0"/>
                  <a:pt x="1461154" y="0"/>
                </a:cubicBezTo>
                <a:close/>
                <a:moveTo>
                  <a:pt x="1178350" y="0"/>
                </a:moveTo>
                <a:cubicBezTo>
                  <a:pt x="1204381" y="0"/>
                  <a:pt x="1225484" y="21102"/>
                  <a:pt x="1225484" y="47133"/>
                </a:cubicBezTo>
                <a:cubicBezTo>
                  <a:pt x="1225484" y="73165"/>
                  <a:pt x="1204381" y="94267"/>
                  <a:pt x="1178350" y="94267"/>
                </a:cubicBezTo>
                <a:cubicBezTo>
                  <a:pt x="1152319" y="94267"/>
                  <a:pt x="1131216" y="73165"/>
                  <a:pt x="1131216" y="47133"/>
                </a:cubicBezTo>
                <a:cubicBezTo>
                  <a:pt x="1131216" y="21102"/>
                  <a:pt x="1152319" y="0"/>
                  <a:pt x="1178350" y="0"/>
                </a:cubicBezTo>
                <a:close/>
                <a:moveTo>
                  <a:pt x="895546" y="0"/>
                </a:moveTo>
                <a:cubicBezTo>
                  <a:pt x="921577" y="0"/>
                  <a:pt x="942680" y="21102"/>
                  <a:pt x="942680" y="47133"/>
                </a:cubicBezTo>
                <a:cubicBezTo>
                  <a:pt x="942680" y="73165"/>
                  <a:pt x="921577" y="94267"/>
                  <a:pt x="895546" y="94267"/>
                </a:cubicBezTo>
                <a:cubicBezTo>
                  <a:pt x="869515" y="94267"/>
                  <a:pt x="848412" y="73165"/>
                  <a:pt x="848412" y="47133"/>
                </a:cubicBezTo>
                <a:cubicBezTo>
                  <a:pt x="848412" y="21102"/>
                  <a:pt x="869515" y="0"/>
                  <a:pt x="895546" y="0"/>
                </a:cubicBezTo>
                <a:close/>
                <a:moveTo>
                  <a:pt x="612742" y="0"/>
                </a:moveTo>
                <a:cubicBezTo>
                  <a:pt x="638773" y="0"/>
                  <a:pt x="659876" y="21102"/>
                  <a:pt x="659876" y="47133"/>
                </a:cubicBezTo>
                <a:cubicBezTo>
                  <a:pt x="659876" y="73165"/>
                  <a:pt x="638773" y="94267"/>
                  <a:pt x="612742" y="94267"/>
                </a:cubicBezTo>
                <a:cubicBezTo>
                  <a:pt x="586711" y="94267"/>
                  <a:pt x="565608" y="73165"/>
                  <a:pt x="565608" y="47133"/>
                </a:cubicBezTo>
                <a:cubicBezTo>
                  <a:pt x="565608" y="21102"/>
                  <a:pt x="586711" y="0"/>
                  <a:pt x="612742" y="0"/>
                </a:cubicBezTo>
                <a:close/>
                <a:moveTo>
                  <a:pt x="329938" y="0"/>
                </a:moveTo>
                <a:cubicBezTo>
                  <a:pt x="355969" y="0"/>
                  <a:pt x="377072" y="21102"/>
                  <a:pt x="377072" y="47133"/>
                </a:cubicBezTo>
                <a:cubicBezTo>
                  <a:pt x="377072" y="73165"/>
                  <a:pt x="355969" y="94268"/>
                  <a:pt x="329938" y="94268"/>
                </a:cubicBezTo>
                <a:cubicBezTo>
                  <a:pt x="303907" y="94268"/>
                  <a:pt x="282804" y="73165"/>
                  <a:pt x="282804" y="47133"/>
                </a:cubicBezTo>
                <a:cubicBezTo>
                  <a:pt x="282804" y="21102"/>
                  <a:pt x="303907" y="0"/>
                  <a:pt x="329938" y="0"/>
                </a:cubicBezTo>
                <a:close/>
                <a:moveTo>
                  <a:pt x="47134" y="0"/>
                </a:moveTo>
                <a:cubicBezTo>
                  <a:pt x="73165" y="0"/>
                  <a:pt x="94268" y="21102"/>
                  <a:pt x="94268" y="47133"/>
                </a:cubicBezTo>
                <a:cubicBezTo>
                  <a:pt x="94268" y="73165"/>
                  <a:pt x="73165" y="94268"/>
                  <a:pt x="47134" y="94268"/>
                </a:cubicBezTo>
                <a:cubicBezTo>
                  <a:pt x="21103" y="94268"/>
                  <a:pt x="0" y="73165"/>
                  <a:pt x="0" y="47133"/>
                </a:cubicBezTo>
                <a:cubicBezTo>
                  <a:pt x="0" y="21102"/>
                  <a:pt x="21103" y="0"/>
                  <a:pt x="4713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剪去单角 15">
            <a:extLst>
              <a:ext uri="{FF2B5EF4-FFF2-40B4-BE49-F238E27FC236}">
                <a16:creationId xmlns:a16="http://schemas.microsoft.com/office/drawing/2014/main" id="{6152388A-63EA-A5AA-C7D7-19142097B716}"/>
              </a:ext>
            </a:extLst>
          </p:cNvPr>
          <p:cNvSpPr/>
          <p:nvPr userDrawn="1"/>
        </p:nvSpPr>
        <p:spPr>
          <a:xfrm>
            <a:off x="822960" y="3138439"/>
            <a:ext cx="7284720" cy="1107996"/>
          </a:xfrm>
          <a:prstGeom prst="snip1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45C9660-FA09-B1F3-2F48-AD15E1259AB5}"/>
              </a:ext>
            </a:extLst>
          </p:cNvPr>
          <p:cNvSpPr/>
          <p:nvPr userDrawn="1"/>
        </p:nvSpPr>
        <p:spPr>
          <a:xfrm>
            <a:off x="9001347" y="3826437"/>
            <a:ext cx="3190653" cy="3000518"/>
          </a:xfrm>
          <a:custGeom>
            <a:avLst/>
            <a:gdLst>
              <a:gd name="connsiteX0" fmla="*/ 3190653 w 3190653"/>
              <a:gd name="connsiteY0" fmla="*/ 2868832 h 3000518"/>
              <a:gd name="connsiteX1" fmla="*/ 3190653 w 3190653"/>
              <a:gd name="connsiteY1" fmla="*/ 2954690 h 3000518"/>
              <a:gd name="connsiteX2" fmla="*/ 3185003 w 3190653"/>
              <a:gd name="connsiteY2" fmla="*/ 2946310 h 3000518"/>
              <a:gd name="connsiteX3" fmla="*/ 3178028 w 3190653"/>
              <a:gd name="connsiteY3" fmla="*/ 2911761 h 3000518"/>
              <a:gd name="connsiteX4" fmla="*/ 3185003 w 3190653"/>
              <a:gd name="connsiteY4" fmla="*/ 2877213 h 3000518"/>
              <a:gd name="connsiteX5" fmla="*/ 2911761 w 3190653"/>
              <a:gd name="connsiteY5" fmla="*/ 2823005 h 3000518"/>
              <a:gd name="connsiteX6" fmla="*/ 3000517 w 3190653"/>
              <a:gd name="connsiteY6" fmla="*/ 2911761 h 3000518"/>
              <a:gd name="connsiteX7" fmla="*/ 2911761 w 3190653"/>
              <a:gd name="connsiteY7" fmla="*/ 3000518 h 3000518"/>
              <a:gd name="connsiteX8" fmla="*/ 2823005 w 3190653"/>
              <a:gd name="connsiteY8" fmla="*/ 2911761 h 3000518"/>
              <a:gd name="connsiteX9" fmla="*/ 2911761 w 3190653"/>
              <a:gd name="connsiteY9" fmla="*/ 2823005 h 3000518"/>
              <a:gd name="connsiteX10" fmla="*/ 2556737 w 3190653"/>
              <a:gd name="connsiteY10" fmla="*/ 2823005 h 3000518"/>
              <a:gd name="connsiteX11" fmla="*/ 2645494 w 3190653"/>
              <a:gd name="connsiteY11" fmla="*/ 2911761 h 3000518"/>
              <a:gd name="connsiteX12" fmla="*/ 2556737 w 3190653"/>
              <a:gd name="connsiteY12" fmla="*/ 3000518 h 3000518"/>
              <a:gd name="connsiteX13" fmla="*/ 2467981 w 3190653"/>
              <a:gd name="connsiteY13" fmla="*/ 2911761 h 3000518"/>
              <a:gd name="connsiteX14" fmla="*/ 2556737 w 3190653"/>
              <a:gd name="connsiteY14" fmla="*/ 2823005 h 3000518"/>
              <a:gd name="connsiteX15" fmla="*/ 2201714 w 3190653"/>
              <a:gd name="connsiteY15" fmla="*/ 2823005 h 3000518"/>
              <a:gd name="connsiteX16" fmla="*/ 2290471 w 3190653"/>
              <a:gd name="connsiteY16" fmla="*/ 2911761 h 3000518"/>
              <a:gd name="connsiteX17" fmla="*/ 2201714 w 3190653"/>
              <a:gd name="connsiteY17" fmla="*/ 3000518 h 3000518"/>
              <a:gd name="connsiteX18" fmla="*/ 2112957 w 3190653"/>
              <a:gd name="connsiteY18" fmla="*/ 2911761 h 3000518"/>
              <a:gd name="connsiteX19" fmla="*/ 2201714 w 3190653"/>
              <a:gd name="connsiteY19" fmla="*/ 2823005 h 3000518"/>
              <a:gd name="connsiteX20" fmla="*/ 1846691 w 3190653"/>
              <a:gd name="connsiteY20" fmla="*/ 2823005 h 3000518"/>
              <a:gd name="connsiteX21" fmla="*/ 1935447 w 3190653"/>
              <a:gd name="connsiteY21" fmla="*/ 2911761 h 3000518"/>
              <a:gd name="connsiteX22" fmla="*/ 1846691 w 3190653"/>
              <a:gd name="connsiteY22" fmla="*/ 3000518 h 3000518"/>
              <a:gd name="connsiteX23" fmla="*/ 1757934 w 3190653"/>
              <a:gd name="connsiteY23" fmla="*/ 2911761 h 3000518"/>
              <a:gd name="connsiteX24" fmla="*/ 1846691 w 3190653"/>
              <a:gd name="connsiteY24" fmla="*/ 2823005 h 3000518"/>
              <a:gd name="connsiteX25" fmla="*/ 1491667 w 3190653"/>
              <a:gd name="connsiteY25" fmla="*/ 2823005 h 3000518"/>
              <a:gd name="connsiteX26" fmla="*/ 1580424 w 3190653"/>
              <a:gd name="connsiteY26" fmla="*/ 2911761 h 3000518"/>
              <a:gd name="connsiteX27" fmla="*/ 1491667 w 3190653"/>
              <a:gd name="connsiteY27" fmla="*/ 3000518 h 3000518"/>
              <a:gd name="connsiteX28" fmla="*/ 1402911 w 3190653"/>
              <a:gd name="connsiteY28" fmla="*/ 2911761 h 3000518"/>
              <a:gd name="connsiteX29" fmla="*/ 1491667 w 3190653"/>
              <a:gd name="connsiteY29" fmla="*/ 2823005 h 3000518"/>
              <a:gd name="connsiteX30" fmla="*/ 1136644 w 3190653"/>
              <a:gd name="connsiteY30" fmla="*/ 2823005 h 3000518"/>
              <a:gd name="connsiteX31" fmla="*/ 1225400 w 3190653"/>
              <a:gd name="connsiteY31" fmla="*/ 2911761 h 3000518"/>
              <a:gd name="connsiteX32" fmla="*/ 1136644 w 3190653"/>
              <a:gd name="connsiteY32" fmla="*/ 3000518 h 3000518"/>
              <a:gd name="connsiteX33" fmla="*/ 1047887 w 3190653"/>
              <a:gd name="connsiteY33" fmla="*/ 2911761 h 3000518"/>
              <a:gd name="connsiteX34" fmla="*/ 1136644 w 3190653"/>
              <a:gd name="connsiteY34" fmla="*/ 2823005 h 3000518"/>
              <a:gd name="connsiteX35" fmla="*/ 781620 w 3190653"/>
              <a:gd name="connsiteY35" fmla="*/ 2823005 h 3000518"/>
              <a:gd name="connsiteX36" fmla="*/ 870377 w 3190653"/>
              <a:gd name="connsiteY36" fmla="*/ 2911761 h 3000518"/>
              <a:gd name="connsiteX37" fmla="*/ 781620 w 3190653"/>
              <a:gd name="connsiteY37" fmla="*/ 3000518 h 3000518"/>
              <a:gd name="connsiteX38" fmla="*/ 692864 w 3190653"/>
              <a:gd name="connsiteY38" fmla="*/ 2911761 h 3000518"/>
              <a:gd name="connsiteX39" fmla="*/ 781620 w 3190653"/>
              <a:gd name="connsiteY39" fmla="*/ 2823005 h 3000518"/>
              <a:gd name="connsiteX40" fmla="*/ 426597 w 3190653"/>
              <a:gd name="connsiteY40" fmla="*/ 2823005 h 3000518"/>
              <a:gd name="connsiteX41" fmla="*/ 515354 w 3190653"/>
              <a:gd name="connsiteY41" fmla="*/ 2911761 h 3000518"/>
              <a:gd name="connsiteX42" fmla="*/ 426597 w 3190653"/>
              <a:gd name="connsiteY42" fmla="*/ 3000518 h 3000518"/>
              <a:gd name="connsiteX43" fmla="*/ 337840 w 3190653"/>
              <a:gd name="connsiteY43" fmla="*/ 2911761 h 3000518"/>
              <a:gd name="connsiteX44" fmla="*/ 426597 w 3190653"/>
              <a:gd name="connsiteY44" fmla="*/ 2823005 h 3000518"/>
              <a:gd name="connsiteX45" fmla="*/ 71574 w 3190653"/>
              <a:gd name="connsiteY45" fmla="*/ 2823005 h 3000518"/>
              <a:gd name="connsiteX46" fmla="*/ 160330 w 3190653"/>
              <a:gd name="connsiteY46" fmla="*/ 2911761 h 3000518"/>
              <a:gd name="connsiteX47" fmla="*/ 71574 w 3190653"/>
              <a:gd name="connsiteY47" fmla="*/ 3000518 h 3000518"/>
              <a:gd name="connsiteX48" fmla="*/ 38971 w 3190653"/>
              <a:gd name="connsiteY48" fmla="*/ 2987015 h 3000518"/>
              <a:gd name="connsiteX49" fmla="*/ 17369 w 3190653"/>
              <a:gd name="connsiteY49" fmla="*/ 2845459 h 3000518"/>
              <a:gd name="connsiteX50" fmla="*/ 3190653 w 3190653"/>
              <a:gd name="connsiteY50" fmla="*/ 2513809 h 3000518"/>
              <a:gd name="connsiteX51" fmla="*/ 3190653 w 3190653"/>
              <a:gd name="connsiteY51" fmla="*/ 2599667 h 3000518"/>
              <a:gd name="connsiteX52" fmla="*/ 3185003 w 3190653"/>
              <a:gd name="connsiteY52" fmla="*/ 2591286 h 3000518"/>
              <a:gd name="connsiteX53" fmla="*/ 3178028 w 3190653"/>
              <a:gd name="connsiteY53" fmla="*/ 2556738 h 3000518"/>
              <a:gd name="connsiteX54" fmla="*/ 3185003 w 3190653"/>
              <a:gd name="connsiteY54" fmla="*/ 2522189 h 3000518"/>
              <a:gd name="connsiteX55" fmla="*/ 2911761 w 3190653"/>
              <a:gd name="connsiteY55" fmla="*/ 2467981 h 3000518"/>
              <a:gd name="connsiteX56" fmla="*/ 3000517 w 3190653"/>
              <a:gd name="connsiteY56" fmla="*/ 2556738 h 3000518"/>
              <a:gd name="connsiteX57" fmla="*/ 2911761 w 3190653"/>
              <a:gd name="connsiteY57" fmla="*/ 2645494 h 3000518"/>
              <a:gd name="connsiteX58" fmla="*/ 2823005 w 3190653"/>
              <a:gd name="connsiteY58" fmla="*/ 2556738 h 3000518"/>
              <a:gd name="connsiteX59" fmla="*/ 2911761 w 3190653"/>
              <a:gd name="connsiteY59" fmla="*/ 2467981 h 3000518"/>
              <a:gd name="connsiteX60" fmla="*/ 2556737 w 3190653"/>
              <a:gd name="connsiteY60" fmla="*/ 2467981 h 3000518"/>
              <a:gd name="connsiteX61" fmla="*/ 2645494 w 3190653"/>
              <a:gd name="connsiteY61" fmla="*/ 2556738 h 3000518"/>
              <a:gd name="connsiteX62" fmla="*/ 2556737 w 3190653"/>
              <a:gd name="connsiteY62" fmla="*/ 2645494 h 3000518"/>
              <a:gd name="connsiteX63" fmla="*/ 2467981 w 3190653"/>
              <a:gd name="connsiteY63" fmla="*/ 2556738 h 3000518"/>
              <a:gd name="connsiteX64" fmla="*/ 2556737 w 3190653"/>
              <a:gd name="connsiteY64" fmla="*/ 2467981 h 3000518"/>
              <a:gd name="connsiteX65" fmla="*/ 2201714 w 3190653"/>
              <a:gd name="connsiteY65" fmla="*/ 2467981 h 3000518"/>
              <a:gd name="connsiteX66" fmla="*/ 2290471 w 3190653"/>
              <a:gd name="connsiteY66" fmla="*/ 2556738 h 3000518"/>
              <a:gd name="connsiteX67" fmla="*/ 2201714 w 3190653"/>
              <a:gd name="connsiteY67" fmla="*/ 2645494 h 3000518"/>
              <a:gd name="connsiteX68" fmla="*/ 2112957 w 3190653"/>
              <a:gd name="connsiteY68" fmla="*/ 2556738 h 3000518"/>
              <a:gd name="connsiteX69" fmla="*/ 2201714 w 3190653"/>
              <a:gd name="connsiteY69" fmla="*/ 2467981 h 3000518"/>
              <a:gd name="connsiteX70" fmla="*/ 1846691 w 3190653"/>
              <a:gd name="connsiteY70" fmla="*/ 2467981 h 3000518"/>
              <a:gd name="connsiteX71" fmla="*/ 1935447 w 3190653"/>
              <a:gd name="connsiteY71" fmla="*/ 2556738 h 3000518"/>
              <a:gd name="connsiteX72" fmla="*/ 1846691 w 3190653"/>
              <a:gd name="connsiteY72" fmla="*/ 2645494 h 3000518"/>
              <a:gd name="connsiteX73" fmla="*/ 1757934 w 3190653"/>
              <a:gd name="connsiteY73" fmla="*/ 2556738 h 3000518"/>
              <a:gd name="connsiteX74" fmla="*/ 1846691 w 3190653"/>
              <a:gd name="connsiteY74" fmla="*/ 2467981 h 3000518"/>
              <a:gd name="connsiteX75" fmla="*/ 1491667 w 3190653"/>
              <a:gd name="connsiteY75" fmla="*/ 2467981 h 3000518"/>
              <a:gd name="connsiteX76" fmla="*/ 1580424 w 3190653"/>
              <a:gd name="connsiteY76" fmla="*/ 2556738 h 3000518"/>
              <a:gd name="connsiteX77" fmla="*/ 1491667 w 3190653"/>
              <a:gd name="connsiteY77" fmla="*/ 2645494 h 3000518"/>
              <a:gd name="connsiteX78" fmla="*/ 1402911 w 3190653"/>
              <a:gd name="connsiteY78" fmla="*/ 2556738 h 3000518"/>
              <a:gd name="connsiteX79" fmla="*/ 1491667 w 3190653"/>
              <a:gd name="connsiteY79" fmla="*/ 2467981 h 3000518"/>
              <a:gd name="connsiteX80" fmla="*/ 1136644 w 3190653"/>
              <a:gd name="connsiteY80" fmla="*/ 2467981 h 3000518"/>
              <a:gd name="connsiteX81" fmla="*/ 1225400 w 3190653"/>
              <a:gd name="connsiteY81" fmla="*/ 2556738 h 3000518"/>
              <a:gd name="connsiteX82" fmla="*/ 1136644 w 3190653"/>
              <a:gd name="connsiteY82" fmla="*/ 2645494 h 3000518"/>
              <a:gd name="connsiteX83" fmla="*/ 1047887 w 3190653"/>
              <a:gd name="connsiteY83" fmla="*/ 2556738 h 3000518"/>
              <a:gd name="connsiteX84" fmla="*/ 1136644 w 3190653"/>
              <a:gd name="connsiteY84" fmla="*/ 2467981 h 3000518"/>
              <a:gd name="connsiteX85" fmla="*/ 781620 w 3190653"/>
              <a:gd name="connsiteY85" fmla="*/ 2467981 h 3000518"/>
              <a:gd name="connsiteX86" fmla="*/ 870377 w 3190653"/>
              <a:gd name="connsiteY86" fmla="*/ 2556738 h 3000518"/>
              <a:gd name="connsiteX87" fmla="*/ 781620 w 3190653"/>
              <a:gd name="connsiteY87" fmla="*/ 2645494 h 3000518"/>
              <a:gd name="connsiteX88" fmla="*/ 692864 w 3190653"/>
              <a:gd name="connsiteY88" fmla="*/ 2556738 h 3000518"/>
              <a:gd name="connsiteX89" fmla="*/ 781620 w 3190653"/>
              <a:gd name="connsiteY89" fmla="*/ 2467981 h 3000518"/>
              <a:gd name="connsiteX90" fmla="*/ 426597 w 3190653"/>
              <a:gd name="connsiteY90" fmla="*/ 2467981 h 3000518"/>
              <a:gd name="connsiteX91" fmla="*/ 515354 w 3190653"/>
              <a:gd name="connsiteY91" fmla="*/ 2556738 h 3000518"/>
              <a:gd name="connsiteX92" fmla="*/ 426597 w 3190653"/>
              <a:gd name="connsiteY92" fmla="*/ 2645494 h 3000518"/>
              <a:gd name="connsiteX93" fmla="*/ 337840 w 3190653"/>
              <a:gd name="connsiteY93" fmla="*/ 2556738 h 3000518"/>
              <a:gd name="connsiteX94" fmla="*/ 426597 w 3190653"/>
              <a:gd name="connsiteY94" fmla="*/ 2467981 h 3000518"/>
              <a:gd name="connsiteX95" fmla="*/ 71574 w 3190653"/>
              <a:gd name="connsiteY95" fmla="*/ 2467981 h 3000518"/>
              <a:gd name="connsiteX96" fmla="*/ 160330 w 3190653"/>
              <a:gd name="connsiteY96" fmla="*/ 2556738 h 3000518"/>
              <a:gd name="connsiteX97" fmla="*/ 71574 w 3190653"/>
              <a:gd name="connsiteY97" fmla="*/ 2645494 h 3000518"/>
              <a:gd name="connsiteX98" fmla="*/ 8814 w 3190653"/>
              <a:gd name="connsiteY98" fmla="*/ 2619500 h 3000518"/>
              <a:gd name="connsiteX99" fmla="*/ 2386 w 3190653"/>
              <a:gd name="connsiteY99" fmla="*/ 2603981 h 3000518"/>
              <a:gd name="connsiteX100" fmla="*/ 0 w 3190653"/>
              <a:gd name="connsiteY100" fmla="*/ 2556738 h 3000518"/>
              <a:gd name="connsiteX101" fmla="*/ 2386 w 3190653"/>
              <a:gd name="connsiteY101" fmla="*/ 2509495 h 3000518"/>
              <a:gd name="connsiteX102" fmla="*/ 8814 w 3190653"/>
              <a:gd name="connsiteY102" fmla="*/ 2493978 h 3000518"/>
              <a:gd name="connsiteX103" fmla="*/ 71574 w 3190653"/>
              <a:gd name="connsiteY103" fmla="*/ 2467981 h 3000518"/>
              <a:gd name="connsiteX104" fmla="*/ 3190653 w 3190653"/>
              <a:gd name="connsiteY104" fmla="*/ 2158785 h 3000518"/>
              <a:gd name="connsiteX105" fmla="*/ 3190653 w 3190653"/>
              <a:gd name="connsiteY105" fmla="*/ 2244643 h 3000518"/>
              <a:gd name="connsiteX106" fmla="*/ 3185003 w 3190653"/>
              <a:gd name="connsiteY106" fmla="*/ 2236263 h 3000518"/>
              <a:gd name="connsiteX107" fmla="*/ 3178028 w 3190653"/>
              <a:gd name="connsiteY107" fmla="*/ 2201714 h 3000518"/>
              <a:gd name="connsiteX108" fmla="*/ 3185003 w 3190653"/>
              <a:gd name="connsiteY108" fmla="*/ 2167166 h 3000518"/>
              <a:gd name="connsiteX109" fmla="*/ 2911761 w 3190653"/>
              <a:gd name="connsiteY109" fmla="*/ 2112958 h 3000518"/>
              <a:gd name="connsiteX110" fmla="*/ 3000517 w 3190653"/>
              <a:gd name="connsiteY110" fmla="*/ 2201714 h 3000518"/>
              <a:gd name="connsiteX111" fmla="*/ 2911761 w 3190653"/>
              <a:gd name="connsiteY111" fmla="*/ 2290471 h 3000518"/>
              <a:gd name="connsiteX112" fmla="*/ 2823005 w 3190653"/>
              <a:gd name="connsiteY112" fmla="*/ 2201714 h 3000518"/>
              <a:gd name="connsiteX113" fmla="*/ 2911761 w 3190653"/>
              <a:gd name="connsiteY113" fmla="*/ 2112958 h 3000518"/>
              <a:gd name="connsiteX114" fmla="*/ 2556737 w 3190653"/>
              <a:gd name="connsiteY114" fmla="*/ 2112958 h 3000518"/>
              <a:gd name="connsiteX115" fmla="*/ 2645494 w 3190653"/>
              <a:gd name="connsiteY115" fmla="*/ 2201714 h 3000518"/>
              <a:gd name="connsiteX116" fmla="*/ 2556737 w 3190653"/>
              <a:gd name="connsiteY116" fmla="*/ 2290471 h 3000518"/>
              <a:gd name="connsiteX117" fmla="*/ 2467981 w 3190653"/>
              <a:gd name="connsiteY117" fmla="*/ 2201714 h 3000518"/>
              <a:gd name="connsiteX118" fmla="*/ 2556737 w 3190653"/>
              <a:gd name="connsiteY118" fmla="*/ 2112958 h 3000518"/>
              <a:gd name="connsiteX119" fmla="*/ 2201714 w 3190653"/>
              <a:gd name="connsiteY119" fmla="*/ 2112958 h 3000518"/>
              <a:gd name="connsiteX120" fmla="*/ 2290471 w 3190653"/>
              <a:gd name="connsiteY120" fmla="*/ 2201714 h 3000518"/>
              <a:gd name="connsiteX121" fmla="*/ 2201714 w 3190653"/>
              <a:gd name="connsiteY121" fmla="*/ 2290471 h 3000518"/>
              <a:gd name="connsiteX122" fmla="*/ 2112957 w 3190653"/>
              <a:gd name="connsiteY122" fmla="*/ 2201714 h 3000518"/>
              <a:gd name="connsiteX123" fmla="*/ 2201714 w 3190653"/>
              <a:gd name="connsiteY123" fmla="*/ 2112958 h 3000518"/>
              <a:gd name="connsiteX124" fmla="*/ 1846691 w 3190653"/>
              <a:gd name="connsiteY124" fmla="*/ 2112958 h 3000518"/>
              <a:gd name="connsiteX125" fmla="*/ 1935447 w 3190653"/>
              <a:gd name="connsiteY125" fmla="*/ 2201714 h 3000518"/>
              <a:gd name="connsiteX126" fmla="*/ 1846691 w 3190653"/>
              <a:gd name="connsiteY126" fmla="*/ 2290471 h 3000518"/>
              <a:gd name="connsiteX127" fmla="*/ 1757934 w 3190653"/>
              <a:gd name="connsiteY127" fmla="*/ 2201714 h 3000518"/>
              <a:gd name="connsiteX128" fmla="*/ 1846691 w 3190653"/>
              <a:gd name="connsiteY128" fmla="*/ 2112958 h 3000518"/>
              <a:gd name="connsiteX129" fmla="*/ 1491667 w 3190653"/>
              <a:gd name="connsiteY129" fmla="*/ 2112958 h 3000518"/>
              <a:gd name="connsiteX130" fmla="*/ 1580424 w 3190653"/>
              <a:gd name="connsiteY130" fmla="*/ 2201714 h 3000518"/>
              <a:gd name="connsiteX131" fmla="*/ 1491667 w 3190653"/>
              <a:gd name="connsiteY131" fmla="*/ 2290471 h 3000518"/>
              <a:gd name="connsiteX132" fmla="*/ 1402911 w 3190653"/>
              <a:gd name="connsiteY132" fmla="*/ 2201714 h 3000518"/>
              <a:gd name="connsiteX133" fmla="*/ 1491667 w 3190653"/>
              <a:gd name="connsiteY133" fmla="*/ 2112958 h 3000518"/>
              <a:gd name="connsiteX134" fmla="*/ 1136644 w 3190653"/>
              <a:gd name="connsiteY134" fmla="*/ 2112958 h 3000518"/>
              <a:gd name="connsiteX135" fmla="*/ 1225400 w 3190653"/>
              <a:gd name="connsiteY135" fmla="*/ 2201714 h 3000518"/>
              <a:gd name="connsiteX136" fmla="*/ 1136644 w 3190653"/>
              <a:gd name="connsiteY136" fmla="*/ 2290471 h 3000518"/>
              <a:gd name="connsiteX137" fmla="*/ 1047887 w 3190653"/>
              <a:gd name="connsiteY137" fmla="*/ 2201714 h 3000518"/>
              <a:gd name="connsiteX138" fmla="*/ 1136644 w 3190653"/>
              <a:gd name="connsiteY138" fmla="*/ 2112958 h 3000518"/>
              <a:gd name="connsiteX139" fmla="*/ 781620 w 3190653"/>
              <a:gd name="connsiteY139" fmla="*/ 2112958 h 3000518"/>
              <a:gd name="connsiteX140" fmla="*/ 870377 w 3190653"/>
              <a:gd name="connsiteY140" fmla="*/ 2201714 h 3000518"/>
              <a:gd name="connsiteX141" fmla="*/ 781620 w 3190653"/>
              <a:gd name="connsiteY141" fmla="*/ 2290471 h 3000518"/>
              <a:gd name="connsiteX142" fmla="*/ 692864 w 3190653"/>
              <a:gd name="connsiteY142" fmla="*/ 2201714 h 3000518"/>
              <a:gd name="connsiteX143" fmla="*/ 781620 w 3190653"/>
              <a:gd name="connsiteY143" fmla="*/ 2112958 h 3000518"/>
              <a:gd name="connsiteX144" fmla="*/ 426597 w 3190653"/>
              <a:gd name="connsiteY144" fmla="*/ 2112958 h 3000518"/>
              <a:gd name="connsiteX145" fmla="*/ 515354 w 3190653"/>
              <a:gd name="connsiteY145" fmla="*/ 2201714 h 3000518"/>
              <a:gd name="connsiteX146" fmla="*/ 426597 w 3190653"/>
              <a:gd name="connsiteY146" fmla="*/ 2290471 h 3000518"/>
              <a:gd name="connsiteX147" fmla="*/ 337840 w 3190653"/>
              <a:gd name="connsiteY147" fmla="*/ 2201714 h 3000518"/>
              <a:gd name="connsiteX148" fmla="*/ 426597 w 3190653"/>
              <a:gd name="connsiteY148" fmla="*/ 2112958 h 3000518"/>
              <a:gd name="connsiteX149" fmla="*/ 71574 w 3190653"/>
              <a:gd name="connsiteY149" fmla="*/ 2112958 h 3000518"/>
              <a:gd name="connsiteX150" fmla="*/ 160330 w 3190653"/>
              <a:gd name="connsiteY150" fmla="*/ 2201714 h 3000518"/>
              <a:gd name="connsiteX151" fmla="*/ 71574 w 3190653"/>
              <a:gd name="connsiteY151" fmla="*/ 2290471 h 3000518"/>
              <a:gd name="connsiteX152" fmla="*/ 17369 w 3190653"/>
              <a:gd name="connsiteY152" fmla="*/ 2268019 h 3000518"/>
              <a:gd name="connsiteX153" fmla="*/ 38971 w 3190653"/>
              <a:gd name="connsiteY153" fmla="*/ 2126463 h 3000518"/>
              <a:gd name="connsiteX154" fmla="*/ 3190653 w 3190653"/>
              <a:gd name="connsiteY154" fmla="*/ 1803762 h 3000518"/>
              <a:gd name="connsiteX155" fmla="*/ 3190653 w 3190653"/>
              <a:gd name="connsiteY155" fmla="*/ 1889620 h 3000518"/>
              <a:gd name="connsiteX156" fmla="*/ 3185003 w 3190653"/>
              <a:gd name="connsiteY156" fmla="*/ 1881239 h 3000518"/>
              <a:gd name="connsiteX157" fmla="*/ 3178028 w 3190653"/>
              <a:gd name="connsiteY157" fmla="*/ 1846691 h 3000518"/>
              <a:gd name="connsiteX158" fmla="*/ 3185003 w 3190653"/>
              <a:gd name="connsiteY158" fmla="*/ 1812142 h 3000518"/>
              <a:gd name="connsiteX159" fmla="*/ 121475 w 3190653"/>
              <a:gd name="connsiteY159" fmla="*/ 1778603 h 3000518"/>
              <a:gd name="connsiteX160" fmla="*/ 134333 w 3190653"/>
              <a:gd name="connsiteY160" fmla="*/ 1783931 h 3000518"/>
              <a:gd name="connsiteX161" fmla="*/ 160330 w 3190653"/>
              <a:gd name="connsiteY161" fmla="*/ 1846691 h 3000518"/>
              <a:gd name="connsiteX162" fmla="*/ 134333 w 3190653"/>
              <a:gd name="connsiteY162" fmla="*/ 1909453 h 3000518"/>
              <a:gd name="connsiteX163" fmla="*/ 80112 w 3190653"/>
              <a:gd name="connsiteY163" fmla="*/ 1931910 h 3000518"/>
              <a:gd name="connsiteX164" fmla="*/ 114945 w 3190653"/>
              <a:gd name="connsiteY164" fmla="*/ 1796442 h 3000518"/>
              <a:gd name="connsiteX165" fmla="*/ 2911761 w 3190653"/>
              <a:gd name="connsiteY165" fmla="*/ 1757934 h 3000518"/>
              <a:gd name="connsiteX166" fmla="*/ 3000517 w 3190653"/>
              <a:gd name="connsiteY166" fmla="*/ 1846691 h 3000518"/>
              <a:gd name="connsiteX167" fmla="*/ 2911761 w 3190653"/>
              <a:gd name="connsiteY167" fmla="*/ 1935447 h 3000518"/>
              <a:gd name="connsiteX168" fmla="*/ 2823005 w 3190653"/>
              <a:gd name="connsiteY168" fmla="*/ 1846691 h 3000518"/>
              <a:gd name="connsiteX169" fmla="*/ 2911761 w 3190653"/>
              <a:gd name="connsiteY169" fmla="*/ 1757934 h 3000518"/>
              <a:gd name="connsiteX170" fmla="*/ 2556737 w 3190653"/>
              <a:gd name="connsiteY170" fmla="*/ 1757934 h 3000518"/>
              <a:gd name="connsiteX171" fmla="*/ 2645494 w 3190653"/>
              <a:gd name="connsiteY171" fmla="*/ 1846691 h 3000518"/>
              <a:gd name="connsiteX172" fmla="*/ 2556737 w 3190653"/>
              <a:gd name="connsiteY172" fmla="*/ 1935447 h 3000518"/>
              <a:gd name="connsiteX173" fmla="*/ 2467981 w 3190653"/>
              <a:gd name="connsiteY173" fmla="*/ 1846691 h 3000518"/>
              <a:gd name="connsiteX174" fmla="*/ 2556737 w 3190653"/>
              <a:gd name="connsiteY174" fmla="*/ 1757934 h 3000518"/>
              <a:gd name="connsiteX175" fmla="*/ 2201714 w 3190653"/>
              <a:gd name="connsiteY175" fmla="*/ 1757934 h 3000518"/>
              <a:gd name="connsiteX176" fmla="*/ 2290471 w 3190653"/>
              <a:gd name="connsiteY176" fmla="*/ 1846691 h 3000518"/>
              <a:gd name="connsiteX177" fmla="*/ 2201714 w 3190653"/>
              <a:gd name="connsiteY177" fmla="*/ 1935447 h 3000518"/>
              <a:gd name="connsiteX178" fmla="*/ 2112957 w 3190653"/>
              <a:gd name="connsiteY178" fmla="*/ 1846691 h 3000518"/>
              <a:gd name="connsiteX179" fmla="*/ 2201714 w 3190653"/>
              <a:gd name="connsiteY179" fmla="*/ 1757934 h 3000518"/>
              <a:gd name="connsiteX180" fmla="*/ 1846691 w 3190653"/>
              <a:gd name="connsiteY180" fmla="*/ 1757934 h 3000518"/>
              <a:gd name="connsiteX181" fmla="*/ 1935447 w 3190653"/>
              <a:gd name="connsiteY181" fmla="*/ 1846691 h 3000518"/>
              <a:gd name="connsiteX182" fmla="*/ 1846691 w 3190653"/>
              <a:gd name="connsiteY182" fmla="*/ 1935447 h 3000518"/>
              <a:gd name="connsiteX183" fmla="*/ 1757934 w 3190653"/>
              <a:gd name="connsiteY183" fmla="*/ 1846691 h 3000518"/>
              <a:gd name="connsiteX184" fmla="*/ 1846691 w 3190653"/>
              <a:gd name="connsiteY184" fmla="*/ 1757934 h 3000518"/>
              <a:gd name="connsiteX185" fmla="*/ 1491667 w 3190653"/>
              <a:gd name="connsiteY185" fmla="*/ 1757934 h 3000518"/>
              <a:gd name="connsiteX186" fmla="*/ 1580424 w 3190653"/>
              <a:gd name="connsiteY186" fmla="*/ 1846691 h 3000518"/>
              <a:gd name="connsiteX187" fmla="*/ 1491667 w 3190653"/>
              <a:gd name="connsiteY187" fmla="*/ 1935447 h 3000518"/>
              <a:gd name="connsiteX188" fmla="*/ 1402911 w 3190653"/>
              <a:gd name="connsiteY188" fmla="*/ 1846691 h 3000518"/>
              <a:gd name="connsiteX189" fmla="*/ 1491667 w 3190653"/>
              <a:gd name="connsiteY189" fmla="*/ 1757934 h 3000518"/>
              <a:gd name="connsiteX190" fmla="*/ 1136644 w 3190653"/>
              <a:gd name="connsiteY190" fmla="*/ 1757934 h 3000518"/>
              <a:gd name="connsiteX191" fmla="*/ 1225400 w 3190653"/>
              <a:gd name="connsiteY191" fmla="*/ 1846691 h 3000518"/>
              <a:gd name="connsiteX192" fmla="*/ 1136644 w 3190653"/>
              <a:gd name="connsiteY192" fmla="*/ 1935447 h 3000518"/>
              <a:gd name="connsiteX193" fmla="*/ 1047887 w 3190653"/>
              <a:gd name="connsiteY193" fmla="*/ 1846691 h 3000518"/>
              <a:gd name="connsiteX194" fmla="*/ 1136644 w 3190653"/>
              <a:gd name="connsiteY194" fmla="*/ 1757934 h 3000518"/>
              <a:gd name="connsiteX195" fmla="*/ 781620 w 3190653"/>
              <a:gd name="connsiteY195" fmla="*/ 1757934 h 3000518"/>
              <a:gd name="connsiteX196" fmla="*/ 870377 w 3190653"/>
              <a:gd name="connsiteY196" fmla="*/ 1846691 h 3000518"/>
              <a:gd name="connsiteX197" fmla="*/ 781620 w 3190653"/>
              <a:gd name="connsiteY197" fmla="*/ 1935447 h 3000518"/>
              <a:gd name="connsiteX198" fmla="*/ 692864 w 3190653"/>
              <a:gd name="connsiteY198" fmla="*/ 1846691 h 3000518"/>
              <a:gd name="connsiteX199" fmla="*/ 781620 w 3190653"/>
              <a:gd name="connsiteY199" fmla="*/ 1757934 h 3000518"/>
              <a:gd name="connsiteX200" fmla="*/ 426597 w 3190653"/>
              <a:gd name="connsiteY200" fmla="*/ 1757934 h 3000518"/>
              <a:gd name="connsiteX201" fmla="*/ 515354 w 3190653"/>
              <a:gd name="connsiteY201" fmla="*/ 1846691 h 3000518"/>
              <a:gd name="connsiteX202" fmla="*/ 426597 w 3190653"/>
              <a:gd name="connsiteY202" fmla="*/ 1935447 h 3000518"/>
              <a:gd name="connsiteX203" fmla="*/ 337840 w 3190653"/>
              <a:gd name="connsiteY203" fmla="*/ 1846691 h 3000518"/>
              <a:gd name="connsiteX204" fmla="*/ 426597 w 3190653"/>
              <a:gd name="connsiteY204" fmla="*/ 1757934 h 3000518"/>
              <a:gd name="connsiteX205" fmla="*/ 3190653 w 3190653"/>
              <a:gd name="connsiteY205" fmla="*/ 1448739 h 3000518"/>
              <a:gd name="connsiteX206" fmla="*/ 3190653 w 3190653"/>
              <a:gd name="connsiteY206" fmla="*/ 1534596 h 3000518"/>
              <a:gd name="connsiteX207" fmla="*/ 3185003 w 3190653"/>
              <a:gd name="connsiteY207" fmla="*/ 1526216 h 3000518"/>
              <a:gd name="connsiteX208" fmla="*/ 3178028 w 3190653"/>
              <a:gd name="connsiteY208" fmla="*/ 1491667 h 3000518"/>
              <a:gd name="connsiteX209" fmla="*/ 3185003 w 3190653"/>
              <a:gd name="connsiteY209" fmla="*/ 1457119 h 3000518"/>
              <a:gd name="connsiteX210" fmla="*/ 2911761 w 3190653"/>
              <a:gd name="connsiteY210" fmla="*/ 1402911 h 3000518"/>
              <a:gd name="connsiteX211" fmla="*/ 3000517 w 3190653"/>
              <a:gd name="connsiteY211" fmla="*/ 1491667 h 3000518"/>
              <a:gd name="connsiteX212" fmla="*/ 2911761 w 3190653"/>
              <a:gd name="connsiteY212" fmla="*/ 1580424 h 3000518"/>
              <a:gd name="connsiteX213" fmla="*/ 2823005 w 3190653"/>
              <a:gd name="connsiteY213" fmla="*/ 1491667 h 3000518"/>
              <a:gd name="connsiteX214" fmla="*/ 2911761 w 3190653"/>
              <a:gd name="connsiteY214" fmla="*/ 1402911 h 3000518"/>
              <a:gd name="connsiteX215" fmla="*/ 2556737 w 3190653"/>
              <a:gd name="connsiteY215" fmla="*/ 1402911 h 3000518"/>
              <a:gd name="connsiteX216" fmla="*/ 2645494 w 3190653"/>
              <a:gd name="connsiteY216" fmla="*/ 1491667 h 3000518"/>
              <a:gd name="connsiteX217" fmla="*/ 2556737 w 3190653"/>
              <a:gd name="connsiteY217" fmla="*/ 1580424 h 3000518"/>
              <a:gd name="connsiteX218" fmla="*/ 2467981 w 3190653"/>
              <a:gd name="connsiteY218" fmla="*/ 1491667 h 3000518"/>
              <a:gd name="connsiteX219" fmla="*/ 2556737 w 3190653"/>
              <a:gd name="connsiteY219" fmla="*/ 1402911 h 3000518"/>
              <a:gd name="connsiteX220" fmla="*/ 2201714 w 3190653"/>
              <a:gd name="connsiteY220" fmla="*/ 1402911 h 3000518"/>
              <a:gd name="connsiteX221" fmla="*/ 2290471 w 3190653"/>
              <a:gd name="connsiteY221" fmla="*/ 1491667 h 3000518"/>
              <a:gd name="connsiteX222" fmla="*/ 2201714 w 3190653"/>
              <a:gd name="connsiteY222" fmla="*/ 1580424 h 3000518"/>
              <a:gd name="connsiteX223" fmla="*/ 2112957 w 3190653"/>
              <a:gd name="connsiteY223" fmla="*/ 1491667 h 3000518"/>
              <a:gd name="connsiteX224" fmla="*/ 2201714 w 3190653"/>
              <a:gd name="connsiteY224" fmla="*/ 1402911 h 3000518"/>
              <a:gd name="connsiteX225" fmla="*/ 1846691 w 3190653"/>
              <a:gd name="connsiteY225" fmla="*/ 1402911 h 3000518"/>
              <a:gd name="connsiteX226" fmla="*/ 1935447 w 3190653"/>
              <a:gd name="connsiteY226" fmla="*/ 1491667 h 3000518"/>
              <a:gd name="connsiteX227" fmla="*/ 1846691 w 3190653"/>
              <a:gd name="connsiteY227" fmla="*/ 1580424 h 3000518"/>
              <a:gd name="connsiteX228" fmla="*/ 1757934 w 3190653"/>
              <a:gd name="connsiteY228" fmla="*/ 1491667 h 3000518"/>
              <a:gd name="connsiteX229" fmla="*/ 1846691 w 3190653"/>
              <a:gd name="connsiteY229" fmla="*/ 1402911 h 3000518"/>
              <a:gd name="connsiteX230" fmla="*/ 1491667 w 3190653"/>
              <a:gd name="connsiteY230" fmla="*/ 1402911 h 3000518"/>
              <a:gd name="connsiteX231" fmla="*/ 1580424 w 3190653"/>
              <a:gd name="connsiteY231" fmla="*/ 1491667 h 3000518"/>
              <a:gd name="connsiteX232" fmla="*/ 1491667 w 3190653"/>
              <a:gd name="connsiteY232" fmla="*/ 1580424 h 3000518"/>
              <a:gd name="connsiteX233" fmla="*/ 1402911 w 3190653"/>
              <a:gd name="connsiteY233" fmla="*/ 1491667 h 3000518"/>
              <a:gd name="connsiteX234" fmla="*/ 1491667 w 3190653"/>
              <a:gd name="connsiteY234" fmla="*/ 1402911 h 3000518"/>
              <a:gd name="connsiteX235" fmla="*/ 1136644 w 3190653"/>
              <a:gd name="connsiteY235" fmla="*/ 1402911 h 3000518"/>
              <a:gd name="connsiteX236" fmla="*/ 1225400 w 3190653"/>
              <a:gd name="connsiteY236" fmla="*/ 1491667 h 3000518"/>
              <a:gd name="connsiteX237" fmla="*/ 1136644 w 3190653"/>
              <a:gd name="connsiteY237" fmla="*/ 1580424 h 3000518"/>
              <a:gd name="connsiteX238" fmla="*/ 1047887 w 3190653"/>
              <a:gd name="connsiteY238" fmla="*/ 1491667 h 3000518"/>
              <a:gd name="connsiteX239" fmla="*/ 1136644 w 3190653"/>
              <a:gd name="connsiteY239" fmla="*/ 1402911 h 3000518"/>
              <a:gd name="connsiteX240" fmla="*/ 781620 w 3190653"/>
              <a:gd name="connsiteY240" fmla="*/ 1402911 h 3000518"/>
              <a:gd name="connsiteX241" fmla="*/ 870377 w 3190653"/>
              <a:gd name="connsiteY241" fmla="*/ 1491667 h 3000518"/>
              <a:gd name="connsiteX242" fmla="*/ 781620 w 3190653"/>
              <a:gd name="connsiteY242" fmla="*/ 1580424 h 3000518"/>
              <a:gd name="connsiteX243" fmla="*/ 692864 w 3190653"/>
              <a:gd name="connsiteY243" fmla="*/ 1491667 h 3000518"/>
              <a:gd name="connsiteX244" fmla="*/ 781620 w 3190653"/>
              <a:gd name="connsiteY244" fmla="*/ 1402911 h 3000518"/>
              <a:gd name="connsiteX245" fmla="*/ 426597 w 3190653"/>
              <a:gd name="connsiteY245" fmla="*/ 1402911 h 3000518"/>
              <a:gd name="connsiteX246" fmla="*/ 515354 w 3190653"/>
              <a:gd name="connsiteY246" fmla="*/ 1491667 h 3000518"/>
              <a:gd name="connsiteX247" fmla="*/ 426597 w 3190653"/>
              <a:gd name="connsiteY247" fmla="*/ 1580424 h 3000518"/>
              <a:gd name="connsiteX248" fmla="*/ 337840 w 3190653"/>
              <a:gd name="connsiteY248" fmla="*/ 1491667 h 3000518"/>
              <a:gd name="connsiteX249" fmla="*/ 426597 w 3190653"/>
              <a:gd name="connsiteY249" fmla="*/ 1402911 h 3000518"/>
              <a:gd name="connsiteX250" fmla="*/ 3190653 w 3190653"/>
              <a:gd name="connsiteY250" fmla="*/ 1093715 h 3000518"/>
              <a:gd name="connsiteX251" fmla="*/ 3190653 w 3190653"/>
              <a:gd name="connsiteY251" fmla="*/ 1179573 h 3000518"/>
              <a:gd name="connsiteX252" fmla="*/ 3185003 w 3190653"/>
              <a:gd name="connsiteY252" fmla="*/ 1171193 h 3000518"/>
              <a:gd name="connsiteX253" fmla="*/ 3178028 w 3190653"/>
              <a:gd name="connsiteY253" fmla="*/ 1136644 h 3000518"/>
              <a:gd name="connsiteX254" fmla="*/ 3185003 w 3190653"/>
              <a:gd name="connsiteY254" fmla="*/ 1102096 h 3000518"/>
              <a:gd name="connsiteX255" fmla="*/ 482886 w 3190653"/>
              <a:gd name="connsiteY255" fmla="*/ 1071204 h 3000518"/>
              <a:gd name="connsiteX256" fmla="*/ 489357 w 3190653"/>
              <a:gd name="connsiteY256" fmla="*/ 1073884 h 3000518"/>
              <a:gd name="connsiteX257" fmla="*/ 515354 w 3190653"/>
              <a:gd name="connsiteY257" fmla="*/ 1136644 h 3000518"/>
              <a:gd name="connsiteX258" fmla="*/ 426597 w 3190653"/>
              <a:gd name="connsiteY258" fmla="*/ 1225401 h 3000518"/>
              <a:gd name="connsiteX259" fmla="*/ 386984 w 3190653"/>
              <a:gd name="connsiteY259" fmla="*/ 1208994 h 3000518"/>
              <a:gd name="connsiteX260" fmla="*/ 436651 w 3190653"/>
              <a:gd name="connsiteY260" fmla="*/ 1127242 h 3000518"/>
              <a:gd name="connsiteX261" fmla="*/ 2911761 w 3190653"/>
              <a:gd name="connsiteY261" fmla="*/ 1047888 h 3000518"/>
              <a:gd name="connsiteX262" fmla="*/ 3000517 w 3190653"/>
              <a:gd name="connsiteY262" fmla="*/ 1136644 h 3000518"/>
              <a:gd name="connsiteX263" fmla="*/ 2911761 w 3190653"/>
              <a:gd name="connsiteY263" fmla="*/ 1225401 h 3000518"/>
              <a:gd name="connsiteX264" fmla="*/ 2823005 w 3190653"/>
              <a:gd name="connsiteY264" fmla="*/ 1136644 h 3000518"/>
              <a:gd name="connsiteX265" fmla="*/ 2911761 w 3190653"/>
              <a:gd name="connsiteY265" fmla="*/ 1047888 h 3000518"/>
              <a:gd name="connsiteX266" fmla="*/ 2556737 w 3190653"/>
              <a:gd name="connsiteY266" fmla="*/ 1047888 h 3000518"/>
              <a:gd name="connsiteX267" fmla="*/ 2645494 w 3190653"/>
              <a:gd name="connsiteY267" fmla="*/ 1136644 h 3000518"/>
              <a:gd name="connsiteX268" fmla="*/ 2556737 w 3190653"/>
              <a:gd name="connsiteY268" fmla="*/ 1225401 h 3000518"/>
              <a:gd name="connsiteX269" fmla="*/ 2467981 w 3190653"/>
              <a:gd name="connsiteY269" fmla="*/ 1136644 h 3000518"/>
              <a:gd name="connsiteX270" fmla="*/ 2556737 w 3190653"/>
              <a:gd name="connsiteY270" fmla="*/ 1047888 h 3000518"/>
              <a:gd name="connsiteX271" fmla="*/ 2201714 w 3190653"/>
              <a:gd name="connsiteY271" fmla="*/ 1047888 h 3000518"/>
              <a:gd name="connsiteX272" fmla="*/ 2290471 w 3190653"/>
              <a:gd name="connsiteY272" fmla="*/ 1136644 h 3000518"/>
              <a:gd name="connsiteX273" fmla="*/ 2201714 w 3190653"/>
              <a:gd name="connsiteY273" fmla="*/ 1225401 h 3000518"/>
              <a:gd name="connsiteX274" fmla="*/ 2112957 w 3190653"/>
              <a:gd name="connsiteY274" fmla="*/ 1136644 h 3000518"/>
              <a:gd name="connsiteX275" fmla="*/ 2201714 w 3190653"/>
              <a:gd name="connsiteY275" fmla="*/ 1047888 h 3000518"/>
              <a:gd name="connsiteX276" fmla="*/ 1846691 w 3190653"/>
              <a:gd name="connsiteY276" fmla="*/ 1047888 h 3000518"/>
              <a:gd name="connsiteX277" fmla="*/ 1935447 w 3190653"/>
              <a:gd name="connsiteY277" fmla="*/ 1136644 h 3000518"/>
              <a:gd name="connsiteX278" fmla="*/ 1846691 w 3190653"/>
              <a:gd name="connsiteY278" fmla="*/ 1225401 h 3000518"/>
              <a:gd name="connsiteX279" fmla="*/ 1757934 w 3190653"/>
              <a:gd name="connsiteY279" fmla="*/ 1136644 h 3000518"/>
              <a:gd name="connsiteX280" fmla="*/ 1846691 w 3190653"/>
              <a:gd name="connsiteY280" fmla="*/ 1047888 h 3000518"/>
              <a:gd name="connsiteX281" fmla="*/ 1491667 w 3190653"/>
              <a:gd name="connsiteY281" fmla="*/ 1047888 h 3000518"/>
              <a:gd name="connsiteX282" fmla="*/ 1580424 w 3190653"/>
              <a:gd name="connsiteY282" fmla="*/ 1136644 h 3000518"/>
              <a:gd name="connsiteX283" fmla="*/ 1491667 w 3190653"/>
              <a:gd name="connsiteY283" fmla="*/ 1225401 h 3000518"/>
              <a:gd name="connsiteX284" fmla="*/ 1402911 w 3190653"/>
              <a:gd name="connsiteY284" fmla="*/ 1136644 h 3000518"/>
              <a:gd name="connsiteX285" fmla="*/ 1491667 w 3190653"/>
              <a:gd name="connsiteY285" fmla="*/ 1047888 h 3000518"/>
              <a:gd name="connsiteX286" fmla="*/ 1136644 w 3190653"/>
              <a:gd name="connsiteY286" fmla="*/ 1047888 h 3000518"/>
              <a:gd name="connsiteX287" fmla="*/ 1225400 w 3190653"/>
              <a:gd name="connsiteY287" fmla="*/ 1136644 h 3000518"/>
              <a:gd name="connsiteX288" fmla="*/ 1136644 w 3190653"/>
              <a:gd name="connsiteY288" fmla="*/ 1225401 h 3000518"/>
              <a:gd name="connsiteX289" fmla="*/ 1047887 w 3190653"/>
              <a:gd name="connsiteY289" fmla="*/ 1136644 h 3000518"/>
              <a:gd name="connsiteX290" fmla="*/ 1136644 w 3190653"/>
              <a:gd name="connsiteY290" fmla="*/ 1047888 h 3000518"/>
              <a:gd name="connsiteX291" fmla="*/ 781620 w 3190653"/>
              <a:gd name="connsiteY291" fmla="*/ 1047888 h 3000518"/>
              <a:gd name="connsiteX292" fmla="*/ 870377 w 3190653"/>
              <a:gd name="connsiteY292" fmla="*/ 1136644 h 3000518"/>
              <a:gd name="connsiteX293" fmla="*/ 781620 w 3190653"/>
              <a:gd name="connsiteY293" fmla="*/ 1225401 h 3000518"/>
              <a:gd name="connsiteX294" fmla="*/ 692864 w 3190653"/>
              <a:gd name="connsiteY294" fmla="*/ 1136644 h 3000518"/>
              <a:gd name="connsiteX295" fmla="*/ 781620 w 3190653"/>
              <a:gd name="connsiteY295" fmla="*/ 1047888 h 3000518"/>
              <a:gd name="connsiteX296" fmla="*/ 3190653 w 3190653"/>
              <a:gd name="connsiteY296" fmla="*/ 738692 h 3000518"/>
              <a:gd name="connsiteX297" fmla="*/ 3190653 w 3190653"/>
              <a:gd name="connsiteY297" fmla="*/ 824550 h 3000518"/>
              <a:gd name="connsiteX298" fmla="*/ 3185003 w 3190653"/>
              <a:gd name="connsiteY298" fmla="*/ 816169 h 3000518"/>
              <a:gd name="connsiteX299" fmla="*/ 3178028 w 3190653"/>
              <a:gd name="connsiteY299" fmla="*/ 781621 h 3000518"/>
              <a:gd name="connsiteX300" fmla="*/ 3185003 w 3190653"/>
              <a:gd name="connsiteY300" fmla="*/ 747072 h 3000518"/>
              <a:gd name="connsiteX301" fmla="*/ 804980 w 3190653"/>
              <a:gd name="connsiteY301" fmla="*/ 702541 h 3000518"/>
              <a:gd name="connsiteX302" fmla="*/ 844383 w 3190653"/>
              <a:gd name="connsiteY302" fmla="*/ 718861 h 3000518"/>
              <a:gd name="connsiteX303" fmla="*/ 870377 w 3190653"/>
              <a:gd name="connsiteY303" fmla="*/ 781621 h 3000518"/>
              <a:gd name="connsiteX304" fmla="*/ 781620 w 3190653"/>
              <a:gd name="connsiteY304" fmla="*/ 870377 h 3000518"/>
              <a:gd name="connsiteX305" fmla="*/ 718861 w 3190653"/>
              <a:gd name="connsiteY305" fmla="*/ 844383 h 3000518"/>
              <a:gd name="connsiteX306" fmla="*/ 702541 w 3190653"/>
              <a:gd name="connsiteY306" fmla="*/ 804981 h 3000518"/>
              <a:gd name="connsiteX307" fmla="*/ 748851 w 3190653"/>
              <a:gd name="connsiteY307" fmla="*/ 748851 h 3000518"/>
              <a:gd name="connsiteX308" fmla="*/ 2911761 w 3190653"/>
              <a:gd name="connsiteY308" fmla="*/ 692864 h 3000518"/>
              <a:gd name="connsiteX309" fmla="*/ 3000517 w 3190653"/>
              <a:gd name="connsiteY309" fmla="*/ 781621 h 3000518"/>
              <a:gd name="connsiteX310" fmla="*/ 2911761 w 3190653"/>
              <a:gd name="connsiteY310" fmla="*/ 870377 h 3000518"/>
              <a:gd name="connsiteX311" fmla="*/ 2823005 w 3190653"/>
              <a:gd name="connsiteY311" fmla="*/ 781621 h 3000518"/>
              <a:gd name="connsiteX312" fmla="*/ 2911761 w 3190653"/>
              <a:gd name="connsiteY312" fmla="*/ 692864 h 3000518"/>
              <a:gd name="connsiteX313" fmla="*/ 2556737 w 3190653"/>
              <a:gd name="connsiteY313" fmla="*/ 692864 h 3000518"/>
              <a:gd name="connsiteX314" fmla="*/ 2645494 w 3190653"/>
              <a:gd name="connsiteY314" fmla="*/ 781621 h 3000518"/>
              <a:gd name="connsiteX315" fmla="*/ 2556737 w 3190653"/>
              <a:gd name="connsiteY315" fmla="*/ 870377 h 3000518"/>
              <a:gd name="connsiteX316" fmla="*/ 2467981 w 3190653"/>
              <a:gd name="connsiteY316" fmla="*/ 781621 h 3000518"/>
              <a:gd name="connsiteX317" fmla="*/ 2556737 w 3190653"/>
              <a:gd name="connsiteY317" fmla="*/ 692864 h 3000518"/>
              <a:gd name="connsiteX318" fmla="*/ 2201714 w 3190653"/>
              <a:gd name="connsiteY318" fmla="*/ 692864 h 3000518"/>
              <a:gd name="connsiteX319" fmla="*/ 2290471 w 3190653"/>
              <a:gd name="connsiteY319" fmla="*/ 781621 h 3000518"/>
              <a:gd name="connsiteX320" fmla="*/ 2201714 w 3190653"/>
              <a:gd name="connsiteY320" fmla="*/ 870377 h 3000518"/>
              <a:gd name="connsiteX321" fmla="*/ 2112957 w 3190653"/>
              <a:gd name="connsiteY321" fmla="*/ 781621 h 3000518"/>
              <a:gd name="connsiteX322" fmla="*/ 2201714 w 3190653"/>
              <a:gd name="connsiteY322" fmla="*/ 692864 h 3000518"/>
              <a:gd name="connsiteX323" fmla="*/ 1846691 w 3190653"/>
              <a:gd name="connsiteY323" fmla="*/ 692864 h 3000518"/>
              <a:gd name="connsiteX324" fmla="*/ 1935447 w 3190653"/>
              <a:gd name="connsiteY324" fmla="*/ 781621 h 3000518"/>
              <a:gd name="connsiteX325" fmla="*/ 1846691 w 3190653"/>
              <a:gd name="connsiteY325" fmla="*/ 870377 h 3000518"/>
              <a:gd name="connsiteX326" fmla="*/ 1757934 w 3190653"/>
              <a:gd name="connsiteY326" fmla="*/ 781621 h 3000518"/>
              <a:gd name="connsiteX327" fmla="*/ 1846691 w 3190653"/>
              <a:gd name="connsiteY327" fmla="*/ 692864 h 3000518"/>
              <a:gd name="connsiteX328" fmla="*/ 1491667 w 3190653"/>
              <a:gd name="connsiteY328" fmla="*/ 692864 h 3000518"/>
              <a:gd name="connsiteX329" fmla="*/ 1580424 w 3190653"/>
              <a:gd name="connsiteY329" fmla="*/ 781621 h 3000518"/>
              <a:gd name="connsiteX330" fmla="*/ 1491667 w 3190653"/>
              <a:gd name="connsiteY330" fmla="*/ 870377 h 3000518"/>
              <a:gd name="connsiteX331" fmla="*/ 1402911 w 3190653"/>
              <a:gd name="connsiteY331" fmla="*/ 781621 h 3000518"/>
              <a:gd name="connsiteX332" fmla="*/ 1491667 w 3190653"/>
              <a:gd name="connsiteY332" fmla="*/ 692864 h 3000518"/>
              <a:gd name="connsiteX333" fmla="*/ 1136644 w 3190653"/>
              <a:gd name="connsiteY333" fmla="*/ 692864 h 3000518"/>
              <a:gd name="connsiteX334" fmla="*/ 1225400 w 3190653"/>
              <a:gd name="connsiteY334" fmla="*/ 781621 h 3000518"/>
              <a:gd name="connsiteX335" fmla="*/ 1136644 w 3190653"/>
              <a:gd name="connsiteY335" fmla="*/ 870377 h 3000518"/>
              <a:gd name="connsiteX336" fmla="*/ 1047887 w 3190653"/>
              <a:gd name="connsiteY336" fmla="*/ 781621 h 3000518"/>
              <a:gd name="connsiteX337" fmla="*/ 1136644 w 3190653"/>
              <a:gd name="connsiteY337" fmla="*/ 692864 h 3000518"/>
              <a:gd name="connsiteX338" fmla="*/ 1208994 w 3190653"/>
              <a:gd name="connsiteY338" fmla="*/ 386985 h 3000518"/>
              <a:gd name="connsiteX339" fmla="*/ 1225400 w 3190653"/>
              <a:gd name="connsiteY339" fmla="*/ 426597 h 3000518"/>
              <a:gd name="connsiteX340" fmla="*/ 1136644 w 3190653"/>
              <a:gd name="connsiteY340" fmla="*/ 515354 h 3000518"/>
              <a:gd name="connsiteX341" fmla="*/ 1073884 w 3190653"/>
              <a:gd name="connsiteY341" fmla="*/ 489360 h 3000518"/>
              <a:gd name="connsiteX342" fmla="*/ 1071204 w 3190653"/>
              <a:gd name="connsiteY342" fmla="*/ 482886 h 3000518"/>
              <a:gd name="connsiteX343" fmla="*/ 1127242 w 3190653"/>
              <a:gd name="connsiteY343" fmla="*/ 436651 h 3000518"/>
              <a:gd name="connsiteX344" fmla="*/ 3190653 w 3190653"/>
              <a:gd name="connsiteY344" fmla="*/ 383668 h 3000518"/>
              <a:gd name="connsiteX345" fmla="*/ 3190653 w 3190653"/>
              <a:gd name="connsiteY345" fmla="*/ 469526 h 3000518"/>
              <a:gd name="connsiteX346" fmla="*/ 3185003 w 3190653"/>
              <a:gd name="connsiteY346" fmla="*/ 461146 h 3000518"/>
              <a:gd name="connsiteX347" fmla="*/ 3178028 w 3190653"/>
              <a:gd name="connsiteY347" fmla="*/ 426597 h 3000518"/>
              <a:gd name="connsiteX348" fmla="*/ 3185003 w 3190653"/>
              <a:gd name="connsiteY348" fmla="*/ 392049 h 3000518"/>
              <a:gd name="connsiteX349" fmla="*/ 2911761 w 3190653"/>
              <a:gd name="connsiteY349" fmla="*/ 337841 h 3000518"/>
              <a:gd name="connsiteX350" fmla="*/ 3000517 w 3190653"/>
              <a:gd name="connsiteY350" fmla="*/ 426597 h 3000518"/>
              <a:gd name="connsiteX351" fmla="*/ 2911761 w 3190653"/>
              <a:gd name="connsiteY351" fmla="*/ 515354 h 3000518"/>
              <a:gd name="connsiteX352" fmla="*/ 2823005 w 3190653"/>
              <a:gd name="connsiteY352" fmla="*/ 426597 h 3000518"/>
              <a:gd name="connsiteX353" fmla="*/ 2911761 w 3190653"/>
              <a:gd name="connsiteY353" fmla="*/ 337841 h 3000518"/>
              <a:gd name="connsiteX354" fmla="*/ 2556737 w 3190653"/>
              <a:gd name="connsiteY354" fmla="*/ 337841 h 3000518"/>
              <a:gd name="connsiteX355" fmla="*/ 2645494 w 3190653"/>
              <a:gd name="connsiteY355" fmla="*/ 426597 h 3000518"/>
              <a:gd name="connsiteX356" fmla="*/ 2556737 w 3190653"/>
              <a:gd name="connsiteY356" fmla="*/ 515354 h 3000518"/>
              <a:gd name="connsiteX357" fmla="*/ 2467981 w 3190653"/>
              <a:gd name="connsiteY357" fmla="*/ 426597 h 3000518"/>
              <a:gd name="connsiteX358" fmla="*/ 2556737 w 3190653"/>
              <a:gd name="connsiteY358" fmla="*/ 337841 h 3000518"/>
              <a:gd name="connsiteX359" fmla="*/ 2201714 w 3190653"/>
              <a:gd name="connsiteY359" fmla="*/ 337841 h 3000518"/>
              <a:gd name="connsiteX360" fmla="*/ 2290471 w 3190653"/>
              <a:gd name="connsiteY360" fmla="*/ 426597 h 3000518"/>
              <a:gd name="connsiteX361" fmla="*/ 2201714 w 3190653"/>
              <a:gd name="connsiteY361" fmla="*/ 515354 h 3000518"/>
              <a:gd name="connsiteX362" fmla="*/ 2112957 w 3190653"/>
              <a:gd name="connsiteY362" fmla="*/ 426597 h 3000518"/>
              <a:gd name="connsiteX363" fmla="*/ 2201714 w 3190653"/>
              <a:gd name="connsiteY363" fmla="*/ 337841 h 3000518"/>
              <a:gd name="connsiteX364" fmla="*/ 1846691 w 3190653"/>
              <a:gd name="connsiteY364" fmla="*/ 337841 h 3000518"/>
              <a:gd name="connsiteX365" fmla="*/ 1935447 w 3190653"/>
              <a:gd name="connsiteY365" fmla="*/ 426597 h 3000518"/>
              <a:gd name="connsiteX366" fmla="*/ 1846691 w 3190653"/>
              <a:gd name="connsiteY366" fmla="*/ 515354 h 3000518"/>
              <a:gd name="connsiteX367" fmla="*/ 1757934 w 3190653"/>
              <a:gd name="connsiteY367" fmla="*/ 426597 h 3000518"/>
              <a:gd name="connsiteX368" fmla="*/ 1846691 w 3190653"/>
              <a:gd name="connsiteY368" fmla="*/ 337841 h 3000518"/>
              <a:gd name="connsiteX369" fmla="*/ 1491667 w 3190653"/>
              <a:gd name="connsiteY369" fmla="*/ 337841 h 3000518"/>
              <a:gd name="connsiteX370" fmla="*/ 1580424 w 3190653"/>
              <a:gd name="connsiteY370" fmla="*/ 426597 h 3000518"/>
              <a:gd name="connsiteX371" fmla="*/ 1491667 w 3190653"/>
              <a:gd name="connsiteY371" fmla="*/ 515354 h 3000518"/>
              <a:gd name="connsiteX372" fmla="*/ 1402911 w 3190653"/>
              <a:gd name="connsiteY372" fmla="*/ 426597 h 3000518"/>
              <a:gd name="connsiteX373" fmla="*/ 1491667 w 3190653"/>
              <a:gd name="connsiteY373" fmla="*/ 337841 h 3000518"/>
              <a:gd name="connsiteX374" fmla="*/ 3181565 w 3190653"/>
              <a:gd name="connsiteY374" fmla="*/ 80113 h 3000518"/>
              <a:gd name="connsiteX375" fmla="*/ 3190653 w 3190653"/>
              <a:gd name="connsiteY375" fmla="*/ 82450 h 3000518"/>
              <a:gd name="connsiteX376" fmla="*/ 3190653 w 3190653"/>
              <a:gd name="connsiteY376" fmla="*/ 102053 h 3000518"/>
              <a:gd name="connsiteX377" fmla="*/ 1931910 w 3190653"/>
              <a:gd name="connsiteY377" fmla="*/ 80113 h 3000518"/>
              <a:gd name="connsiteX378" fmla="*/ 1909453 w 3190653"/>
              <a:gd name="connsiteY378" fmla="*/ 134336 h 3000518"/>
              <a:gd name="connsiteX379" fmla="*/ 1846691 w 3190653"/>
              <a:gd name="connsiteY379" fmla="*/ 160330 h 3000518"/>
              <a:gd name="connsiteX380" fmla="*/ 1783931 w 3190653"/>
              <a:gd name="connsiteY380" fmla="*/ 134336 h 3000518"/>
              <a:gd name="connsiteX381" fmla="*/ 1778603 w 3190653"/>
              <a:gd name="connsiteY381" fmla="*/ 121475 h 3000518"/>
              <a:gd name="connsiteX382" fmla="*/ 1796441 w 3190653"/>
              <a:gd name="connsiteY382" fmla="*/ 114948 h 3000518"/>
              <a:gd name="connsiteX383" fmla="*/ 2845459 w 3190653"/>
              <a:gd name="connsiteY383" fmla="*/ 17369 h 3000518"/>
              <a:gd name="connsiteX384" fmla="*/ 2987015 w 3190653"/>
              <a:gd name="connsiteY384" fmla="*/ 38971 h 3000518"/>
              <a:gd name="connsiteX385" fmla="*/ 3000517 w 3190653"/>
              <a:gd name="connsiteY385" fmla="*/ 71574 h 3000518"/>
              <a:gd name="connsiteX386" fmla="*/ 2911761 w 3190653"/>
              <a:gd name="connsiteY386" fmla="*/ 160330 h 3000518"/>
              <a:gd name="connsiteX387" fmla="*/ 2823005 w 3190653"/>
              <a:gd name="connsiteY387" fmla="*/ 71574 h 3000518"/>
              <a:gd name="connsiteX388" fmla="*/ 2268019 w 3190653"/>
              <a:gd name="connsiteY388" fmla="*/ 17369 h 3000518"/>
              <a:gd name="connsiteX389" fmla="*/ 2290471 w 3190653"/>
              <a:gd name="connsiteY389" fmla="*/ 71574 h 3000518"/>
              <a:gd name="connsiteX390" fmla="*/ 2201714 w 3190653"/>
              <a:gd name="connsiteY390" fmla="*/ 160330 h 3000518"/>
              <a:gd name="connsiteX391" fmla="*/ 2112957 w 3190653"/>
              <a:gd name="connsiteY391" fmla="*/ 71574 h 3000518"/>
              <a:gd name="connsiteX392" fmla="*/ 2126463 w 3190653"/>
              <a:gd name="connsiteY392" fmla="*/ 38971 h 3000518"/>
              <a:gd name="connsiteX393" fmla="*/ 2556737 w 3190653"/>
              <a:gd name="connsiteY393" fmla="*/ 0 h 3000518"/>
              <a:gd name="connsiteX394" fmla="*/ 2603981 w 3190653"/>
              <a:gd name="connsiteY394" fmla="*/ 2387 h 3000518"/>
              <a:gd name="connsiteX395" fmla="*/ 2619500 w 3190653"/>
              <a:gd name="connsiteY395" fmla="*/ 8814 h 3000518"/>
              <a:gd name="connsiteX396" fmla="*/ 2645494 w 3190653"/>
              <a:gd name="connsiteY396" fmla="*/ 71574 h 3000518"/>
              <a:gd name="connsiteX397" fmla="*/ 2556737 w 3190653"/>
              <a:gd name="connsiteY397" fmla="*/ 160330 h 3000518"/>
              <a:gd name="connsiteX398" fmla="*/ 2467981 w 3190653"/>
              <a:gd name="connsiteY398" fmla="*/ 71574 h 3000518"/>
              <a:gd name="connsiteX399" fmla="*/ 2493978 w 3190653"/>
              <a:gd name="connsiteY399" fmla="*/ 8814 h 3000518"/>
              <a:gd name="connsiteX400" fmla="*/ 2509495 w 3190653"/>
              <a:gd name="connsiteY400" fmla="*/ 2387 h 3000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</a:cxnLst>
            <a:rect l="l" t="t" r="r" b="b"/>
            <a:pathLst>
              <a:path w="3190653" h="3000518">
                <a:moveTo>
                  <a:pt x="3190653" y="2868832"/>
                </a:moveTo>
                <a:lnTo>
                  <a:pt x="3190653" y="2954690"/>
                </a:lnTo>
                <a:lnTo>
                  <a:pt x="3185003" y="2946310"/>
                </a:lnTo>
                <a:cubicBezTo>
                  <a:pt x="3180512" y="2935691"/>
                  <a:pt x="3178028" y="2924016"/>
                  <a:pt x="3178028" y="2911761"/>
                </a:cubicBezTo>
                <a:cubicBezTo>
                  <a:pt x="3178028" y="2899506"/>
                  <a:pt x="3180512" y="2887831"/>
                  <a:pt x="3185003" y="2877213"/>
                </a:cubicBezTo>
                <a:close/>
                <a:moveTo>
                  <a:pt x="2911761" y="2823005"/>
                </a:moveTo>
                <a:cubicBezTo>
                  <a:pt x="2960781" y="2823005"/>
                  <a:pt x="3000517" y="2862741"/>
                  <a:pt x="3000517" y="2911761"/>
                </a:cubicBezTo>
                <a:cubicBezTo>
                  <a:pt x="3000517" y="2960781"/>
                  <a:pt x="2960781" y="3000518"/>
                  <a:pt x="2911761" y="3000518"/>
                </a:cubicBezTo>
                <a:cubicBezTo>
                  <a:pt x="2862741" y="3000518"/>
                  <a:pt x="2823005" y="2960781"/>
                  <a:pt x="2823005" y="2911761"/>
                </a:cubicBezTo>
                <a:cubicBezTo>
                  <a:pt x="2823005" y="2862741"/>
                  <a:pt x="2862741" y="2823005"/>
                  <a:pt x="2911761" y="2823005"/>
                </a:cubicBezTo>
                <a:close/>
                <a:moveTo>
                  <a:pt x="2556737" y="2823005"/>
                </a:moveTo>
                <a:cubicBezTo>
                  <a:pt x="2605757" y="2823005"/>
                  <a:pt x="2645494" y="2862741"/>
                  <a:pt x="2645494" y="2911761"/>
                </a:cubicBezTo>
                <a:cubicBezTo>
                  <a:pt x="2645494" y="2960781"/>
                  <a:pt x="2605757" y="3000518"/>
                  <a:pt x="2556737" y="3000518"/>
                </a:cubicBezTo>
                <a:cubicBezTo>
                  <a:pt x="2507718" y="3000518"/>
                  <a:pt x="2467981" y="2960781"/>
                  <a:pt x="2467981" y="2911761"/>
                </a:cubicBezTo>
                <a:cubicBezTo>
                  <a:pt x="2467981" y="2862741"/>
                  <a:pt x="2507718" y="2823005"/>
                  <a:pt x="2556737" y="2823005"/>
                </a:cubicBezTo>
                <a:close/>
                <a:moveTo>
                  <a:pt x="2201714" y="2823005"/>
                </a:moveTo>
                <a:cubicBezTo>
                  <a:pt x="2250734" y="2823005"/>
                  <a:pt x="2290471" y="2862741"/>
                  <a:pt x="2290471" y="2911761"/>
                </a:cubicBezTo>
                <a:cubicBezTo>
                  <a:pt x="2290471" y="2960781"/>
                  <a:pt x="2250734" y="3000518"/>
                  <a:pt x="2201714" y="3000518"/>
                </a:cubicBezTo>
                <a:cubicBezTo>
                  <a:pt x="2152694" y="3000518"/>
                  <a:pt x="2112957" y="2960781"/>
                  <a:pt x="2112957" y="2911761"/>
                </a:cubicBezTo>
                <a:cubicBezTo>
                  <a:pt x="2112957" y="2862741"/>
                  <a:pt x="2152694" y="2823005"/>
                  <a:pt x="2201714" y="2823005"/>
                </a:cubicBezTo>
                <a:close/>
                <a:moveTo>
                  <a:pt x="1846691" y="2823005"/>
                </a:moveTo>
                <a:cubicBezTo>
                  <a:pt x="1895711" y="2823005"/>
                  <a:pt x="1935447" y="2862741"/>
                  <a:pt x="1935447" y="2911761"/>
                </a:cubicBezTo>
                <a:cubicBezTo>
                  <a:pt x="1935447" y="2960781"/>
                  <a:pt x="1895711" y="3000518"/>
                  <a:pt x="1846691" y="3000518"/>
                </a:cubicBezTo>
                <a:cubicBezTo>
                  <a:pt x="1797671" y="3000518"/>
                  <a:pt x="1757934" y="2960781"/>
                  <a:pt x="1757934" y="2911761"/>
                </a:cubicBezTo>
                <a:cubicBezTo>
                  <a:pt x="1757934" y="2862741"/>
                  <a:pt x="1797671" y="2823005"/>
                  <a:pt x="1846691" y="2823005"/>
                </a:cubicBezTo>
                <a:close/>
                <a:moveTo>
                  <a:pt x="1491667" y="2823005"/>
                </a:moveTo>
                <a:cubicBezTo>
                  <a:pt x="1540687" y="2823005"/>
                  <a:pt x="1580424" y="2862741"/>
                  <a:pt x="1580424" y="2911761"/>
                </a:cubicBezTo>
                <a:cubicBezTo>
                  <a:pt x="1580424" y="2960781"/>
                  <a:pt x="1540687" y="3000518"/>
                  <a:pt x="1491667" y="3000518"/>
                </a:cubicBezTo>
                <a:cubicBezTo>
                  <a:pt x="1442647" y="3000518"/>
                  <a:pt x="1402911" y="2960781"/>
                  <a:pt x="1402911" y="2911761"/>
                </a:cubicBezTo>
                <a:cubicBezTo>
                  <a:pt x="1402911" y="2862741"/>
                  <a:pt x="1442647" y="2823005"/>
                  <a:pt x="1491667" y="2823005"/>
                </a:cubicBezTo>
                <a:close/>
                <a:moveTo>
                  <a:pt x="1136644" y="2823005"/>
                </a:moveTo>
                <a:cubicBezTo>
                  <a:pt x="1185664" y="2823005"/>
                  <a:pt x="1225400" y="2862741"/>
                  <a:pt x="1225400" y="2911761"/>
                </a:cubicBezTo>
                <a:cubicBezTo>
                  <a:pt x="1225400" y="2960781"/>
                  <a:pt x="1185664" y="3000518"/>
                  <a:pt x="1136644" y="3000518"/>
                </a:cubicBezTo>
                <a:cubicBezTo>
                  <a:pt x="1087624" y="3000518"/>
                  <a:pt x="1047887" y="2960781"/>
                  <a:pt x="1047887" y="2911761"/>
                </a:cubicBezTo>
                <a:cubicBezTo>
                  <a:pt x="1047887" y="2862741"/>
                  <a:pt x="1087624" y="2823005"/>
                  <a:pt x="1136644" y="2823005"/>
                </a:cubicBezTo>
                <a:close/>
                <a:moveTo>
                  <a:pt x="781620" y="2823005"/>
                </a:moveTo>
                <a:cubicBezTo>
                  <a:pt x="830640" y="2823005"/>
                  <a:pt x="870377" y="2862741"/>
                  <a:pt x="870377" y="2911761"/>
                </a:cubicBezTo>
                <a:cubicBezTo>
                  <a:pt x="870377" y="2960781"/>
                  <a:pt x="830640" y="3000518"/>
                  <a:pt x="781620" y="3000518"/>
                </a:cubicBezTo>
                <a:cubicBezTo>
                  <a:pt x="732601" y="3000518"/>
                  <a:pt x="692864" y="2960781"/>
                  <a:pt x="692864" y="2911761"/>
                </a:cubicBezTo>
                <a:cubicBezTo>
                  <a:pt x="692864" y="2862741"/>
                  <a:pt x="732601" y="2823005"/>
                  <a:pt x="781620" y="2823005"/>
                </a:cubicBezTo>
                <a:close/>
                <a:moveTo>
                  <a:pt x="426597" y="2823005"/>
                </a:moveTo>
                <a:cubicBezTo>
                  <a:pt x="475617" y="2823005"/>
                  <a:pt x="515354" y="2862741"/>
                  <a:pt x="515354" y="2911761"/>
                </a:cubicBezTo>
                <a:cubicBezTo>
                  <a:pt x="515354" y="2960781"/>
                  <a:pt x="475617" y="3000518"/>
                  <a:pt x="426597" y="3000518"/>
                </a:cubicBezTo>
                <a:cubicBezTo>
                  <a:pt x="377577" y="3000518"/>
                  <a:pt x="337840" y="2960781"/>
                  <a:pt x="337840" y="2911761"/>
                </a:cubicBezTo>
                <a:cubicBezTo>
                  <a:pt x="337840" y="2862741"/>
                  <a:pt x="377577" y="2823005"/>
                  <a:pt x="426597" y="2823005"/>
                </a:cubicBezTo>
                <a:close/>
                <a:moveTo>
                  <a:pt x="71574" y="2823005"/>
                </a:moveTo>
                <a:cubicBezTo>
                  <a:pt x="120593" y="2823005"/>
                  <a:pt x="160330" y="2862741"/>
                  <a:pt x="160330" y="2911761"/>
                </a:cubicBezTo>
                <a:cubicBezTo>
                  <a:pt x="160330" y="2960781"/>
                  <a:pt x="120593" y="3000518"/>
                  <a:pt x="71574" y="3000518"/>
                </a:cubicBezTo>
                <a:lnTo>
                  <a:pt x="38971" y="2987015"/>
                </a:lnTo>
                <a:lnTo>
                  <a:pt x="17369" y="2845459"/>
                </a:lnTo>
                <a:close/>
                <a:moveTo>
                  <a:pt x="3190653" y="2513809"/>
                </a:moveTo>
                <a:lnTo>
                  <a:pt x="3190653" y="2599667"/>
                </a:lnTo>
                <a:lnTo>
                  <a:pt x="3185003" y="2591286"/>
                </a:lnTo>
                <a:cubicBezTo>
                  <a:pt x="3180512" y="2580667"/>
                  <a:pt x="3178028" y="2568993"/>
                  <a:pt x="3178028" y="2556738"/>
                </a:cubicBezTo>
                <a:cubicBezTo>
                  <a:pt x="3178028" y="2544483"/>
                  <a:pt x="3180512" y="2532808"/>
                  <a:pt x="3185003" y="2522189"/>
                </a:cubicBezTo>
                <a:close/>
                <a:moveTo>
                  <a:pt x="2911761" y="2467981"/>
                </a:moveTo>
                <a:cubicBezTo>
                  <a:pt x="2960781" y="2467981"/>
                  <a:pt x="3000517" y="2507718"/>
                  <a:pt x="3000517" y="2556738"/>
                </a:cubicBezTo>
                <a:cubicBezTo>
                  <a:pt x="3000517" y="2605757"/>
                  <a:pt x="2960781" y="2645494"/>
                  <a:pt x="2911761" y="2645494"/>
                </a:cubicBezTo>
                <a:cubicBezTo>
                  <a:pt x="2862741" y="2645494"/>
                  <a:pt x="2823005" y="2605757"/>
                  <a:pt x="2823005" y="2556738"/>
                </a:cubicBezTo>
                <a:cubicBezTo>
                  <a:pt x="2823005" y="2507718"/>
                  <a:pt x="2862741" y="2467981"/>
                  <a:pt x="2911761" y="2467981"/>
                </a:cubicBezTo>
                <a:close/>
                <a:moveTo>
                  <a:pt x="2556737" y="2467981"/>
                </a:moveTo>
                <a:cubicBezTo>
                  <a:pt x="2605757" y="2467981"/>
                  <a:pt x="2645494" y="2507718"/>
                  <a:pt x="2645494" y="2556738"/>
                </a:cubicBezTo>
                <a:cubicBezTo>
                  <a:pt x="2645494" y="2605757"/>
                  <a:pt x="2605757" y="2645494"/>
                  <a:pt x="2556737" y="2645494"/>
                </a:cubicBezTo>
                <a:cubicBezTo>
                  <a:pt x="2507718" y="2645494"/>
                  <a:pt x="2467981" y="2605757"/>
                  <a:pt x="2467981" y="2556738"/>
                </a:cubicBezTo>
                <a:cubicBezTo>
                  <a:pt x="2467981" y="2507718"/>
                  <a:pt x="2507718" y="2467981"/>
                  <a:pt x="2556737" y="2467981"/>
                </a:cubicBezTo>
                <a:close/>
                <a:moveTo>
                  <a:pt x="2201714" y="2467981"/>
                </a:moveTo>
                <a:cubicBezTo>
                  <a:pt x="2250734" y="2467981"/>
                  <a:pt x="2290471" y="2507718"/>
                  <a:pt x="2290471" y="2556738"/>
                </a:cubicBezTo>
                <a:cubicBezTo>
                  <a:pt x="2290471" y="2605757"/>
                  <a:pt x="2250734" y="2645494"/>
                  <a:pt x="2201714" y="2645494"/>
                </a:cubicBezTo>
                <a:cubicBezTo>
                  <a:pt x="2152694" y="2645494"/>
                  <a:pt x="2112957" y="2605757"/>
                  <a:pt x="2112957" y="2556738"/>
                </a:cubicBezTo>
                <a:cubicBezTo>
                  <a:pt x="2112957" y="2507718"/>
                  <a:pt x="2152694" y="2467981"/>
                  <a:pt x="2201714" y="2467981"/>
                </a:cubicBezTo>
                <a:close/>
                <a:moveTo>
                  <a:pt x="1846691" y="2467981"/>
                </a:moveTo>
                <a:cubicBezTo>
                  <a:pt x="1895711" y="2467981"/>
                  <a:pt x="1935447" y="2507718"/>
                  <a:pt x="1935447" y="2556738"/>
                </a:cubicBezTo>
                <a:cubicBezTo>
                  <a:pt x="1935447" y="2605757"/>
                  <a:pt x="1895711" y="2645494"/>
                  <a:pt x="1846691" y="2645494"/>
                </a:cubicBezTo>
                <a:cubicBezTo>
                  <a:pt x="1797671" y="2645494"/>
                  <a:pt x="1757934" y="2605757"/>
                  <a:pt x="1757934" y="2556738"/>
                </a:cubicBezTo>
                <a:cubicBezTo>
                  <a:pt x="1757934" y="2507718"/>
                  <a:pt x="1797671" y="2467981"/>
                  <a:pt x="1846691" y="2467981"/>
                </a:cubicBezTo>
                <a:close/>
                <a:moveTo>
                  <a:pt x="1491667" y="2467981"/>
                </a:moveTo>
                <a:cubicBezTo>
                  <a:pt x="1540687" y="2467981"/>
                  <a:pt x="1580424" y="2507718"/>
                  <a:pt x="1580424" y="2556738"/>
                </a:cubicBezTo>
                <a:cubicBezTo>
                  <a:pt x="1580424" y="2605757"/>
                  <a:pt x="1540687" y="2645494"/>
                  <a:pt x="1491667" y="2645494"/>
                </a:cubicBezTo>
                <a:cubicBezTo>
                  <a:pt x="1442647" y="2645494"/>
                  <a:pt x="1402911" y="2605757"/>
                  <a:pt x="1402911" y="2556738"/>
                </a:cubicBezTo>
                <a:cubicBezTo>
                  <a:pt x="1402911" y="2507718"/>
                  <a:pt x="1442647" y="2467981"/>
                  <a:pt x="1491667" y="2467981"/>
                </a:cubicBezTo>
                <a:close/>
                <a:moveTo>
                  <a:pt x="1136644" y="2467981"/>
                </a:moveTo>
                <a:cubicBezTo>
                  <a:pt x="1185664" y="2467981"/>
                  <a:pt x="1225400" y="2507718"/>
                  <a:pt x="1225400" y="2556738"/>
                </a:cubicBezTo>
                <a:cubicBezTo>
                  <a:pt x="1225400" y="2605757"/>
                  <a:pt x="1185664" y="2645494"/>
                  <a:pt x="1136644" y="2645494"/>
                </a:cubicBezTo>
                <a:cubicBezTo>
                  <a:pt x="1087624" y="2645494"/>
                  <a:pt x="1047887" y="2605757"/>
                  <a:pt x="1047887" y="2556738"/>
                </a:cubicBezTo>
                <a:cubicBezTo>
                  <a:pt x="1047887" y="2507718"/>
                  <a:pt x="1087624" y="2467981"/>
                  <a:pt x="1136644" y="2467981"/>
                </a:cubicBezTo>
                <a:close/>
                <a:moveTo>
                  <a:pt x="781620" y="2467981"/>
                </a:moveTo>
                <a:cubicBezTo>
                  <a:pt x="830640" y="2467981"/>
                  <a:pt x="870377" y="2507718"/>
                  <a:pt x="870377" y="2556738"/>
                </a:cubicBezTo>
                <a:cubicBezTo>
                  <a:pt x="870377" y="2605757"/>
                  <a:pt x="830640" y="2645494"/>
                  <a:pt x="781620" y="2645494"/>
                </a:cubicBezTo>
                <a:cubicBezTo>
                  <a:pt x="732601" y="2645494"/>
                  <a:pt x="692864" y="2605757"/>
                  <a:pt x="692864" y="2556738"/>
                </a:cubicBezTo>
                <a:cubicBezTo>
                  <a:pt x="692864" y="2507718"/>
                  <a:pt x="732601" y="2467981"/>
                  <a:pt x="781620" y="2467981"/>
                </a:cubicBezTo>
                <a:close/>
                <a:moveTo>
                  <a:pt x="426597" y="2467981"/>
                </a:moveTo>
                <a:cubicBezTo>
                  <a:pt x="475617" y="2467981"/>
                  <a:pt x="515354" y="2507718"/>
                  <a:pt x="515354" y="2556738"/>
                </a:cubicBezTo>
                <a:cubicBezTo>
                  <a:pt x="515354" y="2605757"/>
                  <a:pt x="475617" y="2645494"/>
                  <a:pt x="426597" y="2645494"/>
                </a:cubicBezTo>
                <a:cubicBezTo>
                  <a:pt x="377577" y="2645494"/>
                  <a:pt x="337840" y="2605757"/>
                  <a:pt x="337840" y="2556738"/>
                </a:cubicBezTo>
                <a:cubicBezTo>
                  <a:pt x="337840" y="2507718"/>
                  <a:pt x="377577" y="2467981"/>
                  <a:pt x="426597" y="2467981"/>
                </a:cubicBezTo>
                <a:close/>
                <a:moveTo>
                  <a:pt x="71574" y="2467981"/>
                </a:moveTo>
                <a:cubicBezTo>
                  <a:pt x="120593" y="2467981"/>
                  <a:pt x="160330" y="2507718"/>
                  <a:pt x="160330" y="2556738"/>
                </a:cubicBezTo>
                <a:cubicBezTo>
                  <a:pt x="160330" y="2605757"/>
                  <a:pt x="120593" y="2645494"/>
                  <a:pt x="71574" y="2645494"/>
                </a:cubicBezTo>
                <a:cubicBezTo>
                  <a:pt x="47065" y="2645494"/>
                  <a:pt x="24875" y="2635561"/>
                  <a:pt x="8814" y="2619500"/>
                </a:cubicBezTo>
                <a:lnTo>
                  <a:pt x="2386" y="2603981"/>
                </a:lnTo>
                <a:lnTo>
                  <a:pt x="0" y="2556738"/>
                </a:lnTo>
                <a:lnTo>
                  <a:pt x="2386" y="2509495"/>
                </a:lnTo>
                <a:lnTo>
                  <a:pt x="8814" y="2493978"/>
                </a:lnTo>
                <a:cubicBezTo>
                  <a:pt x="24875" y="2477917"/>
                  <a:pt x="47065" y="2467981"/>
                  <a:pt x="71574" y="2467981"/>
                </a:cubicBezTo>
                <a:close/>
                <a:moveTo>
                  <a:pt x="3190653" y="2158785"/>
                </a:moveTo>
                <a:lnTo>
                  <a:pt x="3190653" y="2244643"/>
                </a:lnTo>
                <a:lnTo>
                  <a:pt x="3185003" y="2236263"/>
                </a:lnTo>
                <a:cubicBezTo>
                  <a:pt x="3180512" y="2225644"/>
                  <a:pt x="3178028" y="2213969"/>
                  <a:pt x="3178028" y="2201714"/>
                </a:cubicBezTo>
                <a:cubicBezTo>
                  <a:pt x="3178028" y="2189459"/>
                  <a:pt x="3180512" y="2177784"/>
                  <a:pt x="3185003" y="2167166"/>
                </a:cubicBezTo>
                <a:close/>
                <a:moveTo>
                  <a:pt x="2911761" y="2112958"/>
                </a:moveTo>
                <a:cubicBezTo>
                  <a:pt x="2960781" y="2112958"/>
                  <a:pt x="3000517" y="2152694"/>
                  <a:pt x="3000517" y="2201714"/>
                </a:cubicBezTo>
                <a:cubicBezTo>
                  <a:pt x="3000517" y="2250734"/>
                  <a:pt x="2960781" y="2290471"/>
                  <a:pt x="2911761" y="2290471"/>
                </a:cubicBezTo>
                <a:cubicBezTo>
                  <a:pt x="2862741" y="2290471"/>
                  <a:pt x="2823005" y="2250734"/>
                  <a:pt x="2823005" y="2201714"/>
                </a:cubicBezTo>
                <a:cubicBezTo>
                  <a:pt x="2823005" y="2152694"/>
                  <a:pt x="2862741" y="2112958"/>
                  <a:pt x="2911761" y="2112958"/>
                </a:cubicBezTo>
                <a:close/>
                <a:moveTo>
                  <a:pt x="2556737" y="2112958"/>
                </a:moveTo>
                <a:cubicBezTo>
                  <a:pt x="2605757" y="2112958"/>
                  <a:pt x="2645494" y="2152694"/>
                  <a:pt x="2645494" y="2201714"/>
                </a:cubicBezTo>
                <a:cubicBezTo>
                  <a:pt x="2645494" y="2250734"/>
                  <a:pt x="2605757" y="2290471"/>
                  <a:pt x="2556737" y="2290471"/>
                </a:cubicBezTo>
                <a:cubicBezTo>
                  <a:pt x="2507718" y="2290471"/>
                  <a:pt x="2467981" y="2250734"/>
                  <a:pt x="2467981" y="2201714"/>
                </a:cubicBezTo>
                <a:cubicBezTo>
                  <a:pt x="2467981" y="2152694"/>
                  <a:pt x="2507718" y="2112958"/>
                  <a:pt x="2556737" y="2112958"/>
                </a:cubicBezTo>
                <a:close/>
                <a:moveTo>
                  <a:pt x="2201714" y="2112958"/>
                </a:moveTo>
                <a:cubicBezTo>
                  <a:pt x="2250734" y="2112958"/>
                  <a:pt x="2290471" y="2152694"/>
                  <a:pt x="2290471" y="2201714"/>
                </a:cubicBezTo>
                <a:cubicBezTo>
                  <a:pt x="2290471" y="2250734"/>
                  <a:pt x="2250734" y="2290471"/>
                  <a:pt x="2201714" y="2290471"/>
                </a:cubicBezTo>
                <a:cubicBezTo>
                  <a:pt x="2152694" y="2290471"/>
                  <a:pt x="2112957" y="2250734"/>
                  <a:pt x="2112957" y="2201714"/>
                </a:cubicBezTo>
                <a:cubicBezTo>
                  <a:pt x="2112957" y="2152694"/>
                  <a:pt x="2152694" y="2112958"/>
                  <a:pt x="2201714" y="2112958"/>
                </a:cubicBezTo>
                <a:close/>
                <a:moveTo>
                  <a:pt x="1846691" y="2112958"/>
                </a:moveTo>
                <a:cubicBezTo>
                  <a:pt x="1895711" y="2112958"/>
                  <a:pt x="1935447" y="2152694"/>
                  <a:pt x="1935447" y="2201714"/>
                </a:cubicBezTo>
                <a:cubicBezTo>
                  <a:pt x="1935447" y="2250734"/>
                  <a:pt x="1895711" y="2290471"/>
                  <a:pt x="1846691" y="2290471"/>
                </a:cubicBezTo>
                <a:cubicBezTo>
                  <a:pt x="1797671" y="2290471"/>
                  <a:pt x="1757934" y="2250734"/>
                  <a:pt x="1757934" y="2201714"/>
                </a:cubicBezTo>
                <a:cubicBezTo>
                  <a:pt x="1757934" y="2152694"/>
                  <a:pt x="1797671" y="2112958"/>
                  <a:pt x="1846691" y="2112958"/>
                </a:cubicBezTo>
                <a:close/>
                <a:moveTo>
                  <a:pt x="1491667" y="2112958"/>
                </a:moveTo>
                <a:cubicBezTo>
                  <a:pt x="1540687" y="2112958"/>
                  <a:pt x="1580424" y="2152694"/>
                  <a:pt x="1580424" y="2201714"/>
                </a:cubicBezTo>
                <a:cubicBezTo>
                  <a:pt x="1580424" y="2250734"/>
                  <a:pt x="1540687" y="2290471"/>
                  <a:pt x="1491667" y="2290471"/>
                </a:cubicBezTo>
                <a:cubicBezTo>
                  <a:pt x="1442647" y="2290471"/>
                  <a:pt x="1402911" y="2250734"/>
                  <a:pt x="1402911" y="2201714"/>
                </a:cubicBezTo>
                <a:cubicBezTo>
                  <a:pt x="1402911" y="2152694"/>
                  <a:pt x="1442647" y="2112958"/>
                  <a:pt x="1491667" y="2112958"/>
                </a:cubicBezTo>
                <a:close/>
                <a:moveTo>
                  <a:pt x="1136644" y="2112958"/>
                </a:moveTo>
                <a:cubicBezTo>
                  <a:pt x="1185664" y="2112958"/>
                  <a:pt x="1225400" y="2152694"/>
                  <a:pt x="1225400" y="2201714"/>
                </a:cubicBezTo>
                <a:cubicBezTo>
                  <a:pt x="1225400" y="2250734"/>
                  <a:pt x="1185664" y="2290471"/>
                  <a:pt x="1136644" y="2290471"/>
                </a:cubicBezTo>
                <a:cubicBezTo>
                  <a:pt x="1087624" y="2290471"/>
                  <a:pt x="1047887" y="2250734"/>
                  <a:pt x="1047887" y="2201714"/>
                </a:cubicBezTo>
                <a:cubicBezTo>
                  <a:pt x="1047887" y="2152694"/>
                  <a:pt x="1087624" y="2112958"/>
                  <a:pt x="1136644" y="2112958"/>
                </a:cubicBezTo>
                <a:close/>
                <a:moveTo>
                  <a:pt x="781620" y="2112958"/>
                </a:moveTo>
                <a:cubicBezTo>
                  <a:pt x="830640" y="2112958"/>
                  <a:pt x="870377" y="2152694"/>
                  <a:pt x="870377" y="2201714"/>
                </a:cubicBezTo>
                <a:cubicBezTo>
                  <a:pt x="870377" y="2250734"/>
                  <a:pt x="830640" y="2290471"/>
                  <a:pt x="781620" y="2290471"/>
                </a:cubicBezTo>
                <a:cubicBezTo>
                  <a:pt x="732601" y="2290471"/>
                  <a:pt x="692864" y="2250734"/>
                  <a:pt x="692864" y="2201714"/>
                </a:cubicBezTo>
                <a:cubicBezTo>
                  <a:pt x="692864" y="2152694"/>
                  <a:pt x="732601" y="2112958"/>
                  <a:pt x="781620" y="2112958"/>
                </a:cubicBezTo>
                <a:close/>
                <a:moveTo>
                  <a:pt x="426597" y="2112958"/>
                </a:moveTo>
                <a:cubicBezTo>
                  <a:pt x="475617" y="2112958"/>
                  <a:pt x="515354" y="2152694"/>
                  <a:pt x="515354" y="2201714"/>
                </a:cubicBezTo>
                <a:cubicBezTo>
                  <a:pt x="515354" y="2250734"/>
                  <a:pt x="475617" y="2290471"/>
                  <a:pt x="426597" y="2290471"/>
                </a:cubicBezTo>
                <a:cubicBezTo>
                  <a:pt x="377577" y="2290471"/>
                  <a:pt x="337840" y="2250734"/>
                  <a:pt x="337840" y="2201714"/>
                </a:cubicBezTo>
                <a:cubicBezTo>
                  <a:pt x="337840" y="2152694"/>
                  <a:pt x="377577" y="2112958"/>
                  <a:pt x="426597" y="2112958"/>
                </a:cubicBezTo>
                <a:close/>
                <a:moveTo>
                  <a:pt x="71574" y="2112958"/>
                </a:moveTo>
                <a:cubicBezTo>
                  <a:pt x="120593" y="2112958"/>
                  <a:pt x="160330" y="2152694"/>
                  <a:pt x="160330" y="2201714"/>
                </a:cubicBezTo>
                <a:cubicBezTo>
                  <a:pt x="160330" y="2250734"/>
                  <a:pt x="120593" y="2290471"/>
                  <a:pt x="71574" y="2290471"/>
                </a:cubicBezTo>
                <a:lnTo>
                  <a:pt x="17369" y="2268019"/>
                </a:lnTo>
                <a:lnTo>
                  <a:pt x="38971" y="2126463"/>
                </a:lnTo>
                <a:close/>
                <a:moveTo>
                  <a:pt x="3190653" y="1803762"/>
                </a:moveTo>
                <a:lnTo>
                  <a:pt x="3190653" y="1889620"/>
                </a:lnTo>
                <a:lnTo>
                  <a:pt x="3185003" y="1881239"/>
                </a:lnTo>
                <a:cubicBezTo>
                  <a:pt x="3180512" y="1870621"/>
                  <a:pt x="3178028" y="1858946"/>
                  <a:pt x="3178028" y="1846691"/>
                </a:cubicBezTo>
                <a:cubicBezTo>
                  <a:pt x="3178028" y="1834436"/>
                  <a:pt x="3180512" y="1822761"/>
                  <a:pt x="3185003" y="1812142"/>
                </a:cubicBezTo>
                <a:close/>
                <a:moveTo>
                  <a:pt x="121475" y="1778603"/>
                </a:moveTo>
                <a:lnTo>
                  <a:pt x="134333" y="1783931"/>
                </a:lnTo>
                <a:cubicBezTo>
                  <a:pt x="150397" y="1799993"/>
                  <a:pt x="160330" y="1822182"/>
                  <a:pt x="160330" y="1846691"/>
                </a:cubicBezTo>
                <a:cubicBezTo>
                  <a:pt x="160330" y="1871202"/>
                  <a:pt x="150397" y="1893389"/>
                  <a:pt x="134333" y="1909453"/>
                </a:cubicBezTo>
                <a:lnTo>
                  <a:pt x="80112" y="1931910"/>
                </a:lnTo>
                <a:lnTo>
                  <a:pt x="114945" y="1796442"/>
                </a:lnTo>
                <a:close/>
                <a:moveTo>
                  <a:pt x="2911761" y="1757934"/>
                </a:moveTo>
                <a:cubicBezTo>
                  <a:pt x="2960781" y="1757934"/>
                  <a:pt x="3000517" y="1797671"/>
                  <a:pt x="3000517" y="1846691"/>
                </a:cubicBezTo>
                <a:cubicBezTo>
                  <a:pt x="3000517" y="1895711"/>
                  <a:pt x="2960781" y="1935447"/>
                  <a:pt x="2911761" y="1935447"/>
                </a:cubicBezTo>
                <a:cubicBezTo>
                  <a:pt x="2862741" y="1935447"/>
                  <a:pt x="2823005" y="1895711"/>
                  <a:pt x="2823005" y="1846691"/>
                </a:cubicBezTo>
                <a:cubicBezTo>
                  <a:pt x="2823005" y="1797671"/>
                  <a:pt x="2862741" y="1757934"/>
                  <a:pt x="2911761" y="1757934"/>
                </a:cubicBezTo>
                <a:close/>
                <a:moveTo>
                  <a:pt x="2556737" y="1757934"/>
                </a:moveTo>
                <a:cubicBezTo>
                  <a:pt x="2605757" y="1757934"/>
                  <a:pt x="2645494" y="1797671"/>
                  <a:pt x="2645494" y="1846691"/>
                </a:cubicBezTo>
                <a:cubicBezTo>
                  <a:pt x="2645494" y="1895711"/>
                  <a:pt x="2605757" y="1935447"/>
                  <a:pt x="2556737" y="1935447"/>
                </a:cubicBezTo>
                <a:cubicBezTo>
                  <a:pt x="2507718" y="1935447"/>
                  <a:pt x="2467981" y="1895711"/>
                  <a:pt x="2467981" y="1846691"/>
                </a:cubicBezTo>
                <a:cubicBezTo>
                  <a:pt x="2467981" y="1797671"/>
                  <a:pt x="2507718" y="1757934"/>
                  <a:pt x="2556737" y="1757934"/>
                </a:cubicBezTo>
                <a:close/>
                <a:moveTo>
                  <a:pt x="2201714" y="1757934"/>
                </a:moveTo>
                <a:cubicBezTo>
                  <a:pt x="2250734" y="1757934"/>
                  <a:pt x="2290471" y="1797671"/>
                  <a:pt x="2290471" y="1846691"/>
                </a:cubicBezTo>
                <a:cubicBezTo>
                  <a:pt x="2290471" y="1895711"/>
                  <a:pt x="2250734" y="1935447"/>
                  <a:pt x="2201714" y="1935447"/>
                </a:cubicBezTo>
                <a:cubicBezTo>
                  <a:pt x="2152694" y="1935447"/>
                  <a:pt x="2112957" y="1895711"/>
                  <a:pt x="2112957" y="1846691"/>
                </a:cubicBezTo>
                <a:cubicBezTo>
                  <a:pt x="2112957" y="1797671"/>
                  <a:pt x="2152694" y="1757934"/>
                  <a:pt x="2201714" y="1757934"/>
                </a:cubicBezTo>
                <a:close/>
                <a:moveTo>
                  <a:pt x="1846691" y="1757934"/>
                </a:moveTo>
                <a:cubicBezTo>
                  <a:pt x="1895711" y="1757934"/>
                  <a:pt x="1935447" y="1797671"/>
                  <a:pt x="1935447" y="1846691"/>
                </a:cubicBezTo>
                <a:cubicBezTo>
                  <a:pt x="1935447" y="1895711"/>
                  <a:pt x="1895711" y="1935447"/>
                  <a:pt x="1846691" y="1935447"/>
                </a:cubicBezTo>
                <a:cubicBezTo>
                  <a:pt x="1797671" y="1935447"/>
                  <a:pt x="1757934" y="1895711"/>
                  <a:pt x="1757934" y="1846691"/>
                </a:cubicBezTo>
                <a:cubicBezTo>
                  <a:pt x="1757934" y="1797671"/>
                  <a:pt x="1797671" y="1757934"/>
                  <a:pt x="1846691" y="1757934"/>
                </a:cubicBezTo>
                <a:close/>
                <a:moveTo>
                  <a:pt x="1491667" y="1757934"/>
                </a:moveTo>
                <a:cubicBezTo>
                  <a:pt x="1540687" y="1757934"/>
                  <a:pt x="1580424" y="1797671"/>
                  <a:pt x="1580424" y="1846691"/>
                </a:cubicBezTo>
                <a:cubicBezTo>
                  <a:pt x="1580424" y="1895711"/>
                  <a:pt x="1540687" y="1935447"/>
                  <a:pt x="1491667" y="1935447"/>
                </a:cubicBezTo>
                <a:cubicBezTo>
                  <a:pt x="1442647" y="1935447"/>
                  <a:pt x="1402911" y="1895711"/>
                  <a:pt x="1402911" y="1846691"/>
                </a:cubicBezTo>
                <a:cubicBezTo>
                  <a:pt x="1402911" y="1797671"/>
                  <a:pt x="1442647" y="1757934"/>
                  <a:pt x="1491667" y="1757934"/>
                </a:cubicBezTo>
                <a:close/>
                <a:moveTo>
                  <a:pt x="1136644" y="1757934"/>
                </a:moveTo>
                <a:cubicBezTo>
                  <a:pt x="1185664" y="1757934"/>
                  <a:pt x="1225400" y="1797671"/>
                  <a:pt x="1225400" y="1846691"/>
                </a:cubicBezTo>
                <a:cubicBezTo>
                  <a:pt x="1225400" y="1895711"/>
                  <a:pt x="1185664" y="1935447"/>
                  <a:pt x="1136644" y="1935447"/>
                </a:cubicBezTo>
                <a:cubicBezTo>
                  <a:pt x="1087624" y="1935447"/>
                  <a:pt x="1047887" y="1895711"/>
                  <a:pt x="1047887" y="1846691"/>
                </a:cubicBezTo>
                <a:cubicBezTo>
                  <a:pt x="1047887" y="1797671"/>
                  <a:pt x="1087624" y="1757934"/>
                  <a:pt x="1136644" y="1757934"/>
                </a:cubicBezTo>
                <a:close/>
                <a:moveTo>
                  <a:pt x="781620" y="1757934"/>
                </a:moveTo>
                <a:cubicBezTo>
                  <a:pt x="830640" y="1757934"/>
                  <a:pt x="870377" y="1797671"/>
                  <a:pt x="870377" y="1846691"/>
                </a:cubicBezTo>
                <a:cubicBezTo>
                  <a:pt x="870377" y="1895711"/>
                  <a:pt x="830640" y="1935447"/>
                  <a:pt x="781620" y="1935447"/>
                </a:cubicBezTo>
                <a:cubicBezTo>
                  <a:pt x="732601" y="1935447"/>
                  <a:pt x="692864" y="1895711"/>
                  <a:pt x="692864" y="1846691"/>
                </a:cubicBezTo>
                <a:cubicBezTo>
                  <a:pt x="692864" y="1797671"/>
                  <a:pt x="732601" y="1757934"/>
                  <a:pt x="781620" y="1757934"/>
                </a:cubicBezTo>
                <a:close/>
                <a:moveTo>
                  <a:pt x="426597" y="1757934"/>
                </a:moveTo>
                <a:cubicBezTo>
                  <a:pt x="475617" y="1757934"/>
                  <a:pt x="515354" y="1797671"/>
                  <a:pt x="515354" y="1846691"/>
                </a:cubicBezTo>
                <a:cubicBezTo>
                  <a:pt x="515354" y="1895711"/>
                  <a:pt x="475617" y="1935447"/>
                  <a:pt x="426597" y="1935447"/>
                </a:cubicBezTo>
                <a:cubicBezTo>
                  <a:pt x="377577" y="1935447"/>
                  <a:pt x="337840" y="1895711"/>
                  <a:pt x="337840" y="1846691"/>
                </a:cubicBezTo>
                <a:cubicBezTo>
                  <a:pt x="337840" y="1797671"/>
                  <a:pt x="377577" y="1757934"/>
                  <a:pt x="426597" y="1757934"/>
                </a:cubicBezTo>
                <a:close/>
                <a:moveTo>
                  <a:pt x="3190653" y="1448739"/>
                </a:moveTo>
                <a:lnTo>
                  <a:pt x="3190653" y="1534596"/>
                </a:lnTo>
                <a:lnTo>
                  <a:pt x="3185003" y="1526216"/>
                </a:lnTo>
                <a:cubicBezTo>
                  <a:pt x="3180512" y="1515597"/>
                  <a:pt x="3178028" y="1503922"/>
                  <a:pt x="3178028" y="1491667"/>
                </a:cubicBezTo>
                <a:cubicBezTo>
                  <a:pt x="3178028" y="1479412"/>
                  <a:pt x="3180512" y="1467738"/>
                  <a:pt x="3185003" y="1457119"/>
                </a:cubicBezTo>
                <a:close/>
                <a:moveTo>
                  <a:pt x="2911761" y="1402911"/>
                </a:moveTo>
                <a:cubicBezTo>
                  <a:pt x="2960781" y="1402911"/>
                  <a:pt x="3000517" y="1442648"/>
                  <a:pt x="3000517" y="1491667"/>
                </a:cubicBezTo>
                <a:cubicBezTo>
                  <a:pt x="3000517" y="1540687"/>
                  <a:pt x="2960781" y="1580424"/>
                  <a:pt x="2911761" y="1580424"/>
                </a:cubicBezTo>
                <a:cubicBezTo>
                  <a:pt x="2862741" y="1580424"/>
                  <a:pt x="2823005" y="1540687"/>
                  <a:pt x="2823005" y="1491667"/>
                </a:cubicBezTo>
                <a:cubicBezTo>
                  <a:pt x="2823005" y="1442648"/>
                  <a:pt x="2862741" y="1402911"/>
                  <a:pt x="2911761" y="1402911"/>
                </a:cubicBezTo>
                <a:close/>
                <a:moveTo>
                  <a:pt x="2556737" y="1402911"/>
                </a:moveTo>
                <a:cubicBezTo>
                  <a:pt x="2605757" y="1402911"/>
                  <a:pt x="2645494" y="1442648"/>
                  <a:pt x="2645494" y="1491667"/>
                </a:cubicBezTo>
                <a:cubicBezTo>
                  <a:pt x="2645494" y="1540687"/>
                  <a:pt x="2605757" y="1580424"/>
                  <a:pt x="2556737" y="1580424"/>
                </a:cubicBezTo>
                <a:cubicBezTo>
                  <a:pt x="2507718" y="1580424"/>
                  <a:pt x="2467981" y="1540687"/>
                  <a:pt x="2467981" y="1491667"/>
                </a:cubicBezTo>
                <a:cubicBezTo>
                  <a:pt x="2467981" y="1442648"/>
                  <a:pt x="2507718" y="1402911"/>
                  <a:pt x="2556737" y="1402911"/>
                </a:cubicBezTo>
                <a:close/>
                <a:moveTo>
                  <a:pt x="2201714" y="1402911"/>
                </a:moveTo>
                <a:cubicBezTo>
                  <a:pt x="2250734" y="1402911"/>
                  <a:pt x="2290471" y="1442648"/>
                  <a:pt x="2290471" y="1491667"/>
                </a:cubicBezTo>
                <a:cubicBezTo>
                  <a:pt x="2290471" y="1540687"/>
                  <a:pt x="2250734" y="1580424"/>
                  <a:pt x="2201714" y="1580424"/>
                </a:cubicBezTo>
                <a:cubicBezTo>
                  <a:pt x="2152694" y="1580424"/>
                  <a:pt x="2112957" y="1540687"/>
                  <a:pt x="2112957" y="1491667"/>
                </a:cubicBezTo>
                <a:cubicBezTo>
                  <a:pt x="2112957" y="1442648"/>
                  <a:pt x="2152694" y="1402911"/>
                  <a:pt x="2201714" y="1402911"/>
                </a:cubicBezTo>
                <a:close/>
                <a:moveTo>
                  <a:pt x="1846691" y="1402911"/>
                </a:moveTo>
                <a:cubicBezTo>
                  <a:pt x="1895711" y="1402911"/>
                  <a:pt x="1935447" y="1442648"/>
                  <a:pt x="1935447" y="1491667"/>
                </a:cubicBezTo>
                <a:cubicBezTo>
                  <a:pt x="1935447" y="1540687"/>
                  <a:pt x="1895711" y="1580424"/>
                  <a:pt x="1846691" y="1580424"/>
                </a:cubicBezTo>
                <a:cubicBezTo>
                  <a:pt x="1797671" y="1580424"/>
                  <a:pt x="1757934" y="1540687"/>
                  <a:pt x="1757934" y="1491667"/>
                </a:cubicBezTo>
                <a:cubicBezTo>
                  <a:pt x="1757934" y="1442648"/>
                  <a:pt x="1797671" y="1402911"/>
                  <a:pt x="1846691" y="1402911"/>
                </a:cubicBezTo>
                <a:close/>
                <a:moveTo>
                  <a:pt x="1491667" y="1402911"/>
                </a:moveTo>
                <a:cubicBezTo>
                  <a:pt x="1540687" y="1402911"/>
                  <a:pt x="1580424" y="1442648"/>
                  <a:pt x="1580424" y="1491667"/>
                </a:cubicBezTo>
                <a:cubicBezTo>
                  <a:pt x="1580424" y="1540687"/>
                  <a:pt x="1540687" y="1580424"/>
                  <a:pt x="1491667" y="1580424"/>
                </a:cubicBezTo>
                <a:cubicBezTo>
                  <a:pt x="1442647" y="1580424"/>
                  <a:pt x="1402911" y="1540687"/>
                  <a:pt x="1402911" y="1491667"/>
                </a:cubicBezTo>
                <a:cubicBezTo>
                  <a:pt x="1402911" y="1442648"/>
                  <a:pt x="1442647" y="1402911"/>
                  <a:pt x="1491667" y="1402911"/>
                </a:cubicBezTo>
                <a:close/>
                <a:moveTo>
                  <a:pt x="1136644" y="1402911"/>
                </a:moveTo>
                <a:cubicBezTo>
                  <a:pt x="1185664" y="1402911"/>
                  <a:pt x="1225400" y="1442648"/>
                  <a:pt x="1225400" y="1491667"/>
                </a:cubicBezTo>
                <a:cubicBezTo>
                  <a:pt x="1225400" y="1540687"/>
                  <a:pt x="1185664" y="1580424"/>
                  <a:pt x="1136644" y="1580424"/>
                </a:cubicBezTo>
                <a:cubicBezTo>
                  <a:pt x="1087624" y="1580424"/>
                  <a:pt x="1047887" y="1540687"/>
                  <a:pt x="1047887" y="1491667"/>
                </a:cubicBezTo>
                <a:cubicBezTo>
                  <a:pt x="1047887" y="1442648"/>
                  <a:pt x="1087624" y="1402911"/>
                  <a:pt x="1136644" y="1402911"/>
                </a:cubicBezTo>
                <a:close/>
                <a:moveTo>
                  <a:pt x="781620" y="1402911"/>
                </a:moveTo>
                <a:cubicBezTo>
                  <a:pt x="830640" y="1402911"/>
                  <a:pt x="870377" y="1442648"/>
                  <a:pt x="870377" y="1491667"/>
                </a:cubicBezTo>
                <a:cubicBezTo>
                  <a:pt x="870377" y="1540687"/>
                  <a:pt x="830640" y="1580424"/>
                  <a:pt x="781620" y="1580424"/>
                </a:cubicBezTo>
                <a:cubicBezTo>
                  <a:pt x="732601" y="1580424"/>
                  <a:pt x="692864" y="1540687"/>
                  <a:pt x="692864" y="1491667"/>
                </a:cubicBezTo>
                <a:cubicBezTo>
                  <a:pt x="692864" y="1442648"/>
                  <a:pt x="732601" y="1402911"/>
                  <a:pt x="781620" y="1402911"/>
                </a:cubicBezTo>
                <a:close/>
                <a:moveTo>
                  <a:pt x="426597" y="1402911"/>
                </a:moveTo>
                <a:cubicBezTo>
                  <a:pt x="475617" y="1402911"/>
                  <a:pt x="515354" y="1442648"/>
                  <a:pt x="515354" y="1491667"/>
                </a:cubicBezTo>
                <a:cubicBezTo>
                  <a:pt x="515354" y="1540687"/>
                  <a:pt x="475617" y="1580424"/>
                  <a:pt x="426597" y="1580424"/>
                </a:cubicBezTo>
                <a:cubicBezTo>
                  <a:pt x="377577" y="1580424"/>
                  <a:pt x="337840" y="1540687"/>
                  <a:pt x="337840" y="1491667"/>
                </a:cubicBezTo>
                <a:cubicBezTo>
                  <a:pt x="337840" y="1442648"/>
                  <a:pt x="377577" y="1402911"/>
                  <a:pt x="426597" y="1402911"/>
                </a:cubicBezTo>
                <a:close/>
                <a:moveTo>
                  <a:pt x="3190653" y="1093715"/>
                </a:moveTo>
                <a:lnTo>
                  <a:pt x="3190653" y="1179573"/>
                </a:lnTo>
                <a:lnTo>
                  <a:pt x="3185003" y="1171193"/>
                </a:lnTo>
                <a:cubicBezTo>
                  <a:pt x="3180512" y="1160574"/>
                  <a:pt x="3178028" y="1148899"/>
                  <a:pt x="3178028" y="1136644"/>
                </a:cubicBezTo>
                <a:cubicBezTo>
                  <a:pt x="3178028" y="1124389"/>
                  <a:pt x="3180512" y="1112714"/>
                  <a:pt x="3185003" y="1102096"/>
                </a:cubicBezTo>
                <a:close/>
                <a:moveTo>
                  <a:pt x="482886" y="1071204"/>
                </a:moveTo>
                <a:lnTo>
                  <a:pt x="489357" y="1073884"/>
                </a:lnTo>
                <a:cubicBezTo>
                  <a:pt x="505421" y="1089946"/>
                  <a:pt x="515354" y="1112135"/>
                  <a:pt x="515354" y="1136644"/>
                </a:cubicBezTo>
                <a:cubicBezTo>
                  <a:pt x="515354" y="1185664"/>
                  <a:pt x="475617" y="1225401"/>
                  <a:pt x="426597" y="1225401"/>
                </a:cubicBezTo>
                <a:lnTo>
                  <a:pt x="386984" y="1208994"/>
                </a:lnTo>
                <a:lnTo>
                  <a:pt x="436651" y="1127242"/>
                </a:lnTo>
                <a:close/>
                <a:moveTo>
                  <a:pt x="2911761" y="1047888"/>
                </a:moveTo>
                <a:cubicBezTo>
                  <a:pt x="2960781" y="1047888"/>
                  <a:pt x="3000517" y="1087624"/>
                  <a:pt x="3000517" y="1136644"/>
                </a:cubicBezTo>
                <a:cubicBezTo>
                  <a:pt x="3000517" y="1185664"/>
                  <a:pt x="2960781" y="1225401"/>
                  <a:pt x="2911761" y="1225401"/>
                </a:cubicBezTo>
                <a:cubicBezTo>
                  <a:pt x="2862741" y="1225401"/>
                  <a:pt x="2823005" y="1185664"/>
                  <a:pt x="2823005" y="1136644"/>
                </a:cubicBezTo>
                <a:cubicBezTo>
                  <a:pt x="2823005" y="1087624"/>
                  <a:pt x="2862741" y="1047888"/>
                  <a:pt x="2911761" y="1047888"/>
                </a:cubicBezTo>
                <a:close/>
                <a:moveTo>
                  <a:pt x="2556737" y="1047888"/>
                </a:moveTo>
                <a:cubicBezTo>
                  <a:pt x="2605757" y="1047888"/>
                  <a:pt x="2645494" y="1087624"/>
                  <a:pt x="2645494" y="1136644"/>
                </a:cubicBezTo>
                <a:cubicBezTo>
                  <a:pt x="2645494" y="1185664"/>
                  <a:pt x="2605757" y="1225401"/>
                  <a:pt x="2556737" y="1225401"/>
                </a:cubicBezTo>
                <a:cubicBezTo>
                  <a:pt x="2507718" y="1225401"/>
                  <a:pt x="2467981" y="1185664"/>
                  <a:pt x="2467981" y="1136644"/>
                </a:cubicBezTo>
                <a:cubicBezTo>
                  <a:pt x="2467981" y="1087624"/>
                  <a:pt x="2507718" y="1047888"/>
                  <a:pt x="2556737" y="1047888"/>
                </a:cubicBezTo>
                <a:close/>
                <a:moveTo>
                  <a:pt x="2201714" y="1047888"/>
                </a:moveTo>
                <a:cubicBezTo>
                  <a:pt x="2250734" y="1047888"/>
                  <a:pt x="2290471" y="1087624"/>
                  <a:pt x="2290471" y="1136644"/>
                </a:cubicBezTo>
                <a:cubicBezTo>
                  <a:pt x="2290471" y="1185664"/>
                  <a:pt x="2250734" y="1225401"/>
                  <a:pt x="2201714" y="1225401"/>
                </a:cubicBezTo>
                <a:cubicBezTo>
                  <a:pt x="2152694" y="1225401"/>
                  <a:pt x="2112957" y="1185664"/>
                  <a:pt x="2112957" y="1136644"/>
                </a:cubicBezTo>
                <a:cubicBezTo>
                  <a:pt x="2112957" y="1087624"/>
                  <a:pt x="2152694" y="1047888"/>
                  <a:pt x="2201714" y="1047888"/>
                </a:cubicBezTo>
                <a:close/>
                <a:moveTo>
                  <a:pt x="1846691" y="1047888"/>
                </a:moveTo>
                <a:cubicBezTo>
                  <a:pt x="1895711" y="1047888"/>
                  <a:pt x="1935447" y="1087624"/>
                  <a:pt x="1935447" y="1136644"/>
                </a:cubicBezTo>
                <a:cubicBezTo>
                  <a:pt x="1935447" y="1185664"/>
                  <a:pt x="1895711" y="1225401"/>
                  <a:pt x="1846691" y="1225401"/>
                </a:cubicBezTo>
                <a:cubicBezTo>
                  <a:pt x="1797671" y="1225401"/>
                  <a:pt x="1757934" y="1185664"/>
                  <a:pt x="1757934" y="1136644"/>
                </a:cubicBezTo>
                <a:cubicBezTo>
                  <a:pt x="1757934" y="1087624"/>
                  <a:pt x="1797671" y="1047888"/>
                  <a:pt x="1846691" y="1047888"/>
                </a:cubicBezTo>
                <a:close/>
                <a:moveTo>
                  <a:pt x="1491667" y="1047888"/>
                </a:moveTo>
                <a:cubicBezTo>
                  <a:pt x="1540687" y="1047888"/>
                  <a:pt x="1580424" y="1087624"/>
                  <a:pt x="1580424" y="1136644"/>
                </a:cubicBezTo>
                <a:cubicBezTo>
                  <a:pt x="1580424" y="1185664"/>
                  <a:pt x="1540687" y="1225401"/>
                  <a:pt x="1491667" y="1225401"/>
                </a:cubicBezTo>
                <a:cubicBezTo>
                  <a:pt x="1442647" y="1225401"/>
                  <a:pt x="1402911" y="1185664"/>
                  <a:pt x="1402911" y="1136644"/>
                </a:cubicBezTo>
                <a:cubicBezTo>
                  <a:pt x="1402911" y="1087624"/>
                  <a:pt x="1442647" y="1047888"/>
                  <a:pt x="1491667" y="1047888"/>
                </a:cubicBezTo>
                <a:close/>
                <a:moveTo>
                  <a:pt x="1136644" y="1047888"/>
                </a:moveTo>
                <a:cubicBezTo>
                  <a:pt x="1185664" y="1047888"/>
                  <a:pt x="1225400" y="1087624"/>
                  <a:pt x="1225400" y="1136644"/>
                </a:cubicBezTo>
                <a:cubicBezTo>
                  <a:pt x="1225400" y="1185664"/>
                  <a:pt x="1185664" y="1225401"/>
                  <a:pt x="1136644" y="1225401"/>
                </a:cubicBezTo>
                <a:cubicBezTo>
                  <a:pt x="1087624" y="1225401"/>
                  <a:pt x="1047887" y="1185664"/>
                  <a:pt x="1047887" y="1136644"/>
                </a:cubicBezTo>
                <a:cubicBezTo>
                  <a:pt x="1047887" y="1087624"/>
                  <a:pt x="1087624" y="1047888"/>
                  <a:pt x="1136644" y="1047888"/>
                </a:cubicBezTo>
                <a:close/>
                <a:moveTo>
                  <a:pt x="781620" y="1047888"/>
                </a:moveTo>
                <a:cubicBezTo>
                  <a:pt x="830640" y="1047888"/>
                  <a:pt x="870377" y="1087624"/>
                  <a:pt x="870377" y="1136644"/>
                </a:cubicBezTo>
                <a:cubicBezTo>
                  <a:pt x="870377" y="1185664"/>
                  <a:pt x="830640" y="1225401"/>
                  <a:pt x="781620" y="1225401"/>
                </a:cubicBezTo>
                <a:cubicBezTo>
                  <a:pt x="732601" y="1225401"/>
                  <a:pt x="692864" y="1185664"/>
                  <a:pt x="692864" y="1136644"/>
                </a:cubicBezTo>
                <a:cubicBezTo>
                  <a:pt x="692864" y="1087624"/>
                  <a:pt x="732601" y="1047888"/>
                  <a:pt x="781620" y="1047888"/>
                </a:cubicBezTo>
                <a:close/>
                <a:moveTo>
                  <a:pt x="3190653" y="738692"/>
                </a:moveTo>
                <a:lnTo>
                  <a:pt x="3190653" y="824550"/>
                </a:lnTo>
                <a:lnTo>
                  <a:pt x="3185003" y="816169"/>
                </a:lnTo>
                <a:cubicBezTo>
                  <a:pt x="3180512" y="805550"/>
                  <a:pt x="3178028" y="793876"/>
                  <a:pt x="3178028" y="781621"/>
                </a:cubicBezTo>
                <a:cubicBezTo>
                  <a:pt x="3178028" y="769366"/>
                  <a:pt x="3180512" y="757691"/>
                  <a:pt x="3185003" y="747072"/>
                </a:cubicBezTo>
                <a:close/>
                <a:moveTo>
                  <a:pt x="804980" y="702541"/>
                </a:moveTo>
                <a:lnTo>
                  <a:pt x="844383" y="718861"/>
                </a:lnTo>
                <a:cubicBezTo>
                  <a:pt x="860444" y="734922"/>
                  <a:pt x="870377" y="757112"/>
                  <a:pt x="870377" y="781621"/>
                </a:cubicBezTo>
                <a:cubicBezTo>
                  <a:pt x="870377" y="830640"/>
                  <a:pt x="830640" y="870377"/>
                  <a:pt x="781620" y="870377"/>
                </a:cubicBezTo>
                <a:cubicBezTo>
                  <a:pt x="757112" y="870377"/>
                  <a:pt x="734922" y="860444"/>
                  <a:pt x="718861" y="844383"/>
                </a:cubicBezTo>
                <a:lnTo>
                  <a:pt x="702541" y="804981"/>
                </a:lnTo>
                <a:lnTo>
                  <a:pt x="748851" y="748851"/>
                </a:lnTo>
                <a:close/>
                <a:moveTo>
                  <a:pt x="2911761" y="692864"/>
                </a:moveTo>
                <a:cubicBezTo>
                  <a:pt x="2960781" y="692864"/>
                  <a:pt x="3000517" y="732601"/>
                  <a:pt x="3000517" y="781621"/>
                </a:cubicBezTo>
                <a:cubicBezTo>
                  <a:pt x="3000517" y="830640"/>
                  <a:pt x="2960781" y="870377"/>
                  <a:pt x="2911761" y="870377"/>
                </a:cubicBezTo>
                <a:cubicBezTo>
                  <a:pt x="2862741" y="870377"/>
                  <a:pt x="2823005" y="830640"/>
                  <a:pt x="2823005" y="781621"/>
                </a:cubicBezTo>
                <a:cubicBezTo>
                  <a:pt x="2823005" y="732601"/>
                  <a:pt x="2862741" y="692864"/>
                  <a:pt x="2911761" y="692864"/>
                </a:cubicBezTo>
                <a:close/>
                <a:moveTo>
                  <a:pt x="2556737" y="692864"/>
                </a:moveTo>
                <a:cubicBezTo>
                  <a:pt x="2605757" y="692864"/>
                  <a:pt x="2645494" y="732601"/>
                  <a:pt x="2645494" y="781621"/>
                </a:cubicBezTo>
                <a:cubicBezTo>
                  <a:pt x="2645494" y="830640"/>
                  <a:pt x="2605757" y="870377"/>
                  <a:pt x="2556737" y="870377"/>
                </a:cubicBezTo>
                <a:cubicBezTo>
                  <a:pt x="2507718" y="870377"/>
                  <a:pt x="2467981" y="830640"/>
                  <a:pt x="2467981" y="781621"/>
                </a:cubicBezTo>
                <a:cubicBezTo>
                  <a:pt x="2467981" y="732601"/>
                  <a:pt x="2507718" y="692864"/>
                  <a:pt x="2556737" y="692864"/>
                </a:cubicBezTo>
                <a:close/>
                <a:moveTo>
                  <a:pt x="2201714" y="692864"/>
                </a:moveTo>
                <a:cubicBezTo>
                  <a:pt x="2250734" y="692864"/>
                  <a:pt x="2290471" y="732601"/>
                  <a:pt x="2290471" y="781621"/>
                </a:cubicBezTo>
                <a:cubicBezTo>
                  <a:pt x="2290471" y="830640"/>
                  <a:pt x="2250734" y="870377"/>
                  <a:pt x="2201714" y="870377"/>
                </a:cubicBezTo>
                <a:cubicBezTo>
                  <a:pt x="2152694" y="870377"/>
                  <a:pt x="2112957" y="830640"/>
                  <a:pt x="2112957" y="781621"/>
                </a:cubicBezTo>
                <a:cubicBezTo>
                  <a:pt x="2112957" y="732601"/>
                  <a:pt x="2152694" y="692864"/>
                  <a:pt x="2201714" y="692864"/>
                </a:cubicBezTo>
                <a:close/>
                <a:moveTo>
                  <a:pt x="1846691" y="692864"/>
                </a:moveTo>
                <a:cubicBezTo>
                  <a:pt x="1895711" y="692864"/>
                  <a:pt x="1935447" y="732601"/>
                  <a:pt x="1935447" y="781621"/>
                </a:cubicBezTo>
                <a:cubicBezTo>
                  <a:pt x="1935447" y="830640"/>
                  <a:pt x="1895711" y="870377"/>
                  <a:pt x="1846691" y="870377"/>
                </a:cubicBezTo>
                <a:cubicBezTo>
                  <a:pt x="1797671" y="870377"/>
                  <a:pt x="1757934" y="830640"/>
                  <a:pt x="1757934" y="781621"/>
                </a:cubicBezTo>
                <a:cubicBezTo>
                  <a:pt x="1757934" y="732601"/>
                  <a:pt x="1797671" y="692864"/>
                  <a:pt x="1846691" y="692864"/>
                </a:cubicBezTo>
                <a:close/>
                <a:moveTo>
                  <a:pt x="1491667" y="692864"/>
                </a:moveTo>
                <a:cubicBezTo>
                  <a:pt x="1540687" y="692864"/>
                  <a:pt x="1580424" y="732601"/>
                  <a:pt x="1580424" y="781621"/>
                </a:cubicBezTo>
                <a:cubicBezTo>
                  <a:pt x="1580424" y="830640"/>
                  <a:pt x="1540687" y="870377"/>
                  <a:pt x="1491667" y="870377"/>
                </a:cubicBezTo>
                <a:cubicBezTo>
                  <a:pt x="1442647" y="870377"/>
                  <a:pt x="1402911" y="830640"/>
                  <a:pt x="1402911" y="781621"/>
                </a:cubicBezTo>
                <a:cubicBezTo>
                  <a:pt x="1402911" y="732601"/>
                  <a:pt x="1442647" y="692864"/>
                  <a:pt x="1491667" y="692864"/>
                </a:cubicBezTo>
                <a:close/>
                <a:moveTo>
                  <a:pt x="1136644" y="692864"/>
                </a:moveTo>
                <a:cubicBezTo>
                  <a:pt x="1185664" y="692864"/>
                  <a:pt x="1225400" y="732601"/>
                  <a:pt x="1225400" y="781621"/>
                </a:cubicBezTo>
                <a:cubicBezTo>
                  <a:pt x="1225400" y="830640"/>
                  <a:pt x="1185664" y="870377"/>
                  <a:pt x="1136644" y="870377"/>
                </a:cubicBezTo>
                <a:cubicBezTo>
                  <a:pt x="1087624" y="870377"/>
                  <a:pt x="1047887" y="830640"/>
                  <a:pt x="1047887" y="781621"/>
                </a:cubicBezTo>
                <a:cubicBezTo>
                  <a:pt x="1047887" y="732601"/>
                  <a:pt x="1087624" y="692864"/>
                  <a:pt x="1136644" y="692864"/>
                </a:cubicBezTo>
                <a:close/>
                <a:moveTo>
                  <a:pt x="1208994" y="386985"/>
                </a:moveTo>
                <a:lnTo>
                  <a:pt x="1225400" y="426597"/>
                </a:lnTo>
                <a:cubicBezTo>
                  <a:pt x="1225400" y="475617"/>
                  <a:pt x="1185664" y="515354"/>
                  <a:pt x="1136644" y="515354"/>
                </a:cubicBezTo>
                <a:cubicBezTo>
                  <a:pt x="1112135" y="515354"/>
                  <a:pt x="1089945" y="505421"/>
                  <a:pt x="1073884" y="489360"/>
                </a:cubicBezTo>
                <a:lnTo>
                  <a:pt x="1071204" y="482886"/>
                </a:lnTo>
                <a:lnTo>
                  <a:pt x="1127242" y="436651"/>
                </a:lnTo>
                <a:close/>
                <a:moveTo>
                  <a:pt x="3190653" y="383668"/>
                </a:moveTo>
                <a:lnTo>
                  <a:pt x="3190653" y="469526"/>
                </a:lnTo>
                <a:lnTo>
                  <a:pt x="3185003" y="461146"/>
                </a:lnTo>
                <a:cubicBezTo>
                  <a:pt x="3180512" y="450527"/>
                  <a:pt x="3178028" y="438852"/>
                  <a:pt x="3178028" y="426597"/>
                </a:cubicBezTo>
                <a:cubicBezTo>
                  <a:pt x="3178028" y="414342"/>
                  <a:pt x="3180512" y="402668"/>
                  <a:pt x="3185003" y="392049"/>
                </a:cubicBezTo>
                <a:close/>
                <a:moveTo>
                  <a:pt x="2911761" y="337841"/>
                </a:moveTo>
                <a:cubicBezTo>
                  <a:pt x="2960781" y="337841"/>
                  <a:pt x="3000517" y="377577"/>
                  <a:pt x="3000517" y="426597"/>
                </a:cubicBezTo>
                <a:cubicBezTo>
                  <a:pt x="3000517" y="475617"/>
                  <a:pt x="2960781" y="515354"/>
                  <a:pt x="2911761" y="515354"/>
                </a:cubicBezTo>
                <a:cubicBezTo>
                  <a:pt x="2862741" y="515354"/>
                  <a:pt x="2823005" y="475617"/>
                  <a:pt x="2823005" y="426597"/>
                </a:cubicBezTo>
                <a:cubicBezTo>
                  <a:pt x="2823005" y="377577"/>
                  <a:pt x="2862741" y="337841"/>
                  <a:pt x="2911761" y="337841"/>
                </a:cubicBezTo>
                <a:close/>
                <a:moveTo>
                  <a:pt x="2556737" y="337841"/>
                </a:moveTo>
                <a:cubicBezTo>
                  <a:pt x="2605757" y="337841"/>
                  <a:pt x="2645494" y="377577"/>
                  <a:pt x="2645494" y="426597"/>
                </a:cubicBezTo>
                <a:cubicBezTo>
                  <a:pt x="2645494" y="475617"/>
                  <a:pt x="2605757" y="515354"/>
                  <a:pt x="2556737" y="515354"/>
                </a:cubicBezTo>
                <a:cubicBezTo>
                  <a:pt x="2507718" y="515354"/>
                  <a:pt x="2467981" y="475617"/>
                  <a:pt x="2467981" y="426597"/>
                </a:cubicBezTo>
                <a:cubicBezTo>
                  <a:pt x="2467981" y="377577"/>
                  <a:pt x="2507718" y="337841"/>
                  <a:pt x="2556737" y="337841"/>
                </a:cubicBezTo>
                <a:close/>
                <a:moveTo>
                  <a:pt x="2201714" y="337841"/>
                </a:moveTo>
                <a:cubicBezTo>
                  <a:pt x="2250734" y="337841"/>
                  <a:pt x="2290471" y="377577"/>
                  <a:pt x="2290471" y="426597"/>
                </a:cubicBezTo>
                <a:cubicBezTo>
                  <a:pt x="2290471" y="475617"/>
                  <a:pt x="2250734" y="515354"/>
                  <a:pt x="2201714" y="515354"/>
                </a:cubicBezTo>
                <a:cubicBezTo>
                  <a:pt x="2152694" y="515354"/>
                  <a:pt x="2112957" y="475617"/>
                  <a:pt x="2112957" y="426597"/>
                </a:cubicBezTo>
                <a:cubicBezTo>
                  <a:pt x="2112957" y="377577"/>
                  <a:pt x="2152694" y="337841"/>
                  <a:pt x="2201714" y="337841"/>
                </a:cubicBezTo>
                <a:close/>
                <a:moveTo>
                  <a:pt x="1846691" y="337841"/>
                </a:moveTo>
                <a:cubicBezTo>
                  <a:pt x="1895711" y="337841"/>
                  <a:pt x="1935447" y="377577"/>
                  <a:pt x="1935447" y="426597"/>
                </a:cubicBezTo>
                <a:cubicBezTo>
                  <a:pt x="1935447" y="475617"/>
                  <a:pt x="1895711" y="515354"/>
                  <a:pt x="1846691" y="515354"/>
                </a:cubicBezTo>
                <a:cubicBezTo>
                  <a:pt x="1797671" y="515354"/>
                  <a:pt x="1757934" y="475617"/>
                  <a:pt x="1757934" y="426597"/>
                </a:cubicBezTo>
                <a:cubicBezTo>
                  <a:pt x="1757934" y="377577"/>
                  <a:pt x="1797671" y="337841"/>
                  <a:pt x="1846691" y="337841"/>
                </a:cubicBezTo>
                <a:close/>
                <a:moveTo>
                  <a:pt x="1491667" y="337841"/>
                </a:moveTo>
                <a:cubicBezTo>
                  <a:pt x="1540687" y="337841"/>
                  <a:pt x="1580424" y="377577"/>
                  <a:pt x="1580424" y="426597"/>
                </a:cubicBezTo>
                <a:cubicBezTo>
                  <a:pt x="1580424" y="475617"/>
                  <a:pt x="1540687" y="515354"/>
                  <a:pt x="1491667" y="515354"/>
                </a:cubicBezTo>
                <a:cubicBezTo>
                  <a:pt x="1442647" y="515354"/>
                  <a:pt x="1402911" y="475617"/>
                  <a:pt x="1402911" y="426597"/>
                </a:cubicBezTo>
                <a:cubicBezTo>
                  <a:pt x="1402911" y="377577"/>
                  <a:pt x="1442647" y="337841"/>
                  <a:pt x="1491667" y="337841"/>
                </a:cubicBezTo>
                <a:close/>
                <a:moveTo>
                  <a:pt x="3181565" y="80113"/>
                </a:moveTo>
                <a:lnTo>
                  <a:pt x="3190653" y="82450"/>
                </a:lnTo>
                <a:lnTo>
                  <a:pt x="3190653" y="102053"/>
                </a:lnTo>
                <a:close/>
                <a:moveTo>
                  <a:pt x="1931910" y="80113"/>
                </a:moveTo>
                <a:lnTo>
                  <a:pt x="1909453" y="134336"/>
                </a:lnTo>
                <a:cubicBezTo>
                  <a:pt x="1893389" y="150398"/>
                  <a:pt x="1871202" y="160330"/>
                  <a:pt x="1846691" y="160330"/>
                </a:cubicBezTo>
                <a:cubicBezTo>
                  <a:pt x="1822182" y="160330"/>
                  <a:pt x="1799992" y="150398"/>
                  <a:pt x="1783931" y="134336"/>
                </a:cubicBezTo>
                <a:lnTo>
                  <a:pt x="1778603" y="121475"/>
                </a:lnTo>
                <a:lnTo>
                  <a:pt x="1796441" y="114948"/>
                </a:lnTo>
                <a:close/>
                <a:moveTo>
                  <a:pt x="2845459" y="17369"/>
                </a:moveTo>
                <a:lnTo>
                  <a:pt x="2987015" y="38971"/>
                </a:lnTo>
                <a:lnTo>
                  <a:pt x="3000517" y="71574"/>
                </a:lnTo>
                <a:cubicBezTo>
                  <a:pt x="3000517" y="120594"/>
                  <a:pt x="2960781" y="160330"/>
                  <a:pt x="2911761" y="160330"/>
                </a:cubicBezTo>
                <a:cubicBezTo>
                  <a:pt x="2862741" y="160330"/>
                  <a:pt x="2823005" y="120594"/>
                  <a:pt x="2823005" y="71574"/>
                </a:cubicBezTo>
                <a:close/>
                <a:moveTo>
                  <a:pt x="2268019" y="17369"/>
                </a:moveTo>
                <a:lnTo>
                  <a:pt x="2290471" y="71574"/>
                </a:lnTo>
                <a:cubicBezTo>
                  <a:pt x="2290471" y="120594"/>
                  <a:pt x="2250734" y="160330"/>
                  <a:pt x="2201714" y="160330"/>
                </a:cubicBezTo>
                <a:cubicBezTo>
                  <a:pt x="2152694" y="160330"/>
                  <a:pt x="2112957" y="120594"/>
                  <a:pt x="2112957" y="71574"/>
                </a:cubicBezTo>
                <a:lnTo>
                  <a:pt x="2126463" y="38971"/>
                </a:lnTo>
                <a:close/>
                <a:moveTo>
                  <a:pt x="2556737" y="0"/>
                </a:moveTo>
                <a:lnTo>
                  <a:pt x="2603981" y="2387"/>
                </a:lnTo>
                <a:lnTo>
                  <a:pt x="2619500" y="8814"/>
                </a:lnTo>
                <a:cubicBezTo>
                  <a:pt x="2635561" y="24876"/>
                  <a:pt x="2645494" y="47065"/>
                  <a:pt x="2645494" y="71574"/>
                </a:cubicBezTo>
                <a:cubicBezTo>
                  <a:pt x="2645494" y="120594"/>
                  <a:pt x="2605757" y="160330"/>
                  <a:pt x="2556737" y="160330"/>
                </a:cubicBezTo>
                <a:cubicBezTo>
                  <a:pt x="2507718" y="160330"/>
                  <a:pt x="2467981" y="120594"/>
                  <a:pt x="2467981" y="71574"/>
                </a:cubicBezTo>
                <a:cubicBezTo>
                  <a:pt x="2467981" y="47065"/>
                  <a:pt x="2477917" y="24876"/>
                  <a:pt x="2493978" y="8814"/>
                </a:cubicBezTo>
                <a:lnTo>
                  <a:pt x="2509495" y="2387"/>
                </a:lnTo>
                <a:close/>
              </a:path>
            </a:pathLst>
          </a:custGeom>
          <a:solidFill>
            <a:schemeClr val="bg1">
              <a:alpha val="6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E7B1001C-4B47-77D1-830E-CCC8B418550A}"/>
              </a:ext>
            </a:extLst>
          </p:cNvPr>
          <p:cNvSpPr/>
          <p:nvPr userDrawn="1"/>
        </p:nvSpPr>
        <p:spPr>
          <a:xfrm rot="5400000">
            <a:off x="7651382" y="3208888"/>
            <a:ext cx="2185494" cy="257890"/>
          </a:xfrm>
          <a:prstGeom prst="parallelogram">
            <a:avLst>
              <a:gd name="adj" fmla="val 3681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平行四边形 18">
            <a:extLst>
              <a:ext uri="{FF2B5EF4-FFF2-40B4-BE49-F238E27FC236}">
                <a16:creationId xmlns:a16="http://schemas.microsoft.com/office/drawing/2014/main" id="{5E613B27-43BC-3B35-9ABC-B694DA4BB934}"/>
              </a:ext>
            </a:extLst>
          </p:cNvPr>
          <p:cNvSpPr/>
          <p:nvPr userDrawn="1"/>
        </p:nvSpPr>
        <p:spPr>
          <a:xfrm rot="5400000">
            <a:off x="9183229" y="4818604"/>
            <a:ext cx="2185494" cy="257890"/>
          </a:xfrm>
          <a:prstGeom prst="parallelogram">
            <a:avLst>
              <a:gd name="adj" fmla="val 3681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7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平行四边形 19">
            <a:extLst>
              <a:ext uri="{FF2B5EF4-FFF2-40B4-BE49-F238E27FC236}">
                <a16:creationId xmlns:a16="http://schemas.microsoft.com/office/drawing/2014/main" id="{6A8B0277-0EEC-A671-C086-894D9583AC72}"/>
              </a:ext>
            </a:extLst>
          </p:cNvPr>
          <p:cNvSpPr/>
          <p:nvPr userDrawn="1"/>
        </p:nvSpPr>
        <p:spPr>
          <a:xfrm rot="5400000" flipV="1">
            <a:off x="7079025" y="5115897"/>
            <a:ext cx="1675749" cy="197740"/>
          </a:xfrm>
          <a:prstGeom prst="parallelogram">
            <a:avLst>
              <a:gd name="adj" fmla="val 3681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27C53959-24E4-A88C-8BBD-BD37D1371B60}"/>
              </a:ext>
            </a:extLst>
          </p:cNvPr>
          <p:cNvSpPr/>
          <p:nvPr userDrawn="1"/>
        </p:nvSpPr>
        <p:spPr>
          <a:xfrm>
            <a:off x="6131426" y="4393089"/>
            <a:ext cx="963977" cy="306938"/>
          </a:xfrm>
          <a:custGeom>
            <a:avLst/>
            <a:gdLst>
              <a:gd name="connsiteX0" fmla="*/ 0 w 3063240"/>
              <a:gd name="connsiteY0" fmla="*/ 548640 h 975360"/>
              <a:gd name="connsiteX1" fmla="*/ 579120 w 3063240"/>
              <a:gd name="connsiteY1" fmla="*/ 548640 h 975360"/>
              <a:gd name="connsiteX2" fmla="*/ 746760 w 3063240"/>
              <a:gd name="connsiteY2" fmla="*/ 274320 h 975360"/>
              <a:gd name="connsiteX3" fmla="*/ 960120 w 3063240"/>
              <a:gd name="connsiteY3" fmla="*/ 975360 h 975360"/>
              <a:gd name="connsiteX4" fmla="*/ 1264920 w 3063240"/>
              <a:gd name="connsiteY4" fmla="*/ 0 h 975360"/>
              <a:gd name="connsiteX5" fmla="*/ 1615440 w 3063240"/>
              <a:gd name="connsiteY5" fmla="*/ 853440 h 975360"/>
              <a:gd name="connsiteX6" fmla="*/ 1722120 w 3063240"/>
              <a:gd name="connsiteY6" fmla="*/ 502920 h 975360"/>
              <a:gd name="connsiteX7" fmla="*/ 3063240 w 3063240"/>
              <a:gd name="connsiteY7" fmla="*/ 502920 h 97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3240" h="975360">
                <a:moveTo>
                  <a:pt x="0" y="548640"/>
                </a:moveTo>
                <a:lnTo>
                  <a:pt x="579120" y="548640"/>
                </a:lnTo>
                <a:lnTo>
                  <a:pt x="746760" y="274320"/>
                </a:lnTo>
                <a:lnTo>
                  <a:pt x="960120" y="975360"/>
                </a:lnTo>
                <a:lnTo>
                  <a:pt x="1264920" y="0"/>
                </a:lnTo>
                <a:lnTo>
                  <a:pt x="1615440" y="853440"/>
                </a:lnTo>
                <a:lnTo>
                  <a:pt x="1722120" y="502920"/>
                </a:lnTo>
                <a:lnTo>
                  <a:pt x="3063240" y="50292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占位符 24">
            <a:extLst>
              <a:ext uri="{FF2B5EF4-FFF2-40B4-BE49-F238E27FC236}">
                <a16:creationId xmlns:a16="http://schemas.microsoft.com/office/drawing/2014/main" id="{A3842AB8-9DD1-8E8F-ECFF-6060C87482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265141" y="1132576"/>
            <a:ext cx="7441953" cy="2342116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>
            <a:lvl1pPr marL="0" indent="0">
              <a:buNone/>
              <a:defRPr lang="zh-CN" altLang="en-US" sz="16600" dirty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26" name="文本占位符 24">
            <a:extLst>
              <a:ext uri="{FF2B5EF4-FFF2-40B4-BE49-F238E27FC236}">
                <a16:creationId xmlns:a16="http://schemas.microsoft.com/office/drawing/2014/main" id="{79668C4C-1EA3-C3E8-56D0-BA583ECC40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265140" y="3261059"/>
            <a:ext cx="7221771" cy="1015856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>
            <a:lvl1pPr marL="0" indent="0">
              <a:buNone/>
              <a:defRPr lang="zh-CN" altLang="en-US" sz="7200" dirty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添加模板标题</a:t>
            </a:r>
          </a:p>
        </p:txBody>
      </p:sp>
      <p:sp>
        <p:nvSpPr>
          <p:cNvPr id="27" name="文本占位符 24">
            <a:extLst>
              <a:ext uri="{FF2B5EF4-FFF2-40B4-BE49-F238E27FC236}">
                <a16:creationId xmlns:a16="http://schemas.microsoft.com/office/drawing/2014/main" id="{38E15072-6807-5515-6F53-13D1224590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265140" y="4456685"/>
            <a:ext cx="6842540" cy="2821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zh-CN" altLang="en-US" sz="2000" spc="600" dirty="0" smtClean="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en-US" altLang="zh-CN" dirty="0"/>
              <a:t>ABCDEFGABCDEFGAB</a:t>
            </a:r>
          </a:p>
        </p:txBody>
      </p:sp>
      <p:sp>
        <p:nvSpPr>
          <p:cNvPr id="28" name="文本占位符 24">
            <a:extLst>
              <a:ext uri="{FF2B5EF4-FFF2-40B4-BE49-F238E27FC236}">
                <a16:creationId xmlns:a16="http://schemas.microsoft.com/office/drawing/2014/main" id="{523B99FA-E216-B0E4-20C4-65262AD0E18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65140" y="5429191"/>
            <a:ext cx="3468898" cy="3386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en-US" altLang="zh-CN" sz="2400" dirty="0" smtClean="0">
                <a:solidFill>
                  <a:schemeClr val="bg1"/>
                </a:solidFill>
              </a:defRPr>
            </a:lvl1pPr>
          </a:lstStyle>
          <a:p>
            <a:pPr marL="0" lvl="0"/>
            <a:r>
              <a:rPr lang="zh-CN" altLang="en-US" dirty="0"/>
              <a:t>添加文本内容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970031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55C0C12-13FB-0705-CB13-53B6CE6A62C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D2378CC-FCEB-F17E-B832-501017546E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F423EAE-2FD5-2876-5EA7-C6FABE1077B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DFD4885-E6D4-4DF7-8A05-C05977287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F48026-F9DF-349C-4353-EA4028864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549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8918770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hlinkClick r:id="rId7"/>
            <a:extLst>
              <a:ext uri="{FF2B5EF4-FFF2-40B4-BE49-F238E27FC236}">
                <a16:creationId xmlns:a16="http://schemas.microsoft.com/office/drawing/2014/main" id="{C3A8D539-0295-C3AD-E4AA-6539241561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1149545"/>
            <a:ext cx="3779649" cy="101600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AABB2D0C-32EB-F30A-AD1A-E2068C0EB2C3}"/>
              </a:ext>
            </a:extLst>
          </p:cNvPr>
          <p:cNvGrpSpPr/>
          <p:nvPr userDrawn="1"/>
        </p:nvGrpSpPr>
        <p:grpSpPr>
          <a:xfrm>
            <a:off x="2319" y="7301378"/>
            <a:ext cx="8760681" cy="1254347"/>
            <a:chOff x="2319" y="7301378"/>
            <a:chExt cx="8760681" cy="1254347"/>
          </a:xfrm>
        </p:grpSpPr>
        <p:grpSp>
          <p:nvGrpSpPr>
            <p:cNvPr id="5" name="组合 4" descr="51PPT模板网 &#10;唯一官网网址：www.51pptmoban.com">
              <a:extLst>
                <a:ext uri="{FF2B5EF4-FFF2-40B4-BE49-F238E27FC236}">
                  <a16:creationId xmlns:a16="http://schemas.microsoft.com/office/drawing/2014/main" id="{75819C8F-9515-011B-B39A-CA0E5C6A7715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7" name="TextBox 56">
                <a:hlinkClick r:id="rId7"/>
                <a:extLst>
                  <a:ext uri="{FF2B5EF4-FFF2-40B4-BE49-F238E27FC236}">
                    <a16:creationId xmlns:a16="http://schemas.microsoft.com/office/drawing/2014/main" id="{FF5965CD-8053-E30C-3DE4-DCF4B1422DC9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9B288F73-8103-82B2-5432-D927AE35FC03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9" name="TextBox 59">
                <a:extLst>
                  <a:ext uri="{FF2B5EF4-FFF2-40B4-BE49-F238E27FC236}">
                    <a16:creationId xmlns:a16="http://schemas.microsoft.com/office/drawing/2014/main" id="{47686B5C-9FCD-808C-285E-B34AA9287F0E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0" name="TextBox 62">
                <a:extLst>
                  <a:ext uri="{FF2B5EF4-FFF2-40B4-BE49-F238E27FC236}">
                    <a16:creationId xmlns:a16="http://schemas.microsoft.com/office/drawing/2014/main" id="{37AFE577-C736-DF33-673B-6CDC8AB0FB68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6" name="TextBox 2">
              <a:extLst>
                <a:ext uri="{FF2B5EF4-FFF2-40B4-BE49-F238E27FC236}">
                  <a16:creationId xmlns:a16="http://schemas.microsoft.com/office/drawing/2014/main" id="{E78F4E17-3188-C90C-DBEB-A8998E0B9422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7962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A89FD498-6874-7CE5-4447-38DE718B6C93}"/>
              </a:ext>
            </a:extLst>
          </p:cNvPr>
          <p:cNvSpPr/>
          <p:nvPr userDrawn="1"/>
        </p:nvSpPr>
        <p:spPr>
          <a:xfrm>
            <a:off x="5988981" y="529774"/>
            <a:ext cx="891980" cy="1847666"/>
          </a:xfrm>
          <a:custGeom>
            <a:avLst/>
            <a:gdLst>
              <a:gd name="connsiteX0" fmla="*/ 2592370 w 2639504"/>
              <a:gd name="connsiteY0" fmla="*/ 5373261 h 5467529"/>
              <a:gd name="connsiteX1" fmla="*/ 2639504 w 2639504"/>
              <a:gd name="connsiteY1" fmla="*/ 5420395 h 5467529"/>
              <a:gd name="connsiteX2" fmla="*/ 2592370 w 2639504"/>
              <a:gd name="connsiteY2" fmla="*/ 5467529 h 5467529"/>
              <a:gd name="connsiteX3" fmla="*/ 2545236 w 2639504"/>
              <a:gd name="connsiteY3" fmla="*/ 5420395 h 5467529"/>
              <a:gd name="connsiteX4" fmla="*/ 2592370 w 2639504"/>
              <a:gd name="connsiteY4" fmla="*/ 5373261 h 5467529"/>
              <a:gd name="connsiteX5" fmla="*/ 2309566 w 2639504"/>
              <a:gd name="connsiteY5" fmla="*/ 5373261 h 5467529"/>
              <a:gd name="connsiteX6" fmla="*/ 2356700 w 2639504"/>
              <a:gd name="connsiteY6" fmla="*/ 5420395 h 5467529"/>
              <a:gd name="connsiteX7" fmla="*/ 2309566 w 2639504"/>
              <a:gd name="connsiteY7" fmla="*/ 5467529 h 5467529"/>
              <a:gd name="connsiteX8" fmla="*/ 2262432 w 2639504"/>
              <a:gd name="connsiteY8" fmla="*/ 5420395 h 5467529"/>
              <a:gd name="connsiteX9" fmla="*/ 2309566 w 2639504"/>
              <a:gd name="connsiteY9" fmla="*/ 5373261 h 5467529"/>
              <a:gd name="connsiteX10" fmla="*/ 2026762 w 2639504"/>
              <a:gd name="connsiteY10" fmla="*/ 5373261 h 5467529"/>
              <a:gd name="connsiteX11" fmla="*/ 2073896 w 2639504"/>
              <a:gd name="connsiteY11" fmla="*/ 5420395 h 5467529"/>
              <a:gd name="connsiteX12" fmla="*/ 2026762 w 2639504"/>
              <a:gd name="connsiteY12" fmla="*/ 5467529 h 5467529"/>
              <a:gd name="connsiteX13" fmla="*/ 1979628 w 2639504"/>
              <a:gd name="connsiteY13" fmla="*/ 5420395 h 5467529"/>
              <a:gd name="connsiteX14" fmla="*/ 2026762 w 2639504"/>
              <a:gd name="connsiteY14" fmla="*/ 5373261 h 5467529"/>
              <a:gd name="connsiteX15" fmla="*/ 1743958 w 2639504"/>
              <a:gd name="connsiteY15" fmla="*/ 5373261 h 5467529"/>
              <a:gd name="connsiteX16" fmla="*/ 1791092 w 2639504"/>
              <a:gd name="connsiteY16" fmla="*/ 5420395 h 5467529"/>
              <a:gd name="connsiteX17" fmla="*/ 1743958 w 2639504"/>
              <a:gd name="connsiteY17" fmla="*/ 5467529 h 5467529"/>
              <a:gd name="connsiteX18" fmla="*/ 1696824 w 2639504"/>
              <a:gd name="connsiteY18" fmla="*/ 5420395 h 5467529"/>
              <a:gd name="connsiteX19" fmla="*/ 1743958 w 2639504"/>
              <a:gd name="connsiteY19" fmla="*/ 5373261 h 5467529"/>
              <a:gd name="connsiteX20" fmla="*/ 1461154 w 2639504"/>
              <a:gd name="connsiteY20" fmla="*/ 5373261 h 5467529"/>
              <a:gd name="connsiteX21" fmla="*/ 1508288 w 2639504"/>
              <a:gd name="connsiteY21" fmla="*/ 5420395 h 5467529"/>
              <a:gd name="connsiteX22" fmla="*/ 1461154 w 2639504"/>
              <a:gd name="connsiteY22" fmla="*/ 5467529 h 5467529"/>
              <a:gd name="connsiteX23" fmla="*/ 1414020 w 2639504"/>
              <a:gd name="connsiteY23" fmla="*/ 5420395 h 5467529"/>
              <a:gd name="connsiteX24" fmla="*/ 1461154 w 2639504"/>
              <a:gd name="connsiteY24" fmla="*/ 5373261 h 5467529"/>
              <a:gd name="connsiteX25" fmla="*/ 1178350 w 2639504"/>
              <a:gd name="connsiteY25" fmla="*/ 5373261 h 5467529"/>
              <a:gd name="connsiteX26" fmla="*/ 1225484 w 2639504"/>
              <a:gd name="connsiteY26" fmla="*/ 5420395 h 5467529"/>
              <a:gd name="connsiteX27" fmla="*/ 1178350 w 2639504"/>
              <a:gd name="connsiteY27" fmla="*/ 5467529 h 5467529"/>
              <a:gd name="connsiteX28" fmla="*/ 1131216 w 2639504"/>
              <a:gd name="connsiteY28" fmla="*/ 5420395 h 5467529"/>
              <a:gd name="connsiteX29" fmla="*/ 1178350 w 2639504"/>
              <a:gd name="connsiteY29" fmla="*/ 5373261 h 5467529"/>
              <a:gd name="connsiteX30" fmla="*/ 895546 w 2639504"/>
              <a:gd name="connsiteY30" fmla="*/ 5373261 h 5467529"/>
              <a:gd name="connsiteX31" fmla="*/ 942680 w 2639504"/>
              <a:gd name="connsiteY31" fmla="*/ 5420395 h 5467529"/>
              <a:gd name="connsiteX32" fmla="*/ 895546 w 2639504"/>
              <a:gd name="connsiteY32" fmla="*/ 5467529 h 5467529"/>
              <a:gd name="connsiteX33" fmla="*/ 848412 w 2639504"/>
              <a:gd name="connsiteY33" fmla="*/ 5420395 h 5467529"/>
              <a:gd name="connsiteX34" fmla="*/ 895546 w 2639504"/>
              <a:gd name="connsiteY34" fmla="*/ 5373261 h 5467529"/>
              <a:gd name="connsiteX35" fmla="*/ 612742 w 2639504"/>
              <a:gd name="connsiteY35" fmla="*/ 5373261 h 5467529"/>
              <a:gd name="connsiteX36" fmla="*/ 659876 w 2639504"/>
              <a:gd name="connsiteY36" fmla="*/ 5420395 h 5467529"/>
              <a:gd name="connsiteX37" fmla="*/ 612742 w 2639504"/>
              <a:gd name="connsiteY37" fmla="*/ 5467529 h 5467529"/>
              <a:gd name="connsiteX38" fmla="*/ 565608 w 2639504"/>
              <a:gd name="connsiteY38" fmla="*/ 5420395 h 5467529"/>
              <a:gd name="connsiteX39" fmla="*/ 612742 w 2639504"/>
              <a:gd name="connsiteY39" fmla="*/ 5373261 h 5467529"/>
              <a:gd name="connsiteX40" fmla="*/ 329938 w 2639504"/>
              <a:gd name="connsiteY40" fmla="*/ 5373261 h 5467529"/>
              <a:gd name="connsiteX41" fmla="*/ 377072 w 2639504"/>
              <a:gd name="connsiteY41" fmla="*/ 5420395 h 5467529"/>
              <a:gd name="connsiteX42" fmla="*/ 329938 w 2639504"/>
              <a:gd name="connsiteY42" fmla="*/ 5467529 h 5467529"/>
              <a:gd name="connsiteX43" fmla="*/ 282804 w 2639504"/>
              <a:gd name="connsiteY43" fmla="*/ 5420395 h 5467529"/>
              <a:gd name="connsiteX44" fmla="*/ 329938 w 2639504"/>
              <a:gd name="connsiteY44" fmla="*/ 5373261 h 5467529"/>
              <a:gd name="connsiteX45" fmla="*/ 47134 w 2639504"/>
              <a:gd name="connsiteY45" fmla="*/ 5373261 h 5467529"/>
              <a:gd name="connsiteX46" fmla="*/ 94268 w 2639504"/>
              <a:gd name="connsiteY46" fmla="*/ 5420395 h 5467529"/>
              <a:gd name="connsiteX47" fmla="*/ 47134 w 2639504"/>
              <a:gd name="connsiteY47" fmla="*/ 5467529 h 5467529"/>
              <a:gd name="connsiteX48" fmla="*/ 0 w 2639504"/>
              <a:gd name="connsiteY48" fmla="*/ 5420395 h 5467529"/>
              <a:gd name="connsiteX49" fmla="*/ 47134 w 2639504"/>
              <a:gd name="connsiteY49" fmla="*/ 5373261 h 5467529"/>
              <a:gd name="connsiteX50" fmla="*/ 2592370 w 2639504"/>
              <a:gd name="connsiteY50" fmla="*/ 5090457 h 5467529"/>
              <a:gd name="connsiteX51" fmla="*/ 2639504 w 2639504"/>
              <a:gd name="connsiteY51" fmla="*/ 5137591 h 5467529"/>
              <a:gd name="connsiteX52" fmla="*/ 2592370 w 2639504"/>
              <a:gd name="connsiteY52" fmla="*/ 5184725 h 5467529"/>
              <a:gd name="connsiteX53" fmla="*/ 2545236 w 2639504"/>
              <a:gd name="connsiteY53" fmla="*/ 5137591 h 5467529"/>
              <a:gd name="connsiteX54" fmla="*/ 2592370 w 2639504"/>
              <a:gd name="connsiteY54" fmla="*/ 5090457 h 5467529"/>
              <a:gd name="connsiteX55" fmla="*/ 2309566 w 2639504"/>
              <a:gd name="connsiteY55" fmla="*/ 5090457 h 5467529"/>
              <a:gd name="connsiteX56" fmla="*/ 2356700 w 2639504"/>
              <a:gd name="connsiteY56" fmla="*/ 5137591 h 5467529"/>
              <a:gd name="connsiteX57" fmla="*/ 2309566 w 2639504"/>
              <a:gd name="connsiteY57" fmla="*/ 5184725 h 5467529"/>
              <a:gd name="connsiteX58" fmla="*/ 2262432 w 2639504"/>
              <a:gd name="connsiteY58" fmla="*/ 5137591 h 5467529"/>
              <a:gd name="connsiteX59" fmla="*/ 2309566 w 2639504"/>
              <a:gd name="connsiteY59" fmla="*/ 5090457 h 5467529"/>
              <a:gd name="connsiteX60" fmla="*/ 2026762 w 2639504"/>
              <a:gd name="connsiteY60" fmla="*/ 5090457 h 5467529"/>
              <a:gd name="connsiteX61" fmla="*/ 2073896 w 2639504"/>
              <a:gd name="connsiteY61" fmla="*/ 5137591 h 5467529"/>
              <a:gd name="connsiteX62" fmla="*/ 2026762 w 2639504"/>
              <a:gd name="connsiteY62" fmla="*/ 5184725 h 5467529"/>
              <a:gd name="connsiteX63" fmla="*/ 1979628 w 2639504"/>
              <a:gd name="connsiteY63" fmla="*/ 5137591 h 5467529"/>
              <a:gd name="connsiteX64" fmla="*/ 2026762 w 2639504"/>
              <a:gd name="connsiteY64" fmla="*/ 5090457 h 5467529"/>
              <a:gd name="connsiteX65" fmla="*/ 1743958 w 2639504"/>
              <a:gd name="connsiteY65" fmla="*/ 5090457 h 5467529"/>
              <a:gd name="connsiteX66" fmla="*/ 1791092 w 2639504"/>
              <a:gd name="connsiteY66" fmla="*/ 5137591 h 5467529"/>
              <a:gd name="connsiteX67" fmla="*/ 1743958 w 2639504"/>
              <a:gd name="connsiteY67" fmla="*/ 5184725 h 5467529"/>
              <a:gd name="connsiteX68" fmla="*/ 1696824 w 2639504"/>
              <a:gd name="connsiteY68" fmla="*/ 5137591 h 5467529"/>
              <a:gd name="connsiteX69" fmla="*/ 1743958 w 2639504"/>
              <a:gd name="connsiteY69" fmla="*/ 5090457 h 5467529"/>
              <a:gd name="connsiteX70" fmla="*/ 1461154 w 2639504"/>
              <a:gd name="connsiteY70" fmla="*/ 5090457 h 5467529"/>
              <a:gd name="connsiteX71" fmla="*/ 1508288 w 2639504"/>
              <a:gd name="connsiteY71" fmla="*/ 5137591 h 5467529"/>
              <a:gd name="connsiteX72" fmla="*/ 1461154 w 2639504"/>
              <a:gd name="connsiteY72" fmla="*/ 5184725 h 5467529"/>
              <a:gd name="connsiteX73" fmla="*/ 1414020 w 2639504"/>
              <a:gd name="connsiteY73" fmla="*/ 5137591 h 5467529"/>
              <a:gd name="connsiteX74" fmla="*/ 1461154 w 2639504"/>
              <a:gd name="connsiteY74" fmla="*/ 5090457 h 5467529"/>
              <a:gd name="connsiteX75" fmla="*/ 1178350 w 2639504"/>
              <a:gd name="connsiteY75" fmla="*/ 5090457 h 5467529"/>
              <a:gd name="connsiteX76" fmla="*/ 1225484 w 2639504"/>
              <a:gd name="connsiteY76" fmla="*/ 5137591 h 5467529"/>
              <a:gd name="connsiteX77" fmla="*/ 1178350 w 2639504"/>
              <a:gd name="connsiteY77" fmla="*/ 5184725 h 5467529"/>
              <a:gd name="connsiteX78" fmla="*/ 1131216 w 2639504"/>
              <a:gd name="connsiteY78" fmla="*/ 5137591 h 5467529"/>
              <a:gd name="connsiteX79" fmla="*/ 1178350 w 2639504"/>
              <a:gd name="connsiteY79" fmla="*/ 5090457 h 5467529"/>
              <a:gd name="connsiteX80" fmla="*/ 895546 w 2639504"/>
              <a:gd name="connsiteY80" fmla="*/ 5090457 h 5467529"/>
              <a:gd name="connsiteX81" fmla="*/ 942680 w 2639504"/>
              <a:gd name="connsiteY81" fmla="*/ 5137591 h 5467529"/>
              <a:gd name="connsiteX82" fmla="*/ 895546 w 2639504"/>
              <a:gd name="connsiteY82" fmla="*/ 5184725 h 5467529"/>
              <a:gd name="connsiteX83" fmla="*/ 848412 w 2639504"/>
              <a:gd name="connsiteY83" fmla="*/ 5137591 h 5467529"/>
              <a:gd name="connsiteX84" fmla="*/ 895546 w 2639504"/>
              <a:gd name="connsiteY84" fmla="*/ 5090457 h 5467529"/>
              <a:gd name="connsiteX85" fmla="*/ 612742 w 2639504"/>
              <a:gd name="connsiteY85" fmla="*/ 5090457 h 5467529"/>
              <a:gd name="connsiteX86" fmla="*/ 659876 w 2639504"/>
              <a:gd name="connsiteY86" fmla="*/ 5137591 h 5467529"/>
              <a:gd name="connsiteX87" fmla="*/ 612742 w 2639504"/>
              <a:gd name="connsiteY87" fmla="*/ 5184725 h 5467529"/>
              <a:gd name="connsiteX88" fmla="*/ 565608 w 2639504"/>
              <a:gd name="connsiteY88" fmla="*/ 5137591 h 5467529"/>
              <a:gd name="connsiteX89" fmla="*/ 612742 w 2639504"/>
              <a:gd name="connsiteY89" fmla="*/ 5090457 h 5467529"/>
              <a:gd name="connsiteX90" fmla="*/ 329938 w 2639504"/>
              <a:gd name="connsiteY90" fmla="*/ 5090457 h 5467529"/>
              <a:gd name="connsiteX91" fmla="*/ 377072 w 2639504"/>
              <a:gd name="connsiteY91" fmla="*/ 5137591 h 5467529"/>
              <a:gd name="connsiteX92" fmla="*/ 329938 w 2639504"/>
              <a:gd name="connsiteY92" fmla="*/ 5184725 h 5467529"/>
              <a:gd name="connsiteX93" fmla="*/ 282804 w 2639504"/>
              <a:gd name="connsiteY93" fmla="*/ 5137591 h 5467529"/>
              <a:gd name="connsiteX94" fmla="*/ 329938 w 2639504"/>
              <a:gd name="connsiteY94" fmla="*/ 5090457 h 5467529"/>
              <a:gd name="connsiteX95" fmla="*/ 47134 w 2639504"/>
              <a:gd name="connsiteY95" fmla="*/ 5090457 h 5467529"/>
              <a:gd name="connsiteX96" fmla="*/ 94268 w 2639504"/>
              <a:gd name="connsiteY96" fmla="*/ 5137591 h 5467529"/>
              <a:gd name="connsiteX97" fmla="*/ 47134 w 2639504"/>
              <a:gd name="connsiteY97" fmla="*/ 5184725 h 5467529"/>
              <a:gd name="connsiteX98" fmla="*/ 0 w 2639504"/>
              <a:gd name="connsiteY98" fmla="*/ 5137591 h 5467529"/>
              <a:gd name="connsiteX99" fmla="*/ 47134 w 2639504"/>
              <a:gd name="connsiteY99" fmla="*/ 5090457 h 5467529"/>
              <a:gd name="connsiteX100" fmla="*/ 2592370 w 2639504"/>
              <a:gd name="connsiteY100" fmla="*/ 4807653 h 5467529"/>
              <a:gd name="connsiteX101" fmla="*/ 2639504 w 2639504"/>
              <a:gd name="connsiteY101" fmla="*/ 4854787 h 5467529"/>
              <a:gd name="connsiteX102" fmla="*/ 2592370 w 2639504"/>
              <a:gd name="connsiteY102" fmla="*/ 4901921 h 5467529"/>
              <a:gd name="connsiteX103" fmla="*/ 2545236 w 2639504"/>
              <a:gd name="connsiteY103" fmla="*/ 4854787 h 5467529"/>
              <a:gd name="connsiteX104" fmla="*/ 2592370 w 2639504"/>
              <a:gd name="connsiteY104" fmla="*/ 4807653 h 5467529"/>
              <a:gd name="connsiteX105" fmla="*/ 2309566 w 2639504"/>
              <a:gd name="connsiteY105" fmla="*/ 4807653 h 5467529"/>
              <a:gd name="connsiteX106" fmla="*/ 2356700 w 2639504"/>
              <a:gd name="connsiteY106" fmla="*/ 4854787 h 5467529"/>
              <a:gd name="connsiteX107" fmla="*/ 2309566 w 2639504"/>
              <a:gd name="connsiteY107" fmla="*/ 4901921 h 5467529"/>
              <a:gd name="connsiteX108" fmla="*/ 2262432 w 2639504"/>
              <a:gd name="connsiteY108" fmla="*/ 4854787 h 5467529"/>
              <a:gd name="connsiteX109" fmla="*/ 2309566 w 2639504"/>
              <a:gd name="connsiteY109" fmla="*/ 4807653 h 5467529"/>
              <a:gd name="connsiteX110" fmla="*/ 2026762 w 2639504"/>
              <a:gd name="connsiteY110" fmla="*/ 4807653 h 5467529"/>
              <a:gd name="connsiteX111" fmla="*/ 2073896 w 2639504"/>
              <a:gd name="connsiteY111" fmla="*/ 4854787 h 5467529"/>
              <a:gd name="connsiteX112" fmla="*/ 2026762 w 2639504"/>
              <a:gd name="connsiteY112" fmla="*/ 4901921 h 5467529"/>
              <a:gd name="connsiteX113" fmla="*/ 1979628 w 2639504"/>
              <a:gd name="connsiteY113" fmla="*/ 4854787 h 5467529"/>
              <a:gd name="connsiteX114" fmla="*/ 2026762 w 2639504"/>
              <a:gd name="connsiteY114" fmla="*/ 4807653 h 5467529"/>
              <a:gd name="connsiteX115" fmla="*/ 1743958 w 2639504"/>
              <a:gd name="connsiteY115" fmla="*/ 4807653 h 5467529"/>
              <a:gd name="connsiteX116" fmla="*/ 1791092 w 2639504"/>
              <a:gd name="connsiteY116" fmla="*/ 4854787 h 5467529"/>
              <a:gd name="connsiteX117" fmla="*/ 1743958 w 2639504"/>
              <a:gd name="connsiteY117" fmla="*/ 4901921 h 5467529"/>
              <a:gd name="connsiteX118" fmla="*/ 1696824 w 2639504"/>
              <a:gd name="connsiteY118" fmla="*/ 4854787 h 5467529"/>
              <a:gd name="connsiteX119" fmla="*/ 1743958 w 2639504"/>
              <a:gd name="connsiteY119" fmla="*/ 4807653 h 5467529"/>
              <a:gd name="connsiteX120" fmla="*/ 1461154 w 2639504"/>
              <a:gd name="connsiteY120" fmla="*/ 4807653 h 5467529"/>
              <a:gd name="connsiteX121" fmla="*/ 1508288 w 2639504"/>
              <a:gd name="connsiteY121" fmla="*/ 4854787 h 5467529"/>
              <a:gd name="connsiteX122" fmla="*/ 1461154 w 2639504"/>
              <a:gd name="connsiteY122" fmla="*/ 4901921 h 5467529"/>
              <a:gd name="connsiteX123" fmla="*/ 1414020 w 2639504"/>
              <a:gd name="connsiteY123" fmla="*/ 4854787 h 5467529"/>
              <a:gd name="connsiteX124" fmla="*/ 1461154 w 2639504"/>
              <a:gd name="connsiteY124" fmla="*/ 4807653 h 5467529"/>
              <a:gd name="connsiteX125" fmla="*/ 1178350 w 2639504"/>
              <a:gd name="connsiteY125" fmla="*/ 4807653 h 5467529"/>
              <a:gd name="connsiteX126" fmla="*/ 1225484 w 2639504"/>
              <a:gd name="connsiteY126" fmla="*/ 4854787 h 5467529"/>
              <a:gd name="connsiteX127" fmla="*/ 1178350 w 2639504"/>
              <a:gd name="connsiteY127" fmla="*/ 4901921 h 5467529"/>
              <a:gd name="connsiteX128" fmla="*/ 1131216 w 2639504"/>
              <a:gd name="connsiteY128" fmla="*/ 4854787 h 5467529"/>
              <a:gd name="connsiteX129" fmla="*/ 1178350 w 2639504"/>
              <a:gd name="connsiteY129" fmla="*/ 4807653 h 5467529"/>
              <a:gd name="connsiteX130" fmla="*/ 895546 w 2639504"/>
              <a:gd name="connsiteY130" fmla="*/ 4807653 h 5467529"/>
              <a:gd name="connsiteX131" fmla="*/ 942680 w 2639504"/>
              <a:gd name="connsiteY131" fmla="*/ 4854787 h 5467529"/>
              <a:gd name="connsiteX132" fmla="*/ 895546 w 2639504"/>
              <a:gd name="connsiteY132" fmla="*/ 4901921 h 5467529"/>
              <a:gd name="connsiteX133" fmla="*/ 848412 w 2639504"/>
              <a:gd name="connsiteY133" fmla="*/ 4854787 h 5467529"/>
              <a:gd name="connsiteX134" fmla="*/ 895546 w 2639504"/>
              <a:gd name="connsiteY134" fmla="*/ 4807653 h 5467529"/>
              <a:gd name="connsiteX135" fmla="*/ 612742 w 2639504"/>
              <a:gd name="connsiteY135" fmla="*/ 4807653 h 5467529"/>
              <a:gd name="connsiteX136" fmla="*/ 659876 w 2639504"/>
              <a:gd name="connsiteY136" fmla="*/ 4854787 h 5467529"/>
              <a:gd name="connsiteX137" fmla="*/ 612742 w 2639504"/>
              <a:gd name="connsiteY137" fmla="*/ 4901921 h 5467529"/>
              <a:gd name="connsiteX138" fmla="*/ 565608 w 2639504"/>
              <a:gd name="connsiteY138" fmla="*/ 4854787 h 5467529"/>
              <a:gd name="connsiteX139" fmla="*/ 612742 w 2639504"/>
              <a:gd name="connsiteY139" fmla="*/ 4807653 h 5467529"/>
              <a:gd name="connsiteX140" fmla="*/ 329938 w 2639504"/>
              <a:gd name="connsiteY140" fmla="*/ 4807653 h 5467529"/>
              <a:gd name="connsiteX141" fmla="*/ 377072 w 2639504"/>
              <a:gd name="connsiteY141" fmla="*/ 4854787 h 5467529"/>
              <a:gd name="connsiteX142" fmla="*/ 329938 w 2639504"/>
              <a:gd name="connsiteY142" fmla="*/ 4901921 h 5467529"/>
              <a:gd name="connsiteX143" fmla="*/ 282804 w 2639504"/>
              <a:gd name="connsiteY143" fmla="*/ 4854787 h 5467529"/>
              <a:gd name="connsiteX144" fmla="*/ 329938 w 2639504"/>
              <a:gd name="connsiteY144" fmla="*/ 4807653 h 5467529"/>
              <a:gd name="connsiteX145" fmla="*/ 47134 w 2639504"/>
              <a:gd name="connsiteY145" fmla="*/ 4807653 h 5467529"/>
              <a:gd name="connsiteX146" fmla="*/ 94268 w 2639504"/>
              <a:gd name="connsiteY146" fmla="*/ 4854787 h 5467529"/>
              <a:gd name="connsiteX147" fmla="*/ 47134 w 2639504"/>
              <a:gd name="connsiteY147" fmla="*/ 4901921 h 5467529"/>
              <a:gd name="connsiteX148" fmla="*/ 0 w 2639504"/>
              <a:gd name="connsiteY148" fmla="*/ 4854787 h 5467529"/>
              <a:gd name="connsiteX149" fmla="*/ 47134 w 2639504"/>
              <a:gd name="connsiteY149" fmla="*/ 4807653 h 5467529"/>
              <a:gd name="connsiteX150" fmla="*/ 2592370 w 2639504"/>
              <a:gd name="connsiteY150" fmla="*/ 4524849 h 5467529"/>
              <a:gd name="connsiteX151" fmla="*/ 2639504 w 2639504"/>
              <a:gd name="connsiteY151" fmla="*/ 4571983 h 5467529"/>
              <a:gd name="connsiteX152" fmla="*/ 2592370 w 2639504"/>
              <a:gd name="connsiteY152" fmla="*/ 4619117 h 5467529"/>
              <a:gd name="connsiteX153" fmla="*/ 2545236 w 2639504"/>
              <a:gd name="connsiteY153" fmla="*/ 4571983 h 5467529"/>
              <a:gd name="connsiteX154" fmla="*/ 2592370 w 2639504"/>
              <a:gd name="connsiteY154" fmla="*/ 4524849 h 5467529"/>
              <a:gd name="connsiteX155" fmla="*/ 2309566 w 2639504"/>
              <a:gd name="connsiteY155" fmla="*/ 4524849 h 5467529"/>
              <a:gd name="connsiteX156" fmla="*/ 2356700 w 2639504"/>
              <a:gd name="connsiteY156" fmla="*/ 4571983 h 5467529"/>
              <a:gd name="connsiteX157" fmla="*/ 2309566 w 2639504"/>
              <a:gd name="connsiteY157" fmla="*/ 4619117 h 5467529"/>
              <a:gd name="connsiteX158" fmla="*/ 2262432 w 2639504"/>
              <a:gd name="connsiteY158" fmla="*/ 4571983 h 5467529"/>
              <a:gd name="connsiteX159" fmla="*/ 2309566 w 2639504"/>
              <a:gd name="connsiteY159" fmla="*/ 4524849 h 5467529"/>
              <a:gd name="connsiteX160" fmla="*/ 2026762 w 2639504"/>
              <a:gd name="connsiteY160" fmla="*/ 4524849 h 5467529"/>
              <a:gd name="connsiteX161" fmla="*/ 2073896 w 2639504"/>
              <a:gd name="connsiteY161" fmla="*/ 4571983 h 5467529"/>
              <a:gd name="connsiteX162" fmla="*/ 2026762 w 2639504"/>
              <a:gd name="connsiteY162" fmla="*/ 4619117 h 5467529"/>
              <a:gd name="connsiteX163" fmla="*/ 1979628 w 2639504"/>
              <a:gd name="connsiteY163" fmla="*/ 4571983 h 5467529"/>
              <a:gd name="connsiteX164" fmla="*/ 2026762 w 2639504"/>
              <a:gd name="connsiteY164" fmla="*/ 4524849 h 5467529"/>
              <a:gd name="connsiteX165" fmla="*/ 1743958 w 2639504"/>
              <a:gd name="connsiteY165" fmla="*/ 4524849 h 5467529"/>
              <a:gd name="connsiteX166" fmla="*/ 1791092 w 2639504"/>
              <a:gd name="connsiteY166" fmla="*/ 4571983 h 5467529"/>
              <a:gd name="connsiteX167" fmla="*/ 1743958 w 2639504"/>
              <a:gd name="connsiteY167" fmla="*/ 4619117 h 5467529"/>
              <a:gd name="connsiteX168" fmla="*/ 1696824 w 2639504"/>
              <a:gd name="connsiteY168" fmla="*/ 4571983 h 5467529"/>
              <a:gd name="connsiteX169" fmla="*/ 1743958 w 2639504"/>
              <a:gd name="connsiteY169" fmla="*/ 4524849 h 5467529"/>
              <a:gd name="connsiteX170" fmla="*/ 1461154 w 2639504"/>
              <a:gd name="connsiteY170" fmla="*/ 4524849 h 5467529"/>
              <a:gd name="connsiteX171" fmla="*/ 1508288 w 2639504"/>
              <a:gd name="connsiteY171" fmla="*/ 4571983 h 5467529"/>
              <a:gd name="connsiteX172" fmla="*/ 1461154 w 2639504"/>
              <a:gd name="connsiteY172" fmla="*/ 4619117 h 5467529"/>
              <a:gd name="connsiteX173" fmla="*/ 1414020 w 2639504"/>
              <a:gd name="connsiteY173" fmla="*/ 4571983 h 5467529"/>
              <a:gd name="connsiteX174" fmla="*/ 1461154 w 2639504"/>
              <a:gd name="connsiteY174" fmla="*/ 4524849 h 5467529"/>
              <a:gd name="connsiteX175" fmla="*/ 1178350 w 2639504"/>
              <a:gd name="connsiteY175" fmla="*/ 4524849 h 5467529"/>
              <a:gd name="connsiteX176" fmla="*/ 1225484 w 2639504"/>
              <a:gd name="connsiteY176" fmla="*/ 4571983 h 5467529"/>
              <a:gd name="connsiteX177" fmla="*/ 1178350 w 2639504"/>
              <a:gd name="connsiteY177" fmla="*/ 4619117 h 5467529"/>
              <a:gd name="connsiteX178" fmla="*/ 1131216 w 2639504"/>
              <a:gd name="connsiteY178" fmla="*/ 4571983 h 5467529"/>
              <a:gd name="connsiteX179" fmla="*/ 1178350 w 2639504"/>
              <a:gd name="connsiteY179" fmla="*/ 4524849 h 5467529"/>
              <a:gd name="connsiteX180" fmla="*/ 895546 w 2639504"/>
              <a:gd name="connsiteY180" fmla="*/ 4524849 h 5467529"/>
              <a:gd name="connsiteX181" fmla="*/ 942680 w 2639504"/>
              <a:gd name="connsiteY181" fmla="*/ 4571983 h 5467529"/>
              <a:gd name="connsiteX182" fmla="*/ 895546 w 2639504"/>
              <a:gd name="connsiteY182" fmla="*/ 4619117 h 5467529"/>
              <a:gd name="connsiteX183" fmla="*/ 848412 w 2639504"/>
              <a:gd name="connsiteY183" fmla="*/ 4571983 h 5467529"/>
              <a:gd name="connsiteX184" fmla="*/ 895546 w 2639504"/>
              <a:gd name="connsiteY184" fmla="*/ 4524849 h 5467529"/>
              <a:gd name="connsiteX185" fmla="*/ 612742 w 2639504"/>
              <a:gd name="connsiteY185" fmla="*/ 4524849 h 5467529"/>
              <a:gd name="connsiteX186" fmla="*/ 659876 w 2639504"/>
              <a:gd name="connsiteY186" fmla="*/ 4571983 h 5467529"/>
              <a:gd name="connsiteX187" fmla="*/ 612742 w 2639504"/>
              <a:gd name="connsiteY187" fmla="*/ 4619117 h 5467529"/>
              <a:gd name="connsiteX188" fmla="*/ 565608 w 2639504"/>
              <a:gd name="connsiteY188" fmla="*/ 4571983 h 5467529"/>
              <a:gd name="connsiteX189" fmla="*/ 612742 w 2639504"/>
              <a:gd name="connsiteY189" fmla="*/ 4524849 h 5467529"/>
              <a:gd name="connsiteX190" fmla="*/ 329938 w 2639504"/>
              <a:gd name="connsiteY190" fmla="*/ 4524849 h 5467529"/>
              <a:gd name="connsiteX191" fmla="*/ 377072 w 2639504"/>
              <a:gd name="connsiteY191" fmla="*/ 4571983 h 5467529"/>
              <a:gd name="connsiteX192" fmla="*/ 329938 w 2639504"/>
              <a:gd name="connsiteY192" fmla="*/ 4619117 h 5467529"/>
              <a:gd name="connsiteX193" fmla="*/ 282804 w 2639504"/>
              <a:gd name="connsiteY193" fmla="*/ 4571983 h 5467529"/>
              <a:gd name="connsiteX194" fmla="*/ 329938 w 2639504"/>
              <a:gd name="connsiteY194" fmla="*/ 4524849 h 5467529"/>
              <a:gd name="connsiteX195" fmla="*/ 47134 w 2639504"/>
              <a:gd name="connsiteY195" fmla="*/ 4524849 h 5467529"/>
              <a:gd name="connsiteX196" fmla="*/ 94268 w 2639504"/>
              <a:gd name="connsiteY196" fmla="*/ 4571983 h 5467529"/>
              <a:gd name="connsiteX197" fmla="*/ 47134 w 2639504"/>
              <a:gd name="connsiteY197" fmla="*/ 4619117 h 5467529"/>
              <a:gd name="connsiteX198" fmla="*/ 0 w 2639504"/>
              <a:gd name="connsiteY198" fmla="*/ 4571983 h 5467529"/>
              <a:gd name="connsiteX199" fmla="*/ 47134 w 2639504"/>
              <a:gd name="connsiteY199" fmla="*/ 4524849 h 5467529"/>
              <a:gd name="connsiteX200" fmla="*/ 2592370 w 2639504"/>
              <a:gd name="connsiteY200" fmla="*/ 4242045 h 5467529"/>
              <a:gd name="connsiteX201" fmla="*/ 2639504 w 2639504"/>
              <a:gd name="connsiteY201" fmla="*/ 4289179 h 5467529"/>
              <a:gd name="connsiteX202" fmla="*/ 2592370 w 2639504"/>
              <a:gd name="connsiteY202" fmla="*/ 4336313 h 5467529"/>
              <a:gd name="connsiteX203" fmla="*/ 2545236 w 2639504"/>
              <a:gd name="connsiteY203" fmla="*/ 4289179 h 5467529"/>
              <a:gd name="connsiteX204" fmla="*/ 2592370 w 2639504"/>
              <a:gd name="connsiteY204" fmla="*/ 4242045 h 5467529"/>
              <a:gd name="connsiteX205" fmla="*/ 2309566 w 2639504"/>
              <a:gd name="connsiteY205" fmla="*/ 4242045 h 5467529"/>
              <a:gd name="connsiteX206" fmla="*/ 2356700 w 2639504"/>
              <a:gd name="connsiteY206" fmla="*/ 4289179 h 5467529"/>
              <a:gd name="connsiteX207" fmla="*/ 2309566 w 2639504"/>
              <a:gd name="connsiteY207" fmla="*/ 4336313 h 5467529"/>
              <a:gd name="connsiteX208" fmla="*/ 2262432 w 2639504"/>
              <a:gd name="connsiteY208" fmla="*/ 4289179 h 5467529"/>
              <a:gd name="connsiteX209" fmla="*/ 2309566 w 2639504"/>
              <a:gd name="connsiteY209" fmla="*/ 4242045 h 5467529"/>
              <a:gd name="connsiteX210" fmla="*/ 2026762 w 2639504"/>
              <a:gd name="connsiteY210" fmla="*/ 4242045 h 5467529"/>
              <a:gd name="connsiteX211" fmla="*/ 2073896 w 2639504"/>
              <a:gd name="connsiteY211" fmla="*/ 4289179 h 5467529"/>
              <a:gd name="connsiteX212" fmla="*/ 2026762 w 2639504"/>
              <a:gd name="connsiteY212" fmla="*/ 4336313 h 5467529"/>
              <a:gd name="connsiteX213" fmla="*/ 1979628 w 2639504"/>
              <a:gd name="connsiteY213" fmla="*/ 4289179 h 5467529"/>
              <a:gd name="connsiteX214" fmla="*/ 2026762 w 2639504"/>
              <a:gd name="connsiteY214" fmla="*/ 4242045 h 5467529"/>
              <a:gd name="connsiteX215" fmla="*/ 1743958 w 2639504"/>
              <a:gd name="connsiteY215" fmla="*/ 4242045 h 5467529"/>
              <a:gd name="connsiteX216" fmla="*/ 1791092 w 2639504"/>
              <a:gd name="connsiteY216" fmla="*/ 4289179 h 5467529"/>
              <a:gd name="connsiteX217" fmla="*/ 1743958 w 2639504"/>
              <a:gd name="connsiteY217" fmla="*/ 4336313 h 5467529"/>
              <a:gd name="connsiteX218" fmla="*/ 1696824 w 2639504"/>
              <a:gd name="connsiteY218" fmla="*/ 4289179 h 5467529"/>
              <a:gd name="connsiteX219" fmla="*/ 1743958 w 2639504"/>
              <a:gd name="connsiteY219" fmla="*/ 4242045 h 5467529"/>
              <a:gd name="connsiteX220" fmla="*/ 1461154 w 2639504"/>
              <a:gd name="connsiteY220" fmla="*/ 4242045 h 5467529"/>
              <a:gd name="connsiteX221" fmla="*/ 1508288 w 2639504"/>
              <a:gd name="connsiteY221" fmla="*/ 4289179 h 5467529"/>
              <a:gd name="connsiteX222" fmla="*/ 1461154 w 2639504"/>
              <a:gd name="connsiteY222" fmla="*/ 4336313 h 5467529"/>
              <a:gd name="connsiteX223" fmla="*/ 1414020 w 2639504"/>
              <a:gd name="connsiteY223" fmla="*/ 4289179 h 5467529"/>
              <a:gd name="connsiteX224" fmla="*/ 1461154 w 2639504"/>
              <a:gd name="connsiteY224" fmla="*/ 4242045 h 5467529"/>
              <a:gd name="connsiteX225" fmla="*/ 1178350 w 2639504"/>
              <a:gd name="connsiteY225" fmla="*/ 4242045 h 5467529"/>
              <a:gd name="connsiteX226" fmla="*/ 1225484 w 2639504"/>
              <a:gd name="connsiteY226" fmla="*/ 4289179 h 5467529"/>
              <a:gd name="connsiteX227" fmla="*/ 1178350 w 2639504"/>
              <a:gd name="connsiteY227" fmla="*/ 4336313 h 5467529"/>
              <a:gd name="connsiteX228" fmla="*/ 1131216 w 2639504"/>
              <a:gd name="connsiteY228" fmla="*/ 4289179 h 5467529"/>
              <a:gd name="connsiteX229" fmla="*/ 1178350 w 2639504"/>
              <a:gd name="connsiteY229" fmla="*/ 4242045 h 5467529"/>
              <a:gd name="connsiteX230" fmla="*/ 895546 w 2639504"/>
              <a:gd name="connsiteY230" fmla="*/ 4242045 h 5467529"/>
              <a:gd name="connsiteX231" fmla="*/ 942680 w 2639504"/>
              <a:gd name="connsiteY231" fmla="*/ 4289179 h 5467529"/>
              <a:gd name="connsiteX232" fmla="*/ 895546 w 2639504"/>
              <a:gd name="connsiteY232" fmla="*/ 4336313 h 5467529"/>
              <a:gd name="connsiteX233" fmla="*/ 848412 w 2639504"/>
              <a:gd name="connsiteY233" fmla="*/ 4289179 h 5467529"/>
              <a:gd name="connsiteX234" fmla="*/ 895546 w 2639504"/>
              <a:gd name="connsiteY234" fmla="*/ 4242045 h 5467529"/>
              <a:gd name="connsiteX235" fmla="*/ 612742 w 2639504"/>
              <a:gd name="connsiteY235" fmla="*/ 4242045 h 5467529"/>
              <a:gd name="connsiteX236" fmla="*/ 659876 w 2639504"/>
              <a:gd name="connsiteY236" fmla="*/ 4289179 h 5467529"/>
              <a:gd name="connsiteX237" fmla="*/ 612742 w 2639504"/>
              <a:gd name="connsiteY237" fmla="*/ 4336313 h 5467529"/>
              <a:gd name="connsiteX238" fmla="*/ 565608 w 2639504"/>
              <a:gd name="connsiteY238" fmla="*/ 4289179 h 5467529"/>
              <a:gd name="connsiteX239" fmla="*/ 612742 w 2639504"/>
              <a:gd name="connsiteY239" fmla="*/ 4242045 h 5467529"/>
              <a:gd name="connsiteX240" fmla="*/ 329938 w 2639504"/>
              <a:gd name="connsiteY240" fmla="*/ 4242045 h 5467529"/>
              <a:gd name="connsiteX241" fmla="*/ 377072 w 2639504"/>
              <a:gd name="connsiteY241" fmla="*/ 4289179 h 5467529"/>
              <a:gd name="connsiteX242" fmla="*/ 329938 w 2639504"/>
              <a:gd name="connsiteY242" fmla="*/ 4336313 h 5467529"/>
              <a:gd name="connsiteX243" fmla="*/ 282804 w 2639504"/>
              <a:gd name="connsiteY243" fmla="*/ 4289179 h 5467529"/>
              <a:gd name="connsiteX244" fmla="*/ 329938 w 2639504"/>
              <a:gd name="connsiteY244" fmla="*/ 4242045 h 5467529"/>
              <a:gd name="connsiteX245" fmla="*/ 47134 w 2639504"/>
              <a:gd name="connsiteY245" fmla="*/ 4242045 h 5467529"/>
              <a:gd name="connsiteX246" fmla="*/ 94268 w 2639504"/>
              <a:gd name="connsiteY246" fmla="*/ 4289179 h 5467529"/>
              <a:gd name="connsiteX247" fmla="*/ 47134 w 2639504"/>
              <a:gd name="connsiteY247" fmla="*/ 4336313 h 5467529"/>
              <a:gd name="connsiteX248" fmla="*/ 0 w 2639504"/>
              <a:gd name="connsiteY248" fmla="*/ 4289179 h 5467529"/>
              <a:gd name="connsiteX249" fmla="*/ 47134 w 2639504"/>
              <a:gd name="connsiteY249" fmla="*/ 4242045 h 5467529"/>
              <a:gd name="connsiteX250" fmla="*/ 2592370 w 2639504"/>
              <a:gd name="connsiteY250" fmla="*/ 3959241 h 5467529"/>
              <a:gd name="connsiteX251" fmla="*/ 2639504 w 2639504"/>
              <a:gd name="connsiteY251" fmla="*/ 4006375 h 5467529"/>
              <a:gd name="connsiteX252" fmla="*/ 2592370 w 2639504"/>
              <a:gd name="connsiteY252" fmla="*/ 4053509 h 5467529"/>
              <a:gd name="connsiteX253" fmla="*/ 2545236 w 2639504"/>
              <a:gd name="connsiteY253" fmla="*/ 4006375 h 5467529"/>
              <a:gd name="connsiteX254" fmla="*/ 2592370 w 2639504"/>
              <a:gd name="connsiteY254" fmla="*/ 3959241 h 5467529"/>
              <a:gd name="connsiteX255" fmla="*/ 2309566 w 2639504"/>
              <a:gd name="connsiteY255" fmla="*/ 3959241 h 5467529"/>
              <a:gd name="connsiteX256" fmla="*/ 2356700 w 2639504"/>
              <a:gd name="connsiteY256" fmla="*/ 4006375 h 5467529"/>
              <a:gd name="connsiteX257" fmla="*/ 2309566 w 2639504"/>
              <a:gd name="connsiteY257" fmla="*/ 4053509 h 5467529"/>
              <a:gd name="connsiteX258" fmla="*/ 2262432 w 2639504"/>
              <a:gd name="connsiteY258" fmla="*/ 4006375 h 5467529"/>
              <a:gd name="connsiteX259" fmla="*/ 2309566 w 2639504"/>
              <a:gd name="connsiteY259" fmla="*/ 3959241 h 5467529"/>
              <a:gd name="connsiteX260" fmla="*/ 2026762 w 2639504"/>
              <a:gd name="connsiteY260" fmla="*/ 3959241 h 5467529"/>
              <a:gd name="connsiteX261" fmla="*/ 2073896 w 2639504"/>
              <a:gd name="connsiteY261" fmla="*/ 4006375 h 5467529"/>
              <a:gd name="connsiteX262" fmla="*/ 2026762 w 2639504"/>
              <a:gd name="connsiteY262" fmla="*/ 4053509 h 5467529"/>
              <a:gd name="connsiteX263" fmla="*/ 1979628 w 2639504"/>
              <a:gd name="connsiteY263" fmla="*/ 4006375 h 5467529"/>
              <a:gd name="connsiteX264" fmla="*/ 2026762 w 2639504"/>
              <a:gd name="connsiteY264" fmla="*/ 3959241 h 5467529"/>
              <a:gd name="connsiteX265" fmla="*/ 1743958 w 2639504"/>
              <a:gd name="connsiteY265" fmla="*/ 3959241 h 5467529"/>
              <a:gd name="connsiteX266" fmla="*/ 1791092 w 2639504"/>
              <a:gd name="connsiteY266" fmla="*/ 4006375 h 5467529"/>
              <a:gd name="connsiteX267" fmla="*/ 1743958 w 2639504"/>
              <a:gd name="connsiteY267" fmla="*/ 4053509 h 5467529"/>
              <a:gd name="connsiteX268" fmla="*/ 1696824 w 2639504"/>
              <a:gd name="connsiteY268" fmla="*/ 4006375 h 5467529"/>
              <a:gd name="connsiteX269" fmla="*/ 1743958 w 2639504"/>
              <a:gd name="connsiteY269" fmla="*/ 3959241 h 5467529"/>
              <a:gd name="connsiteX270" fmla="*/ 1461154 w 2639504"/>
              <a:gd name="connsiteY270" fmla="*/ 3959241 h 5467529"/>
              <a:gd name="connsiteX271" fmla="*/ 1508288 w 2639504"/>
              <a:gd name="connsiteY271" fmla="*/ 4006375 h 5467529"/>
              <a:gd name="connsiteX272" fmla="*/ 1461154 w 2639504"/>
              <a:gd name="connsiteY272" fmla="*/ 4053509 h 5467529"/>
              <a:gd name="connsiteX273" fmla="*/ 1414020 w 2639504"/>
              <a:gd name="connsiteY273" fmla="*/ 4006375 h 5467529"/>
              <a:gd name="connsiteX274" fmla="*/ 1461154 w 2639504"/>
              <a:gd name="connsiteY274" fmla="*/ 3959241 h 5467529"/>
              <a:gd name="connsiteX275" fmla="*/ 1178350 w 2639504"/>
              <a:gd name="connsiteY275" fmla="*/ 3959241 h 5467529"/>
              <a:gd name="connsiteX276" fmla="*/ 1225484 w 2639504"/>
              <a:gd name="connsiteY276" fmla="*/ 4006375 h 5467529"/>
              <a:gd name="connsiteX277" fmla="*/ 1178350 w 2639504"/>
              <a:gd name="connsiteY277" fmla="*/ 4053509 h 5467529"/>
              <a:gd name="connsiteX278" fmla="*/ 1131216 w 2639504"/>
              <a:gd name="connsiteY278" fmla="*/ 4006375 h 5467529"/>
              <a:gd name="connsiteX279" fmla="*/ 1178350 w 2639504"/>
              <a:gd name="connsiteY279" fmla="*/ 3959241 h 5467529"/>
              <a:gd name="connsiteX280" fmla="*/ 895546 w 2639504"/>
              <a:gd name="connsiteY280" fmla="*/ 3959241 h 5467529"/>
              <a:gd name="connsiteX281" fmla="*/ 942680 w 2639504"/>
              <a:gd name="connsiteY281" fmla="*/ 4006375 h 5467529"/>
              <a:gd name="connsiteX282" fmla="*/ 895546 w 2639504"/>
              <a:gd name="connsiteY282" fmla="*/ 4053509 h 5467529"/>
              <a:gd name="connsiteX283" fmla="*/ 848412 w 2639504"/>
              <a:gd name="connsiteY283" fmla="*/ 4006375 h 5467529"/>
              <a:gd name="connsiteX284" fmla="*/ 895546 w 2639504"/>
              <a:gd name="connsiteY284" fmla="*/ 3959241 h 5467529"/>
              <a:gd name="connsiteX285" fmla="*/ 612742 w 2639504"/>
              <a:gd name="connsiteY285" fmla="*/ 3959241 h 5467529"/>
              <a:gd name="connsiteX286" fmla="*/ 659876 w 2639504"/>
              <a:gd name="connsiteY286" fmla="*/ 4006375 h 5467529"/>
              <a:gd name="connsiteX287" fmla="*/ 612742 w 2639504"/>
              <a:gd name="connsiteY287" fmla="*/ 4053509 h 5467529"/>
              <a:gd name="connsiteX288" fmla="*/ 565608 w 2639504"/>
              <a:gd name="connsiteY288" fmla="*/ 4006375 h 5467529"/>
              <a:gd name="connsiteX289" fmla="*/ 612742 w 2639504"/>
              <a:gd name="connsiteY289" fmla="*/ 3959241 h 5467529"/>
              <a:gd name="connsiteX290" fmla="*/ 329938 w 2639504"/>
              <a:gd name="connsiteY290" fmla="*/ 3959241 h 5467529"/>
              <a:gd name="connsiteX291" fmla="*/ 377072 w 2639504"/>
              <a:gd name="connsiteY291" fmla="*/ 4006375 h 5467529"/>
              <a:gd name="connsiteX292" fmla="*/ 329938 w 2639504"/>
              <a:gd name="connsiteY292" fmla="*/ 4053509 h 5467529"/>
              <a:gd name="connsiteX293" fmla="*/ 282804 w 2639504"/>
              <a:gd name="connsiteY293" fmla="*/ 4006375 h 5467529"/>
              <a:gd name="connsiteX294" fmla="*/ 329938 w 2639504"/>
              <a:gd name="connsiteY294" fmla="*/ 3959241 h 5467529"/>
              <a:gd name="connsiteX295" fmla="*/ 47134 w 2639504"/>
              <a:gd name="connsiteY295" fmla="*/ 3959241 h 5467529"/>
              <a:gd name="connsiteX296" fmla="*/ 94268 w 2639504"/>
              <a:gd name="connsiteY296" fmla="*/ 4006375 h 5467529"/>
              <a:gd name="connsiteX297" fmla="*/ 47134 w 2639504"/>
              <a:gd name="connsiteY297" fmla="*/ 4053509 h 5467529"/>
              <a:gd name="connsiteX298" fmla="*/ 0 w 2639504"/>
              <a:gd name="connsiteY298" fmla="*/ 4006375 h 5467529"/>
              <a:gd name="connsiteX299" fmla="*/ 47134 w 2639504"/>
              <a:gd name="connsiteY299" fmla="*/ 3959241 h 5467529"/>
              <a:gd name="connsiteX300" fmla="*/ 2592370 w 2639504"/>
              <a:gd name="connsiteY300" fmla="*/ 3676437 h 5467529"/>
              <a:gd name="connsiteX301" fmla="*/ 2639504 w 2639504"/>
              <a:gd name="connsiteY301" fmla="*/ 3723571 h 5467529"/>
              <a:gd name="connsiteX302" fmla="*/ 2592370 w 2639504"/>
              <a:gd name="connsiteY302" fmla="*/ 3770705 h 5467529"/>
              <a:gd name="connsiteX303" fmla="*/ 2545236 w 2639504"/>
              <a:gd name="connsiteY303" fmla="*/ 3723571 h 5467529"/>
              <a:gd name="connsiteX304" fmla="*/ 2592370 w 2639504"/>
              <a:gd name="connsiteY304" fmla="*/ 3676437 h 5467529"/>
              <a:gd name="connsiteX305" fmla="*/ 2309566 w 2639504"/>
              <a:gd name="connsiteY305" fmla="*/ 3676437 h 5467529"/>
              <a:gd name="connsiteX306" fmla="*/ 2356700 w 2639504"/>
              <a:gd name="connsiteY306" fmla="*/ 3723571 h 5467529"/>
              <a:gd name="connsiteX307" fmla="*/ 2309566 w 2639504"/>
              <a:gd name="connsiteY307" fmla="*/ 3770705 h 5467529"/>
              <a:gd name="connsiteX308" fmla="*/ 2262432 w 2639504"/>
              <a:gd name="connsiteY308" fmla="*/ 3723571 h 5467529"/>
              <a:gd name="connsiteX309" fmla="*/ 2309566 w 2639504"/>
              <a:gd name="connsiteY309" fmla="*/ 3676437 h 5467529"/>
              <a:gd name="connsiteX310" fmla="*/ 2026762 w 2639504"/>
              <a:gd name="connsiteY310" fmla="*/ 3676437 h 5467529"/>
              <a:gd name="connsiteX311" fmla="*/ 2073896 w 2639504"/>
              <a:gd name="connsiteY311" fmla="*/ 3723571 h 5467529"/>
              <a:gd name="connsiteX312" fmla="*/ 2026762 w 2639504"/>
              <a:gd name="connsiteY312" fmla="*/ 3770705 h 5467529"/>
              <a:gd name="connsiteX313" fmla="*/ 1979628 w 2639504"/>
              <a:gd name="connsiteY313" fmla="*/ 3723571 h 5467529"/>
              <a:gd name="connsiteX314" fmla="*/ 2026762 w 2639504"/>
              <a:gd name="connsiteY314" fmla="*/ 3676437 h 5467529"/>
              <a:gd name="connsiteX315" fmla="*/ 1743958 w 2639504"/>
              <a:gd name="connsiteY315" fmla="*/ 3676437 h 5467529"/>
              <a:gd name="connsiteX316" fmla="*/ 1791092 w 2639504"/>
              <a:gd name="connsiteY316" fmla="*/ 3723571 h 5467529"/>
              <a:gd name="connsiteX317" fmla="*/ 1743958 w 2639504"/>
              <a:gd name="connsiteY317" fmla="*/ 3770705 h 5467529"/>
              <a:gd name="connsiteX318" fmla="*/ 1696824 w 2639504"/>
              <a:gd name="connsiteY318" fmla="*/ 3723571 h 5467529"/>
              <a:gd name="connsiteX319" fmla="*/ 1743958 w 2639504"/>
              <a:gd name="connsiteY319" fmla="*/ 3676437 h 5467529"/>
              <a:gd name="connsiteX320" fmla="*/ 1461154 w 2639504"/>
              <a:gd name="connsiteY320" fmla="*/ 3676437 h 5467529"/>
              <a:gd name="connsiteX321" fmla="*/ 1508288 w 2639504"/>
              <a:gd name="connsiteY321" fmla="*/ 3723571 h 5467529"/>
              <a:gd name="connsiteX322" fmla="*/ 1461154 w 2639504"/>
              <a:gd name="connsiteY322" fmla="*/ 3770705 h 5467529"/>
              <a:gd name="connsiteX323" fmla="*/ 1414020 w 2639504"/>
              <a:gd name="connsiteY323" fmla="*/ 3723571 h 5467529"/>
              <a:gd name="connsiteX324" fmla="*/ 1461154 w 2639504"/>
              <a:gd name="connsiteY324" fmla="*/ 3676437 h 5467529"/>
              <a:gd name="connsiteX325" fmla="*/ 1178350 w 2639504"/>
              <a:gd name="connsiteY325" fmla="*/ 3676437 h 5467529"/>
              <a:gd name="connsiteX326" fmla="*/ 1225484 w 2639504"/>
              <a:gd name="connsiteY326" fmla="*/ 3723571 h 5467529"/>
              <a:gd name="connsiteX327" fmla="*/ 1178350 w 2639504"/>
              <a:gd name="connsiteY327" fmla="*/ 3770705 h 5467529"/>
              <a:gd name="connsiteX328" fmla="*/ 1131216 w 2639504"/>
              <a:gd name="connsiteY328" fmla="*/ 3723571 h 5467529"/>
              <a:gd name="connsiteX329" fmla="*/ 1178350 w 2639504"/>
              <a:gd name="connsiteY329" fmla="*/ 3676437 h 5467529"/>
              <a:gd name="connsiteX330" fmla="*/ 895546 w 2639504"/>
              <a:gd name="connsiteY330" fmla="*/ 3676437 h 5467529"/>
              <a:gd name="connsiteX331" fmla="*/ 942680 w 2639504"/>
              <a:gd name="connsiteY331" fmla="*/ 3723571 h 5467529"/>
              <a:gd name="connsiteX332" fmla="*/ 895546 w 2639504"/>
              <a:gd name="connsiteY332" fmla="*/ 3770705 h 5467529"/>
              <a:gd name="connsiteX333" fmla="*/ 848412 w 2639504"/>
              <a:gd name="connsiteY333" fmla="*/ 3723571 h 5467529"/>
              <a:gd name="connsiteX334" fmla="*/ 895546 w 2639504"/>
              <a:gd name="connsiteY334" fmla="*/ 3676437 h 5467529"/>
              <a:gd name="connsiteX335" fmla="*/ 612742 w 2639504"/>
              <a:gd name="connsiteY335" fmla="*/ 3676437 h 5467529"/>
              <a:gd name="connsiteX336" fmla="*/ 659876 w 2639504"/>
              <a:gd name="connsiteY336" fmla="*/ 3723571 h 5467529"/>
              <a:gd name="connsiteX337" fmla="*/ 612742 w 2639504"/>
              <a:gd name="connsiteY337" fmla="*/ 3770705 h 5467529"/>
              <a:gd name="connsiteX338" fmla="*/ 565608 w 2639504"/>
              <a:gd name="connsiteY338" fmla="*/ 3723571 h 5467529"/>
              <a:gd name="connsiteX339" fmla="*/ 612742 w 2639504"/>
              <a:gd name="connsiteY339" fmla="*/ 3676437 h 5467529"/>
              <a:gd name="connsiteX340" fmla="*/ 329938 w 2639504"/>
              <a:gd name="connsiteY340" fmla="*/ 3676437 h 5467529"/>
              <a:gd name="connsiteX341" fmla="*/ 377072 w 2639504"/>
              <a:gd name="connsiteY341" fmla="*/ 3723571 h 5467529"/>
              <a:gd name="connsiteX342" fmla="*/ 329938 w 2639504"/>
              <a:gd name="connsiteY342" fmla="*/ 3770705 h 5467529"/>
              <a:gd name="connsiteX343" fmla="*/ 282804 w 2639504"/>
              <a:gd name="connsiteY343" fmla="*/ 3723571 h 5467529"/>
              <a:gd name="connsiteX344" fmla="*/ 329938 w 2639504"/>
              <a:gd name="connsiteY344" fmla="*/ 3676437 h 5467529"/>
              <a:gd name="connsiteX345" fmla="*/ 47134 w 2639504"/>
              <a:gd name="connsiteY345" fmla="*/ 3676437 h 5467529"/>
              <a:gd name="connsiteX346" fmla="*/ 94268 w 2639504"/>
              <a:gd name="connsiteY346" fmla="*/ 3723571 h 5467529"/>
              <a:gd name="connsiteX347" fmla="*/ 47134 w 2639504"/>
              <a:gd name="connsiteY347" fmla="*/ 3770705 h 5467529"/>
              <a:gd name="connsiteX348" fmla="*/ 0 w 2639504"/>
              <a:gd name="connsiteY348" fmla="*/ 3723571 h 5467529"/>
              <a:gd name="connsiteX349" fmla="*/ 47134 w 2639504"/>
              <a:gd name="connsiteY349" fmla="*/ 3676437 h 5467529"/>
              <a:gd name="connsiteX350" fmla="*/ 2592370 w 2639504"/>
              <a:gd name="connsiteY350" fmla="*/ 3393633 h 5467529"/>
              <a:gd name="connsiteX351" fmla="*/ 2639504 w 2639504"/>
              <a:gd name="connsiteY351" fmla="*/ 3440767 h 5467529"/>
              <a:gd name="connsiteX352" fmla="*/ 2592370 w 2639504"/>
              <a:gd name="connsiteY352" fmla="*/ 3487901 h 5467529"/>
              <a:gd name="connsiteX353" fmla="*/ 2545236 w 2639504"/>
              <a:gd name="connsiteY353" fmla="*/ 3440767 h 5467529"/>
              <a:gd name="connsiteX354" fmla="*/ 2592370 w 2639504"/>
              <a:gd name="connsiteY354" fmla="*/ 3393633 h 5467529"/>
              <a:gd name="connsiteX355" fmla="*/ 2309566 w 2639504"/>
              <a:gd name="connsiteY355" fmla="*/ 3393633 h 5467529"/>
              <a:gd name="connsiteX356" fmla="*/ 2356700 w 2639504"/>
              <a:gd name="connsiteY356" fmla="*/ 3440767 h 5467529"/>
              <a:gd name="connsiteX357" fmla="*/ 2309566 w 2639504"/>
              <a:gd name="connsiteY357" fmla="*/ 3487901 h 5467529"/>
              <a:gd name="connsiteX358" fmla="*/ 2262432 w 2639504"/>
              <a:gd name="connsiteY358" fmla="*/ 3440767 h 5467529"/>
              <a:gd name="connsiteX359" fmla="*/ 2309566 w 2639504"/>
              <a:gd name="connsiteY359" fmla="*/ 3393633 h 5467529"/>
              <a:gd name="connsiteX360" fmla="*/ 2026762 w 2639504"/>
              <a:gd name="connsiteY360" fmla="*/ 3393633 h 5467529"/>
              <a:gd name="connsiteX361" fmla="*/ 2073896 w 2639504"/>
              <a:gd name="connsiteY361" fmla="*/ 3440767 h 5467529"/>
              <a:gd name="connsiteX362" fmla="*/ 2026762 w 2639504"/>
              <a:gd name="connsiteY362" fmla="*/ 3487901 h 5467529"/>
              <a:gd name="connsiteX363" fmla="*/ 1979628 w 2639504"/>
              <a:gd name="connsiteY363" fmla="*/ 3440767 h 5467529"/>
              <a:gd name="connsiteX364" fmla="*/ 2026762 w 2639504"/>
              <a:gd name="connsiteY364" fmla="*/ 3393633 h 5467529"/>
              <a:gd name="connsiteX365" fmla="*/ 1743958 w 2639504"/>
              <a:gd name="connsiteY365" fmla="*/ 3393633 h 5467529"/>
              <a:gd name="connsiteX366" fmla="*/ 1791092 w 2639504"/>
              <a:gd name="connsiteY366" fmla="*/ 3440767 h 5467529"/>
              <a:gd name="connsiteX367" fmla="*/ 1743958 w 2639504"/>
              <a:gd name="connsiteY367" fmla="*/ 3487901 h 5467529"/>
              <a:gd name="connsiteX368" fmla="*/ 1696824 w 2639504"/>
              <a:gd name="connsiteY368" fmla="*/ 3440767 h 5467529"/>
              <a:gd name="connsiteX369" fmla="*/ 1743958 w 2639504"/>
              <a:gd name="connsiteY369" fmla="*/ 3393633 h 5467529"/>
              <a:gd name="connsiteX370" fmla="*/ 1461154 w 2639504"/>
              <a:gd name="connsiteY370" fmla="*/ 3393633 h 5467529"/>
              <a:gd name="connsiteX371" fmla="*/ 1508288 w 2639504"/>
              <a:gd name="connsiteY371" fmla="*/ 3440767 h 5467529"/>
              <a:gd name="connsiteX372" fmla="*/ 1461154 w 2639504"/>
              <a:gd name="connsiteY372" fmla="*/ 3487901 h 5467529"/>
              <a:gd name="connsiteX373" fmla="*/ 1414020 w 2639504"/>
              <a:gd name="connsiteY373" fmla="*/ 3440767 h 5467529"/>
              <a:gd name="connsiteX374" fmla="*/ 1461154 w 2639504"/>
              <a:gd name="connsiteY374" fmla="*/ 3393633 h 5467529"/>
              <a:gd name="connsiteX375" fmla="*/ 1178350 w 2639504"/>
              <a:gd name="connsiteY375" fmla="*/ 3393633 h 5467529"/>
              <a:gd name="connsiteX376" fmla="*/ 1225484 w 2639504"/>
              <a:gd name="connsiteY376" fmla="*/ 3440767 h 5467529"/>
              <a:gd name="connsiteX377" fmla="*/ 1178350 w 2639504"/>
              <a:gd name="connsiteY377" fmla="*/ 3487901 h 5467529"/>
              <a:gd name="connsiteX378" fmla="*/ 1131216 w 2639504"/>
              <a:gd name="connsiteY378" fmla="*/ 3440767 h 5467529"/>
              <a:gd name="connsiteX379" fmla="*/ 1178350 w 2639504"/>
              <a:gd name="connsiteY379" fmla="*/ 3393633 h 5467529"/>
              <a:gd name="connsiteX380" fmla="*/ 895546 w 2639504"/>
              <a:gd name="connsiteY380" fmla="*/ 3393633 h 5467529"/>
              <a:gd name="connsiteX381" fmla="*/ 942680 w 2639504"/>
              <a:gd name="connsiteY381" fmla="*/ 3440767 h 5467529"/>
              <a:gd name="connsiteX382" fmla="*/ 895546 w 2639504"/>
              <a:gd name="connsiteY382" fmla="*/ 3487901 h 5467529"/>
              <a:gd name="connsiteX383" fmla="*/ 848412 w 2639504"/>
              <a:gd name="connsiteY383" fmla="*/ 3440767 h 5467529"/>
              <a:gd name="connsiteX384" fmla="*/ 895546 w 2639504"/>
              <a:gd name="connsiteY384" fmla="*/ 3393633 h 5467529"/>
              <a:gd name="connsiteX385" fmla="*/ 612742 w 2639504"/>
              <a:gd name="connsiteY385" fmla="*/ 3393633 h 5467529"/>
              <a:gd name="connsiteX386" fmla="*/ 659876 w 2639504"/>
              <a:gd name="connsiteY386" fmla="*/ 3440767 h 5467529"/>
              <a:gd name="connsiteX387" fmla="*/ 612742 w 2639504"/>
              <a:gd name="connsiteY387" fmla="*/ 3487901 h 5467529"/>
              <a:gd name="connsiteX388" fmla="*/ 565608 w 2639504"/>
              <a:gd name="connsiteY388" fmla="*/ 3440767 h 5467529"/>
              <a:gd name="connsiteX389" fmla="*/ 612742 w 2639504"/>
              <a:gd name="connsiteY389" fmla="*/ 3393633 h 5467529"/>
              <a:gd name="connsiteX390" fmla="*/ 329938 w 2639504"/>
              <a:gd name="connsiteY390" fmla="*/ 3393633 h 5467529"/>
              <a:gd name="connsiteX391" fmla="*/ 377072 w 2639504"/>
              <a:gd name="connsiteY391" fmla="*/ 3440767 h 5467529"/>
              <a:gd name="connsiteX392" fmla="*/ 329938 w 2639504"/>
              <a:gd name="connsiteY392" fmla="*/ 3487901 h 5467529"/>
              <a:gd name="connsiteX393" fmla="*/ 282804 w 2639504"/>
              <a:gd name="connsiteY393" fmla="*/ 3440767 h 5467529"/>
              <a:gd name="connsiteX394" fmla="*/ 329938 w 2639504"/>
              <a:gd name="connsiteY394" fmla="*/ 3393633 h 5467529"/>
              <a:gd name="connsiteX395" fmla="*/ 47134 w 2639504"/>
              <a:gd name="connsiteY395" fmla="*/ 3393633 h 5467529"/>
              <a:gd name="connsiteX396" fmla="*/ 94268 w 2639504"/>
              <a:gd name="connsiteY396" fmla="*/ 3440767 h 5467529"/>
              <a:gd name="connsiteX397" fmla="*/ 47134 w 2639504"/>
              <a:gd name="connsiteY397" fmla="*/ 3487901 h 5467529"/>
              <a:gd name="connsiteX398" fmla="*/ 0 w 2639504"/>
              <a:gd name="connsiteY398" fmla="*/ 3440767 h 5467529"/>
              <a:gd name="connsiteX399" fmla="*/ 47134 w 2639504"/>
              <a:gd name="connsiteY399" fmla="*/ 3393633 h 5467529"/>
              <a:gd name="connsiteX400" fmla="*/ 2592370 w 2639504"/>
              <a:gd name="connsiteY400" fmla="*/ 3110829 h 5467529"/>
              <a:gd name="connsiteX401" fmla="*/ 2639504 w 2639504"/>
              <a:gd name="connsiteY401" fmla="*/ 3157963 h 5467529"/>
              <a:gd name="connsiteX402" fmla="*/ 2592370 w 2639504"/>
              <a:gd name="connsiteY402" fmla="*/ 3205097 h 5467529"/>
              <a:gd name="connsiteX403" fmla="*/ 2545236 w 2639504"/>
              <a:gd name="connsiteY403" fmla="*/ 3157963 h 5467529"/>
              <a:gd name="connsiteX404" fmla="*/ 2592370 w 2639504"/>
              <a:gd name="connsiteY404" fmla="*/ 3110829 h 5467529"/>
              <a:gd name="connsiteX405" fmla="*/ 2309566 w 2639504"/>
              <a:gd name="connsiteY405" fmla="*/ 3110829 h 5467529"/>
              <a:gd name="connsiteX406" fmla="*/ 2356700 w 2639504"/>
              <a:gd name="connsiteY406" fmla="*/ 3157963 h 5467529"/>
              <a:gd name="connsiteX407" fmla="*/ 2309566 w 2639504"/>
              <a:gd name="connsiteY407" fmla="*/ 3205097 h 5467529"/>
              <a:gd name="connsiteX408" fmla="*/ 2262432 w 2639504"/>
              <a:gd name="connsiteY408" fmla="*/ 3157963 h 5467529"/>
              <a:gd name="connsiteX409" fmla="*/ 2309566 w 2639504"/>
              <a:gd name="connsiteY409" fmla="*/ 3110829 h 5467529"/>
              <a:gd name="connsiteX410" fmla="*/ 2026762 w 2639504"/>
              <a:gd name="connsiteY410" fmla="*/ 3110829 h 5467529"/>
              <a:gd name="connsiteX411" fmla="*/ 2073896 w 2639504"/>
              <a:gd name="connsiteY411" fmla="*/ 3157963 h 5467529"/>
              <a:gd name="connsiteX412" fmla="*/ 2026762 w 2639504"/>
              <a:gd name="connsiteY412" fmla="*/ 3205097 h 5467529"/>
              <a:gd name="connsiteX413" fmla="*/ 1979628 w 2639504"/>
              <a:gd name="connsiteY413" fmla="*/ 3157963 h 5467529"/>
              <a:gd name="connsiteX414" fmla="*/ 2026762 w 2639504"/>
              <a:gd name="connsiteY414" fmla="*/ 3110829 h 5467529"/>
              <a:gd name="connsiteX415" fmla="*/ 1743958 w 2639504"/>
              <a:gd name="connsiteY415" fmla="*/ 3110829 h 5467529"/>
              <a:gd name="connsiteX416" fmla="*/ 1791092 w 2639504"/>
              <a:gd name="connsiteY416" fmla="*/ 3157963 h 5467529"/>
              <a:gd name="connsiteX417" fmla="*/ 1743958 w 2639504"/>
              <a:gd name="connsiteY417" fmla="*/ 3205097 h 5467529"/>
              <a:gd name="connsiteX418" fmla="*/ 1696824 w 2639504"/>
              <a:gd name="connsiteY418" fmla="*/ 3157963 h 5467529"/>
              <a:gd name="connsiteX419" fmla="*/ 1743958 w 2639504"/>
              <a:gd name="connsiteY419" fmla="*/ 3110829 h 5467529"/>
              <a:gd name="connsiteX420" fmla="*/ 1461154 w 2639504"/>
              <a:gd name="connsiteY420" fmla="*/ 3110829 h 5467529"/>
              <a:gd name="connsiteX421" fmla="*/ 1508288 w 2639504"/>
              <a:gd name="connsiteY421" fmla="*/ 3157963 h 5467529"/>
              <a:gd name="connsiteX422" fmla="*/ 1461154 w 2639504"/>
              <a:gd name="connsiteY422" fmla="*/ 3205097 h 5467529"/>
              <a:gd name="connsiteX423" fmla="*/ 1414020 w 2639504"/>
              <a:gd name="connsiteY423" fmla="*/ 3157963 h 5467529"/>
              <a:gd name="connsiteX424" fmla="*/ 1461154 w 2639504"/>
              <a:gd name="connsiteY424" fmla="*/ 3110829 h 5467529"/>
              <a:gd name="connsiteX425" fmla="*/ 1178350 w 2639504"/>
              <a:gd name="connsiteY425" fmla="*/ 3110829 h 5467529"/>
              <a:gd name="connsiteX426" fmla="*/ 1225484 w 2639504"/>
              <a:gd name="connsiteY426" fmla="*/ 3157963 h 5467529"/>
              <a:gd name="connsiteX427" fmla="*/ 1178350 w 2639504"/>
              <a:gd name="connsiteY427" fmla="*/ 3205097 h 5467529"/>
              <a:gd name="connsiteX428" fmla="*/ 1131216 w 2639504"/>
              <a:gd name="connsiteY428" fmla="*/ 3157963 h 5467529"/>
              <a:gd name="connsiteX429" fmla="*/ 1178350 w 2639504"/>
              <a:gd name="connsiteY429" fmla="*/ 3110829 h 5467529"/>
              <a:gd name="connsiteX430" fmla="*/ 895546 w 2639504"/>
              <a:gd name="connsiteY430" fmla="*/ 3110829 h 5467529"/>
              <a:gd name="connsiteX431" fmla="*/ 942680 w 2639504"/>
              <a:gd name="connsiteY431" fmla="*/ 3157963 h 5467529"/>
              <a:gd name="connsiteX432" fmla="*/ 895546 w 2639504"/>
              <a:gd name="connsiteY432" fmla="*/ 3205097 h 5467529"/>
              <a:gd name="connsiteX433" fmla="*/ 848412 w 2639504"/>
              <a:gd name="connsiteY433" fmla="*/ 3157963 h 5467529"/>
              <a:gd name="connsiteX434" fmla="*/ 895546 w 2639504"/>
              <a:gd name="connsiteY434" fmla="*/ 3110829 h 5467529"/>
              <a:gd name="connsiteX435" fmla="*/ 612742 w 2639504"/>
              <a:gd name="connsiteY435" fmla="*/ 3110829 h 5467529"/>
              <a:gd name="connsiteX436" fmla="*/ 659876 w 2639504"/>
              <a:gd name="connsiteY436" fmla="*/ 3157963 h 5467529"/>
              <a:gd name="connsiteX437" fmla="*/ 612742 w 2639504"/>
              <a:gd name="connsiteY437" fmla="*/ 3205097 h 5467529"/>
              <a:gd name="connsiteX438" fmla="*/ 565608 w 2639504"/>
              <a:gd name="connsiteY438" fmla="*/ 3157963 h 5467529"/>
              <a:gd name="connsiteX439" fmla="*/ 612742 w 2639504"/>
              <a:gd name="connsiteY439" fmla="*/ 3110829 h 5467529"/>
              <a:gd name="connsiteX440" fmla="*/ 329938 w 2639504"/>
              <a:gd name="connsiteY440" fmla="*/ 3110829 h 5467529"/>
              <a:gd name="connsiteX441" fmla="*/ 377072 w 2639504"/>
              <a:gd name="connsiteY441" fmla="*/ 3157963 h 5467529"/>
              <a:gd name="connsiteX442" fmla="*/ 329938 w 2639504"/>
              <a:gd name="connsiteY442" fmla="*/ 3205097 h 5467529"/>
              <a:gd name="connsiteX443" fmla="*/ 282804 w 2639504"/>
              <a:gd name="connsiteY443" fmla="*/ 3157963 h 5467529"/>
              <a:gd name="connsiteX444" fmla="*/ 329938 w 2639504"/>
              <a:gd name="connsiteY444" fmla="*/ 3110829 h 5467529"/>
              <a:gd name="connsiteX445" fmla="*/ 47134 w 2639504"/>
              <a:gd name="connsiteY445" fmla="*/ 3110829 h 5467529"/>
              <a:gd name="connsiteX446" fmla="*/ 94268 w 2639504"/>
              <a:gd name="connsiteY446" fmla="*/ 3157963 h 5467529"/>
              <a:gd name="connsiteX447" fmla="*/ 47134 w 2639504"/>
              <a:gd name="connsiteY447" fmla="*/ 3205097 h 5467529"/>
              <a:gd name="connsiteX448" fmla="*/ 0 w 2639504"/>
              <a:gd name="connsiteY448" fmla="*/ 3157963 h 5467529"/>
              <a:gd name="connsiteX449" fmla="*/ 47134 w 2639504"/>
              <a:gd name="connsiteY449" fmla="*/ 3110829 h 5467529"/>
              <a:gd name="connsiteX450" fmla="*/ 2592370 w 2639504"/>
              <a:gd name="connsiteY450" fmla="*/ 2828025 h 5467529"/>
              <a:gd name="connsiteX451" fmla="*/ 2639504 w 2639504"/>
              <a:gd name="connsiteY451" fmla="*/ 2875159 h 5467529"/>
              <a:gd name="connsiteX452" fmla="*/ 2592370 w 2639504"/>
              <a:gd name="connsiteY452" fmla="*/ 2922293 h 5467529"/>
              <a:gd name="connsiteX453" fmla="*/ 2545236 w 2639504"/>
              <a:gd name="connsiteY453" fmla="*/ 2875159 h 5467529"/>
              <a:gd name="connsiteX454" fmla="*/ 2592370 w 2639504"/>
              <a:gd name="connsiteY454" fmla="*/ 2828025 h 5467529"/>
              <a:gd name="connsiteX455" fmla="*/ 2309566 w 2639504"/>
              <a:gd name="connsiteY455" fmla="*/ 2828025 h 5467529"/>
              <a:gd name="connsiteX456" fmla="*/ 2356700 w 2639504"/>
              <a:gd name="connsiteY456" fmla="*/ 2875159 h 5467529"/>
              <a:gd name="connsiteX457" fmla="*/ 2309566 w 2639504"/>
              <a:gd name="connsiteY457" fmla="*/ 2922293 h 5467529"/>
              <a:gd name="connsiteX458" fmla="*/ 2262432 w 2639504"/>
              <a:gd name="connsiteY458" fmla="*/ 2875159 h 5467529"/>
              <a:gd name="connsiteX459" fmla="*/ 2309566 w 2639504"/>
              <a:gd name="connsiteY459" fmla="*/ 2828025 h 5467529"/>
              <a:gd name="connsiteX460" fmla="*/ 2026762 w 2639504"/>
              <a:gd name="connsiteY460" fmla="*/ 2828025 h 5467529"/>
              <a:gd name="connsiteX461" fmla="*/ 2073896 w 2639504"/>
              <a:gd name="connsiteY461" fmla="*/ 2875159 h 5467529"/>
              <a:gd name="connsiteX462" fmla="*/ 2026762 w 2639504"/>
              <a:gd name="connsiteY462" fmla="*/ 2922293 h 5467529"/>
              <a:gd name="connsiteX463" fmla="*/ 1979628 w 2639504"/>
              <a:gd name="connsiteY463" fmla="*/ 2875159 h 5467529"/>
              <a:gd name="connsiteX464" fmla="*/ 2026762 w 2639504"/>
              <a:gd name="connsiteY464" fmla="*/ 2828025 h 5467529"/>
              <a:gd name="connsiteX465" fmla="*/ 1743958 w 2639504"/>
              <a:gd name="connsiteY465" fmla="*/ 2828025 h 5467529"/>
              <a:gd name="connsiteX466" fmla="*/ 1791092 w 2639504"/>
              <a:gd name="connsiteY466" fmla="*/ 2875159 h 5467529"/>
              <a:gd name="connsiteX467" fmla="*/ 1743958 w 2639504"/>
              <a:gd name="connsiteY467" fmla="*/ 2922293 h 5467529"/>
              <a:gd name="connsiteX468" fmla="*/ 1696824 w 2639504"/>
              <a:gd name="connsiteY468" fmla="*/ 2875159 h 5467529"/>
              <a:gd name="connsiteX469" fmla="*/ 1743958 w 2639504"/>
              <a:gd name="connsiteY469" fmla="*/ 2828025 h 5467529"/>
              <a:gd name="connsiteX470" fmla="*/ 1461154 w 2639504"/>
              <a:gd name="connsiteY470" fmla="*/ 2828025 h 5467529"/>
              <a:gd name="connsiteX471" fmla="*/ 1508288 w 2639504"/>
              <a:gd name="connsiteY471" fmla="*/ 2875159 h 5467529"/>
              <a:gd name="connsiteX472" fmla="*/ 1461154 w 2639504"/>
              <a:gd name="connsiteY472" fmla="*/ 2922293 h 5467529"/>
              <a:gd name="connsiteX473" fmla="*/ 1414020 w 2639504"/>
              <a:gd name="connsiteY473" fmla="*/ 2875159 h 5467529"/>
              <a:gd name="connsiteX474" fmla="*/ 1461154 w 2639504"/>
              <a:gd name="connsiteY474" fmla="*/ 2828025 h 5467529"/>
              <a:gd name="connsiteX475" fmla="*/ 1178350 w 2639504"/>
              <a:gd name="connsiteY475" fmla="*/ 2828025 h 5467529"/>
              <a:gd name="connsiteX476" fmla="*/ 1225484 w 2639504"/>
              <a:gd name="connsiteY476" fmla="*/ 2875159 h 5467529"/>
              <a:gd name="connsiteX477" fmla="*/ 1178350 w 2639504"/>
              <a:gd name="connsiteY477" fmla="*/ 2922293 h 5467529"/>
              <a:gd name="connsiteX478" fmla="*/ 1131216 w 2639504"/>
              <a:gd name="connsiteY478" fmla="*/ 2875159 h 5467529"/>
              <a:gd name="connsiteX479" fmla="*/ 1178350 w 2639504"/>
              <a:gd name="connsiteY479" fmla="*/ 2828025 h 5467529"/>
              <a:gd name="connsiteX480" fmla="*/ 895546 w 2639504"/>
              <a:gd name="connsiteY480" fmla="*/ 2828025 h 5467529"/>
              <a:gd name="connsiteX481" fmla="*/ 942680 w 2639504"/>
              <a:gd name="connsiteY481" fmla="*/ 2875159 h 5467529"/>
              <a:gd name="connsiteX482" fmla="*/ 895546 w 2639504"/>
              <a:gd name="connsiteY482" fmla="*/ 2922293 h 5467529"/>
              <a:gd name="connsiteX483" fmla="*/ 848412 w 2639504"/>
              <a:gd name="connsiteY483" fmla="*/ 2875159 h 5467529"/>
              <a:gd name="connsiteX484" fmla="*/ 895546 w 2639504"/>
              <a:gd name="connsiteY484" fmla="*/ 2828025 h 5467529"/>
              <a:gd name="connsiteX485" fmla="*/ 612742 w 2639504"/>
              <a:gd name="connsiteY485" fmla="*/ 2828025 h 5467529"/>
              <a:gd name="connsiteX486" fmla="*/ 659876 w 2639504"/>
              <a:gd name="connsiteY486" fmla="*/ 2875159 h 5467529"/>
              <a:gd name="connsiteX487" fmla="*/ 612742 w 2639504"/>
              <a:gd name="connsiteY487" fmla="*/ 2922293 h 5467529"/>
              <a:gd name="connsiteX488" fmla="*/ 565608 w 2639504"/>
              <a:gd name="connsiteY488" fmla="*/ 2875159 h 5467529"/>
              <a:gd name="connsiteX489" fmla="*/ 612742 w 2639504"/>
              <a:gd name="connsiteY489" fmla="*/ 2828025 h 5467529"/>
              <a:gd name="connsiteX490" fmla="*/ 329938 w 2639504"/>
              <a:gd name="connsiteY490" fmla="*/ 2828025 h 5467529"/>
              <a:gd name="connsiteX491" fmla="*/ 377072 w 2639504"/>
              <a:gd name="connsiteY491" fmla="*/ 2875159 h 5467529"/>
              <a:gd name="connsiteX492" fmla="*/ 329938 w 2639504"/>
              <a:gd name="connsiteY492" fmla="*/ 2922293 h 5467529"/>
              <a:gd name="connsiteX493" fmla="*/ 282804 w 2639504"/>
              <a:gd name="connsiteY493" fmla="*/ 2875159 h 5467529"/>
              <a:gd name="connsiteX494" fmla="*/ 329938 w 2639504"/>
              <a:gd name="connsiteY494" fmla="*/ 2828025 h 5467529"/>
              <a:gd name="connsiteX495" fmla="*/ 47134 w 2639504"/>
              <a:gd name="connsiteY495" fmla="*/ 2828025 h 5467529"/>
              <a:gd name="connsiteX496" fmla="*/ 94268 w 2639504"/>
              <a:gd name="connsiteY496" fmla="*/ 2875159 h 5467529"/>
              <a:gd name="connsiteX497" fmla="*/ 47134 w 2639504"/>
              <a:gd name="connsiteY497" fmla="*/ 2922293 h 5467529"/>
              <a:gd name="connsiteX498" fmla="*/ 0 w 2639504"/>
              <a:gd name="connsiteY498" fmla="*/ 2875159 h 5467529"/>
              <a:gd name="connsiteX499" fmla="*/ 47134 w 2639504"/>
              <a:gd name="connsiteY499" fmla="*/ 2828025 h 5467529"/>
              <a:gd name="connsiteX500" fmla="*/ 2592370 w 2639504"/>
              <a:gd name="connsiteY500" fmla="*/ 2545221 h 5467529"/>
              <a:gd name="connsiteX501" fmla="*/ 2639504 w 2639504"/>
              <a:gd name="connsiteY501" fmla="*/ 2592355 h 5467529"/>
              <a:gd name="connsiteX502" fmla="*/ 2592370 w 2639504"/>
              <a:gd name="connsiteY502" fmla="*/ 2639489 h 5467529"/>
              <a:gd name="connsiteX503" fmla="*/ 2545236 w 2639504"/>
              <a:gd name="connsiteY503" fmla="*/ 2592355 h 5467529"/>
              <a:gd name="connsiteX504" fmla="*/ 2592370 w 2639504"/>
              <a:gd name="connsiteY504" fmla="*/ 2545221 h 5467529"/>
              <a:gd name="connsiteX505" fmla="*/ 2309566 w 2639504"/>
              <a:gd name="connsiteY505" fmla="*/ 2545221 h 5467529"/>
              <a:gd name="connsiteX506" fmla="*/ 2356700 w 2639504"/>
              <a:gd name="connsiteY506" fmla="*/ 2592355 h 5467529"/>
              <a:gd name="connsiteX507" fmla="*/ 2309566 w 2639504"/>
              <a:gd name="connsiteY507" fmla="*/ 2639489 h 5467529"/>
              <a:gd name="connsiteX508" fmla="*/ 2262432 w 2639504"/>
              <a:gd name="connsiteY508" fmla="*/ 2592355 h 5467529"/>
              <a:gd name="connsiteX509" fmla="*/ 2309566 w 2639504"/>
              <a:gd name="connsiteY509" fmla="*/ 2545221 h 5467529"/>
              <a:gd name="connsiteX510" fmla="*/ 2026762 w 2639504"/>
              <a:gd name="connsiteY510" fmla="*/ 2545221 h 5467529"/>
              <a:gd name="connsiteX511" fmla="*/ 2073896 w 2639504"/>
              <a:gd name="connsiteY511" fmla="*/ 2592355 h 5467529"/>
              <a:gd name="connsiteX512" fmla="*/ 2026762 w 2639504"/>
              <a:gd name="connsiteY512" fmla="*/ 2639489 h 5467529"/>
              <a:gd name="connsiteX513" fmla="*/ 1979628 w 2639504"/>
              <a:gd name="connsiteY513" fmla="*/ 2592355 h 5467529"/>
              <a:gd name="connsiteX514" fmla="*/ 2026762 w 2639504"/>
              <a:gd name="connsiteY514" fmla="*/ 2545221 h 5467529"/>
              <a:gd name="connsiteX515" fmla="*/ 1743958 w 2639504"/>
              <a:gd name="connsiteY515" fmla="*/ 2545221 h 5467529"/>
              <a:gd name="connsiteX516" fmla="*/ 1791092 w 2639504"/>
              <a:gd name="connsiteY516" fmla="*/ 2592355 h 5467529"/>
              <a:gd name="connsiteX517" fmla="*/ 1743958 w 2639504"/>
              <a:gd name="connsiteY517" fmla="*/ 2639489 h 5467529"/>
              <a:gd name="connsiteX518" fmla="*/ 1696824 w 2639504"/>
              <a:gd name="connsiteY518" fmla="*/ 2592355 h 5467529"/>
              <a:gd name="connsiteX519" fmla="*/ 1743958 w 2639504"/>
              <a:gd name="connsiteY519" fmla="*/ 2545221 h 5467529"/>
              <a:gd name="connsiteX520" fmla="*/ 1461154 w 2639504"/>
              <a:gd name="connsiteY520" fmla="*/ 2545221 h 5467529"/>
              <a:gd name="connsiteX521" fmla="*/ 1508288 w 2639504"/>
              <a:gd name="connsiteY521" fmla="*/ 2592355 h 5467529"/>
              <a:gd name="connsiteX522" fmla="*/ 1461154 w 2639504"/>
              <a:gd name="connsiteY522" fmla="*/ 2639489 h 5467529"/>
              <a:gd name="connsiteX523" fmla="*/ 1414020 w 2639504"/>
              <a:gd name="connsiteY523" fmla="*/ 2592355 h 5467529"/>
              <a:gd name="connsiteX524" fmla="*/ 1461154 w 2639504"/>
              <a:gd name="connsiteY524" fmla="*/ 2545221 h 5467529"/>
              <a:gd name="connsiteX525" fmla="*/ 1178350 w 2639504"/>
              <a:gd name="connsiteY525" fmla="*/ 2545221 h 5467529"/>
              <a:gd name="connsiteX526" fmla="*/ 1225484 w 2639504"/>
              <a:gd name="connsiteY526" fmla="*/ 2592355 h 5467529"/>
              <a:gd name="connsiteX527" fmla="*/ 1178350 w 2639504"/>
              <a:gd name="connsiteY527" fmla="*/ 2639489 h 5467529"/>
              <a:gd name="connsiteX528" fmla="*/ 1131216 w 2639504"/>
              <a:gd name="connsiteY528" fmla="*/ 2592355 h 5467529"/>
              <a:gd name="connsiteX529" fmla="*/ 1178350 w 2639504"/>
              <a:gd name="connsiteY529" fmla="*/ 2545221 h 5467529"/>
              <a:gd name="connsiteX530" fmla="*/ 895546 w 2639504"/>
              <a:gd name="connsiteY530" fmla="*/ 2545221 h 5467529"/>
              <a:gd name="connsiteX531" fmla="*/ 942680 w 2639504"/>
              <a:gd name="connsiteY531" fmla="*/ 2592355 h 5467529"/>
              <a:gd name="connsiteX532" fmla="*/ 895546 w 2639504"/>
              <a:gd name="connsiteY532" fmla="*/ 2639489 h 5467529"/>
              <a:gd name="connsiteX533" fmla="*/ 848412 w 2639504"/>
              <a:gd name="connsiteY533" fmla="*/ 2592355 h 5467529"/>
              <a:gd name="connsiteX534" fmla="*/ 895546 w 2639504"/>
              <a:gd name="connsiteY534" fmla="*/ 2545221 h 5467529"/>
              <a:gd name="connsiteX535" fmla="*/ 612742 w 2639504"/>
              <a:gd name="connsiteY535" fmla="*/ 2545221 h 5467529"/>
              <a:gd name="connsiteX536" fmla="*/ 659876 w 2639504"/>
              <a:gd name="connsiteY536" fmla="*/ 2592355 h 5467529"/>
              <a:gd name="connsiteX537" fmla="*/ 612742 w 2639504"/>
              <a:gd name="connsiteY537" fmla="*/ 2639489 h 5467529"/>
              <a:gd name="connsiteX538" fmla="*/ 565608 w 2639504"/>
              <a:gd name="connsiteY538" fmla="*/ 2592355 h 5467529"/>
              <a:gd name="connsiteX539" fmla="*/ 612742 w 2639504"/>
              <a:gd name="connsiteY539" fmla="*/ 2545221 h 5467529"/>
              <a:gd name="connsiteX540" fmla="*/ 329938 w 2639504"/>
              <a:gd name="connsiteY540" fmla="*/ 2545221 h 5467529"/>
              <a:gd name="connsiteX541" fmla="*/ 377072 w 2639504"/>
              <a:gd name="connsiteY541" fmla="*/ 2592355 h 5467529"/>
              <a:gd name="connsiteX542" fmla="*/ 329938 w 2639504"/>
              <a:gd name="connsiteY542" fmla="*/ 2639489 h 5467529"/>
              <a:gd name="connsiteX543" fmla="*/ 282804 w 2639504"/>
              <a:gd name="connsiteY543" fmla="*/ 2592355 h 5467529"/>
              <a:gd name="connsiteX544" fmla="*/ 329938 w 2639504"/>
              <a:gd name="connsiteY544" fmla="*/ 2545221 h 5467529"/>
              <a:gd name="connsiteX545" fmla="*/ 47134 w 2639504"/>
              <a:gd name="connsiteY545" fmla="*/ 2545221 h 5467529"/>
              <a:gd name="connsiteX546" fmla="*/ 94268 w 2639504"/>
              <a:gd name="connsiteY546" fmla="*/ 2592355 h 5467529"/>
              <a:gd name="connsiteX547" fmla="*/ 47134 w 2639504"/>
              <a:gd name="connsiteY547" fmla="*/ 2639489 h 5467529"/>
              <a:gd name="connsiteX548" fmla="*/ 0 w 2639504"/>
              <a:gd name="connsiteY548" fmla="*/ 2592355 h 5467529"/>
              <a:gd name="connsiteX549" fmla="*/ 47134 w 2639504"/>
              <a:gd name="connsiteY549" fmla="*/ 2545221 h 5467529"/>
              <a:gd name="connsiteX550" fmla="*/ 2592370 w 2639504"/>
              <a:gd name="connsiteY550" fmla="*/ 2262417 h 5467529"/>
              <a:gd name="connsiteX551" fmla="*/ 2639504 w 2639504"/>
              <a:gd name="connsiteY551" fmla="*/ 2309551 h 5467529"/>
              <a:gd name="connsiteX552" fmla="*/ 2592370 w 2639504"/>
              <a:gd name="connsiteY552" fmla="*/ 2356685 h 5467529"/>
              <a:gd name="connsiteX553" fmla="*/ 2545236 w 2639504"/>
              <a:gd name="connsiteY553" fmla="*/ 2309551 h 5467529"/>
              <a:gd name="connsiteX554" fmla="*/ 2592370 w 2639504"/>
              <a:gd name="connsiteY554" fmla="*/ 2262417 h 5467529"/>
              <a:gd name="connsiteX555" fmla="*/ 2309566 w 2639504"/>
              <a:gd name="connsiteY555" fmla="*/ 2262417 h 5467529"/>
              <a:gd name="connsiteX556" fmla="*/ 2356700 w 2639504"/>
              <a:gd name="connsiteY556" fmla="*/ 2309551 h 5467529"/>
              <a:gd name="connsiteX557" fmla="*/ 2309566 w 2639504"/>
              <a:gd name="connsiteY557" fmla="*/ 2356685 h 5467529"/>
              <a:gd name="connsiteX558" fmla="*/ 2262432 w 2639504"/>
              <a:gd name="connsiteY558" fmla="*/ 2309551 h 5467529"/>
              <a:gd name="connsiteX559" fmla="*/ 2309566 w 2639504"/>
              <a:gd name="connsiteY559" fmla="*/ 2262417 h 5467529"/>
              <a:gd name="connsiteX560" fmla="*/ 2026762 w 2639504"/>
              <a:gd name="connsiteY560" fmla="*/ 2262417 h 5467529"/>
              <a:gd name="connsiteX561" fmla="*/ 2073896 w 2639504"/>
              <a:gd name="connsiteY561" fmla="*/ 2309551 h 5467529"/>
              <a:gd name="connsiteX562" fmla="*/ 2026762 w 2639504"/>
              <a:gd name="connsiteY562" fmla="*/ 2356685 h 5467529"/>
              <a:gd name="connsiteX563" fmla="*/ 1979628 w 2639504"/>
              <a:gd name="connsiteY563" fmla="*/ 2309551 h 5467529"/>
              <a:gd name="connsiteX564" fmla="*/ 2026762 w 2639504"/>
              <a:gd name="connsiteY564" fmla="*/ 2262417 h 5467529"/>
              <a:gd name="connsiteX565" fmla="*/ 1743958 w 2639504"/>
              <a:gd name="connsiteY565" fmla="*/ 2262417 h 5467529"/>
              <a:gd name="connsiteX566" fmla="*/ 1791092 w 2639504"/>
              <a:gd name="connsiteY566" fmla="*/ 2309551 h 5467529"/>
              <a:gd name="connsiteX567" fmla="*/ 1743958 w 2639504"/>
              <a:gd name="connsiteY567" fmla="*/ 2356685 h 5467529"/>
              <a:gd name="connsiteX568" fmla="*/ 1696824 w 2639504"/>
              <a:gd name="connsiteY568" fmla="*/ 2309551 h 5467529"/>
              <a:gd name="connsiteX569" fmla="*/ 1743958 w 2639504"/>
              <a:gd name="connsiteY569" fmla="*/ 2262417 h 5467529"/>
              <a:gd name="connsiteX570" fmla="*/ 1461154 w 2639504"/>
              <a:gd name="connsiteY570" fmla="*/ 2262417 h 5467529"/>
              <a:gd name="connsiteX571" fmla="*/ 1508288 w 2639504"/>
              <a:gd name="connsiteY571" fmla="*/ 2309551 h 5467529"/>
              <a:gd name="connsiteX572" fmla="*/ 1461154 w 2639504"/>
              <a:gd name="connsiteY572" fmla="*/ 2356685 h 5467529"/>
              <a:gd name="connsiteX573" fmla="*/ 1414020 w 2639504"/>
              <a:gd name="connsiteY573" fmla="*/ 2309551 h 5467529"/>
              <a:gd name="connsiteX574" fmla="*/ 1461154 w 2639504"/>
              <a:gd name="connsiteY574" fmla="*/ 2262417 h 5467529"/>
              <a:gd name="connsiteX575" fmla="*/ 1178350 w 2639504"/>
              <a:gd name="connsiteY575" fmla="*/ 2262417 h 5467529"/>
              <a:gd name="connsiteX576" fmla="*/ 1225484 w 2639504"/>
              <a:gd name="connsiteY576" fmla="*/ 2309551 h 5467529"/>
              <a:gd name="connsiteX577" fmla="*/ 1178350 w 2639504"/>
              <a:gd name="connsiteY577" fmla="*/ 2356685 h 5467529"/>
              <a:gd name="connsiteX578" fmla="*/ 1131216 w 2639504"/>
              <a:gd name="connsiteY578" fmla="*/ 2309551 h 5467529"/>
              <a:gd name="connsiteX579" fmla="*/ 1178350 w 2639504"/>
              <a:gd name="connsiteY579" fmla="*/ 2262417 h 5467529"/>
              <a:gd name="connsiteX580" fmla="*/ 895546 w 2639504"/>
              <a:gd name="connsiteY580" fmla="*/ 2262417 h 5467529"/>
              <a:gd name="connsiteX581" fmla="*/ 942680 w 2639504"/>
              <a:gd name="connsiteY581" fmla="*/ 2309551 h 5467529"/>
              <a:gd name="connsiteX582" fmla="*/ 895546 w 2639504"/>
              <a:gd name="connsiteY582" fmla="*/ 2356685 h 5467529"/>
              <a:gd name="connsiteX583" fmla="*/ 848412 w 2639504"/>
              <a:gd name="connsiteY583" fmla="*/ 2309551 h 5467529"/>
              <a:gd name="connsiteX584" fmla="*/ 895546 w 2639504"/>
              <a:gd name="connsiteY584" fmla="*/ 2262417 h 5467529"/>
              <a:gd name="connsiteX585" fmla="*/ 612742 w 2639504"/>
              <a:gd name="connsiteY585" fmla="*/ 2262417 h 5467529"/>
              <a:gd name="connsiteX586" fmla="*/ 659876 w 2639504"/>
              <a:gd name="connsiteY586" fmla="*/ 2309551 h 5467529"/>
              <a:gd name="connsiteX587" fmla="*/ 612742 w 2639504"/>
              <a:gd name="connsiteY587" fmla="*/ 2356685 h 5467529"/>
              <a:gd name="connsiteX588" fmla="*/ 565608 w 2639504"/>
              <a:gd name="connsiteY588" fmla="*/ 2309551 h 5467529"/>
              <a:gd name="connsiteX589" fmla="*/ 612742 w 2639504"/>
              <a:gd name="connsiteY589" fmla="*/ 2262417 h 5467529"/>
              <a:gd name="connsiteX590" fmla="*/ 329938 w 2639504"/>
              <a:gd name="connsiteY590" fmla="*/ 2262417 h 5467529"/>
              <a:gd name="connsiteX591" fmla="*/ 377072 w 2639504"/>
              <a:gd name="connsiteY591" fmla="*/ 2309551 h 5467529"/>
              <a:gd name="connsiteX592" fmla="*/ 329938 w 2639504"/>
              <a:gd name="connsiteY592" fmla="*/ 2356685 h 5467529"/>
              <a:gd name="connsiteX593" fmla="*/ 282804 w 2639504"/>
              <a:gd name="connsiteY593" fmla="*/ 2309551 h 5467529"/>
              <a:gd name="connsiteX594" fmla="*/ 329938 w 2639504"/>
              <a:gd name="connsiteY594" fmla="*/ 2262417 h 5467529"/>
              <a:gd name="connsiteX595" fmla="*/ 47134 w 2639504"/>
              <a:gd name="connsiteY595" fmla="*/ 2262417 h 5467529"/>
              <a:gd name="connsiteX596" fmla="*/ 94268 w 2639504"/>
              <a:gd name="connsiteY596" fmla="*/ 2309551 h 5467529"/>
              <a:gd name="connsiteX597" fmla="*/ 47134 w 2639504"/>
              <a:gd name="connsiteY597" fmla="*/ 2356685 h 5467529"/>
              <a:gd name="connsiteX598" fmla="*/ 0 w 2639504"/>
              <a:gd name="connsiteY598" fmla="*/ 2309551 h 5467529"/>
              <a:gd name="connsiteX599" fmla="*/ 47134 w 2639504"/>
              <a:gd name="connsiteY599" fmla="*/ 2262417 h 5467529"/>
              <a:gd name="connsiteX600" fmla="*/ 2592370 w 2639504"/>
              <a:gd name="connsiteY600" fmla="*/ 1979613 h 5467529"/>
              <a:gd name="connsiteX601" fmla="*/ 2639504 w 2639504"/>
              <a:gd name="connsiteY601" fmla="*/ 2026747 h 5467529"/>
              <a:gd name="connsiteX602" fmla="*/ 2592370 w 2639504"/>
              <a:gd name="connsiteY602" fmla="*/ 2073881 h 5467529"/>
              <a:gd name="connsiteX603" fmla="*/ 2545236 w 2639504"/>
              <a:gd name="connsiteY603" fmla="*/ 2026747 h 5467529"/>
              <a:gd name="connsiteX604" fmla="*/ 2592370 w 2639504"/>
              <a:gd name="connsiteY604" fmla="*/ 1979613 h 5467529"/>
              <a:gd name="connsiteX605" fmla="*/ 2309566 w 2639504"/>
              <a:gd name="connsiteY605" fmla="*/ 1979613 h 5467529"/>
              <a:gd name="connsiteX606" fmla="*/ 2356700 w 2639504"/>
              <a:gd name="connsiteY606" fmla="*/ 2026747 h 5467529"/>
              <a:gd name="connsiteX607" fmla="*/ 2309566 w 2639504"/>
              <a:gd name="connsiteY607" fmla="*/ 2073881 h 5467529"/>
              <a:gd name="connsiteX608" fmla="*/ 2262432 w 2639504"/>
              <a:gd name="connsiteY608" fmla="*/ 2026747 h 5467529"/>
              <a:gd name="connsiteX609" fmla="*/ 2309566 w 2639504"/>
              <a:gd name="connsiteY609" fmla="*/ 1979613 h 5467529"/>
              <a:gd name="connsiteX610" fmla="*/ 2026762 w 2639504"/>
              <a:gd name="connsiteY610" fmla="*/ 1979613 h 5467529"/>
              <a:gd name="connsiteX611" fmla="*/ 2073896 w 2639504"/>
              <a:gd name="connsiteY611" fmla="*/ 2026747 h 5467529"/>
              <a:gd name="connsiteX612" fmla="*/ 2026762 w 2639504"/>
              <a:gd name="connsiteY612" fmla="*/ 2073881 h 5467529"/>
              <a:gd name="connsiteX613" fmla="*/ 1979628 w 2639504"/>
              <a:gd name="connsiteY613" fmla="*/ 2026747 h 5467529"/>
              <a:gd name="connsiteX614" fmla="*/ 2026762 w 2639504"/>
              <a:gd name="connsiteY614" fmla="*/ 1979613 h 5467529"/>
              <a:gd name="connsiteX615" fmla="*/ 1743958 w 2639504"/>
              <a:gd name="connsiteY615" fmla="*/ 1979613 h 5467529"/>
              <a:gd name="connsiteX616" fmla="*/ 1791092 w 2639504"/>
              <a:gd name="connsiteY616" fmla="*/ 2026747 h 5467529"/>
              <a:gd name="connsiteX617" fmla="*/ 1743958 w 2639504"/>
              <a:gd name="connsiteY617" fmla="*/ 2073881 h 5467529"/>
              <a:gd name="connsiteX618" fmla="*/ 1696824 w 2639504"/>
              <a:gd name="connsiteY618" fmla="*/ 2026747 h 5467529"/>
              <a:gd name="connsiteX619" fmla="*/ 1743958 w 2639504"/>
              <a:gd name="connsiteY619" fmla="*/ 1979613 h 5467529"/>
              <a:gd name="connsiteX620" fmla="*/ 1461154 w 2639504"/>
              <a:gd name="connsiteY620" fmla="*/ 1979613 h 5467529"/>
              <a:gd name="connsiteX621" fmla="*/ 1508288 w 2639504"/>
              <a:gd name="connsiteY621" fmla="*/ 2026747 h 5467529"/>
              <a:gd name="connsiteX622" fmla="*/ 1461154 w 2639504"/>
              <a:gd name="connsiteY622" fmla="*/ 2073881 h 5467529"/>
              <a:gd name="connsiteX623" fmla="*/ 1414020 w 2639504"/>
              <a:gd name="connsiteY623" fmla="*/ 2026747 h 5467529"/>
              <a:gd name="connsiteX624" fmla="*/ 1461154 w 2639504"/>
              <a:gd name="connsiteY624" fmla="*/ 1979613 h 5467529"/>
              <a:gd name="connsiteX625" fmla="*/ 1178350 w 2639504"/>
              <a:gd name="connsiteY625" fmla="*/ 1979613 h 5467529"/>
              <a:gd name="connsiteX626" fmla="*/ 1225484 w 2639504"/>
              <a:gd name="connsiteY626" fmla="*/ 2026747 h 5467529"/>
              <a:gd name="connsiteX627" fmla="*/ 1178350 w 2639504"/>
              <a:gd name="connsiteY627" fmla="*/ 2073881 h 5467529"/>
              <a:gd name="connsiteX628" fmla="*/ 1131216 w 2639504"/>
              <a:gd name="connsiteY628" fmla="*/ 2026747 h 5467529"/>
              <a:gd name="connsiteX629" fmla="*/ 1178350 w 2639504"/>
              <a:gd name="connsiteY629" fmla="*/ 1979613 h 5467529"/>
              <a:gd name="connsiteX630" fmla="*/ 895546 w 2639504"/>
              <a:gd name="connsiteY630" fmla="*/ 1979613 h 5467529"/>
              <a:gd name="connsiteX631" fmla="*/ 942680 w 2639504"/>
              <a:gd name="connsiteY631" fmla="*/ 2026747 h 5467529"/>
              <a:gd name="connsiteX632" fmla="*/ 895546 w 2639504"/>
              <a:gd name="connsiteY632" fmla="*/ 2073881 h 5467529"/>
              <a:gd name="connsiteX633" fmla="*/ 848412 w 2639504"/>
              <a:gd name="connsiteY633" fmla="*/ 2026747 h 5467529"/>
              <a:gd name="connsiteX634" fmla="*/ 895546 w 2639504"/>
              <a:gd name="connsiteY634" fmla="*/ 1979613 h 5467529"/>
              <a:gd name="connsiteX635" fmla="*/ 612742 w 2639504"/>
              <a:gd name="connsiteY635" fmla="*/ 1979613 h 5467529"/>
              <a:gd name="connsiteX636" fmla="*/ 659876 w 2639504"/>
              <a:gd name="connsiteY636" fmla="*/ 2026747 h 5467529"/>
              <a:gd name="connsiteX637" fmla="*/ 612742 w 2639504"/>
              <a:gd name="connsiteY637" fmla="*/ 2073881 h 5467529"/>
              <a:gd name="connsiteX638" fmla="*/ 565608 w 2639504"/>
              <a:gd name="connsiteY638" fmla="*/ 2026747 h 5467529"/>
              <a:gd name="connsiteX639" fmla="*/ 612742 w 2639504"/>
              <a:gd name="connsiteY639" fmla="*/ 1979613 h 5467529"/>
              <a:gd name="connsiteX640" fmla="*/ 329938 w 2639504"/>
              <a:gd name="connsiteY640" fmla="*/ 1979613 h 5467529"/>
              <a:gd name="connsiteX641" fmla="*/ 377072 w 2639504"/>
              <a:gd name="connsiteY641" fmla="*/ 2026747 h 5467529"/>
              <a:gd name="connsiteX642" fmla="*/ 329938 w 2639504"/>
              <a:gd name="connsiteY642" fmla="*/ 2073881 h 5467529"/>
              <a:gd name="connsiteX643" fmla="*/ 282804 w 2639504"/>
              <a:gd name="connsiteY643" fmla="*/ 2026747 h 5467529"/>
              <a:gd name="connsiteX644" fmla="*/ 329938 w 2639504"/>
              <a:gd name="connsiteY644" fmla="*/ 1979613 h 5467529"/>
              <a:gd name="connsiteX645" fmla="*/ 47134 w 2639504"/>
              <a:gd name="connsiteY645" fmla="*/ 1979613 h 5467529"/>
              <a:gd name="connsiteX646" fmla="*/ 94268 w 2639504"/>
              <a:gd name="connsiteY646" fmla="*/ 2026747 h 5467529"/>
              <a:gd name="connsiteX647" fmla="*/ 47134 w 2639504"/>
              <a:gd name="connsiteY647" fmla="*/ 2073881 h 5467529"/>
              <a:gd name="connsiteX648" fmla="*/ 0 w 2639504"/>
              <a:gd name="connsiteY648" fmla="*/ 2026747 h 5467529"/>
              <a:gd name="connsiteX649" fmla="*/ 47134 w 2639504"/>
              <a:gd name="connsiteY649" fmla="*/ 1979613 h 5467529"/>
              <a:gd name="connsiteX650" fmla="*/ 2592370 w 2639504"/>
              <a:gd name="connsiteY650" fmla="*/ 1696809 h 5467529"/>
              <a:gd name="connsiteX651" fmla="*/ 2639504 w 2639504"/>
              <a:gd name="connsiteY651" fmla="*/ 1743943 h 5467529"/>
              <a:gd name="connsiteX652" fmla="*/ 2592370 w 2639504"/>
              <a:gd name="connsiteY652" fmla="*/ 1791077 h 5467529"/>
              <a:gd name="connsiteX653" fmla="*/ 2545236 w 2639504"/>
              <a:gd name="connsiteY653" fmla="*/ 1743943 h 5467529"/>
              <a:gd name="connsiteX654" fmla="*/ 2592370 w 2639504"/>
              <a:gd name="connsiteY654" fmla="*/ 1696809 h 5467529"/>
              <a:gd name="connsiteX655" fmla="*/ 2309566 w 2639504"/>
              <a:gd name="connsiteY655" fmla="*/ 1696809 h 5467529"/>
              <a:gd name="connsiteX656" fmla="*/ 2356700 w 2639504"/>
              <a:gd name="connsiteY656" fmla="*/ 1743943 h 5467529"/>
              <a:gd name="connsiteX657" fmla="*/ 2309566 w 2639504"/>
              <a:gd name="connsiteY657" fmla="*/ 1791077 h 5467529"/>
              <a:gd name="connsiteX658" fmla="*/ 2262432 w 2639504"/>
              <a:gd name="connsiteY658" fmla="*/ 1743943 h 5467529"/>
              <a:gd name="connsiteX659" fmla="*/ 2309566 w 2639504"/>
              <a:gd name="connsiteY659" fmla="*/ 1696809 h 5467529"/>
              <a:gd name="connsiteX660" fmla="*/ 2026762 w 2639504"/>
              <a:gd name="connsiteY660" fmla="*/ 1696809 h 5467529"/>
              <a:gd name="connsiteX661" fmla="*/ 2073896 w 2639504"/>
              <a:gd name="connsiteY661" fmla="*/ 1743943 h 5467529"/>
              <a:gd name="connsiteX662" fmla="*/ 2026762 w 2639504"/>
              <a:gd name="connsiteY662" fmla="*/ 1791077 h 5467529"/>
              <a:gd name="connsiteX663" fmla="*/ 1979628 w 2639504"/>
              <a:gd name="connsiteY663" fmla="*/ 1743943 h 5467529"/>
              <a:gd name="connsiteX664" fmla="*/ 2026762 w 2639504"/>
              <a:gd name="connsiteY664" fmla="*/ 1696809 h 5467529"/>
              <a:gd name="connsiteX665" fmla="*/ 1743958 w 2639504"/>
              <a:gd name="connsiteY665" fmla="*/ 1696809 h 5467529"/>
              <a:gd name="connsiteX666" fmla="*/ 1791092 w 2639504"/>
              <a:gd name="connsiteY666" fmla="*/ 1743943 h 5467529"/>
              <a:gd name="connsiteX667" fmla="*/ 1743958 w 2639504"/>
              <a:gd name="connsiteY667" fmla="*/ 1791077 h 5467529"/>
              <a:gd name="connsiteX668" fmla="*/ 1696824 w 2639504"/>
              <a:gd name="connsiteY668" fmla="*/ 1743943 h 5467529"/>
              <a:gd name="connsiteX669" fmla="*/ 1743958 w 2639504"/>
              <a:gd name="connsiteY669" fmla="*/ 1696809 h 5467529"/>
              <a:gd name="connsiteX670" fmla="*/ 1461154 w 2639504"/>
              <a:gd name="connsiteY670" fmla="*/ 1696809 h 5467529"/>
              <a:gd name="connsiteX671" fmla="*/ 1508288 w 2639504"/>
              <a:gd name="connsiteY671" fmla="*/ 1743943 h 5467529"/>
              <a:gd name="connsiteX672" fmla="*/ 1461154 w 2639504"/>
              <a:gd name="connsiteY672" fmla="*/ 1791077 h 5467529"/>
              <a:gd name="connsiteX673" fmla="*/ 1414020 w 2639504"/>
              <a:gd name="connsiteY673" fmla="*/ 1743943 h 5467529"/>
              <a:gd name="connsiteX674" fmla="*/ 1461154 w 2639504"/>
              <a:gd name="connsiteY674" fmla="*/ 1696809 h 5467529"/>
              <a:gd name="connsiteX675" fmla="*/ 1178350 w 2639504"/>
              <a:gd name="connsiteY675" fmla="*/ 1696809 h 5467529"/>
              <a:gd name="connsiteX676" fmla="*/ 1225484 w 2639504"/>
              <a:gd name="connsiteY676" fmla="*/ 1743943 h 5467529"/>
              <a:gd name="connsiteX677" fmla="*/ 1178350 w 2639504"/>
              <a:gd name="connsiteY677" fmla="*/ 1791077 h 5467529"/>
              <a:gd name="connsiteX678" fmla="*/ 1131216 w 2639504"/>
              <a:gd name="connsiteY678" fmla="*/ 1743943 h 5467529"/>
              <a:gd name="connsiteX679" fmla="*/ 1178350 w 2639504"/>
              <a:gd name="connsiteY679" fmla="*/ 1696809 h 5467529"/>
              <a:gd name="connsiteX680" fmla="*/ 895546 w 2639504"/>
              <a:gd name="connsiteY680" fmla="*/ 1696809 h 5467529"/>
              <a:gd name="connsiteX681" fmla="*/ 942680 w 2639504"/>
              <a:gd name="connsiteY681" fmla="*/ 1743943 h 5467529"/>
              <a:gd name="connsiteX682" fmla="*/ 895546 w 2639504"/>
              <a:gd name="connsiteY682" fmla="*/ 1791077 h 5467529"/>
              <a:gd name="connsiteX683" fmla="*/ 848412 w 2639504"/>
              <a:gd name="connsiteY683" fmla="*/ 1743943 h 5467529"/>
              <a:gd name="connsiteX684" fmla="*/ 895546 w 2639504"/>
              <a:gd name="connsiteY684" fmla="*/ 1696809 h 5467529"/>
              <a:gd name="connsiteX685" fmla="*/ 612742 w 2639504"/>
              <a:gd name="connsiteY685" fmla="*/ 1696809 h 5467529"/>
              <a:gd name="connsiteX686" fmla="*/ 659876 w 2639504"/>
              <a:gd name="connsiteY686" fmla="*/ 1743943 h 5467529"/>
              <a:gd name="connsiteX687" fmla="*/ 612742 w 2639504"/>
              <a:gd name="connsiteY687" fmla="*/ 1791077 h 5467529"/>
              <a:gd name="connsiteX688" fmla="*/ 565608 w 2639504"/>
              <a:gd name="connsiteY688" fmla="*/ 1743943 h 5467529"/>
              <a:gd name="connsiteX689" fmla="*/ 612742 w 2639504"/>
              <a:gd name="connsiteY689" fmla="*/ 1696809 h 5467529"/>
              <a:gd name="connsiteX690" fmla="*/ 329938 w 2639504"/>
              <a:gd name="connsiteY690" fmla="*/ 1696809 h 5467529"/>
              <a:gd name="connsiteX691" fmla="*/ 377072 w 2639504"/>
              <a:gd name="connsiteY691" fmla="*/ 1743943 h 5467529"/>
              <a:gd name="connsiteX692" fmla="*/ 329938 w 2639504"/>
              <a:gd name="connsiteY692" fmla="*/ 1791077 h 5467529"/>
              <a:gd name="connsiteX693" fmla="*/ 282804 w 2639504"/>
              <a:gd name="connsiteY693" fmla="*/ 1743943 h 5467529"/>
              <a:gd name="connsiteX694" fmla="*/ 329938 w 2639504"/>
              <a:gd name="connsiteY694" fmla="*/ 1696809 h 5467529"/>
              <a:gd name="connsiteX695" fmla="*/ 47134 w 2639504"/>
              <a:gd name="connsiteY695" fmla="*/ 1696809 h 5467529"/>
              <a:gd name="connsiteX696" fmla="*/ 94268 w 2639504"/>
              <a:gd name="connsiteY696" fmla="*/ 1743943 h 5467529"/>
              <a:gd name="connsiteX697" fmla="*/ 47134 w 2639504"/>
              <a:gd name="connsiteY697" fmla="*/ 1791077 h 5467529"/>
              <a:gd name="connsiteX698" fmla="*/ 0 w 2639504"/>
              <a:gd name="connsiteY698" fmla="*/ 1743943 h 5467529"/>
              <a:gd name="connsiteX699" fmla="*/ 47134 w 2639504"/>
              <a:gd name="connsiteY699" fmla="*/ 1696809 h 5467529"/>
              <a:gd name="connsiteX700" fmla="*/ 2592370 w 2639504"/>
              <a:gd name="connsiteY700" fmla="*/ 1414005 h 5467529"/>
              <a:gd name="connsiteX701" fmla="*/ 2639504 w 2639504"/>
              <a:gd name="connsiteY701" fmla="*/ 1461139 h 5467529"/>
              <a:gd name="connsiteX702" fmla="*/ 2592370 w 2639504"/>
              <a:gd name="connsiteY702" fmla="*/ 1508273 h 5467529"/>
              <a:gd name="connsiteX703" fmla="*/ 2545236 w 2639504"/>
              <a:gd name="connsiteY703" fmla="*/ 1461139 h 5467529"/>
              <a:gd name="connsiteX704" fmla="*/ 2592370 w 2639504"/>
              <a:gd name="connsiteY704" fmla="*/ 1414005 h 5467529"/>
              <a:gd name="connsiteX705" fmla="*/ 2309566 w 2639504"/>
              <a:gd name="connsiteY705" fmla="*/ 1414005 h 5467529"/>
              <a:gd name="connsiteX706" fmla="*/ 2356700 w 2639504"/>
              <a:gd name="connsiteY706" fmla="*/ 1461139 h 5467529"/>
              <a:gd name="connsiteX707" fmla="*/ 2309566 w 2639504"/>
              <a:gd name="connsiteY707" fmla="*/ 1508273 h 5467529"/>
              <a:gd name="connsiteX708" fmla="*/ 2262432 w 2639504"/>
              <a:gd name="connsiteY708" fmla="*/ 1461139 h 5467529"/>
              <a:gd name="connsiteX709" fmla="*/ 2309566 w 2639504"/>
              <a:gd name="connsiteY709" fmla="*/ 1414005 h 5467529"/>
              <a:gd name="connsiteX710" fmla="*/ 2026762 w 2639504"/>
              <a:gd name="connsiteY710" fmla="*/ 1414005 h 5467529"/>
              <a:gd name="connsiteX711" fmla="*/ 2073896 w 2639504"/>
              <a:gd name="connsiteY711" fmla="*/ 1461139 h 5467529"/>
              <a:gd name="connsiteX712" fmla="*/ 2026762 w 2639504"/>
              <a:gd name="connsiteY712" fmla="*/ 1508273 h 5467529"/>
              <a:gd name="connsiteX713" fmla="*/ 1979628 w 2639504"/>
              <a:gd name="connsiteY713" fmla="*/ 1461139 h 5467529"/>
              <a:gd name="connsiteX714" fmla="*/ 2026762 w 2639504"/>
              <a:gd name="connsiteY714" fmla="*/ 1414005 h 5467529"/>
              <a:gd name="connsiteX715" fmla="*/ 1743958 w 2639504"/>
              <a:gd name="connsiteY715" fmla="*/ 1414005 h 5467529"/>
              <a:gd name="connsiteX716" fmla="*/ 1791092 w 2639504"/>
              <a:gd name="connsiteY716" fmla="*/ 1461139 h 5467529"/>
              <a:gd name="connsiteX717" fmla="*/ 1743958 w 2639504"/>
              <a:gd name="connsiteY717" fmla="*/ 1508273 h 5467529"/>
              <a:gd name="connsiteX718" fmla="*/ 1696824 w 2639504"/>
              <a:gd name="connsiteY718" fmla="*/ 1461139 h 5467529"/>
              <a:gd name="connsiteX719" fmla="*/ 1743958 w 2639504"/>
              <a:gd name="connsiteY719" fmla="*/ 1414005 h 5467529"/>
              <a:gd name="connsiteX720" fmla="*/ 1461154 w 2639504"/>
              <a:gd name="connsiteY720" fmla="*/ 1414005 h 5467529"/>
              <a:gd name="connsiteX721" fmla="*/ 1508288 w 2639504"/>
              <a:gd name="connsiteY721" fmla="*/ 1461139 h 5467529"/>
              <a:gd name="connsiteX722" fmla="*/ 1461154 w 2639504"/>
              <a:gd name="connsiteY722" fmla="*/ 1508273 h 5467529"/>
              <a:gd name="connsiteX723" fmla="*/ 1414020 w 2639504"/>
              <a:gd name="connsiteY723" fmla="*/ 1461139 h 5467529"/>
              <a:gd name="connsiteX724" fmla="*/ 1461154 w 2639504"/>
              <a:gd name="connsiteY724" fmla="*/ 1414005 h 5467529"/>
              <a:gd name="connsiteX725" fmla="*/ 1178350 w 2639504"/>
              <a:gd name="connsiteY725" fmla="*/ 1414005 h 5467529"/>
              <a:gd name="connsiteX726" fmla="*/ 1225484 w 2639504"/>
              <a:gd name="connsiteY726" fmla="*/ 1461139 h 5467529"/>
              <a:gd name="connsiteX727" fmla="*/ 1178350 w 2639504"/>
              <a:gd name="connsiteY727" fmla="*/ 1508273 h 5467529"/>
              <a:gd name="connsiteX728" fmla="*/ 1131216 w 2639504"/>
              <a:gd name="connsiteY728" fmla="*/ 1461139 h 5467529"/>
              <a:gd name="connsiteX729" fmla="*/ 1178350 w 2639504"/>
              <a:gd name="connsiteY729" fmla="*/ 1414005 h 5467529"/>
              <a:gd name="connsiteX730" fmla="*/ 895546 w 2639504"/>
              <a:gd name="connsiteY730" fmla="*/ 1414005 h 5467529"/>
              <a:gd name="connsiteX731" fmla="*/ 942680 w 2639504"/>
              <a:gd name="connsiteY731" fmla="*/ 1461139 h 5467529"/>
              <a:gd name="connsiteX732" fmla="*/ 895546 w 2639504"/>
              <a:gd name="connsiteY732" fmla="*/ 1508273 h 5467529"/>
              <a:gd name="connsiteX733" fmla="*/ 848412 w 2639504"/>
              <a:gd name="connsiteY733" fmla="*/ 1461139 h 5467529"/>
              <a:gd name="connsiteX734" fmla="*/ 895546 w 2639504"/>
              <a:gd name="connsiteY734" fmla="*/ 1414005 h 5467529"/>
              <a:gd name="connsiteX735" fmla="*/ 612742 w 2639504"/>
              <a:gd name="connsiteY735" fmla="*/ 1414005 h 5467529"/>
              <a:gd name="connsiteX736" fmla="*/ 659876 w 2639504"/>
              <a:gd name="connsiteY736" fmla="*/ 1461139 h 5467529"/>
              <a:gd name="connsiteX737" fmla="*/ 612742 w 2639504"/>
              <a:gd name="connsiteY737" fmla="*/ 1508273 h 5467529"/>
              <a:gd name="connsiteX738" fmla="*/ 565608 w 2639504"/>
              <a:gd name="connsiteY738" fmla="*/ 1461139 h 5467529"/>
              <a:gd name="connsiteX739" fmla="*/ 612742 w 2639504"/>
              <a:gd name="connsiteY739" fmla="*/ 1414005 h 5467529"/>
              <a:gd name="connsiteX740" fmla="*/ 329938 w 2639504"/>
              <a:gd name="connsiteY740" fmla="*/ 1414005 h 5467529"/>
              <a:gd name="connsiteX741" fmla="*/ 377072 w 2639504"/>
              <a:gd name="connsiteY741" fmla="*/ 1461139 h 5467529"/>
              <a:gd name="connsiteX742" fmla="*/ 329938 w 2639504"/>
              <a:gd name="connsiteY742" fmla="*/ 1508273 h 5467529"/>
              <a:gd name="connsiteX743" fmla="*/ 282804 w 2639504"/>
              <a:gd name="connsiteY743" fmla="*/ 1461139 h 5467529"/>
              <a:gd name="connsiteX744" fmla="*/ 329938 w 2639504"/>
              <a:gd name="connsiteY744" fmla="*/ 1414005 h 5467529"/>
              <a:gd name="connsiteX745" fmla="*/ 47134 w 2639504"/>
              <a:gd name="connsiteY745" fmla="*/ 1414005 h 5467529"/>
              <a:gd name="connsiteX746" fmla="*/ 94268 w 2639504"/>
              <a:gd name="connsiteY746" fmla="*/ 1461139 h 5467529"/>
              <a:gd name="connsiteX747" fmla="*/ 47134 w 2639504"/>
              <a:gd name="connsiteY747" fmla="*/ 1508273 h 5467529"/>
              <a:gd name="connsiteX748" fmla="*/ 0 w 2639504"/>
              <a:gd name="connsiteY748" fmla="*/ 1461139 h 5467529"/>
              <a:gd name="connsiteX749" fmla="*/ 47134 w 2639504"/>
              <a:gd name="connsiteY749" fmla="*/ 1414005 h 5467529"/>
              <a:gd name="connsiteX750" fmla="*/ 329938 w 2639504"/>
              <a:gd name="connsiteY750" fmla="*/ 1131216 h 5467529"/>
              <a:gd name="connsiteX751" fmla="*/ 377072 w 2639504"/>
              <a:gd name="connsiteY751" fmla="*/ 1178350 h 5467529"/>
              <a:gd name="connsiteX752" fmla="*/ 329938 w 2639504"/>
              <a:gd name="connsiteY752" fmla="*/ 1225484 h 5467529"/>
              <a:gd name="connsiteX753" fmla="*/ 282804 w 2639504"/>
              <a:gd name="connsiteY753" fmla="*/ 1178350 h 5467529"/>
              <a:gd name="connsiteX754" fmla="*/ 329938 w 2639504"/>
              <a:gd name="connsiteY754" fmla="*/ 1131216 h 5467529"/>
              <a:gd name="connsiteX755" fmla="*/ 47134 w 2639504"/>
              <a:gd name="connsiteY755" fmla="*/ 1131216 h 5467529"/>
              <a:gd name="connsiteX756" fmla="*/ 94268 w 2639504"/>
              <a:gd name="connsiteY756" fmla="*/ 1178350 h 5467529"/>
              <a:gd name="connsiteX757" fmla="*/ 47134 w 2639504"/>
              <a:gd name="connsiteY757" fmla="*/ 1225484 h 5467529"/>
              <a:gd name="connsiteX758" fmla="*/ 0 w 2639504"/>
              <a:gd name="connsiteY758" fmla="*/ 1178350 h 5467529"/>
              <a:gd name="connsiteX759" fmla="*/ 47134 w 2639504"/>
              <a:gd name="connsiteY759" fmla="*/ 1131216 h 5467529"/>
              <a:gd name="connsiteX760" fmla="*/ 1178350 w 2639504"/>
              <a:gd name="connsiteY760" fmla="*/ 1131215 h 5467529"/>
              <a:gd name="connsiteX761" fmla="*/ 1225484 w 2639504"/>
              <a:gd name="connsiteY761" fmla="*/ 1178350 h 5467529"/>
              <a:gd name="connsiteX762" fmla="*/ 1178350 w 2639504"/>
              <a:gd name="connsiteY762" fmla="*/ 1225484 h 5467529"/>
              <a:gd name="connsiteX763" fmla="*/ 1131216 w 2639504"/>
              <a:gd name="connsiteY763" fmla="*/ 1178350 h 5467529"/>
              <a:gd name="connsiteX764" fmla="*/ 1178350 w 2639504"/>
              <a:gd name="connsiteY764" fmla="*/ 1131215 h 5467529"/>
              <a:gd name="connsiteX765" fmla="*/ 895546 w 2639504"/>
              <a:gd name="connsiteY765" fmla="*/ 1131215 h 5467529"/>
              <a:gd name="connsiteX766" fmla="*/ 942680 w 2639504"/>
              <a:gd name="connsiteY766" fmla="*/ 1178350 h 5467529"/>
              <a:gd name="connsiteX767" fmla="*/ 895546 w 2639504"/>
              <a:gd name="connsiteY767" fmla="*/ 1225484 h 5467529"/>
              <a:gd name="connsiteX768" fmla="*/ 848412 w 2639504"/>
              <a:gd name="connsiteY768" fmla="*/ 1178350 h 5467529"/>
              <a:gd name="connsiteX769" fmla="*/ 895546 w 2639504"/>
              <a:gd name="connsiteY769" fmla="*/ 1131215 h 5467529"/>
              <a:gd name="connsiteX770" fmla="*/ 612742 w 2639504"/>
              <a:gd name="connsiteY770" fmla="*/ 1131215 h 5467529"/>
              <a:gd name="connsiteX771" fmla="*/ 659876 w 2639504"/>
              <a:gd name="connsiteY771" fmla="*/ 1178350 h 5467529"/>
              <a:gd name="connsiteX772" fmla="*/ 612742 w 2639504"/>
              <a:gd name="connsiteY772" fmla="*/ 1225484 h 5467529"/>
              <a:gd name="connsiteX773" fmla="*/ 565608 w 2639504"/>
              <a:gd name="connsiteY773" fmla="*/ 1178350 h 5467529"/>
              <a:gd name="connsiteX774" fmla="*/ 612742 w 2639504"/>
              <a:gd name="connsiteY774" fmla="*/ 1131215 h 5467529"/>
              <a:gd name="connsiteX775" fmla="*/ 1743958 w 2639504"/>
              <a:gd name="connsiteY775" fmla="*/ 1131215 h 5467529"/>
              <a:gd name="connsiteX776" fmla="*/ 1791092 w 2639504"/>
              <a:gd name="connsiteY776" fmla="*/ 1178349 h 5467529"/>
              <a:gd name="connsiteX777" fmla="*/ 1743958 w 2639504"/>
              <a:gd name="connsiteY777" fmla="*/ 1225484 h 5467529"/>
              <a:gd name="connsiteX778" fmla="*/ 1696824 w 2639504"/>
              <a:gd name="connsiteY778" fmla="*/ 1178349 h 5467529"/>
              <a:gd name="connsiteX779" fmla="*/ 1743958 w 2639504"/>
              <a:gd name="connsiteY779" fmla="*/ 1131215 h 5467529"/>
              <a:gd name="connsiteX780" fmla="*/ 1461154 w 2639504"/>
              <a:gd name="connsiteY780" fmla="*/ 1131215 h 5467529"/>
              <a:gd name="connsiteX781" fmla="*/ 1508288 w 2639504"/>
              <a:gd name="connsiteY781" fmla="*/ 1178349 h 5467529"/>
              <a:gd name="connsiteX782" fmla="*/ 1461154 w 2639504"/>
              <a:gd name="connsiteY782" fmla="*/ 1225484 h 5467529"/>
              <a:gd name="connsiteX783" fmla="*/ 1414020 w 2639504"/>
              <a:gd name="connsiteY783" fmla="*/ 1178349 h 5467529"/>
              <a:gd name="connsiteX784" fmla="*/ 1461154 w 2639504"/>
              <a:gd name="connsiteY784" fmla="*/ 1131215 h 5467529"/>
              <a:gd name="connsiteX785" fmla="*/ 2592370 w 2639504"/>
              <a:gd name="connsiteY785" fmla="*/ 1131215 h 5467529"/>
              <a:gd name="connsiteX786" fmla="*/ 2639504 w 2639504"/>
              <a:gd name="connsiteY786" fmla="*/ 1178349 h 5467529"/>
              <a:gd name="connsiteX787" fmla="*/ 2592370 w 2639504"/>
              <a:gd name="connsiteY787" fmla="*/ 1225484 h 5467529"/>
              <a:gd name="connsiteX788" fmla="*/ 2545236 w 2639504"/>
              <a:gd name="connsiteY788" fmla="*/ 1178349 h 5467529"/>
              <a:gd name="connsiteX789" fmla="*/ 2592370 w 2639504"/>
              <a:gd name="connsiteY789" fmla="*/ 1131215 h 5467529"/>
              <a:gd name="connsiteX790" fmla="*/ 2309566 w 2639504"/>
              <a:gd name="connsiteY790" fmla="*/ 1131215 h 5467529"/>
              <a:gd name="connsiteX791" fmla="*/ 2356700 w 2639504"/>
              <a:gd name="connsiteY791" fmla="*/ 1178349 h 5467529"/>
              <a:gd name="connsiteX792" fmla="*/ 2309566 w 2639504"/>
              <a:gd name="connsiteY792" fmla="*/ 1225484 h 5467529"/>
              <a:gd name="connsiteX793" fmla="*/ 2262432 w 2639504"/>
              <a:gd name="connsiteY793" fmla="*/ 1178349 h 5467529"/>
              <a:gd name="connsiteX794" fmla="*/ 2309566 w 2639504"/>
              <a:gd name="connsiteY794" fmla="*/ 1131215 h 5467529"/>
              <a:gd name="connsiteX795" fmla="*/ 2026762 w 2639504"/>
              <a:gd name="connsiteY795" fmla="*/ 1131215 h 5467529"/>
              <a:gd name="connsiteX796" fmla="*/ 2073896 w 2639504"/>
              <a:gd name="connsiteY796" fmla="*/ 1178349 h 5467529"/>
              <a:gd name="connsiteX797" fmla="*/ 2026762 w 2639504"/>
              <a:gd name="connsiteY797" fmla="*/ 1225484 h 5467529"/>
              <a:gd name="connsiteX798" fmla="*/ 1979628 w 2639504"/>
              <a:gd name="connsiteY798" fmla="*/ 1178349 h 5467529"/>
              <a:gd name="connsiteX799" fmla="*/ 2026762 w 2639504"/>
              <a:gd name="connsiteY799" fmla="*/ 1131215 h 5467529"/>
              <a:gd name="connsiteX800" fmla="*/ 329938 w 2639504"/>
              <a:gd name="connsiteY800" fmla="*/ 848410 h 5467529"/>
              <a:gd name="connsiteX801" fmla="*/ 377072 w 2639504"/>
              <a:gd name="connsiteY801" fmla="*/ 895545 h 5467529"/>
              <a:gd name="connsiteX802" fmla="*/ 329938 w 2639504"/>
              <a:gd name="connsiteY802" fmla="*/ 942679 h 5467529"/>
              <a:gd name="connsiteX803" fmla="*/ 282804 w 2639504"/>
              <a:gd name="connsiteY803" fmla="*/ 895545 h 5467529"/>
              <a:gd name="connsiteX804" fmla="*/ 329938 w 2639504"/>
              <a:gd name="connsiteY804" fmla="*/ 848410 h 5467529"/>
              <a:gd name="connsiteX805" fmla="*/ 47134 w 2639504"/>
              <a:gd name="connsiteY805" fmla="*/ 848410 h 5467529"/>
              <a:gd name="connsiteX806" fmla="*/ 94268 w 2639504"/>
              <a:gd name="connsiteY806" fmla="*/ 895545 h 5467529"/>
              <a:gd name="connsiteX807" fmla="*/ 47134 w 2639504"/>
              <a:gd name="connsiteY807" fmla="*/ 942679 h 5467529"/>
              <a:gd name="connsiteX808" fmla="*/ 0 w 2639504"/>
              <a:gd name="connsiteY808" fmla="*/ 895545 h 5467529"/>
              <a:gd name="connsiteX809" fmla="*/ 47134 w 2639504"/>
              <a:gd name="connsiteY809" fmla="*/ 848410 h 5467529"/>
              <a:gd name="connsiteX810" fmla="*/ 1178350 w 2639504"/>
              <a:gd name="connsiteY810" fmla="*/ 848410 h 5467529"/>
              <a:gd name="connsiteX811" fmla="*/ 1225484 w 2639504"/>
              <a:gd name="connsiteY811" fmla="*/ 895544 h 5467529"/>
              <a:gd name="connsiteX812" fmla="*/ 1178350 w 2639504"/>
              <a:gd name="connsiteY812" fmla="*/ 942679 h 5467529"/>
              <a:gd name="connsiteX813" fmla="*/ 1131216 w 2639504"/>
              <a:gd name="connsiteY813" fmla="*/ 895544 h 5467529"/>
              <a:gd name="connsiteX814" fmla="*/ 1178350 w 2639504"/>
              <a:gd name="connsiteY814" fmla="*/ 848410 h 5467529"/>
              <a:gd name="connsiteX815" fmla="*/ 895546 w 2639504"/>
              <a:gd name="connsiteY815" fmla="*/ 848410 h 5467529"/>
              <a:gd name="connsiteX816" fmla="*/ 942680 w 2639504"/>
              <a:gd name="connsiteY816" fmla="*/ 895544 h 5467529"/>
              <a:gd name="connsiteX817" fmla="*/ 895546 w 2639504"/>
              <a:gd name="connsiteY817" fmla="*/ 942679 h 5467529"/>
              <a:gd name="connsiteX818" fmla="*/ 848412 w 2639504"/>
              <a:gd name="connsiteY818" fmla="*/ 895544 h 5467529"/>
              <a:gd name="connsiteX819" fmla="*/ 895546 w 2639504"/>
              <a:gd name="connsiteY819" fmla="*/ 848410 h 5467529"/>
              <a:gd name="connsiteX820" fmla="*/ 612742 w 2639504"/>
              <a:gd name="connsiteY820" fmla="*/ 848410 h 5467529"/>
              <a:gd name="connsiteX821" fmla="*/ 659876 w 2639504"/>
              <a:gd name="connsiteY821" fmla="*/ 895545 h 5467529"/>
              <a:gd name="connsiteX822" fmla="*/ 612742 w 2639504"/>
              <a:gd name="connsiteY822" fmla="*/ 942679 h 5467529"/>
              <a:gd name="connsiteX823" fmla="*/ 565608 w 2639504"/>
              <a:gd name="connsiteY823" fmla="*/ 895545 h 5467529"/>
              <a:gd name="connsiteX824" fmla="*/ 612742 w 2639504"/>
              <a:gd name="connsiteY824" fmla="*/ 848410 h 5467529"/>
              <a:gd name="connsiteX825" fmla="*/ 2309566 w 2639504"/>
              <a:gd name="connsiteY825" fmla="*/ 848410 h 5467529"/>
              <a:gd name="connsiteX826" fmla="*/ 2356700 w 2639504"/>
              <a:gd name="connsiteY826" fmla="*/ 895544 h 5467529"/>
              <a:gd name="connsiteX827" fmla="*/ 2309566 w 2639504"/>
              <a:gd name="connsiteY827" fmla="*/ 942679 h 5467529"/>
              <a:gd name="connsiteX828" fmla="*/ 2262432 w 2639504"/>
              <a:gd name="connsiteY828" fmla="*/ 895544 h 5467529"/>
              <a:gd name="connsiteX829" fmla="*/ 2309566 w 2639504"/>
              <a:gd name="connsiteY829" fmla="*/ 848410 h 5467529"/>
              <a:gd name="connsiteX830" fmla="*/ 2026762 w 2639504"/>
              <a:gd name="connsiteY830" fmla="*/ 848410 h 5467529"/>
              <a:gd name="connsiteX831" fmla="*/ 2073896 w 2639504"/>
              <a:gd name="connsiteY831" fmla="*/ 895544 h 5467529"/>
              <a:gd name="connsiteX832" fmla="*/ 2026762 w 2639504"/>
              <a:gd name="connsiteY832" fmla="*/ 942679 h 5467529"/>
              <a:gd name="connsiteX833" fmla="*/ 1979628 w 2639504"/>
              <a:gd name="connsiteY833" fmla="*/ 895544 h 5467529"/>
              <a:gd name="connsiteX834" fmla="*/ 2026762 w 2639504"/>
              <a:gd name="connsiteY834" fmla="*/ 848410 h 5467529"/>
              <a:gd name="connsiteX835" fmla="*/ 1743958 w 2639504"/>
              <a:gd name="connsiteY835" fmla="*/ 848410 h 5467529"/>
              <a:gd name="connsiteX836" fmla="*/ 1791092 w 2639504"/>
              <a:gd name="connsiteY836" fmla="*/ 895544 h 5467529"/>
              <a:gd name="connsiteX837" fmla="*/ 1743958 w 2639504"/>
              <a:gd name="connsiteY837" fmla="*/ 942679 h 5467529"/>
              <a:gd name="connsiteX838" fmla="*/ 1696824 w 2639504"/>
              <a:gd name="connsiteY838" fmla="*/ 895544 h 5467529"/>
              <a:gd name="connsiteX839" fmla="*/ 1743958 w 2639504"/>
              <a:gd name="connsiteY839" fmla="*/ 848410 h 5467529"/>
              <a:gd name="connsiteX840" fmla="*/ 1461154 w 2639504"/>
              <a:gd name="connsiteY840" fmla="*/ 848410 h 5467529"/>
              <a:gd name="connsiteX841" fmla="*/ 1508288 w 2639504"/>
              <a:gd name="connsiteY841" fmla="*/ 895544 h 5467529"/>
              <a:gd name="connsiteX842" fmla="*/ 1461154 w 2639504"/>
              <a:gd name="connsiteY842" fmla="*/ 942679 h 5467529"/>
              <a:gd name="connsiteX843" fmla="*/ 1414020 w 2639504"/>
              <a:gd name="connsiteY843" fmla="*/ 895544 h 5467529"/>
              <a:gd name="connsiteX844" fmla="*/ 1461154 w 2639504"/>
              <a:gd name="connsiteY844" fmla="*/ 848410 h 5467529"/>
              <a:gd name="connsiteX845" fmla="*/ 2592370 w 2639504"/>
              <a:gd name="connsiteY845" fmla="*/ 848410 h 5467529"/>
              <a:gd name="connsiteX846" fmla="*/ 2639504 w 2639504"/>
              <a:gd name="connsiteY846" fmla="*/ 895544 h 5467529"/>
              <a:gd name="connsiteX847" fmla="*/ 2592370 w 2639504"/>
              <a:gd name="connsiteY847" fmla="*/ 942678 h 5467529"/>
              <a:gd name="connsiteX848" fmla="*/ 2545236 w 2639504"/>
              <a:gd name="connsiteY848" fmla="*/ 895544 h 5467529"/>
              <a:gd name="connsiteX849" fmla="*/ 2592370 w 2639504"/>
              <a:gd name="connsiteY849" fmla="*/ 848410 h 5467529"/>
              <a:gd name="connsiteX850" fmla="*/ 1461154 w 2639504"/>
              <a:gd name="connsiteY850" fmla="*/ 565607 h 5467529"/>
              <a:gd name="connsiteX851" fmla="*/ 1508288 w 2639504"/>
              <a:gd name="connsiteY851" fmla="*/ 612739 h 5467529"/>
              <a:gd name="connsiteX852" fmla="*/ 1461154 w 2639504"/>
              <a:gd name="connsiteY852" fmla="*/ 659873 h 5467529"/>
              <a:gd name="connsiteX853" fmla="*/ 1414020 w 2639504"/>
              <a:gd name="connsiteY853" fmla="*/ 612739 h 5467529"/>
              <a:gd name="connsiteX854" fmla="*/ 1461154 w 2639504"/>
              <a:gd name="connsiteY854" fmla="*/ 565607 h 5467529"/>
              <a:gd name="connsiteX855" fmla="*/ 1178350 w 2639504"/>
              <a:gd name="connsiteY855" fmla="*/ 565607 h 5467529"/>
              <a:gd name="connsiteX856" fmla="*/ 1225484 w 2639504"/>
              <a:gd name="connsiteY856" fmla="*/ 612739 h 5467529"/>
              <a:gd name="connsiteX857" fmla="*/ 1178350 w 2639504"/>
              <a:gd name="connsiteY857" fmla="*/ 659873 h 5467529"/>
              <a:gd name="connsiteX858" fmla="*/ 1131216 w 2639504"/>
              <a:gd name="connsiteY858" fmla="*/ 612739 h 5467529"/>
              <a:gd name="connsiteX859" fmla="*/ 1178350 w 2639504"/>
              <a:gd name="connsiteY859" fmla="*/ 565607 h 5467529"/>
              <a:gd name="connsiteX860" fmla="*/ 895546 w 2639504"/>
              <a:gd name="connsiteY860" fmla="*/ 565607 h 5467529"/>
              <a:gd name="connsiteX861" fmla="*/ 942680 w 2639504"/>
              <a:gd name="connsiteY861" fmla="*/ 612739 h 5467529"/>
              <a:gd name="connsiteX862" fmla="*/ 895546 w 2639504"/>
              <a:gd name="connsiteY862" fmla="*/ 659873 h 5467529"/>
              <a:gd name="connsiteX863" fmla="*/ 848412 w 2639504"/>
              <a:gd name="connsiteY863" fmla="*/ 612739 h 5467529"/>
              <a:gd name="connsiteX864" fmla="*/ 895546 w 2639504"/>
              <a:gd name="connsiteY864" fmla="*/ 565607 h 5467529"/>
              <a:gd name="connsiteX865" fmla="*/ 612742 w 2639504"/>
              <a:gd name="connsiteY865" fmla="*/ 565607 h 5467529"/>
              <a:gd name="connsiteX866" fmla="*/ 659876 w 2639504"/>
              <a:gd name="connsiteY866" fmla="*/ 612739 h 5467529"/>
              <a:gd name="connsiteX867" fmla="*/ 612742 w 2639504"/>
              <a:gd name="connsiteY867" fmla="*/ 659873 h 5467529"/>
              <a:gd name="connsiteX868" fmla="*/ 565608 w 2639504"/>
              <a:gd name="connsiteY868" fmla="*/ 612739 h 5467529"/>
              <a:gd name="connsiteX869" fmla="*/ 612742 w 2639504"/>
              <a:gd name="connsiteY869" fmla="*/ 565607 h 5467529"/>
              <a:gd name="connsiteX870" fmla="*/ 329938 w 2639504"/>
              <a:gd name="connsiteY870" fmla="*/ 565607 h 5467529"/>
              <a:gd name="connsiteX871" fmla="*/ 377072 w 2639504"/>
              <a:gd name="connsiteY871" fmla="*/ 612739 h 5467529"/>
              <a:gd name="connsiteX872" fmla="*/ 329938 w 2639504"/>
              <a:gd name="connsiteY872" fmla="*/ 659873 h 5467529"/>
              <a:gd name="connsiteX873" fmla="*/ 282804 w 2639504"/>
              <a:gd name="connsiteY873" fmla="*/ 612739 h 5467529"/>
              <a:gd name="connsiteX874" fmla="*/ 329938 w 2639504"/>
              <a:gd name="connsiteY874" fmla="*/ 565607 h 5467529"/>
              <a:gd name="connsiteX875" fmla="*/ 47134 w 2639504"/>
              <a:gd name="connsiteY875" fmla="*/ 565607 h 5467529"/>
              <a:gd name="connsiteX876" fmla="*/ 94268 w 2639504"/>
              <a:gd name="connsiteY876" fmla="*/ 612739 h 5467529"/>
              <a:gd name="connsiteX877" fmla="*/ 47134 w 2639504"/>
              <a:gd name="connsiteY877" fmla="*/ 659873 h 5467529"/>
              <a:gd name="connsiteX878" fmla="*/ 0 w 2639504"/>
              <a:gd name="connsiteY878" fmla="*/ 612739 h 5467529"/>
              <a:gd name="connsiteX879" fmla="*/ 47134 w 2639504"/>
              <a:gd name="connsiteY879" fmla="*/ 565607 h 5467529"/>
              <a:gd name="connsiteX880" fmla="*/ 2309566 w 2639504"/>
              <a:gd name="connsiteY880" fmla="*/ 565606 h 5467529"/>
              <a:gd name="connsiteX881" fmla="*/ 2356700 w 2639504"/>
              <a:gd name="connsiteY881" fmla="*/ 612739 h 5467529"/>
              <a:gd name="connsiteX882" fmla="*/ 2309566 w 2639504"/>
              <a:gd name="connsiteY882" fmla="*/ 659873 h 5467529"/>
              <a:gd name="connsiteX883" fmla="*/ 2262432 w 2639504"/>
              <a:gd name="connsiteY883" fmla="*/ 612739 h 5467529"/>
              <a:gd name="connsiteX884" fmla="*/ 2309566 w 2639504"/>
              <a:gd name="connsiteY884" fmla="*/ 565606 h 5467529"/>
              <a:gd name="connsiteX885" fmla="*/ 2026762 w 2639504"/>
              <a:gd name="connsiteY885" fmla="*/ 565606 h 5467529"/>
              <a:gd name="connsiteX886" fmla="*/ 2073896 w 2639504"/>
              <a:gd name="connsiteY886" fmla="*/ 612739 h 5467529"/>
              <a:gd name="connsiteX887" fmla="*/ 2026762 w 2639504"/>
              <a:gd name="connsiteY887" fmla="*/ 659873 h 5467529"/>
              <a:gd name="connsiteX888" fmla="*/ 1979628 w 2639504"/>
              <a:gd name="connsiteY888" fmla="*/ 612739 h 5467529"/>
              <a:gd name="connsiteX889" fmla="*/ 2026762 w 2639504"/>
              <a:gd name="connsiteY889" fmla="*/ 565606 h 5467529"/>
              <a:gd name="connsiteX890" fmla="*/ 1743958 w 2639504"/>
              <a:gd name="connsiteY890" fmla="*/ 565606 h 5467529"/>
              <a:gd name="connsiteX891" fmla="*/ 1791092 w 2639504"/>
              <a:gd name="connsiteY891" fmla="*/ 612739 h 5467529"/>
              <a:gd name="connsiteX892" fmla="*/ 1743958 w 2639504"/>
              <a:gd name="connsiteY892" fmla="*/ 659873 h 5467529"/>
              <a:gd name="connsiteX893" fmla="*/ 1696824 w 2639504"/>
              <a:gd name="connsiteY893" fmla="*/ 612739 h 5467529"/>
              <a:gd name="connsiteX894" fmla="*/ 1743958 w 2639504"/>
              <a:gd name="connsiteY894" fmla="*/ 565606 h 5467529"/>
              <a:gd name="connsiteX895" fmla="*/ 2592370 w 2639504"/>
              <a:gd name="connsiteY895" fmla="*/ 565605 h 5467529"/>
              <a:gd name="connsiteX896" fmla="*/ 2639504 w 2639504"/>
              <a:gd name="connsiteY896" fmla="*/ 612739 h 5467529"/>
              <a:gd name="connsiteX897" fmla="*/ 2592370 w 2639504"/>
              <a:gd name="connsiteY897" fmla="*/ 659873 h 5467529"/>
              <a:gd name="connsiteX898" fmla="*/ 2545236 w 2639504"/>
              <a:gd name="connsiteY898" fmla="*/ 612739 h 5467529"/>
              <a:gd name="connsiteX899" fmla="*/ 2592370 w 2639504"/>
              <a:gd name="connsiteY899" fmla="*/ 565605 h 5467529"/>
              <a:gd name="connsiteX900" fmla="*/ 2592370 w 2639504"/>
              <a:gd name="connsiteY900" fmla="*/ 282805 h 5467529"/>
              <a:gd name="connsiteX901" fmla="*/ 2639504 w 2639504"/>
              <a:gd name="connsiteY901" fmla="*/ 329934 h 5467529"/>
              <a:gd name="connsiteX902" fmla="*/ 2592370 w 2639504"/>
              <a:gd name="connsiteY902" fmla="*/ 377071 h 5467529"/>
              <a:gd name="connsiteX903" fmla="*/ 2545236 w 2639504"/>
              <a:gd name="connsiteY903" fmla="*/ 329934 h 5467529"/>
              <a:gd name="connsiteX904" fmla="*/ 2592370 w 2639504"/>
              <a:gd name="connsiteY904" fmla="*/ 282805 h 5467529"/>
              <a:gd name="connsiteX905" fmla="*/ 2309566 w 2639504"/>
              <a:gd name="connsiteY905" fmla="*/ 282805 h 5467529"/>
              <a:gd name="connsiteX906" fmla="*/ 2356700 w 2639504"/>
              <a:gd name="connsiteY906" fmla="*/ 329934 h 5467529"/>
              <a:gd name="connsiteX907" fmla="*/ 2309566 w 2639504"/>
              <a:gd name="connsiteY907" fmla="*/ 377071 h 5467529"/>
              <a:gd name="connsiteX908" fmla="*/ 2262432 w 2639504"/>
              <a:gd name="connsiteY908" fmla="*/ 329934 h 5467529"/>
              <a:gd name="connsiteX909" fmla="*/ 2309566 w 2639504"/>
              <a:gd name="connsiteY909" fmla="*/ 282805 h 5467529"/>
              <a:gd name="connsiteX910" fmla="*/ 2026762 w 2639504"/>
              <a:gd name="connsiteY910" fmla="*/ 282805 h 5467529"/>
              <a:gd name="connsiteX911" fmla="*/ 2073896 w 2639504"/>
              <a:gd name="connsiteY911" fmla="*/ 329934 h 5467529"/>
              <a:gd name="connsiteX912" fmla="*/ 2026762 w 2639504"/>
              <a:gd name="connsiteY912" fmla="*/ 377071 h 5467529"/>
              <a:gd name="connsiteX913" fmla="*/ 1979628 w 2639504"/>
              <a:gd name="connsiteY913" fmla="*/ 329934 h 5467529"/>
              <a:gd name="connsiteX914" fmla="*/ 2026762 w 2639504"/>
              <a:gd name="connsiteY914" fmla="*/ 282805 h 5467529"/>
              <a:gd name="connsiteX915" fmla="*/ 1743958 w 2639504"/>
              <a:gd name="connsiteY915" fmla="*/ 282805 h 5467529"/>
              <a:gd name="connsiteX916" fmla="*/ 1791092 w 2639504"/>
              <a:gd name="connsiteY916" fmla="*/ 329934 h 5467529"/>
              <a:gd name="connsiteX917" fmla="*/ 1743958 w 2639504"/>
              <a:gd name="connsiteY917" fmla="*/ 377072 h 5467529"/>
              <a:gd name="connsiteX918" fmla="*/ 1696824 w 2639504"/>
              <a:gd name="connsiteY918" fmla="*/ 329934 h 5467529"/>
              <a:gd name="connsiteX919" fmla="*/ 1743958 w 2639504"/>
              <a:gd name="connsiteY919" fmla="*/ 282805 h 5467529"/>
              <a:gd name="connsiteX920" fmla="*/ 1461154 w 2639504"/>
              <a:gd name="connsiteY920" fmla="*/ 282805 h 5467529"/>
              <a:gd name="connsiteX921" fmla="*/ 1508288 w 2639504"/>
              <a:gd name="connsiteY921" fmla="*/ 329934 h 5467529"/>
              <a:gd name="connsiteX922" fmla="*/ 1461154 w 2639504"/>
              <a:gd name="connsiteY922" fmla="*/ 377072 h 5467529"/>
              <a:gd name="connsiteX923" fmla="*/ 1414020 w 2639504"/>
              <a:gd name="connsiteY923" fmla="*/ 329934 h 5467529"/>
              <a:gd name="connsiteX924" fmla="*/ 1461154 w 2639504"/>
              <a:gd name="connsiteY924" fmla="*/ 282805 h 5467529"/>
              <a:gd name="connsiteX925" fmla="*/ 1178350 w 2639504"/>
              <a:gd name="connsiteY925" fmla="*/ 282805 h 5467529"/>
              <a:gd name="connsiteX926" fmla="*/ 1225484 w 2639504"/>
              <a:gd name="connsiteY926" fmla="*/ 329934 h 5467529"/>
              <a:gd name="connsiteX927" fmla="*/ 1178350 w 2639504"/>
              <a:gd name="connsiteY927" fmla="*/ 377072 h 5467529"/>
              <a:gd name="connsiteX928" fmla="*/ 1131216 w 2639504"/>
              <a:gd name="connsiteY928" fmla="*/ 329934 h 5467529"/>
              <a:gd name="connsiteX929" fmla="*/ 1178350 w 2639504"/>
              <a:gd name="connsiteY929" fmla="*/ 282805 h 5467529"/>
              <a:gd name="connsiteX930" fmla="*/ 895546 w 2639504"/>
              <a:gd name="connsiteY930" fmla="*/ 282805 h 5467529"/>
              <a:gd name="connsiteX931" fmla="*/ 942680 w 2639504"/>
              <a:gd name="connsiteY931" fmla="*/ 329934 h 5467529"/>
              <a:gd name="connsiteX932" fmla="*/ 895546 w 2639504"/>
              <a:gd name="connsiteY932" fmla="*/ 377072 h 5467529"/>
              <a:gd name="connsiteX933" fmla="*/ 848412 w 2639504"/>
              <a:gd name="connsiteY933" fmla="*/ 329934 h 5467529"/>
              <a:gd name="connsiteX934" fmla="*/ 895546 w 2639504"/>
              <a:gd name="connsiteY934" fmla="*/ 282805 h 5467529"/>
              <a:gd name="connsiteX935" fmla="*/ 612742 w 2639504"/>
              <a:gd name="connsiteY935" fmla="*/ 282805 h 5467529"/>
              <a:gd name="connsiteX936" fmla="*/ 659876 w 2639504"/>
              <a:gd name="connsiteY936" fmla="*/ 329934 h 5467529"/>
              <a:gd name="connsiteX937" fmla="*/ 612742 w 2639504"/>
              <a:gd name="connsiteY937" fmla="*/ 377072 h 5467529"/>
              <a:gd name="connsiteX938" fmla="*/ 565608 w 2639504"/>
              <a:gd name="connsiteY938" fmla="*/ 329934 h 5467529"/>
              <a:gd name="connsiteX939" fmla="*/ 612742 w 2639504"/>
              <a:gd name="connsiteY939" fmla="*/ 282805 h 5467529"/>
              <a:gd name="connsiteX940" fmla="*/ 329938 w 2639504"/>
              <a:gd name="connsiteY940" fmla="*/ 282805 h 5467529"/>
              <a:gd name="connsiteX941" fmla="*/ 377072 w 2639504"/>
              <a:gd name="connsiteY941" fmla="*/ 329934 h 5467529"/>
              <a:gd name="connsiteX942" fmla="*/ 329938 w 2639504"/>
              <a:gd name="connsiteY942" fmla="*/ 377072 h 5467529"/>
              <a:gd name="connsiteX943" fmla="*/ 282804 w 2639504"/>
              <a:gd name="connsiteY943" fmla="*/ 329934 h 5467529"/>
              <a:gd name="connsiteX944" fmla="*/ 329938 w 2639504"/>
              <a:gd name="connsiteY944" fmla="*/ 282805 h 5467529"/>
              <a:gd name="connsiteX945" fmla="*/ 47134 w 2639504"/>
              <a:gd name="connsiteY945" fmla="*/ 282805 h 5467529"/>
              <a:gd name="connsiteX946" fmla="*/ 94268 w 2639504"/>
              <a:gd name="connsiteY946" fmla="*/ 329934 h 5467529"/>
              <a:gd name="connsiteX947" fmla="*/ 47134 w 2639504"/>
              <a:gd name="connsiteY947" fmla="*/ 377072 h 5467529"/>
              <a:gd name="connsiteX948" fmla="*/ 0 w 2639504"/>
              <a:gd name="connsiteY948" fmla="*/ 329934 h 5467529"/>
              <a:gd name="connsiteX949" fmla="*/ 47134 w 2639504"/>
              <a:gd name="connsiteY949" fmla="*/ 282805 h 5467529"/>
              <a:gd name="connsiteX950" fmla="*/ 2592370 w 2639504"/>
              <a:gd name="connsiteY950" fmla="*/ 0 h 5467529"/>
              <a:gd name="connsiteX951" fmla="*/ 2639504 w 2639504"/>
              <a:gd name="connsiteY951" fmla="*/ 47133 h 5467529"/>
              <a:gd name="connsiteX952" fmla="*/ 2592370 w 2639504"/>
              <a:gd name="connsiteY952" fmla="*/ 94267 h 5467529"/>
              <a:gd name="connsiteX953" fmla="*/ 2545236 w 2639504"/>
              <a:gd name="connsiteY953" fmla="*/ 47133 h 5467529"/>
              <a:gd name="connsiteX954" fmla="*/ 2592370 w 2639504"/>
              <a:gd name="connsiteY954" fmla="*/ 0 h 5467529"/>
              <a:gd name="connsiteX955" fmla="*/ 2309566 w 2639504"/>
              <a:gd name="connsiteY955" fmla="*/ 0 h 5467529"/>
              <a:gd name="connsiteX956" fmla="*/ 2356700 w 2639504"/>
              <a:gd name="connsiteY956" fmla="*/ 47133 h 5467529"/>
              <a:gd name="connsiteX957" fmla="*/ 2309566 w 2639504"/>
              <a:gd name="connsiteY957" fmla="*/ 94267 h 5467529"/>
              <a:gd name="connsiteX958" fmla="*/ 2262432 w 2639504"/>
              <a:gd name="connsiteY958" fmla="*/ 47133 h 5467529"/>
              <a:gd name="connsiteX959" fmla="*/ 2309566 w 2639504"/>
              <a:gd name="connsiteY959" fmla="*/ 0 h 5467529"/>
              <a:gd name="connsiteX960" fmla="*/ 2026762 w 2639504"/>
              <a:gd name="connsiteY960" fmla="*/ 0 h 5467529"/>
              <a:gd name="connsiteX961" fmla="*/ 2073896 w 2639504"/>
              <a:gd name="connsiteY961" fmla="*/ 47133 h 5467529"/>
              <a:gd name="connsiteX962" fmla="*/ 2026762 w 2639504"/>
              <a:gd name="connsiteY962" fmla="*/ 94267 h 5467529"/>
              <a:gd name="connsiteX963" fmla="*/ 1979628 w 2639504"/>
              <a:gd name="connsiteY963" fmla="*/ 47133 h 5467529"/>
              <a:gd name="connsiteX964" fmla="*/ 2026762 w 2639504"/>
              <a:gd name="connsiteY964" fmla="*/ 0 h 5467529"/>
              <a:gd name="connsiteX965" fmla="*/ 1743958 w 2639504"/>
              <a:gd name="connsiteY965" fmla="*/ 0 h 5467529"/>
              <a:gd name="connsiteX966" fmla="*/ 1791092 w 2639504"/>
              <a:gd name="connsiteY966" fmla="*/ 47133 h 5467529"/>
              <a:gd name="connsiteX967" fmla="*/ 1743958 w 2639504"/>
              <a:gd name="connsiteY967" fmla="*/ 94267 h 5467529"/>
              <a:gd name="connsiteX968" fmla="*/ 1696824 w 2639504"/>
              <a:gd name="connsiteY968" fmla="*/ 47133 h 5467529"/>
              <a:gd name="connsiteX969" fmla="*/ 1743958 w 2639504"/>
              <a:gd name="connsiteY969" fmla="*/ 0 h 5467529"/>
              <a:gd name="connsiteX970" fmla="*/ 1461154 w 2639504"/>
              <a:gd name="connsiteY970" fmla="*/ 0 h 5467529"/>
              <a:gd name="connsiteX971" fmla="*/ 1508288 w 2639504"/>
              <a:gd name="connsiteY971" fmla="*/ 47133 h 5467529"/>
              <a:gd name="connsiteX972" fmla="*/ 1461154 w 2639504"/>
              <a:gd name="connsiteY972" fmla="*/ 94267 h 5467529"/>
              <a:gd name="connsiteX973" fmla="*/ 1414020 w 2639504"/>
              <a:gd name="connsiteY973" fmla="*/ 47133 h 5467529"/>
              <a:gd name="connsiteX974" fmla="*/ 1461154 w 2639504"/>
              <a:gd name="connsiteY974" fmla="*/ 0 h 5467529"/>
              <a:gd name="connsiteX975" fmla="*/ 1178350 w 2639504"/>
              <a:gd name="connsiteY975" fmla="*/ 0 h 5467529"/>
              <a:gd name="connsiteX976" fmla="*/ 1225484 w 2639504"/>
              <a:gd name="connsiteY976" fmla="*/ 47133 h 5467529"/>
              <a:gd name="connsiteX977" fmla="*/ 1178350 w 2639504"/>
              <a:gd name="connsiteY977" fmla="*/ 94267 h 5467529"/>
              <a:gd name="connsiteX978" fmla="*/ 1131216 w 2639504"/>
              <a:gd name="connsiteY978" fmla="*/ 47133 h 5467529"/>
              <a:gd name="connsiteX979" fmla="*/ 1178350 w 2639504"/>
              <a:gd name="connsiteY979" fmla="*/ 0 h 5467529"/>
              <a:gd name="connsiteX980" fmla="*/ 895546 w 2639504"/>
              <a:gd name="connsiteY980" fmla="*/ 0 h 5467529"/>
              <a:gd name="connsiteX981" fmla="*/ 942680 w 2639504"/>
              <a:gd name="connsiteY981" fmla="*/ 47133 h 5467529"/>
              <a:gd name="connsiteX982" fmla="*/ 895546 w 2639504"/>
              <a:gd name="connsiteY982" fmla="*/ 94267 h 5467529"/>
              <a:gd name="connsiteX983" fmla="*/ 848412 w 2639504"/>
              <a:gd name="connsiteY983" fmla="*/ 47133 h 5467529"/>
              <a:gd name="connsiteX984" fmla="*/ 895546 w 2639504"/>
              <a:gd name="connsiteY984" fmla="*/ 0 h 5467529"/>
              <a:gd name="connsiteX985" fmla="*/ 612742 w 2639504"/>
              <a:gd name="connsiteY985" fmla="*/ 0 h 5467529"/>
              <a:gd name="connsiteX986" fmla="*/ 659876 w 2639504"/>
              <a:gd name="connsiteY986" fmla="*/ 47133 h 5467529"/>
              <a:gd name="connsiteX987" fmla="*/ 612742 w 2639504"/>
              <a:gd name="connsiteY987" fmla="*/ 94267 h 5467529"/>
              <a:gd name="connsiteX988" fmla="*/ 565608 w 2639504"/>
              <a:gd name="connsiteY988" fmla="*/ 47133 h 5467529"/>
              <a:gd name="connsiteX989" fmla="*/ 612742 w 2639504"/>
              <a:gd name="connsiteY989" fmla="*/ 0 h 5467529"/>
              <a:gd name="connsiteX990" fmla="*/ 329938 w 2639504"/>
              <a:gd name="connsiteY990" fmla="*/ 0 h 5467529"/>
              <a:gd name="connsiteX991" fmla="*/ 377072 w 2639504"/>
              <a:gd name="connsiteY991" fmla="*/ 47133 h 5467529"/>
              <a:gd name="connsiteX992" fmla="*/ 329938 w 2639504"/>
              <a:gd name="connsiteY992" fmla="*/ 94268 h 5467529"/>
              <a:gd name="connsiteX993" fmla="*/ 282804 w 2639504"/>
              <a:gd name="connsiteY993" fmla="*/ 47133 h 5467529"/>
              <a:gd name="connsiteX994" fmla="*/ 329938 w 2639504"/>
              <a:gd name="connsiteY994" fmla="*/ 0 h 5467529"/>
              <a:gd name="connsiteX995" fmla="*/ 47134 w 2639504"/>
              <a:gd name="connsiteY995" fmla="*/ 0 h 5467529"/>
              <a:gd name="connsiteX996" fmla="*/ 94268 w 2639504"/>
              <a:gd name="connsiteY996" fmla="*/ 47133 h 5467529"/>
              <a:gd name="connsiteX997" fmla="*/ 47134 w 2639504"/>
              <a:gd name="connsiteY997" fmla="*/ 94268 h 5467529"/>
              <a:gd name="connsiteX998" fmla="*/ 0 w 2639504"/>
              <a:gd name="connsiteY998" fmla="*/ 47133 h 5467529"/>
              <a:gd name="connsiteX999" fmla="*/ 47134 w 2639504"/>
              <a:gd name="connsiteY999" fmla="*/ 0 h 5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</a:cxnLst>
            <a:rect l="l" t="t" r="r" b="b"/>
            <a:pathLst>
              <a:path w="2639504" h="5467529">
                <a:moveTo>
                  <a:pt x="2592370" y="5373261"/>
                </a:moveTo>
                <a:cubicBezTo>
                  <a:pt x="2618401" y="5373261"/>
                  <a:pt x="2639504" y="5394364"/>
                  <a:pt x="2639504" y="5420395"/>
                </a:cubicBezTo>
                <a:cubicBezTo>
                  <a:pt x="2639504" y="5446426"/>
                  <a:pt x="2618401" y="5467529"/>
                  <a:pt x="2592370" y="5467529"/>
                </a:cubicBezTo>
                <a:cubicBezTo>
                  <a:pt x="2566339" y="5467529"/>
                  <a:pt x="2545236" y="5446426"/>
                  <a:pt x="2545236" y="5420395"/>
                </a:cubicBezTo>
                <a:cubicBezTo>
                  <a:pt x="2545236" y="5394364"/>
                  <a:pt x="2566339" y="5373261"/>
                  <a:pt x="2592370" y="5373261"/>
                </a:cubicBezTo>
                <a:close/>
                <a:moveTo>
                  <a:pt x="2309566" y="5373261"/>
                </a:moveTo>
                <a:cubicBezTo>
                  <a:pt x="2335597" y="5373261"/>
                  <a:pt x="2356700" y="5394364"/>
                  <a:pt x="2356700" y="5420395"/>
                </a:cubicBezTo>
                <a:cubicBezTo>
                  <a:pt x="2356700" y="5446426"/>
                  <a:pt x="2335597" y="5467529"/>
                  <a:pt x="2309566" y="5467529"/>
                </a:cubicBezTo>
                <a:cubicBezTo>
                  <a:pt x="2283535" y="5467529"/>
                  <a:pt x="2262432" y="5446426"/>
                  <a:pt x="2262432" y="5420395"/>
                </a:cubicBezTo>
                <a:cubicBezTo>
                  <a:pt x="2262432" y="5394364"/>
                  <a:pt x="2283535" y="5373261"/>
                  <a:pt x="2309566" y="5373261"/>
                </a:cubicBezTo>
                <a:close/>
                <a:moveTo>
                  <a:pt x="2026762" y="5373261"/>
                </a:moveTo>
                <a:cubicBezTo>
                  <a:pt x="2052793" y="5373261"/>
                  <a:pt x="2073896" y="5394364"/>
                  <a:pt x="2073896" y="5420395"/>
                </a:cubicBezTo>
                <a:cubicBezTo>
                  <a:pt x="2073896" y="5446426"/>
                  <a:pt x="2052793" y="5467529"/>
                  <a:pt x="2026762" y="5467529"/>
                </a:cubicBezTo>
                <a:cubicBezTo>
                  <a:pt x="2000731" y="5467529"/>
                  <a:pt x="1979628" y="5446426"/>
                  <a:pt x="1979628" y="5420395"/>
                </a:cubicBezTo>
                <a:cubicBezTo>
                  <a:pt x="1979628" y="5394364"/>
                  <a:pt x="2000731" y="5373261"/>
                  <a:pt x="2026762" y="5373261"/>
                </a:cubicBezTo>
                <a:close/>
                <a:moveTo>
                  <a:pt x="1743958" y="5373261"/>
                </a:moveTo>
                <a:cubicBezTo>
                  <a:pt x="1769989" y="5373261"/>
                  <a:pt x="1791092" y="5394364"/>
                  <a:pt x="1791092" y="5420395"/>
                </a:cubicBezTo>
                <a:cubicBezTo>
                  <a:pt x="1791092" y="5446426"/>
                  <a:pt x="1769989" y="5467529"/>
                  <a:pt x="1743958" y="5467529"/>
                </a:cubicBezTo>
                <a:cubicBezTo>
                  <a:pt x="1717927" y="5467529"/>
                  <a:pt x="1696824" y="5446426"/>
                  <a:pt x="1696824" y="5420395"/>
                </a:cubicBezTo>
                <a:cubicBezTo>
                  <a:pt x="1696824" y="5394364"/>
                  <a:pt x="1717927" y="5373261"/>
                  <a:pt x="1743958" y="5373261"/>
                </a:cubicBezTo>
                <a:close/>
                <a:moveTo>
                  <a:pt x="1461154" y="5373261"/>
                </a:moveTo>
                <a:cubicBezTo>
                  <a:pt x="1487185" y="5373261"/>
                  <a:pt x="1508288" y="5394364"/>
                  <a:pt x="1508288" y="5420395"/>
                </a:cubicBezTo>
                <a:cubicBezTo>
                  <a:pt x="1508288" y="5446426"/>
                  <a:pt x="1487185" y="5467529"/>
                  <a:pt x="1461154" y="5467529"/>
                </a:cubicBezTo>
                <a:cubicBezTo>
                  <a:pt x="1435123" y="5467529"/>
                  <a:pt x="1414020" y="5446426"/>
                  <a:pt x="1414020" y="5420395"/>
                </a:cubicBezTo>
                <a:cubicBezTo>
                  <a:pt x="1414020" y="5394364"/>
                  <a:pt x="1435123" y="5373261"/>
                  <a:pt x="1461154" y="5373261"/>
                </a:cubicBezTo>
                <a:close/>
                <a:moveTo>
                  <a:pt x="1178350" y="5373261"/>
                </a:moveTo>
                <a:cubicBezTo>
                  <a:pt x="1204381" y="5373261"/>
                  <a:pt x="1225484" y="5394364"/>
                  <a:pt x="1225484" y="5420395"/>
                </a:cubicBezTo>
                <a:cubicBezTo>
                  <a:pt x="1225484" y="5446426"/>
                  <a:pt x="1204381" y="5467529"/>
                  <a:pt x="1178350" y="5467529"/>
                </a:cubicBezTo>
                <a:cubicBezTo>
                  <a:pt x="1152319" y="5467529"/>
                  <a:pt x="1131216" y="5446426"/>
                  <a:pt x="1131216" y="5420395"/>
                </a:cubicBezTo>
                <a:cubicBezTo>
                  <a:pt x="1131216" y="5394364"/>
                  <a:pt x="1152319" y="5373261"/>
                  <a:pt x="1178350" y="5373261"/>
                </a:cubicBezTo>
                <a:close/>
                <a:moveTo>
                  <a:pt x="895546" y="5373261"/>
                </a:moveTo>
                <a:cubicBezTo>
                  <a:pt x="921577" y="5373261"/>
                  <a:pt x="942680" y="5394364"/>
                  <a:pt x="942680" y="5420395"/>
                </a:cubicBezTo>
                <a:cubicBezTo>
                  <a:pt x="942680" y="5446426"/>
                  <a:pt x="921577" y="5467529"/>
                  <a:pt x="895546" y="5467529"/>
                </a:cubicBezTo>
                <a:cubicBezTo>
                  <a:pt x="869515" y="5467529"/>
                  <a:pt x="848412" y="5446426"/>
                  <a:pt x="848412" y="5420395"/>
                </a:cubicBezTo>
                <a:cubicBezTo>
                  <a:pt x="848412" y="5394364"/>
                  <a:pt x="869515" y="5373261"/>
                  <a:pt x="895546" y="5373261"/>
                </a:cubicBezTo>
                <a:close/>
                <a:moveTo>
                  <a:pt x="612742" y="5373261"/>
                </a:moveTo>
                <a:cubicBezTo>
                  <a:pt x="638773" y="5373261"/>
                  <a:pt x="659876" y="5394364"/>
                  <a:pt x="659876" y="5420395"/>
                </a:cubicBezTo>
                <a:cubicBezTo>
                  <a:pt x="659876" y="5446426"/>
                  <a:pt x="638773" y="5467529"/>
                  <a:pt x="612742" y="5467529"/>
                </a:cubicBezTo>
                <a:cubicBezTo>
                  <a:pt x="586711" y="5467529"/>
                  <a:pt x="565608" y="5446426"/>
                  <a:pt x="565608" y="5420395"/>
                </a:cubicBezTo>
                <a:cubicBezTo>
                  <a:pt x="565608" y="5394364"/>
                  <a:pt x="586711" y="5373261"/>
                  <a:pt x="612742" y="5373261"/>
                </a:cubicBezTo>
                <a:close/>
                <a:moveTo>
                  <a:pt x="329938" y="5373261"/>
                </a:moveTo>
                <a:cubicBezTo>
                  <a:pt x="355969" y="5373261"/>
                  <a:pt x="377072" y="5394364"/>
                  <a:pt x="377072" y="5420395"/>
                </a:cubicBezTo>
                <a:cubicBezTo>
                  <a:pt x="377072" y="5446426"/>
                  <a:pt x="355969" y="5467529"/>
                  <a:pt x="329938" y="5467529"/>
                </a:cubicBezTo>
                <a:cubicBezTo>
                  <a:pt x="303907" y="5467529"/>
                  <a:pt x="282804" y="5446426"/>
                  <a:pt x="282804" y="5420395"/>
                </a:cubicBezTo>
                <a:cubicBezTo>
                  <a:pt x="282804" y="5394364"/>
                  <a:pt x="303907" y="5373261"/>
                  <a:pt x="329938" y="5373261"/>
                </a:cubicBezTo>
                <a:close/>
                <a:moveTo>
                  <a:pt x="47134" y="5373261"/>
                </a:moveTo>
                <a:cubicBezTo>
                  <a:pt x="73165" y="5373261"/>
                  <a:pt x="94268" y="5394364"/>
                  <a:pt x="94268" y="5420395"/>
                </a:cubicBezTo>
                <a:cubicBezTo>
                  <a:pt x="94268" y="5446426"/>
                  <a:pt x="73165" y="5467529"/>
                  <a:pt x="47134" y="5467529"/>
                </a:cubicBezTo>
                <a:cubicBezTo>
                  <a:pt x="21103" y="5467529"/>
                  <a:pt x="0" y="5446426"/>
                  <a:pt x="0" y="5420395"/>
                </a:cubicBezTo>
                <a:cubicBezTo>
                  <a:pt x="0" y="5394364"/>
                  <a:pt x="21103" y="5373261"/>
                  <a:pt x="47134" y="5373261"/>
                </a:cubicBezTo>
                <a:close/>
                <a:moveTo>
                  <a:pt x="2592370" y="5090457"/>
                </a:moveTo>
                <a:cubicBezTo>
                  <a:pt x="2618401" y="5090457"/>
                  <a:pt x="2639504" y="5111560"/>
                  <a:pt x="2639504" y="5137591"/>
                </a:cubicBezTo>
                <a:cubicBezTo>
                  <a:pt x="2639504" y="5163622"/>
                  <a:pt x="2618401" y="5184725"/>
                  <a:pt x="2592370" y="5184725"/>
                </a:cubicBezTo>
                <a:cubicBezTo>
                  <a:pt x="2566339" y="5184725"/>
                  <a:pt x="2545236" y="5163622"/>
                  <a:pt x="2545236" y="5137591"/>
                </a:cubicBezTo>
                <a:cubicBezTo>
                  <a:pt x="2545236" y="5111560"/>
                  <a:pt x="2566339" y="5090457"/>
                  <a:pt x="2592370" y="5090457"/>
                </a:cubicBezTo>
                <a:close/>
                <a:moveTo>
                  <a:pt x="2309566" y="5090457"/>
                </a:moveTo>
                <a:cubicBezTo>
                  <a:pt x="2335597" y="5090457"/>
                  <a:pt x="2356700" y="5111560"/>
                  <a:pt x="2356700" y="5137591"/>
                </a:cubicBezTo>
                <a:cubicBezTo>
                  <a:pt x="2356700" y="5163622"/>
                  <a:pt x="2335597" y="5184725"/>
                  <a:pt x="2309566" y="5184725"/>
                </a:cubicBezTo>
                <a:cubicBezTo>
                  <a:pt x="2283535" y="5184725"/>
                  <a:pt x="2262432" y="5163622"/>
                  <a:pt x="2262432" y="5137591"/>
                </a:cubicBezTo>
                <a:cubicBezTo>
                  <a:pt x="2262432" y="5111560"/>
                  <a:pt x="2283535" y="5090457"/>
                  <a:pt x="2309566" y="5090457"/>
                </a:cubicBezTo>
                <a:close/>
                <a:moveTo>
                  <a:pt x="2026762" y="5090457"/>
                </a:moveTo>
                <a:cubicBezTo>
                  <a:pt x="2052793" y="5090457"/>
                  <a:pt x="2073896" y="5111560"/>
                  <a:pt x="2073896" y="5137591"/>
                </a:cubicBezTo>
                <a:cubicBezTo>
                  <a:pt x="2073896" y="5163622"/>
                  <a:pt x="2052793" y="5184725"/>
                  <a:pt x="2026762" y="5184725"/>
                </a:cubicBezTo>
                <a:cubicBezTo>
                  <a:pt x="2000731" y="5184725"/>
                  <a:pt x="1979628" y="5163622"/>
                  <a:pt x="1979628" y="5137591"/>
                </a:cubicBezTo>
                <a:cubicBezTo>
                  <a:pt x="1979628" y="5111560"/>
                  <a:pt x="2000731" y="5090457"/>
                  <a:pt x="2026762" y="5090457"/>
                </a:cubicBezTo>
                <a:close/>
                <a:moveTo>
                  <a:pt x="1743958" y="5090457"/>
                </a:moveTo>
                <a:cubicBezTo>
                  <a:pt x="1769989" y="5090457"/>
                  <a:pt x="1791092" y="5111560"/>
                  <a:pt x="1791092" y="5137591"/>
                </a:cubicBezTo>
                <a:cubicBezTo>
                  <a:pt x="1791092" y="5163622"/>
                  <a:pt x="1769989" y="5184725"/>
                  <a:pt x="1743958" y="5184725"/>
                </a:cubicBezTo>
                <a:cubicBezTo>
                  <a:pt x="1717927" y="5184725"/>
                  <a:pt x="1696824" y="5163622"/>
                  <a:pt x="1696824" y="5137591"/>
                </a:cubicBezTo>
                <a:cubicBezTo>
                  <a:pt x="1696824" y="5111560"/>
                  <a:pt x="1717927" y="5090457"/>
                  <a:pt x="1743958" y="5090457"/>
                </a:cubicBezTo>
                <a:close/>
                <a:moveTo>
                  <a:pt x="1461154" y="5090457"/>
                </a:moveTo>
                <a:cubicBezTo>
                  <a:pt x="1487185" y="5090457"/>
                  <a:pt x="1508288" y="5111560"/>
                  <a:pt x="1508288" y="5137591"/>
                </a:cubicBezTo>
                <a:cubicBezTo>
                  <a:pt x="1508288" y="5163622"/>
                  <a:pt x="1487185" y="5184725"/>
                  <a:pt x="1461154" y="5184725"/>
                </a:cubicBezTo>
                <a:cubicBezTo>
                  <a:pt x="1435123" y="5184725"/>
                  <a:pt x="1414020" y="5163622"/>
                  <a:pt x="1414020" y="5137591"/>
                </a:cubicBezTo>
                <a:cubicBezTo>
                  <a:pt x="1414020" y="5111560"/>
                  <a:pt x="1435123" y="5090457"/>
                  <a:pt x="1461154" y="5090457"/>
                </a:cubicBezTo>
                <a:close/>
                <a:moveTo>
                  <a:pt x="1178350" y="5090457"/>
                </a:moveTo>
                <a:cubicBezTo>
                  <a:pt x="1204381" y="5090457"/>
                  <a:pt x="1225484" y="5111560"/>
                  <a:pt x="1225484" y="5137591"/>
                </a:cubicBezTo>
                <a:cubicBezTo>
                  <a:pt x="1225484" y="5163622"/>
                  <a:pt x="1204381" y="5184725"/>
                  <a:pt x="1178350" y="5184725"/>
                </a:cubicBezTo>
                <a:cubicBezTo>
                  <a:pt x="1152319" y="5184725"/>
                  <a:pt x="1131216" y="5163622"/>
                  <a:pt x="1131216" y="5137591"/>
                </a:cubicBezTo>
                <a:cubicBezTo>
                  <a:pt x="1131216" y="5111560"/>
                  <a:pt x="1152319" y="5090457"/>
                  <a:pt x="1178350" y="5090457"/>
                </a:cubicBezTo>
                <a:close/>
                <a:moveTo>
                  <a:pt x="895546" y="5090457"/>
                </a:moveTo>
                <a:cubicBezTo>
                  <a:pt x="921577" y="5090457"/>
                  <a:pt x="942680" y="5111560"/>
                  <a:pt x="942680" y="5137591"/>
                </a:cubicBezTo>
                <a:cubicBezTo>
                  <a:pt x="942680" y="5163622"/>
                  <a:pt x="921577" y="5184725"/>
                  <a:pt x="895546" y="5184725"/>
                </a:cubicBezTo>
                <a:cubicBezTo>
                  <a:pt x="869515" y="5184725"/>
                  <a:pt x="848412" y="5163622"/>
                  <a:pt x="848412" y="5137591"/>
                </a:cubicBezTo>
                <a:cubicBezTo>
                  <a:pt x="848412" y="5111560"/>
                  <a:pt x="869515" y="5090457"/>
                  <a:pt x="895546" y="5090457"/>
                </a:cubicBezTo>
                <a:close/>
                <a:moveTo>
                  <a:pt x="612742" y="5090457"/>
                </a:moveTo>
                <a:cubicBezTo>
                  <a:pt x="638773" y="5090457"/>
                  <a:pt x="659876" y="5111560"/>
                  <a:pt x="659876" y="5137591"/>
                </a:cubicBezTo>
                <a:cubicBezTo>
                  <a:pt x="659876" y="5163622"/>
                  <a:pt x="638773" y="5184725"/>
                  <a:pt x="612742" y="5184725"/>
                </a:cubicBezTo>
                <a:cubicBezTo>
                  <a:pt x="586711" y="5184725"/>
                  <a:pt x="565608" y="5163622"/>
                  <a:pt x="565608" y="5137591"/>
                </a:cubicBezTo>
                <a:cubicBezTo>
                  <a:pt x="565608" y="5111560"/>
                  <a:pt x="586711" y="5090457"/>
                  <a:pt x="612742" y="5090457"/>
                </a:cubicBezTo>
                <a:close/>
                <a:moveTo>
                  <a:pt x="329938" y="5090457"/>
                </a:moveTo>
                <a:cubicBezTo>
                  <a:pt x="355969" y="5090457"/>
                  <a:pt x="377072" y="5111560"/>
                  <a:pt x="377072" y="5137591"/>
                </a:cubicBezTo>
                <a:cubicBezTo>
                  <a:pt x="377072" y="5163622"/>
                  <a:pt x="355969" y="5184725"/>
                  <a:pt x="329938" y="5184725"/>
                </a:cubicBezTo>
                <a:cubicBezTo>
                  <a:pt x="303907" y="5184725"/>
                  <a:pt x="282804" y="5163622"/>
                  <a:pt x="282804" y="5137591"/>
                </a:cubicBezTo>
                <a:cubicBezTo>
                  <a:pt x="282804" y="5111560"/>
                  <a:pt x="303907" y="5090457"/>
                  <a:pt x="329938" y="5090457"/>
                </a:cubicBezTo>
                <a:close/>
                <a:moveTo>
                  <a:pt x="47134" y="5090457"/>
                </a:moveTo>
                <a:cubicBezTo>
                  <a:pt x="73165" y="5090457"/>
                  <a:pt x="94268" y="5111560"/>
                  <a:pt x="94268" y="5137591"/>
                </a:cubicBezTo>
                <a:cubicBezTo>
                  <a:pt x="94268" y="5163622"/>
                  <a:pt x="73165" y="5184725"/>
                  <a:pt x="47134" y="5184725"/>
                </a:cubicBezTo>
                <a:cubicBezTo>
                  <a:pt x="21103" y="5184725"/>
                  <a:pt x="0" y="5163622"/>
                  <a:pt x="0" y="5137591"/>
                </a:cubicBezTo>
                <a:cubicBezTo>
                  <a:pt x="0" y="5111560"/>
                  <a:pt x="21103" y="5090457"/>
                  <a:pt x="47134" y="5090457"/>
                </a:cubicBezTo>
                <a:close/>
                <a:moveTo>
                  <a:pt x="2592370" y="4807653"/>
                </a:moveTo>
                <a:cubicBezTo>
                  <a:pt x="2618401" y="4807653"/>
                  <a:pt x="2639504" y="4828756"/>
                  <a:pt x="2639504" y="4854787"/>
                </a:cubicBezTo>
                <a:cubicBezTo>
                  <a:pt x="2639504" y="4880818"/>
                  <a:pt x="2618401" y="4901921"/>
                  <a:pt x="2592370" y="4901921"/>
                </a:cubicBezTo>
                <a:cubicBezTo>
                  <a:pt x="2566339" y="4901921"/>
                  <a:pt x="2545236" y="4880818"/>
                  <a:pt x="2545236" y="4854787"/>
                </a:cubicBezTo>
                <a:cubicBezTo>
                  <a:pt x="2545236" y="4828756"/>
                  <a:pt x="2566339" y="4807653"/>
                  <a:pt x="2592370" y="4807653"/>
                </a:cubicBezTo>
                <a:close/>
                <a:moveTo>
                  <a:pt x="2309566" y="4807653"/>
                </a:moveTo>
                <a:cubicBezTo>
                  <a:pt x="2335597" y="4807653"/>
                  <a:pt x="2356700" y="4828756"/>
                  <a:pt x="2356700" y="4854787"/>
                </a:cubicBezTo>
                <a:cubicBezTo>
                  <a:pt x="2356700" y="4880818"/>
                  <a:pt x="2335597" y="4901921"/>
                  <a:pt x="2309566" y="4901921"/>
                </a:cubicBezTo>
                <a:cubicBezTo>
                  <a:pt x="2283535" y="4901921"/>
                  <a:pt x="2262432" y="4880818"/>
                  <a:pt x="2262432" y="4854787"/>
                </a:cubicBezTo>
                <a:cubicBezTo>
                  <a:pt x="2262432" y="4828756"/>
                  <a:pt x="2283535" y="4807653"/>
                  <a:pt x="2309566" y="4807653"/>
                </a:cubicBezTo>
                <a:close/>
                <a:moveTo>
                  <a:pt x="2026762" y="4807653"/>
                </a:moveTo>
                <a:cubicBezTo>
                  <a:pt x="2052793" y="4807653"/>
                  <a:pt x="2073896" y="4828756"/>
                  <a:pt x="2073896" y="4854787"/>
                </a:cubicBezTo>
                <a:cubicBezTo>
                  <a:pt x="2073896" y="4880818"/>
                  <a:pt x="2052793" y="4901921"/>
                  <a:pt x="2026762" y="4901921"/>
                </a:cubicBezTo>
                <a:cubicBezTo>
                  <a:pt x="2000731" y="4901921"/>
                  <a:pt x="1979628" y="4880818"/>
                  <a:pt x="1979628" y="4854787"/>
                </a:cubicBezTo>
                <a:cubicBezTo>
                  <a:pt x="1979628" y="4828756"/>
                  <a:pt x="2000731" y="4807653"/>
                  <a:pt x="2026762" y="4807653"/>
                </a:cubicBezTo>
                <a:close/>
                <a:moveTo>
                  <a:pt x="1743958" y="4807653"/>
                </a:moveTo>
                <a:cubicBezTo>
                  <a:pt x="1769989" y="4807653"/>
                  <a:pt x="1791092" y="4828756"/>
                  <a:pt x="1791092" y="4854787"/>
                </a:cubicBezTo>
                <a:cubicBezTo>
                  <a:pt x="1791092" y="4880818"/>
                  <a:pt x="1769989" y="4901921"/>
                  <a:pt x="1743958" y="4901921"/>
                </a:cubicBezTo>
                <a:cubicBezTo>
                  <a:pt x="1717927" y="4901921"/>
                  <a:pt x="1696824" y="4880818"/>
                  <a:pt x="1696824" y="4854787"/>
                </a:cubicBezTo>
                <a:cubicBezTo>
                  <a:pt x="1696824" y="4828756"/>
                  <a:pt x="1717927" y="4807653"/>
                  <a:pt x="1743958" y="4807653"/>
                </a:cubicBezTo>
                <a:close/>
                <a:moveTo>
                  <a:pt x="1461154" y="4807653"/>
                </a:moveTo>
                <a:cubicBezTo>
                  <a:pt x="1487185" y="4807653"/>
                  <a:pt x="1508288" y="4828756"/>
                  <a:pt x="1508288" y="4854787"/>
                </a:cubicBezTo>
                <a:cubicBezTo>
                  <a:pt x="1508288" y="4880818"/>
                  <a:pt x="1487185" y="4901921"/>
                  <a:pt x="1461154" y="4901921"/>
                </a:cubicBezTo>
                <a:cubicBezTo>
                  <a:pt x="1435123" y="4901921"/>
                  <a:pt x="1414020" y="4880818"/>
                  <a:pt x="1414020" y="4854787"/>
                </a:cubicBezTo>
                <a:cubicBezTo>
                  <a:pt x="1414020" y="4828756"/>
                  <a:pt x="1435123" y="4807653"/>
                  <a:pt x="1461154" y="4807653"/>
                </a:cubicBezTo>
                <a:close/>
                <a:moveTo>
                  <a:pt x="1178350" y="4807653"/>
                </a:moveTo>
                <a:cubicBezTo>
                  <a:pt x="1204381" y="4807653"/>
                  <a:pt x="1225484" y="4828756"/>
                  <a:pt x="1225484" y="4854787"/>
                </a:cubicBezTo>
                <a:cubicBezTo>
                  <a:pt x="1225484" y="4880818"/>
                  <a:pt x="1204381" y="4901921"/>
                  <a:pt x="1178350" y="4901921"/>
                </a:cubicBezTo>
                <a:cubicBezTo>
                  <a:pt x="1152319" y="4901921"/>
                  <a:pt x="1131216" y="4880818"/>
                  <a:pt x="1131216" y="4854787"/>
                </a:cubicBezTo>
                <a:cubicBezTo>
                  <a:pt x="1131216" y="4828756"/>
                  <a:pt x="1152319" y="4807653"/>
                  <a:pt x="1178350" y="4807653"/>
                </a:cubicBezTo>
                <a:close/>
                <a:moveTo>
                  <a:pt x="895546" y="4807653"/>
                </a:moveTo>
                <a:cubicBezTo>
                  <a:pt x="921577" y="4807653"/>
                  <a:pt x="942680" y="4828756"/>
                  <a:pt x="942680" y="4854787"/>
                </a:cubicBezTo>
                <a:cubicBezTo>
                  <a:pt x="942680" y="4880818"/>
                  <a:pt x="921577" y="4901921"/>
                  <a:pt x="895546" y="4901921"/>
                </a:cubicBezTo>
                <a:cubicBezTo>
                  <a:pt x="869515" y="4901921"/>
                  <a:pt x="848412" y="4880818"/>
                  <a:pt x="848412" y="4854787"/>
                </a:cubicBezTo>
                <a:cubicBezTo>
                  <a:pt x="848412" y="4828756"/>
                  <a:pt x="869515" y="4807653"/>
                  <a:pt x="895546" y="4807653"/>
                </a:cubicBezTo>
                <a:close/>
                <a:moveTo>
                  <a:pt x="612742" y="4807653"/>
                </a:moveTo>
                <a:cubicBezTo>
                  <a:pt x="638773" y="4807653"/>
                  <a:pt x="659876" y="4828756"/>
                  <a:pt x="659876" y="4854787"/>
                </a:cubicBezTo>
                <a:cubicBezTo>
                  <a:pt x="659876" y="4880818"/>
                  <a:pt x="638773" y="4901921"/>
                  <a:pt x="612742" y="4901921"/>
                </a:cubicBezTo>
                <a:cubicBezTo>
                  <a:pt x="586711" y="4901921"/>
                  <a:pt x="565608" y="4880818"/>
                  <a:pt x="565608" y="4854787"/>
                </a:cubicBezTo>
                <a:cubicBezTo>
                  <a:pt x="565608" y="4828756"/>
                  <a:pt x="586711" y="4807653"/>
                  <a:pt x="612742" y="4807653"/>
                </a:cubicBezTo>
                <a:close/>
                <a:moveTo>
                  <a:pt x="329938" y="4807653"/>
                </a:moveTo>
                <a:cubicBezTo>
                  <a:pt x="355969" y="4807653"/>
                  <a:pt x="377072" y="4828756"/>
                  <a:pt x="377072" y="4854787"/>
                </a:cubicBezTo>
                <a:cubicBezTo>
                  <a:pt x="377072" y="4880818"/>
                  <a:pt x="355969" y="4901921"/>
                  <a:pt x="329938" y="4901921"/>
                </a:cubicBezTo>
                <a:cubicBezTo>
                  <a:pt x="303907" y="4901921"/>
                  <a:pt x="282804" y="4880818"/>
                  <a:pt x="282804" y="4854787"/>
                </a:cubicBezTo>
                <a:cubicBezTo>
                  <a:pt x="282804" y="4828756"/>
                  <a:pt x="303907" y="4807653"/>
                  <a:pt x="329938" y="4807653"/>
                </a:cubicBezTo>
                <a:close/>
                <a:moveTo>
                  <a:pt x="47134" y="4807653"/>
                </a:moveTo>
                <a:cubicBezTo>
                  <a:pt x="73165" y="4807653"/>
                  <a:pt x="94268" y="4828756"/>
                  <a:pt x="94268" y="4854787"/>
                </a:cubicBezTo>
                <a:cubicBezTo>
                  <a:pt x="94268" y="4880818"/>
                  <a:pt x="73165" y="4901921"/>
                  <a:pt x="47134" y="4901921"/>
                </a:cubicBezTo>
                <a:cubicBezTo>
                  <a:pt x="21103" y="4901921"/>
                  <a:pt x="0" y="4880818"/>
                  <a:pt x="0" y="4854787"/>
                </a:cubicBezTo>
                <a:cubicBezTo>
                  <a:pt x="0" y="4828756"/>
                  <a:pt x="21103" y="4807653"/>
                  <a:pt x="47134" y="4807653"/>
                </a:cubicBezTo>
                <a:close/>
                <a:moveTo>
                  <a:pt x="2592370" y="4524849"/>
                </a:moveTo>
                <a:cubicBezTo>
                  <a:pt x="2618401" y="4524849"/>
                  <a:pt x="2639504" y="4545952"/>
                  <a:pt x="2639504" y="4571983"/>
                </a:cubicBezTo>
                <a:cubicBezTo>
                  <a:pt x="2639504" y="4598014"/>
                  <a:pt x="2618401" y="4619117"/>
                  <a:pt x="2592370" y="4619117"/>
                </a:cubicBezTo>
                <a:cubicBezTo>
                  <a:pt x="2566339" y="4619117"/>
                  <a:pt x="2545236" y="4598014"/>
                  <a:pt x="2545236" y="4571983"/>
                </a:cubicBezTo>
                <a:cubicBezTo>
                  <a:pt x="2545236" y="4545952"/>
                  <a:pt x="2566339" y="4524849"/>
                  <a:pt x="2592370" y="4524849"/>
                </a:cubicBezTo>
                <a:close/>
                <a:moveTo>
                  <a:pt x="2309566" y="4524849"/>
                </a:moveTo>
                <a:cubicBezTo>
                  <a:pt x="2335597" y="4524849"/>
                  <a:pt x="2356700" y="4545952"/>
                  <a:pt x="2356700" y="4571983"/>
                </a:cubicBezTo>
                <a:cubicBezTo>
                  <a:pt x="2356700" y="4598014"/>
                  <a:pt x="2335597" y="4619117"/>
                  <a:pt x="2309566" y="4619117"/>
                </a:cubicBezTo>
                <a:cubicBezTo>
                  <a:pt x="2283535" y="4619117"/>
                  <a:pt x="2262432" y="4598014"/>
                  <a:pt x="2262432" y="4571983"/>
                </a:cubicBezTo>
                <a:cubicBezTo>
                  <a:pt x="2262432" y="4545952"/>
                  <a:pt x="2283535" y="4524849"/>
                  <a:pt x="2309566" y="4524849"/>
                </a:cubicBezTo>
                <a:close/>
                <a:moveTo>
                  <a:pt x="2026762" y="4524849"/>
                </a:moveTo>
                <a:cubicBezTo>
                  <a:pt x="2052793" y="4524849"/>
                  <a:pt x="2073896" y="4545952"/>
                  <a:pt x="2073896" y="4571983"/>
                </a:cubicBezTo>
                <a:cubicBezTo>
                  <a:pt x="2073896" y="4598014"/>
                  <a:pt x="2052793" y="4619117"/>
                  <a:pt x="2026762" y="4619117"/>
                </a:cubicBezTo>
                <a:cubicBezTo>
                  <a:pt x="2000731" y="4619117"/>
                  <a:pt x="1979628" y="4598014"/>
                  <a:pt x="1979628" y="4571983"/>
                </a:cubicBezTo>
                <a:cubicBezTo>
                  <a:pt x="1979628" y="4545952"/>
                  <a:pt x="2000731" y="4524849"/>
                  <a:pt x="2026762" y="4524849"/>
                </a:cubicBezTo>
                <a:close/>
                <a:moveTo>
                  <a:pt x="1743958" y="4524849"/>
                </a:moveTo>
                <a:cubicBezTo>
                  <a:pt x="1769989" y="4524849"/>
                  <a:pt x="1791092" y="4545952"/>
                  <a:pt x="1791092" y="4571983"/>
                </a:cubicBezTo>
                <a:cubicBezTo>
                  <a:pt x="1791092" y="4598014"/>
                  <a:pt x="1769989" y="4619117"/>
                  <a:pt x="1743958" y="4619117"/>
                </a:cubicBezTo>
                <a:cubicBezTo>
                  <a:pt x="1717927" y="4619117"/>
                  <a:pt x="1696824" y="4598014"/>
                  <a:pt x="1696824" y="4571983"/>
                </a:cubicBezTo>
                <a:cubicBezTo>
                  <a:pt x="1696824" y="4545952"/>
                  <a:pt x="1717927" y="4524849"/>
                  <a:pt x="1743958" y="4524849"/>
                </a:cubicBezTo>
                <a:close/>
                <a:moveTo>
                  <a:pt x="1461154" y="4524849"/>
                </a:moveTo>
                <a:cubicBezTo>
                  <a:pt x="1487185" y="4524849"/>
                  <a:pt x="1508288" y="4545952"/>
                  <a:pt x="1508288" y="4571983"/>
                </a:cubicBezTo>
                <a:cubicBezTo>
                  <a:pt x="1508288" y="4598014"/>
                  <a:pt x="1487185" y="4619117"/>
                  <a:pt x="1461154" y="4619117"/>
                </a:cubicBezTo>
                <a:cubicBezTo>
                  <a:pt x="1435123" y="4619117"/>
                  <a:pt x="1414020" y="4598014"/>
                  <a:pt x="1414020" y="4571983"/>
                </a:cubicBezTo>
                <a:cubicBezTo>
                  <a:pt x="1414020" y="4545952"/>
                  <a:pt x="1435123" y="4524849"/>
                  <a:pt x="1461154" y="4524849"/>
                </a:cubicBezTo>
                <a:close/>
                <a:moveTo>
                  <a:pt x="1178350" y="4524849"/>
                </a:moveTo>
                <a:cubicBezTo>
                  <a:pt x="1204381" y="4524849"/>
                  <a:pt x="1225484" y="4545952"/>
                  <a:pt x="1225484" y="4571983"/>
                </a:cubicBezTo>
                <a:cubicBezTo>
                  <a:pt x="1225484" y="4598014"/>
                  <a:pt x="1204381" y="4619117"/>
                  <a:pt x="1178350" y="4619117"/>
                </a:cubicBezTo>
                <a:cubicBezTo>
                  <a:pt x="1152319" y="4619117"/>
                  <a:pt x="1131216" y="4598014"/>
                  <a:pt x="1131216" y="4571983"/>
                </a:cubicBezTo>
                <a:cubicBezTo>
                  <a:pt x="1131216" y="4545952"/>
                  <a:pt x="1152319" y="4524849"/>
                  <a:pt x="1178350" y="4524849"/>
                </a:cubicBezTo>
                <a:close/>
                <a:moveTo>
                  <a:pt x="895546" y="4524849"/>
                </a:moveTo>
                <a:cubicBezTo>
                  <a:pt x="921577" y="4524849"/>
                  <a:pt x="942680" y="4545952"/>
                  <a:pt x="942680" y="4571983"/>
                </a:cubicBezTo>
                <a:cubicBezTo>
                  <a:pt x="942680" y="4598014"/>
                  <a:pt x="921577" y="4619117"/>
                  <a:pt x="895546" y="4619117"/>
                </a:cubicBezTo>
                <a:cubicBezTo>
                  <a:pt x="869515" y="4619117"/>
                  <a:pt x="848412" y="4598014"/>
                  <a:pt x="848412" y="4571983"/>
                </a:cubicBezTo>
                <a:cubicBezTo>
                  <a:pt x="848412" y="4545952"/>
                  <a:pt x="869515" y="4524849"/>
                  <a:pt x="895546" y="4524849"/>
                </a:cubicBezTo>
                <a:close/>
                <a:moveTo>
                  <a:pt x="612742" y="4524849"/>
                </a:moveTo>
                <a:cubicBezTo>
                  <a:pt x="638773" y="4524849"/>
                  <a:pt x="659876" y="4545952"/>
                  <a:pt x="659876" y="4571983"/>
                </a:cubicBezTo>
                <a:cubicBezTo>
                  <a:pt x="659876" y="4598014"/>
                  <a:pt x="638773" y="4619117"/>
                  <a:pt x="612742" y="4619117"/>
                </a:cubicBezTo>
                <a:cubicBezTo>
                  <a:pt x="586711" y="4619117"/>
                  <a:pt x="565608" y="4598014"/>
                  <a:pt x="565608" y="4571983"/>
                </a:cubicBezTo>
                <a:cubicBezTo>
                  <a:pt x="565608" y="4545952"/>
                  <a:pt x="586711" y="4524849"/>
                  <a:pt x="612742" y="4524849"/>
                </a:cubicBezTo>
                <a:close/>
                <a:moveTo>
                  <a:pt x="329938" y="4524849"/>
                </a:moveTo>
                <a:cubicBezTo>
                  <a:pt x="355969" y="4524849"/>
                  <a:pt x="377072" y="4545952"/>
                  <a:pt x="377072" y="4571983"/>
                </a:cubicBezTo>
                <a:cubicBezTo>
                  <a:pt x="377072" y="4598014"/>
                  <a:pt x="355969" y="4619117"/>
                  <a:pt x="329938" y="4619117"/>
                </a:cubicBezTo>
                <a:cubicBezTo>
                  <a:pt x="303907" y="4619117"/>
                  <a:pt x="282804" y="4598014"/>
                  <a:pt x="282804" y="4571983"/>
                </a:cubicBezTo>
                <a:cubicBezTo>
                  <a:pt x="282804" y="4545952"/>
                  <a:pt x="303907" y="4524849"/>
                  <a:pt x="329938" y="4524849"/>
                </a:cubicBezTo>
                <a:close/>
                <a:moveTo>
                  <a:pt x="47134" y="4524849"/>
                </a:moveTo>
                <a:cubicBezTo>
                  <a:pt x="73165" y="4524849"/>
                  <a:pt x="94268" y="4545952"/>
                  <a:pt x="94268" y="4571983"/>
                </a:cubicBezTo>
                <a:cubicBezTo>
                  <a:pt x="94268" y="4598014"/>
                  <a:pt x="73165" y="4619117"/>
                  <a:pt x="47134" y="4619117"/>
                </a:cubicBezTo>
                <a:cubicBezTo>
                  <a:pt x="21103" y="4619117"/>
                  <a:pt x="0" y="4598014"/>
                  <a:pt x="0" y="4571983"/>
                </a:cubicBezTo>
                <a:cubicBezTo>
                  <a:pt x="0" y="4545952"/>
                  <a:pt x="21103" y="4524849"/>
                  <a:pt x="47134" y="4524849"/>
                </a:cubicBezTo>
                <a:close/>
                <a:moveTo>
                  <a:pt x="2592370" y="4242045"/>
                </a:moveTo>
                <a:cubicBezTo>
                  <a:pt x="2618401" y="4242045"/>
                  <a:pt x="2639504" y="4263148"/>
                  <a:pt x="2639504" y="4289179"/>
                </a:cubicBezTo>
                <a:cubicBezTo>
                  <a:pt x="2639504" y="4315210"/>
                  <a:pt x="2618401" y="4336313"/>
                  <a:pt x="2592370" y="4336313"/>
                </a:cubicBezTo>
                <a:cubicBezTo>
                  <a:pt x="2566339" y="4336313"/>
                  <a:pt x="2545236" y="4315210"/>
                  <a:pt x="2545236" y="4289179"/>
                </a:cubicBezTo>
                <a:cubicBezTo>
                  <a:pt x="2545236" y="4263148"/>
                  <a:pt x="2566339" y="4242045"/>
                  <a:pt x="2592370" y="4242045"/>
                </a:cubicBezTo>
                <a:close/>
                <a:moveTo>
                  <a:pt x="2309566" y="4242045"/>
                </a:moveTo>
                <a:cubicBezTo>
                  <a:pt x="2335597" y="4242045"/>
                  <a:pt x="2356700" y="4263148"/>
                  <a:pt x="2356700" y="4289179"/>
                </a:cubicBezTo>
                <a:cubicBezTo>
                  <a:pt x="2356700" y="4315210"/>
                  <a:pt x="2335597" y="4336313"/>
                  <a:pt x="2309566" y="4336313"/>
                </a:cubicBezTo>
                <a:cubicBezTo>
                  <a:pt x="2283535" y="4336313"/>
                  <a:pt x="2262432" y="4315210"/>
                  <a:pt x="2262432" y="4289179"/>
                </a:cubicBezTo>
                <a:cubicBezTo>
                  <a:pt x="2262432" y="4263148"/>
                  <a:pt x="2283535" y="4242045"/>
                  <a:pt x="2309566" y="4242045"/>
                </a:cubicBezTo>
                <a:close/>
                <a:moveTo>
                  <a:pt x="2026762" y="4242045"/>
                </a:moveTo>
                <a:cubicBezTo>
                  <a:pt x="2052793" y="4242045"/>
                  <a:pt x="2073896" y="4263148"/>
                  <a:pt x="2073896" y="4289179"/>
                </a:cubicBezTo>
                <a:cubicBezTo>
                  <a:pt x="2073896" y="4315210"/>
                  <a:pt x="2052793" y="4336313"/>
                  <a:pt x="2026762" y="4336313"/>
                </a:cubicBezTo>
                <a:cubicBezTo>
                  <a:pt x="2000731" y="4336313"/>
                  <a:pt x="1979628" y="4315210"/>
                  <a:pt x="1979628" y="4289179"/>
                </a:cubicBezTo>
                <a:cubicBezTo>
                  <a:pt x="1979628" y="4263148"/>
                  <a:pt x="2000731" y="4242045"/>
                  <a:pt x="2026762" y="4242045"/>
                </a:cubicBezTo>
                <a:close/>
                <a:moveTo>
                  <a:pt x="1743958" y="4242045"/>
                </a:moveTo>
                <a:cubicBezTo>
                  <a:pt x="1769989" y="4242045"/>
                  <a:pt x="1791092" y="4263148"/>
                  <a:pt x="1791092" y="4289179"/>
                </a:cubicBezTo>
                <a:cubicBezTo>
                  <a:pt x="1791092" y="4315210"/>
                  <a:pt x="1769989" y="4336313"/>
                  <a:pt x="1743958" y="4336313"/>
                </a:cubicBezTo>
                <a:cubicBezTo>
                  <a:pt x="1717927" y="4336313"/>
                  <a:pt x="1696824" y="4315210"/>
                  <a:pt x="1696824" y="4289179"/>
                </a:cubicBezTo>
                <a:cubicBezTo>
                  <a:pt x="1696824" y="4263148"/>
                  <a:pt x="1717927" y="4242045"/>
                  <a:pt x="1743958" y="4242045"/>
                </a:cubicBezTo>
                <a:close/>
                <a:moveTo>
                  <a:pt x="1461154" y="4242045"/>
                </a:moveTo>
                <a:cubicBezTo>
                  <a:pt x="1487185" y="4242045"/>
                  <a:pt x="1508288" y="4263148"/>
                  <a:pt x="1508288" y="4289179"/>
                </a:cubicBezTo>
                <a:cubicBezTo>
                  <a:pt x="1508288" y="4315210"/>
                  <a:pt x="1487185" y="4336313"/>
                  <a:pt x="1461154" y="4336313"/>
                </a:cubicBezTo>
                <a:cubicBezTo>
                  <a:pt x="1435123" y="4336313"/>
                  <a:pt x="1414020" y="4315210"/>
                  <a:pt x="1414020" y="4289179"/>
                </a:cubicBezTo>
                <a:cubicBezTo>
                  <a:pt x="1414020" y="4263148"/>
                  <a:pt x="1435123" y="4242045"/>
                  <a:pt x="1461154" y="4242045"/>
                </a:cubicBezTo>
                <a:close/>
                <a:moveTo>
                  <a:pt x="1178350" y="4242045"/>
                </a:moveTo>
                <a:cubicBezTo>
                  <a:pt x="1204381" y="4242045"/>
                  <a:pt x="1225484" y="4263148"/>
                  <a:pt x="1225484" y="4289179"/>
                </a:cubicBezTo>
                <a:cubicBezTo>
                  <a:pt x="1225484" y="4315210"/>
                  <a:pt x="1204381" y="4336313"/>
                  <a:pt x="1178350" y="4336313"/>
                </a:cubicBezTo>
                <a:cubicBezTo>
                  <a:pt x="1152319" y="4336313"/>
                  <a:pt x="1131216" y="4315210"/>
                  <a:pt x="1131216" y="4289179"/>
                </a:cubicBezTo>
                <a:cubicBezTo>
                  <a:pt x="1131216" y="4263148"/>
                  <a:pt x="1152319" y="4242045"/>
                  <a:pt x="1178350" y="4242045"/>
                </a:cubicBezTo>
                <a:close/>
                <a:moveTo>
                  <a:pt x="895546" y="4242045"/>
                </a:moveTo>
                <a:cubicBezTo>
                  <a:pt x="921577" y="4242045"/>
                  <a:pt x="942680" y="4263148"/>
                  <a:pt x="942680" y="4289179"/>
                </a:cubicBezTo>
                <a:cubicBezTo>
                  <a:pt x="942680" y="4315210"/>
                  <a:pt x="921577" y="4336313"/>
                  <a:pt x="895546" y="4336313"/>
                </a:cubicBezTo>
                <a:cubicBezTo>
                  <a:pt x="869515" y="4336313"/>
                  <a:pt x="848412" y="4315210"/>
                  <a:pt x="848412" y="4289179"/>
                </a:cubicBezTo>
                <a:cubicBezTo>
                  <a:pt x="848412" y="4263148"/>
                  <a:pt x="869515" y="4242045"/>
                  <a:pt x="895546" y="4242045"/>
                </a:cubicBezTo>
                <a:close/>
                <a:moveTo>
                  <a:pt x="612742" y="4242045"/>
                </a:moveTo>
                <a:cubicBezTo>
                  <a:pt x="638773" y="4242045"/>
                  <a:pt x="659876" y="4263148"/>
                  <a:pt x="659876" y="4289179"/>
                </a:cubicBezTo>
                <a:cubicBezTo>
                  <a:pt x="659876" y="4315210"/>
                  <a:pt x="638773" y="4336313"/>
                  <a:pt x="612742" y="4336313"/>
                </a:cubicBezTo>
                <a:cubicBezTo>
                  <a:pt x="586711" y="4336313"/>
                  <a:pt x="565608" y="4315210"/>
                  <a:pt x="565608" y="4289179"/>
                </a:cubicBezTo>
                <a:cubicBezTo>
                  <a:pt x="565608" y="4263148"/>
                  <a:pt x="586711" y="4242045"/>
                  <a:pt x="612742" y="4242045"/>
                </a:cubicBezTo>
                <a:close/>
                <a:moveTo>
                  <a:pt x="329938" y="4242045"/>
                </a:moveTo>
                <a:cubicBezTo>
                  <a:pt x="355969" y="4242045"/>
                  <a:pt x="377072" y="4263148"/>
                  <a:pt x="377072" y="4289179"/>
                </a:cubicBezTo>
                <a:cubicBezTo>
                  <a:pt x="377072" y="4315210"/>
                  <a:pt x="355969" y="4336313"/>
                  <a:pt x="329938" y="4336313"/>
                </a:cubicBezTo>
                <a:cubicBezTo>
                  <a:pt x="303907" y="4336313"/>
                  <a:pt x="282804" y="4315210"/>
                  <a:pt x="282804" y="4289179"/>
                </a:cubicBezTo>
                <a:cubicBezTo>
                  <a:pt x="282804" y="4263148"/>
                  <a:pt x="303907" y="4242045"/>
                  <a:pt x="329938" y="4242045"/>
                </a:cubicBezTo>
                <a:close/>
                <a:moveTo>
                  <a:pt x="47134" y="4242045"/>
                </a:moveTo>
                <a:cubicBezTo>
                  <a:pt x="73165" y="4242045"/>
                  <a:pt x="94268" y="4263148"/>
                  <a:pt x="94268" y="4289179"/>
                </a:cubicBezTo>
                <a:cubicBezTo>
                  <a:pt x="94268" y="4315210"/>
                  <a:pt x="73165" y="4336313"/>
                  <a:pt x="47134" y="4336313"/>
                </a:cubicBezTo>
                <a:cubicBezTo>
                  <a:pt x="21103" y="4336313"/>
                  <a:pt x="0" y="4315210"/>
                  <a:pt x="0" y="4289179"/>
                </a:cubicBezTo>
                <a:cubicBezTo>
                  <a:pt x="0" y="4263148"/>
                  <a:pt x="21103" y="4242045"/>
                  <a:pt x="47134" y="4242045"/>
                </a:cubicBezTo>
                <a:close/>
                <a:moveTo>
                  <a:pt x="2592370" y="3959241"/>
                </a:moveTo>
                <a:cubicBezTo>
                  <a:pt x="2618401" y="3959241"/>
                  <a:pt x="2639504" y="3980344"/>
                  <a:pt x="2639504" y="4006375"/>
                </a:cubicBezTo>
                <a:cubicBezTo>
                  <a:pt x="2639504" y="4032406"/>
                  <a:pt x="2618401" y="4053509"/>
                  <a:pt x="2592370" y="4053509"/>
                </a:cubicBezTo>
                <a:cubicBezTo>
                  <a:pt x="2566339" y="4053509"/>
                  <a:pt x="2545236" y="4032406"/>
                  <a:pt x="2545236" y="4006375"/>
                </a:cubicBezTo>
                <a:cubicBezTo>
                  <a:pt x="2545236" y="3980344"/>
                  <a:pt x="2566339" y="3959241"/>
                  <a:pt x="2592370" y="3959241"/>
                </a:cubicBezTo>
                <a:close/>
                <a:moveTo>
                  <a:pt x="2309566" y="3959241"/>
                </a:moveTo>
                <a:cubicBezTo>
                  <a:pt x="2335597" y="3959241"/>
                  <a:pt x="2356700" y="3980344"/>
                  <a:pt x="2356700" y="4006375"/>
                </a:cubicBezTo>
                <a:cubicBezTo>
                  <a:pt x="2356700" y="4032406"/>
                  <a:pt x="2335597" y="4053509"/>
                  <a:pt x="2309566" y="4053509"/>
                </a:cubicBezTo>
                <a:cubicBezTo>
                  <a:pt x="2283535" y="4053509"/>
                  <a:pt x="2262432" y="4032406"/>
                  <a:pt x="2262432" y="4006375"/>
                </a:cubicBezTo>
                <a:cubicBezTo>
                  <a:pt x="2262432" y="3980344"/>
                  <a:pt x="2283535" y="3959241"/>
                  <a:pt x="2309566" y="3959241"/>
                </a:cubicBezTo>
                <a:close/>
                <a:moveTo>
                  <a:pt x="2026762" y="3959241"/>
                </a:moveTo>
                <a:cubicBezTo>
                  <a:pt x="2052793" y="3959241"/>
                  <a:pt x="2073896" y="3980344"/>
                  <a:pt x="2073896" y="4006375"/>
                </a:cubicBezTo>
                <a:cubicBezTo>
                  <a:pt x="2073896" y="4032406"/>
                  <a:pt x="2052793" y="4053509"/>
                  <a:pt x="2026762" y="4053509"/>
                </a:cubicBezTo>
                <a:cubicBezTo>
                  <a:pt x="2000731" y="4053509"/>
                  <a:pt x="1979628" y="4032406"/>
                  <a:pt x="1979628" y="4006375"/>
                </a:cubicBezTo>
                <a:cubicBezTo>
                  <a:pt x="1979628" y="3980344"/>
                  <a:pt x="2000731" y="3959241"/>
                  <a:pt x="2026762" y="3959241"/>
                </a:cubicBezTo>
                <a:close/>
                <a:moveTo>
                  <a:pt x="1743958" y="3959241"/>
                </a:moveTo>
                <a:cubicBezTo>
                  <a:pt x="1769989" y="3959241"/>
                  <a:pt x="1791092" y="3980344"/>
                  <a:pt x="1791092" y="4006375"/>
                </a:cubicBezTo>
                <a:cubicBezTo>
                  <a:pt x="1791092" y="4032406"/>
                  <a:pt x="1769989" y="4053509"/>
                  <a:pt x="1743958" y="4053509"/>
                </a:cubicBezTo>
                <a:cubicBezTo>
                  <a:pt x="1717927" y="4053509"/>
                  <a:pt x="1696824" y="4032406"/>
                  <a:pt x="1696824" y="4006375"/>
                </a:cubicBezTo>
                <a:cubicBezTo>
                  <a:pt x="1696824" y="3980344"/>
                  <a:pt x="1717927" y="3959241"/>
                  <a:pt x="1743958" y="3959241"/>
                </a:cubicBezTo>
                <a:close/>
                <a:moveTo>
                  <a:pt x="1461154" y="3959241"/>
                </a:moveTo>
                <a:cubicBezTo>
                  <a:pt x="1487185" y="3959241"/>
                  <a:pt x="1508288" y="3980344"/>
                  <a:pt x="1508288" y="4006375"/>
                </a:cubicBezTo>
                <a:cubicBezTo>
                  <a:pt x="1508288" y="4032406"/>
                  <a:pt x="1487185" y="4053509"/>
                  <a:pt x="1461154" y="4053509"/>
                </a:cubicBezTo>
                <a:cubicBezTo>
                  <a:pt x="1435123" y="4053509"/>
                  <a:pt x="1414020" y="4032406"/>
                  <a:pt x="1414020" y="4006375"/>
                </a:cubicBezTo>
                <a:cubicBezTo>
                  <a:pt x="1414020" y="3980344"/>
                  <a:pt x="1435123" y="3959241"/>
                  <a:pt x="1461154" y="3959241"/>
                </a:cubicBezTo>
                <a:close/>
                <a:moveTo>
                  <a:pt x="1178350" y="3959241"/>
                </a:moveTo>
                <a:cubicBezTo>
                  <a:pt x="1204381" y="3959241"/>
                  <a:pt x="1225484" y="3980344"/>
                  <a:pt x="1225484" y="4006375"/>
                </a:cubicBezTo>
                <a:cubicBezTo>
                  <a:pt x="1225484" y="4032406"/>
                  <a:pt x="1204381" y="4053509"/>
                  <a:pt x="1178350" y="4053509"/>
                </a:cubicBezTo>
                <a:cubicBezTo>
                  <a:pt x="1152319" y="4053509"/>
                  <a:pt x="1131216" y="4032406"/>
                  <a:pt x="1131216" y="4006375"/>
                </a:cubicBezTo>
                <a:cubicBezTo>
                  <a:pt x="1131216" y="3980344"/>
                  <a:pt x="1152319" y="3959241"/>
                  <a:pt x="1178350" y="3959241"/>
                </a:cubicBezTo>
                <a:close/>
                <a:moveTo>
                  <a:pt x="895546" y="3959241"/>
                </a:moveTo>
                <a:cubicBezTo>
                  <a:pt x="921577" y="3959241"/>
                  <a:pt x="942680" y="3980344"/>
                  <a:pt x="942680" y="4006375"/>
                </a:cubicBezTo>
                <a:cubicBezTo>
                  <a:pt x="942680" y="4032406"/>
                  <a:pt x="921577" y="4053509"/>
                  <a:pt x="895546" y="4053509"/>
                </a:cubicBezTo>
                <a:cubicBezTo>
                  <a:pt x="869515" y="4053509"/>
                  <a:pt x="848412" y="4032406"/>
                  <a:pt x="848412" y="4006375"/>
                </a:cubicBezTo>
                <a:cubicBezTo>
                  <a:pt x="848412" y="3980344"/>
                  <a:pt x="869515" y="3959241"/>
                  <a:pt x="895546" y="3959241"/>
                </a:cubicBezTo>
                <a:close/>
                <a:moveTo>
                  <a:pt x="612742" y="3959241"/>
                </a:moveTo>
                <a:cubicBezTo>
                  <a:pt x="638773" y="3959241"/>
                  <a:pt x="659876" y="3980344"/>
                  <a:pt x="659876" y="4006375"/>
                </a:cubicBezTo>
                <a:cubicBezTo>
                  <a:pt x="659876" y="4032406"/>
                  <a:pt x="638773" y="4053509"/>
                  <a:pt x="612742" y="4053509"/>
                </a:cubicBezTo>
                <a:cubicBezTo>
                  <a:pt x="586711" y="4053509"/>
                  <a:pt x="565608" y="4032406"/>
                  <a:pt x="565608" y="4006375"/>
                </a:cubicBezTo>
                <a:cubicBezTo>
                  <a:pt x="565608" y="3980344"/>
                  <a:pt x="586711" y="3959241"/>
                  <a:pt x="612742" y="3959241"/>
                </a:cubicBezTo>
                <a:close/>
                <a:moveTo>
                  <a:pt x="329938" y="3959241"/>
                </a:moveTo>
                <a:cubicBezTo>
                  <a:pt x="355969" y="3959241"/>
                  <a:pt x="377072" y="3980344"/>
                  <a:pt x="377072" y="4006375"/>
                </a:cubicBezTo>
                <a:cubicBezTo>
                  <a:pt x="377072" y="4032406"/>
                  <a:pt x="355969" y="4053509"/>
                  <a:pt x="329938" y="4053509"/>
                </a:cubicBezTo>
                <a:cubicBezTo>
                  <a:pt x="303907" y="4053509"/>
                  <a:pt x="282804" y="4032406"/>
                  <a:pt x="282804" y="4006375"/>
                </a:cubicBezTo>
                <a:cubicBezTo>
                  <a:pt x="282804" y="3980344"/>
                  <a:pt x="303907" y="3959241"/>
                  <a:pt x="329938" y="3959241"/>
                </a:cubicBezTo>
                <a:close/>
                <a:moveTo>
                  <a:pt x="47134" y="3959241"/>
                </a:moveTo>
                <a:cubicBezTo>
                  <a:pt x="73165" y="3959241"/>
                  <a:pt x="94268" y="3980344"/>
                  <a:pt x="94268" y="4006375"/>
                </a:cubicBezTo>
                <a:cubicBezTo>
                  <a:pt x="94268" y="4032406"/>
                  <a:pt x="73165" y="4053509"/>
                  <a:pt x="47134" y="4053509"/>
                </a:cubicBezTo>
                <a:cubicBezTo>
                  <a:pt x="21103" y="4053509"/>
                  <a:pt x="0" y="4032406"/>
                  <a:pt x="0" y="4006375"/>
                </a:cubicBezTo>
                <a:cubicBezTo>
                  <a:pt x="0" y="3980344"/>
                  <a:pt x="21103" y="3959241"/>
                  <a:pt x="47134" y="3959241"/>
                </a:cubicBezTo>
                <a:close/>
                <a:moveTo>
                  <a:pt x="2592370" y="3676437"/>
                </a:moveTo>
                <a:cubicBezTo>
                  <a:pt x="2618401" y="3676437"/>
                  <a:pt x="2639504" y="3697540"/>
                  <a:pt x="2639504" y="3723571"/>
                </a:cubicBezTo>
                <a:cubicBezTo>
                  <a:pt x="2639504" y="3749602"/>
                  <a:pt x="2618401" y="3770705"/>
                  <a:pt x="2592370" y="3770705"/>
                </a:cubicBezTo>
                <a:cubicBezTo>
                  <a:pt x="2566339" y="3770705"/>
                  <a:pt x="2545236" y="3749602"/>
                  <a:pt x="2545236" y="3723571"/>
                </a:cubicBezTo>
                <a:cubicBezTo>
                  <a:pt x="2545236" y="3697540"/>
                  <a:pt x="2566339" y="3676437"/>
                  <a:pt x="2592370" y="3676437"/>
                </a:cubicBezTo>
                <a:close/>
                <a:moveTo>
                  <a:pt x="2309566" y="3676437"/>
                </a:moveTo>
                <a:cubicBezTo>
                  <a:pt x="2335597" y="3676437"/>
                  <a:pt x="2356700" y="3697540"/>
                  <a:pt x="2356700" y="3723571"/>
                </a:cubicBezTo>
                <a:cubicBezTo>
                  <a:pt x="2356700" y="3749602"/>
                  <a:pt x="2335597" y="3770705"/>
                  <a:pt x="2309566" y="3770705"/>
                </a:cubicBezTo>
                <a:cubicBezTo>
                  <a:pt x="2283535" y="3770705"/>
                  <a:pt x="2262432" y="3749602"/>
                  <a:pt x="2262432" y="3723571"/>
                </a:cubicBezTo>
                <a:cubicBezTo>
                  <a:pt x="2262432" y="3697540"/>
                  <a:pt x="2283535" y="3676437"/>
                  <a:pt x="2309566" y="3676437"/>
                </a:cubicBezTo>
                <a:close/>
                <a:moveTo>
                  <a:pt x="2026762" y="3676437"/>
                </a:moveTo>
                <a:cubicBezTo>
                  <a:pt x="2052793" y="3676437"/>
                  <a:pt x="2073896" y="3697540"/>
                  <a:pt x="2073896" y="3723571"/>
                </a:cubicBezTo>
                <a:cubicBezTo>
                  <a:pt x="2073896" y="3749602"/>
                  <a:pt x="2052793" y="3770705"/>
                  <a:pt x="2026762" y="3770705"/>
                </a:cubicBezTo>
                <a:cubicBezTo>
                  <a:pt x="2000731" y="3770705"/>
                  <a:pt x="1979628" y="3749602"/>
                  <a:pt x="1979628" y="3723571"/>
                </a:cubicBezTo>
                <a:cubicBezTo>
                  <a:pt x="1979628" y="3697540"/>
                  <a:pt x="2000731" y="3676437"/>
                  <a:pt x="2026762" y="3676437"/>
                </a:cubicBezTo>
                <a:close/>
                <a:moveTo>
                  <a:pt x="1743958" y="3676437"/>
                </a:moveTo>
                <a:cubicBezTo>
                  <a:pt x="1769989" y="3676437"/>
                  <a:pt x="1791092" y="3697540"/>
                  <a:pt x="1791092" y="3723571"/>
                </a:cubicBezTo>
                <a:cubicBezTo>
                  <a:pt x="1791092" y="3749602"/>
                  <a:pt x="1769989" y="3770705"/>
                  <a:pt x="1743958" y="3770705"/>
                </a:cubicBezTo>
                <a:cubicBezTo>
                  <a:pt x="1717927" y="3770705"/>
                  <a:pt x="1696824" y="3749602"/>
                  <a:pt x="1696824" y="3723571"/>
                </a:cubicBezTo>
                <a:cubicBezTo>
                  <a:pt x="1696824" y="3697540"/>
                  <a:pt x="1717927" y="3676437"/>
                  <a:pt x="1743958" y="3676437"/>
                </a:cubicBezTo>
                <a:close/>
                <a:moveTo>
                  <a:pt x="1461154" y="3676437"/>
                </a:moveTo>
                <a:cubicBezTo>
                  <a:pt x="1487185" y="3676437"/>
                  <a:pt x="1508288" y="3697540"/>
                  <a:pt x="1508288" y="3723571"/>
                </a:cubicBezTo>
                <a:cubicBezTo>
                  <a:pt x="1508288" y="3749602"/>
                  <a:pt x="1487185" y="3770705"/>
                  <a:pt x="1461154" y="3770705"/>
                </a:cubicBezTo>
                <a:cubicBezTo>
                  <a:pt x="1435123" y="3770705"/>
                  <a:pt x="1414020" y="3749602"/>
                  <a:pt x="1414020" y="3723571"/>
                </a:cubicBezTo>
                <a:cubicBezTo>
                  <a:pt x="1414020" y="3697540"/>
                  <a:pt x="1435123" y="3676437"/>
                  <a:pt x="1461154" y="3676437"/>
                </a:cubicBezTo>
                <a:close/>
                <a:moveTo>
                  <a:pt x="1178350" y="3676437"/>
                </a:moveTo>
                <a:cubicBezTo>
                  <a:pt x="1204381" y="3676437"/>
                  <a:pt x="1225484" y="3697540"/>
                  <a:pt x="1225484" y="3723571"/>
                </a:cubicBezTo>
                <a:cubicBezTo>
                  <a:pt x="1225484" y="3749602"/>
                  <a:pt x="1204381" y="3770705"/>
                  <a:pt x="1178350" y="3770705"/>
                </a:cubicBezTo>
                <a:cubicBezTo>
                  <a:pt x="1152319" y="3770705"/>
                  <a:pt x="1131216" y="3749602"/>
                  <a:pt x="1131216" y="3723571"/>
                </a:cubicBezTo>
                <a:cubicBezTo>
                  <a:pt x="1131216" y="3697540"/>
                  <a:pt x="1152319" y="3676437"/>
                  <a:pt x="1178350" y="3676437"/>
                </a:cubicBezTo>
                <a:close/>
                <a:moveTo>
                  <a:pt x="895546" y="3676437"/>
                </a:moveTo>
                <a:cubicBezTo>
                  <a:pt x="921577" y="3676437"/>
                  <a:pt x="942680" y="3697540"/>
                  <a:pt x="942680" y="3723571"/>
                </a:cubicBezTo>
                <a:cubicBezTo>
                  <a:pt x="942680" y="3749602"/>
                  <a:pt x="921577" y="3770705"/>
                  <a:pt x="895546" y="3770705"/>
                </a:cubicBezTo>
                <a:cubicBezTo>
                  <a:pt x="869515" y="3770705"/>
                  <a:pt x="848412" y="3749602"/>
                  <a:pt x="848412" y="3723571"/>
                </a:cubicBezTo>
                <a:cubicBezTo>
                  <a:pt x="848412" y="3697540"/>
                  <a:pt x="869515" y="3676437"/>
                  <a:pt x="895546" y="3676437"/>
                </a:cubicBezTo>
                <a:close/>
                <a:moveTo>
                  <a:pt x="612742" y="3676437"/>
                </a:moveTo>
                <a:cubicBezTo>
                  <a:pt x="638773" y="3676437"/>
                  <a:pt x="659876" y="3697540"/>
                  <a:pt x="659876" y="3723571"/>
                </a:cubicBezTo>
                <a:cubicBezTo>
                  <a:pt x="659876" y="3749602"/>
                  <a:pt x="638773" y="3770705"/>
                  <a:pt x="612742" y="3770705"/>
                </a:cubicBezTo>
                <a:cubicBezTo>
                  <a:pt x="586711" y="3770705"/>
                  <a:pt x="565608" y="3749602"/>
                  <a:pt x="565608" y="3723571"/>
                </a:cubicBezTo>
                <a:cubicBezTo>
                  <a:pt x="565608" y="3697540"/>
                  <a:pt x="586711" y="3676437"/>
                  <a:pt x="612742" y="3676437"/>
                </a:cubicBezTo>
                <a:close/>
                <a:moveTo>
                  <a:pt x="329938" y="3676437"/>
                </a:moveTo>
                <a:cubicBezTo>
                  <a:pt x="355969" y="3676437"/>
                  <a:pt x="377072" y="3697540"/>
                  <a:pt x="377072" y="3723571"/>
                </a:cubicBezTo>
                <a:cubicBezTo>
                  <a:pt x="377072" y="3749602"/>
                  <a:pt x="355969" y="3770705"/>
                  <a:pt x="329938" y="3770705"/>
                </a:cubicBezTo>
                <a:cubicBezTo>
                  <a:pt x="303907" y="3770705"/>
                  <a:pt x="282804" y="3749602"/>
                  <a:pt x="282804" y="3723571"/>
                </a:cubicBezTo>
                <a:cubicBezTo>
                  <a:pt x="282804" y="3697540"/>
                  <a:pt x="303907" y="3676437"/>
                  <a:pt x="329938" y="3676437"/>
                </a:cubicBezTo>
                <a:close/>
                <a:moveTo>
                  <a:pt x="47134" y="3676437"/>
                </a:moveTo>
                <a:cubicBezTo>
                  <a:pt x="73165" y="3676437"/>
                  <a:pt x="94268" y="3697540"/>
                  <a:pt x="94268" y="3723571"/>
                </a:cubicBezTo>
                <a:cubicBezTo>
                  <a:pt x="94268" y="3749602"/>
                  <a:pt x="73165" y="3770705"/>
                  <a:pt x="47134" y="3770705"/>
                </a:cubicBezTo>
                <a:cubicBezTo>
                  <a:pt x="21103" y="3770705"/>
                  <a:pt x="0" y="3749602"/>
                  <a:pt x="0" y="3723571"/>
                </a:cubicBezTo>
                <a:cubicBezTo>
                  <a:pt x="0" y="3697540"/>
                  <a:pt x="21103" y="3676437"/>
                  <a:pt x="47134" y="3676437"/>
                </a:cubicBezTo>
                <a:close/>
                <a:moveTo>
                  <a:pt x="2592370" y="3393633"/>
                </a:moveTo>
                <a:cubicBezTo>
                  <a:pt x="2618401" y="3393633"/>
                  <a:pt x="2639504" y="3414736"/>
                  <a:pt x="2639504" y="3440767"/>
                </a:cubicBezTo>
                <a:cubicBezTo>
                  <a:pt x="2639504" y="3466798"/>
                  <a:pt x="2618401" y="3487901"/>
                  <a:pt x="2592370" y="3487901"/>
                </a:cubicBezTo>
                <a:cubicBezTo>
                  <a:pt x="2566339" y="3487901"/>
                  <a:pt x="2545236" y="3466798"/>
                  <a:pt x="2545236" y="3440767"/>
                </a:cubicBezTo>
                <a:cubicBezTo>
                  <a:pt x="2545236" y="3414736"/>
                  <a:pt x="2566339" y="3393633"/>
                  <a:pt x="2592370" y="3393633"/>
                </a:cubicBezTo>
                <a:close/>
                <a:moveTo>
                  <a:pt x="2309566" y="3393633"/>
                </a:moveTo>
                <a:cubicBezTo>
                  <a:pt x="2335597" y="3393633"/>
                  <a:pt x="2356700" y="3414736"/>
                  <a:pt x="2356700" y="3440767"/>
                </a:cubicBezTo>
                <a:cubicBezTo>
                  <a:pt x="2356700" y="3466798"/>
                  <a:pt x="2335597" y="3487901"/>
                  <a:pt x="2309566" y="3487901"/>
                </a:cubicBezTo>
                <a:cubicBezTo>
                  <a:pt x="2283535" y="3487901"/>
                  <a:pt x="2262432" y="3466798"/>
                  <a:pt x="2262432" y="3440767"/>
                </a:cubicBezTo>
                <a:cubicBezTo>
                  <a:pt x="2262432" y="3414736"/>
                  <a:pt x="2283535" y="3393633"/>
                  <a:pt x="2309566" y="3393633"/>
                </a:cubicBezTo>
                <a:close/>
                <a:moveTo>
                  <a:pt x="2026762" y="3393633"/>
                </a:moveTo>
                <a:cubicBezTo>
                  <a:pt x="2052793" y="3393633"/>
                  <a:pt x="2073896" y="3414736"/>
                  <a:pt x="2073896" y="3440767"/>
                </a:cubicBezTo>
                <a:cubicBezTo>
                  <a:pt x="2073896" y="3466798"/>
                  <a:pt x="2052793" y="3487901"/>
                  <a:pt x="2026762" y="3487901"/>
                </a:cubicBezTo>
                <a:cubicBezTo>
                  <a:pt x="2000731" y="3487901"/>
                  <a:pt x="1979628" y="3466798"/>
                  <a:pt x="1979628" y="3440767"/>
                </a:cubicBezTo>
                <a:cubicBezTo>
                  <a:pt x="1979628" y="3414736"/>
                  <a:pt x="2000731" y="3393633"/>
                  <a:pt x="2026762" y="3393633"/>
                </a:cubicBezTo>
                <a:close/>
                <a:moveTo>
                  <a:pt x="1743958" y="3393633"/>
                </a:moveTo>
                <a:cubicBezTo>
                  <a:pt x="1769989" y="3393633"/>
                  <a:pt x="1791092" y="3414736"/>
                  <a:pt x="1791092" y="3440767"/>
                </a:cubicBezTo>
                <a:cubicBezTo>
                  <a:pt x="1791092" y="3466798"/>
                  <a:pt x="1769989" y="3487901"/>
                  <a:pt x="1743958" y="3487901"/>
                </a:cubicBezTo>
                <a:cubicBezTo>
                  <a:pt x="1717927" y="3487901"/>
                  <a:pt x="1696824" y="3466798"/>
                  <a:pt x="1696824" y="3440767"/>
                </a:cubicBezTo>
                <a:cubicBezTo>
                  <a:pt x="1696824" y="3414736"/>
                  <a:pt x="1717927" y="3393633"/>
                  <a:pt x="1743958" y="3393633"/>
                </a:cubicBezTo>
                <a:close/>
                <a:moveTo>
                  <a:pt x="1461154" y="3393633"/>
                </a:moveTo>
                <a:cubicBezTo>
                  <a:pt x="1487185" y="3393633"/>
                  <a:pt x="1508288" y="3414736"/>
                  <a:pt x="1508288" y="3440767"/>
                </a:cubicBezTo>
                <a:cubicBezTo>
                  <a:pt x="1508288" y="3466798"/>
                  <a:pt x="1487185" y="3487901"/>
                  <a:pt x="1461154" y="3487901"/>
                </a:cubicBezTo>
                <a:cubicBezTo>
                  <a:pt x="1435123" y="3487901"/>
                  <a:pt x="1414020" y="3466798"/>
                  <a:pt x="1414020" y="3440767"/>
                </a:cubicBezTo>
                <a:cubicBezTo>
                  <a:pt x="1414020" y="3414736"/>
                  <a:pt x="1435123" y="3393633"/>
                  <a:pt x="1461154" y="3393633"/>
                </a:cubicBezTo>
                <a:close/>
                <a:moveTo>
                  <a:pt x="1178350" y="3393633"/>
                </a:moveTo>
                <a:cubicBezTo>
                  <a:pt x="1204381" y="3393633"/>
                  <a:pt x="1225484" y="3414736"/>
                  <a:pt x="1225484" y="3440767"/>
                </a:cubicBezTo>
                <a:cubicBezTo>
                  <a:pt x="1225484" y="3466798"/>
                  <a:pt x="1204381" y="3487901"/>
                  <a:pt x="1178350" y="3487901"/>
                </a:cubicBezTo>
                <a:cubicBezTo>
                  <a:pt x="1152319" y="3487901"/>
                  <a:pt x="1131216" y="3466798"/>
                  <a:pt x="1131216" y="3440767"/>
                </a:cubicBezTo>
                <a:cubicBezTo>
                  <a:pt x="1131216" y="3414736"/>
                  <a:pt x="1152319" y="3393633"/>
                  <a:pt x="1178350" y="3393633"/>
                </a:cubicBezTo>
                <a:close/>
                <a:moveTo>
                  <a:pt x="895546" y="3393633"/>
                </a:moveTo>
                <a:cubicBezTo>
                  <a:pt x="921577" y="3393633"/>
                  <a:pt x="942680" y="3414736"/>
                  <a:pt x="942680" y="3440767"/>
                </a:cubicBezTo>
                <a:cubicBezTo>
                  <a:pt x="942680" y="3466798"/>
                  <a:pt x="921577" y="3487901"/>
                  <a:pt x="895546" y="3487901"/>
                </a:cubicBezTo>
                <a:cubicBezTo>
                  <a:pt x="869515" y="3487901"/>
                  <a:pt x="848412" y="3466798"/>
                  <a:pt x="848412" y="3440767"/>
                </a:cubicBezTo>
                <a:cubicBezTo>
                  <a:pt x="848412" y="3414736"/>
                  <a:pt x="869515" y="3393633"/>
                  <a:pt x="895546" y="3393633"/>
                </a:cubicBezTo>
                <a:close/>
                <a:moveTo>
                  <a:pt x="612742" y="3393633"/>
                </a:moveTo>
                <a:cubicBezTo>
                  <a:pt x="638773" y="3393633"/>
                  <a:pt x="659876" y="3414736"/>
                  <a:pt x="659876" y="3440767"/>
                </a:cubicBezTo>
                <a:cubicBezTo>
                  <a:pt x="659876" y="3466798"/>
                  <a:pt x="638773" y="3487901"/>
                  <a:pt x="612742" y="3487901"/>
                </a:cubicBezTo>
                <a:cubicBezTo>
                  <a:pt x="586711" y="3487901"/>
                  <a:pt x="565608" y="3466798"/>
                  <a:pt x="565608" y="3440767"/>
                </a:cubicBezTo>
                <a:cubicBezTo>
                  <a:pt x="565608" y="3414736"/>
                  <a:pt x="586711" y="3393633"/>
                  <a:pt x="612742" y="3393633"/>
                </a:cubicBezTo>
                <a:close/>
                <a:moveTo>
                  <a:pt x="329938" y="3393633"/>
                </a:moveTo>
                <a:cubicBezTo>
                  <a:pt x="355969" y="3393633"/>
                  <a:pt x="377072" y="3414736"/>
                  <a:pt x="377072" y="3440767"/>
                </a:cubicBezTo>
                <a:cubicBezTo>
                  <a:pt x="377072" y="3466798"/>
                  <a:pt x="355969" y="3487901"/>
                  <a:pt x="329938" y="3487901"/>
                </a:cubicBezTo>
                <a:cubicBezTo>
                  <a:pt x="303907" y="3487901"/>
                  <a:pt x="282804" y="3466798"/>
                  <a:pt x="282804" y="3440767"/>
                </a:cubicBezTo>
                <a:cubicBezTo>
                  <a:pt x="282804" y="3414736"/>
                  <a:pt x="303907" y="3393633"/>
                  <a:pt x="329938" y="3393633"/>
                </a:cubicBezTo>
                <a:close/>
                <a:moveTo>
                  <a:pt x="47134" y="3393633"/>
                </a:moveTo>
                <a:cubicBezTo>
                  <a:pt x="73165" y="3393633"/>
                  <a:pt x="94268" y="3414736"/>
                  <a:pt x="94268" y="3440767"/>
                </a:cubicBezTo>
                <a:cubicBezTo>
                  <a:pt x="94268" y="3466798"/>
                  <a:pt x="73165" y="3487901"/>
                  <a:pt x="47134" y="3487901"/>
                </a:cubicBezTo>
                <a:cubicBezTo>
                  <a:pt x="21103" y="3487901"/>
                  <a:pt x="0" y="3466798"/>
                  <a:pt x="0" y="3440767"/>
                </a:cubicBezTo>
                <a:cubicBezTo>
                  <a:pt x="0" y="3414736"/>
                  <a:pt x="21103" y="3393633"/>
                  <a:pt x="47134" y="3393633"/>
                </a:cubicBezTo>
                <a:close/>
                <a:moveTo>
                  <a:pt x="2592370" y="3110829"/>
                </a:moveTo>
                <a:cubicBezTo>
                  <a:pt x="2618401" y="3110829"/>
                  <a:pt x="2639504" y="3131932"/>
                  <a:pt x="2639504" y="3157963"/>
                </a:cubicBezTo>
                <a:cubicBezTo>
                  <a:pt x="2639504" y="3183994"/>
                  <a:pt x="2618401" y="3205097"/>
                  <a:pt x="2592370" y="3205097"/>
                </a:cubicBezTo>
                <a:cubicBezTo>
                  <a:pt x="2566339" y="3205097"/>
                  <a:pt x="2545236" y="3183994"/>
                  <a:pt x="2545236" y="3157963"/>
                </a:cubicBezTo>
                <a:cubicBezTo>
                  <a:pt x="2545236" y="3131932"/>
                  <a:pt x="2566339" y="3110829"/>
                  <a:pt x="2592370" y="3110829"/>
                </a:cubicBezTo>
                <a:close/>
                <a:moveTo>
                  <a:pt x="2309566" y="3110829"/>
                </a:moveTo>
                <a:cubicBezTo>
                  <a:pt x="2335597" y="3110829"/>
                  <a:pt x="2356700" y="3131932"/>
                  <a:pt x="2356700" y="3157963"/>
                </a:cubicBezTo>
                <a:cubicBezTo>
                  <a:pt x="2356700" y="3183994"/>
                  <a:pt x="2335597" y="3205097"/>
                  <a:pt x="2309566" y="3205097"/>
                </a:cubicBezTo>
                <a:cubicBezTo>
                  <a:pt x="2283535" y="3205097"/>
                  <a:pt x="2262432" y="3183994"/>
                  <a:pt x="2262432" y="3157963"/>
                </a:cubicBezTo>
                <a:cubicBezTo>
                  <a:pt x="2262432" y="3131932"/>
                  <a:pt x="2283535" y="3110829"/>
                  <a:pt x="2309566" y="3110829"/>
                </a:cubicBezTo>
                <a:close/>
                <a:moveTo>
                  <a:pt x="2026762" y="3110829"/>
                </a:moveTo>
                <a:cubicBezTo>
                  <a:pt x="2052793" y="3110829"/>
                  <a:pt x="2073896" y="3131932"/>
                  <a:pt x="2073896" y="3157963"/>
                </a:cubicBezTo>
                <a:cubicBezTo>
                  <a:pt x="2073896" y="3183994"/>
                  <a:pt x="2052793" y="3205097"/>
                  <a:pt x="2026762" y="3205097"/>
                </a:cubicBezTo>
                <a:cubicBezTo>
                  <a:pt x="2000731" y="3205097"/>
                  <a:pt x="1979628" y="3183994"/>
                  <a:pt x="1979628" y="3157963"/>
                </a:cubicBezTo>
                <a:cubicBezTo>
                  <a:pt x="1979628" y="3131932"/>
                  <a:pt x="2000731" y="3110829"/>
                  <a:pt x="2026762" y="3110829"/>
                </a:cubicBezTo>
                <a:close/>
                <a:moveTo>
                  <a:pt x="1743958" y="3110829"/>
                </a:moveTo>
                <a:cubicBezTo>
                  <a:pt x="1769989" y="3110829"/>
                  <a:pt x="1791092" y="3131932"/>
                  <a:pt x="1791092" y="3157963"/>
                </a:cubicBezTo>
                <a:cubicBezTo>
                  <a:pt x="1791092" y="3183994"/>
                  <a:pt x="1769989" y="3205097"/>
                  <a:pt x="1743958" y="3205097"/>
                </a:cubicBezTo>
                <a:cubicBezTo>
                  <a:pt x="1717927" y="3205097"/>
                  <a:pt x="1696824" y="3183994"/>
                  <a:pt x="1696824" y="3157963"/>
                </a:cubicBezTo>
                <a:cubicBezTo>
                  <a:pt x="1696824" y="3131932"/>
                  <a:pt x="1717927" y="3110829"/>
                  <a:pt x="1743958" y="3110829"/>
                </a:cubicBezTo>
                <a:close/>
                <a:moveTo>
                  <a:pt x="1461154" y="3110829"/>
                </a:moveTo>
                <a:cubicBezTo>
                  <a:pt x="1487185" y="3110829"/>
                  <a:pt x="1508288" y="3131932"/>
                  <a:pt x="1508288" y="3157963"/>
                </a:cubicBezTo>
                <a:cubicBezTo>
                  <a:pt x="1508288" y="3183994"/>
                  <a:pt x="1487185" y="3205097"/>
                  <a:pt x="1461154" y="3205097"/>
                </a:cubicBezTo>
                <a:cubicBezTo>
                  <a:pt x="1435123" y="3205097"/>
                  <a:pt x="1414020" y="3183994"/>
                  <a:pt x="1414020" y="3157963"/>
                </a:cubicBezTo>
                <a:cubicBezTo>
                  <a:pt x="1414020" y="3131932"/>
                  <a:pt x="1435123" y="3110829"/>
                  <a:pt x="1461154" y="3110829"/>
                </a:cubicBezTo>
                <a:close/>
                <a:moveTo>
                  <a:pt x="1178350" y="3110829"/>
                </a:moveTo>
                <a:cubicBezTo>
                  <a:pt x="1204381" y="3110829"/>
                  <a:pt x="1225484" y="3131932"/>
                  <a:pt x="1225484" y="3157963"/>
                </a:cubicBezTo>
                <a:cubicBezTo>
                  <a:pt x="1225484" y="3183994"/>
                  <a:pt x="1204381" y="3205097"/>
                  <a:pt x="1178350" y="3205097"/>
                </a:cubicBezTo>
                <a:cubicBezTo>
                  <a:pt x="1152319" y="3205097"/>
                  <a:pt x="1131216" y="3183994"/>
                  <a:pt x="1131216" y="3157963"/>
                </a:cubicBezTo>
                <a:cubicBezTo>
                  <a:pt x="1131216" y="3131932"/>
                  <a:pt x="1152319" y="3110829"/>
                  <a:pt x="1178350" y="3110829"/>
                </a:cubicBezTo>
                <a:close/>
                <a:moveTo>
                  <a:pt x="895546" y="3110829"/>
                </a:moveTo>
                <a:cubicBezTo>
                  <a:pt x="921577" y="3110829"/>
                  <a:pt x="942680" y="3131932"/>
                  <a:pt x="942680" y="3157963"/>
                </a:cubicBezTo>
                <a:cubicBezTo>
                  <a:pt x="942680" y="3183994"/>
                  <a:pt x="921577" y="3205097"/>
                  <a:pt x="895546" y="3205097"/>
                </a:cubicBezTo>
                <a:cubicBezTo>
                  <a:pt x="869515" y="3205097"/>
                  <a:pt x="848412" y="3183994"/>
                  <a:pt x="848412" y="3157963"/>
                </a:cubicBezTo>
                <a:cubicBezTo>
                  <a:pt x="848412" y="3131932"/>
                  <a:pt x="869515" y="3110829"/>
                  <a:pt x="895546" y="3110829"/>
                </a:cubicBezTo>
                <a:close/>
                <a:moveTo>
                  <a:pt x="612742" y="3110829"/>
                </a:moveTo>
                <a:cubicBezTo>
                  <a:pt x="638773" y="3110829"/>
                  <a:pt x="659876" y="3131932"/>
                  <a:pt x="659876" y="3157963"/>
                </a:cubicBezTo>
                <a:cubicBezTo>
                  <a:pt x="659876" y="3183994"/>
                  <a:pt x="638773" y="3205097"/>
                  <a:pt x="612742" y="3205097"/>
                </a:cubicBezTo>
                <a:cubicBezTo>
                  <a:pt x="586711" y="3205097"/>
                  <a:pt x="565608" y="3183994"/>
                  <a:pt x="565608" y="3157963"/>
                </a:cubicBezTo>
                <a:cubicBezTo>
                  <a:pt x="565608" y="3131932"/>
                  <a:pt x="586711" y="3110829"/>
                  <a:pt x="612742" y="3110829"/>
                </a:cubicBezTo>
                <a:close/>
                <a:moveTo>
                  <a:pt x="329938" y="3110829"/>
                </a:moveTo>
                <a:cubicBezTo>
                  <a:pt x="355969" y="3110829"/>
                  <a:pt x="377072" y="3131932"/>
                  <a:pt x="377072" y="3157963"/>
                </a:cubicBezTo>
                <a:cubicBezTo>
                  <a:pt x="377072" y="3183994"/>
                  <a:pt x="355969" y="3205097"/>
                  <a:pt x="329938" y="3205097"/>
                </a:cubicBezTo>
                <a:cubicBezTo>
                  <a:pt x="303907" y="3205097"/>
                  <a:pt x="282804" y="3183994"/>
                  <a:pt x="282804" y="3157963"/>
                </a:cubicBezTo>
                <a:cubicBezTo>
                  <a:pt x="282804" y="3131932"/>
                  <a:pt x="303907" y="3110829"/>
                  <a:pt x="329938" y="3110829"/>
                </a:cubicBezTo>
                <a:close/>
                <a:moveTo>
                  <a:pt x="47134" y="3110829"/>
                </a:moveTo>
                <a:cubicBezTo>
                  <a:pt x="73165" y="3110829"/>
                  <a:pt x="94268" y="3131932"/>
                  <a:pt x="94268" y="3157963"/>
                </a:cubicBezTo>
                <a:cubicBezTo>
                  <a:pt x="94268" y="3183994"/>
                  <a:pt x="73165" y="3205097"/>
                  <a:pt x="47134" y="3205097"/>
                </a:cubicBezTo>
                <a:cubicBezTo>
                  <a:pt x="21103" y="3205097"/>
                  <a:pt x="0" y="3183994"/>
                  <a:pt x="0" y="3157963"/>
                </a:cubicBezTo>
                <a:cubicBezTo>
                  <a:pt x="0" y="3131932"/>
                  <a:pt x="21103" y="3110829"/>
                  <a:pt x="47134" y="3110829"/>
                </a:cubicBezTo>
                <a:close/>
                <a:moveTo>
                  <a:pt x="2592370" y="2828025"/>
                </a:moveTo>
                <a:cubicBezTo>
                  <a:pt x="2618401" y="2828025"/>
                  <a:pt x="2639504" y="2849128"/>
                  <a:pt x="2639504" y="2875159"/>
                </a:cubicBezTo>
                <a:cubicBezTo>
                  <a:pt x="2639504" y="2901190"/>
                  <a:pt x="2618401" y="2922293"/>
                  <a:pt x="2592370" y="2922293"/>
                </a:cubicBezTo>
                <a:cubicBezTo>
                  <a:pt x="2566339" y="2922293"/>
                  <a:pt x="2545236" y="2901190"/>
                  <a:pt x="2545236" y="2875159"/>
                </a:cubicBezTo>
                <a:cubicBezTo>
                  <a:pt x="2545236" y="2849128"/>
                  <a:pt x="2566339" y="2828025"/>
                  <a:pt x="2592370" y="2828025"/>
                </a:cubicBezTo>
                <a:close/>
                <a:moveTo>
                  <a:pt x="2309566" y="2828025"/>
                </a:moveTo>
                <a:cubicBezTo>
                  <a:pt x="2335597" y="2828025"/>
                  <a:pt x="2356700" y="2849128"/>
                  <a:pt x="2356700" y="2875159"/>
                </a:cubicBezTo>
                <a:cubicBezTo>
                  <a:pt x="2356700" y="2901190"/>
                  <a:pt x="2335597" y="2922293"/>
                  <a:pt x="2309566" y="2922293"/>
                </a:cubicBezTo>
                <a:cubicBezTo>
                  <a:pt x="2283535" y="2922293"/>
                  <a:pt x="2262432" y="2901190"/>
                  <a:pt x="2262432" y="2875159"/>
                </a:cubicBezTo>
                <a:cubicBezTo>
                  <a:pt x="2262432" y="2849128"/>
                  <a:pt x="2283535" y="2828025"/>
                  <a:pt x="2309566" y="2828025"/>
                </a:cubicBezTo>
                <a:close/>
                <a:moveTo>
                  <a:pt x="2026762" y="2828025"/>
                </a:moveTo>
                <a:cubicBezTo>
                  <a:pt x="2052793" y="2828025"/>
                  <a:pt x="2073896" y="2849128"/>
                  <a:pt x="2073896" y="2875159"/>
                </a:cubicBezTo>
                <a:cubicBezTo>
                  <a:pt x="2073896" y="2901190"/>
                  <a:pt x="2052793" y="2922293"/>
                  <a:pt x="2026762" y="2922293"/>
                </a:cubicBezTo>
                <a:cubicBezTo>
                  <a:pt x="2000731" y="2922293"/>
                  <a:pt x="1979628" y="2901190"/>
                  <a:pt x="1979628" y="2875159"/>
                </a:cubicBezTo>
                <a:cubicBezTo>
                  <a:pt x="1979628" y="2849128"/>
                  <a:pt x="2000731" y="2828025"/>
                  <a:pt x="2026762" y="2828025"/>
                </a:cubicBezTo>
                <a:close/>
                <a:moveTo>
                  <a:pt x="1743958" y="2828025"/>
                </a:moveTo>
                <a:cubicBezTo>
                  <a:pt x="1769989" y="2828025"/>
                  <a:pt x="1791092" y="2849128"/>
                  <a:pt x="1791092" y="2875159"/>
                </a:cubicBezTo>
                <a:cubicBezTo>
                  <a:pt x="1791092" y="2901190"/>
                  <a:pt x="1769989" y="2922293"/>
                  <a:pt x="1743958" y="2922293"/>
                </a:cubicBezTo>
                <a:cubicBezTo>
                  <a:pt x="1717927" y="2922293"/>
                  <a:pt x="1696824" y="2901190"/>
                  <a:pt x="1696824" y="2875159"/>
                </a:cubicBezTo>
                <a:cubicBezTo>
                  <a:pt x="1696824" y="2849128"/>
                  <a:pt x="1717927" y="2828025"/>
                  <a:pt x="1743958" y="2828025"/>
                </a:cubicBezTo>
                <a:close/>
                <a:moveTo>
                  <a:pt x="1461154" y="2828025"/>
                </a:moveTo>
                <a:cubicBezTo>
                  <a:pt x="1487185" y="2828025"/>
                  <a:pt x="1508288" y="2849128"/>
                  <a:pt x="1508288" y="2875159"/>
                </a:cubicBezTo>
                <a:cubicBezTo>
                  <a:pt x="1508288" y="2901190"/>
                  <a:pt x="1487185" y="2922293"/>
                  <a:pt x="1461154" y="2922293"/>
                </a:cubicBezTo>
                <a:cubicBezTo>
                  <a:pt x="1435123" y="2922293"/>
                  <a:pt x="1414020" y="2901190"/>
                  <a:pt x="1414020" y="2875159"/>
                </a:cubicBezTo>
                <a:cubicBezTo>
                  <a:pt x="1414020" y="2849128"/>
                  <a:pt x="1435123" y="2828025"/>
                  <a:pt x="1461154" y="2828025"/>
                </a:cubicBezTo>
                <a:close/>
                <a:moveTo>
                  <a:pt x="1178350" y="2828025"/>
                </a:moveTo>
                <a:cubicBezTo>
                  <a:pt x="1204381" y="2828025"/>
                  <a:pt x="1225484" y="2849128"/>
                  <a:pt x="1225484" y="2875159"/>
                </a:cubicBezTo>
                <a:cubicBezTo>
                  <a:pt x="1225484" y="2901190"/>
                  <a:pt x="1204381" y="2922293"/>
                  <a:pt x="1178350" y="2922293"/>
                </a:cubicBezTo>
                <a:cubicBezTo>
                  <a:pt x="1152319" y="2922293"/>
                  <a:pt x="1131216" y="2901190"/>
                  <a:pt x="1131216" y="2875159"/>
                </a:cubicBezTo>
                <a:cubicBezTo>
                  <a:pt x="1131216" y="2849128"/>
                  <a:pt x="1152319" y="2828025"/>
                  <a:pt x="1178350" y="2828025"/>
                </a:cubicBezTo>
                <a:close/>
                <a:moveTo>
                  <a:pt x="895546" y="2828025"/>
                </a:moveTo>
                <a:cubicBezTo>
                  <a:pt x="921577" y="2828025"/>
                  <a:pt x="942680" y="2849128"/>
                  <a:pt x="942680" y="2875159"/>
                </a:cubicBezTo>
                <a:cubicBezTo>
                  <a:pt x="942680" y="2901190"/>
                  <a:pt x="921577" y="2922293"/>
                  <a:pt x="895546" y="2922293"/>
                </a:cubicBezTo>
                <a:cubicBezTo>
                  <a:pt x="869515" y="2922293"/>
                  <a:pt x="848412" y="2901190"/>
                  <a:pt x="848412" y="2875159"/>
                </a:cubicBezTo>
                <a:cubicBezTo>
                  <a:pt x="848412" y="2849128"/>
                  <a:pt x="869515" y="2828025"/>
                  <a:pt x="895546" y="2828025"/>
                </a:cubicBezTo>
                <a:close/>
                <a:moveTo>
                  <a:pt x="612742" y="2828025"/>
                </a:moveTo>
                <a:cubicBezTo>
                  <a:pt x="638773" y="2828025"/>
                  <a:pt x="659876" y="2849128"/>
                  <a:pt x="659876" y="2875159"/>
                </a:cubicBezTo>
                <a:cubicBezTo>
                  <a:pt x="659876" y="2901190"/>
                  <a:pt x="638773" y="2922293"/>
                  <a:pt x="612742" y="2922293"/>
                </a:cubicBezTo>
                <a:cubicBezTo>
                  <a:pt x="586711" y="2922293"/>
                  <a:pt x="565608" y="2901190"/>
                  <a:pt x="565608" y="2875159"/>
                </a:cubicBezTo>
                <a:cubicBezTo>
                  <a:pt x="565608" y="2849128"/>
                  <a:pt x="586711" y="2828025"/>
                  <a:pt x="612742" y="2828025"/>
                </a:cubicBezTo>
                <a:close/>
                <a:moveTo>
                  <a:pt x="329938" y="2828025"/>
                </a:moveTo>
                <a:cubicBezTo>
                  <a:pt x="355969" y="2828025"/>
                  <a:pt x="377072" y="2849128"/>
                  <a:pt x="377072" y="2875159"/>
                </a:cubicBezTo>
                <a:cubicBezTo>
                  <a:pt x="377072" y="2901190"/>
                  <a:pt x="355969" y="2922293"/>
                  <a:pt x="329938" y="2922293"/>
                </a:cubicBezTo>
                <a:cubicBezTo>
                  <a:pt x="303907" y="2922293"/>
                  <a:pt x="282804" y="2901190"/>
                  <a:pt x="282804" y="2875159"/>
                </a:cubicBezTo>
                <a:cubicBezTo>
                  <a:pt x="282804" y="2849128"/>
                  <a:pt x="303907" y="2828025"/>
                  <a:pt x="329938" y="2828025"/>
                </a:cubicBezTo>
                <a:close/>
                <a:moveTo>
                  <a:pt x="47134" y="2828025"/>
                </a:moveTo>
                <a:cubicBezTo>
                  <a:pt x="73165" y="2828025"/>
                  <a:pt x="94268" y="2849128"/>
                  <a:pt x="94268" y="2875159"/>
                </a:cubicBezTo>
                <a:cubicBezTo>
                  <a:pt x="94268" y="2901190"/>
                  <a:pt x="73165" y="2922293"/>
                  <a:pt x="47134" y="2922293"/>
                </a:cubicBezTo>
                <a:cubicBezTo>
                  <a:pt x="21103" y="2922293"/>
                  <a:pt x="0" y="2901190"/>
                  <a:pt x="0" y="2875159"/>
                </a:cubicBezTo>
                <a:cubicBezTo>
                  <a:pt x="0" y="2849128"/>
                  <a:pt x="21103" y="2828025"/>
                  <a:pt x="47134" y="2828025"/>
                </a:cubicBezTo>
                <a:close/>
                <a:moveTo>
                  <a:pt x="2592370" y="2545221"/>
                </a:moveTo>
                <a:cubicBezTo>
                  <a:pt x="2618401" y="2545221"/>
                  <a:pt x="2639504" y="2566324"/>
                  <a:pt x="2639504" y="2592355"/>
                </a:cubicBezTo>
                <a:cubicBezTo>
                  <a:pt x="2639504" y="2618386"/>
                  <a:pt x="2618401" y="2639489"/>
                  <a:pt x="2592370" y="2639489"/>
                </a:cubicBezTo>
                <a:cubicBezTo>
                  <a:pt x="2566339" y="2639489"/>
                  <a:pt x="2545236" y="2618386"/>
                  <a:pt x="2545236" y="2592355"/>
                </a:cubicBezTo>
                <a:cubicBezTo>
                  <a:pt x="2545236" y="2566324"/>
                  <a:pt x="2566339" y="2545221"/>
                  <a:pt x="2592370" y="2545221"/>
                </a:cubicBezTo>
                <a:close/>
                <a:moveTo>
                  <a:pt x="2309566" y="2545221"/>
                </a:moveTo>
                <a:cubicBezTo>
                  <a:pt x="2335597" y="2545221"/>
                  <a:pt x="2356700" y="2566324"/>
                  <a:pt x="2356700" y="2592355"/>
                </a:cubicBezTo>
                <a:cubicBezTo>
                  <a:pt x="2356700" y="2618386"/>
                  <a:pt x="2335597" y="2639489"/>
                  <a:pt x="2309566" y="2639489"/>
                </a:cubicBezTo>
                <a:cubicBezTo>
                  <a:pt x="2283535" y="2639489"/>
                  <a:pt x="2262432" y="2618386"/>
                  <a:pt x="2262432" y="2592355"/>
                </a:cubicBezTo>
                <a:cubicBezTo>
                  <a:pt x="2262432" y="2566324"/>
                  <a:pt x="2283535" y="2545221"/>
                  <a:pt x="2309566" y="2545221"/>
                </a:cubicBezTo>
                <a:close/>
                <a:moveTo>
                  <a:pt x="2026762" y="2545221"/>
                </a:moveTo>
                <a:cubicBezTo>
                  <a:pt x="2052793" y="2545221"/>
                  <a:pt x="2073896" y="2566324"/>
                  <a:pt x="2073896" y="2592355"/>
                </a:cubicBezTo>
                <a:cubicBezTo>
                  <a:pt x="2073896" y="2618386"/>
                  <a:pt x="2052793" y="2639489"/>
                  <a:pt x="2026762" y="2639489"/>
                </a:cubicBezTo>
                <a:cubicBezTo>
                  <a:pt x="2000731" y="2639489"/>
                  <a:pt x="1979628" y="2618386"/>
                  <a:pt x="1979628" y="2592355"/>
                </a:cubicBezTo>
                <a:cubicBezTo>
                  <a:pt x="1979628" y="2566324"/>
                  <a:pt x="2000731" y="2545221"/>
                  <a:pt x="2026762" y="2545221"/>
                </a:cubicBezTo>
                <a:close/>
                <a:moveTo>
                  <a:pt x="1743958" y="2545221"/>
                </a:moveTo>
                <a:cubicBezTo>
                  <a:pt x="1769989" y="2545221"/>
                  <a:pt x="1791092" y="2566324"/>
                  <a:pt x="1791092" y="2592355"/>
                </a:cubicBezTo>
                <a:cubicBezTo>
                  <a:pt x="1791092" y="2618386"/>
                  <a:pt x="1769989" y="2639489"/>
                  <a:pt x="1743958" y="2639489"/>
                </a:cubicBezTo>
                <a:cubicBezTo>
                  <a:pt x="1717927" y="2639489"/>
                  <a:pt x="1696824" y="2618386"/>
                  <a:pt x="1696824" y="2592355"/>
                </a:cubicBezTo>
                <a:cubicBezTo>
                  <a:pt x="1696824" y="2566324"/>
                  <a:pt x="1717927" y="2545221"/>
                  <a:pt x="1743958" y="2545221"/>
                </a:cubicBezTo>
                <a:close/>
                <a:moveTo>
                  <a:pt x="1461154" y="2545221"/>
                </a:moveTo>
                <a:cubicBezTo>
                  <a:pt x="1487185" y="2545221"/>
                  <a:pt x="1508288" y="2566324"/>
                  <a:pt x="1508288" y="2592355"/>
                </a:cubicBezTo>
                <a:cubicBezTo>
                  <a:pt x="1508288" y="2618386"/>
                  <a:pt x="1487185" y="2639489"/>
                  <a:pt x="1461154" y="2639489"/>
                </a:cubicBezTo>
                <a:cubicBezTo>
                  <a:pt x="1435123" y="2639489"/>
                  <a:pt x="1414020" y="2618386"/>
                  <a:pt x="1414020" y="2592355"/>
                </a:cubicBezTo>
                <a:cubicBezTo>
                  <a:pt x="1414020" y="2566324"/>
                  <a:pt x="1435123" y="2545221"/>
                  <a:pt x="1461154" y="2545221"/>
                </a:cubicBezTo>
                <a:close/>
                <a:moveTo>
                  <a:pt x="1178350" y="2545221"/>
                </a:moveTo>
                <a:cubicBezTo>
                  <a:pt x="1204381" y="2545221"/>
                  <a:pt x="1225484" y="2566324"/>
                  <a:pt x="1225484" y="2592355"/>
                </a:cubicBezTo>
                <a:cubicBezTo>
                  <a:pt x="1225484" y="2618386"/>
                  <a:pt x="1204381" y="2639489"/>
                  <a:pt x="1178350" y="2639489"/>
                </a:cubicBezTo>
                <a:cubicBezTo>
                  <a:pt x="1152319" y="2639489"/>
                  <a:pt x="1131216" y="2618386"/>
                  <a:pt x="1131216" y="2592355"/>
                </a:cubicBezTo>
                <a:cubicBezTo>
                  <a:pt x="1131216" y="2566324"/>
                  <a:pt x="1152319" y="2545221"/>
                  <a:pt x="1178350" y="2545221"/>
                </a:cubicBezTo>
                <a:close/>
                <a:moveTo>
                  <a:pt x="895546" y="2545221"/>
                </a:moveTo>
                <a:cubicBezTo>
                  <a:pt x="921577" y="2545221"/>
                  <a:pt x="942680" y="2566324"/>
                  <a:pt x="942680" y="2592355"/>
                </a:cubicBezTo>
                <a:cubicBezTo>
                  <a:pt x="942680" y="2618386"/>
                  <a:pt x="921577" y="2639489"/>
                  <a:pt x="895546" y="2639489"/>
                </a:cubicBezTo>
                <a:cubicBezTo>
                  <a:pt x="869515" y="2639489"/>
                  <a:pt x="848412" y="2618386"/>
                  <a:pt x="848412" y="2592355"/>
                </a:cubicBezTo>
                <a:cubicBezTo>
                  <a:pt x="848412" y="2566324"/>
                  <a:pt x="869515" y="2545221"/>
                  <a:pt x="895546" y="2545221"/>
                </a:cubicBezTo>
                <a:close/>
                <a:moveTo>
                  <a:pt x="612742" y="2545221"/>
                </a:moveTo>
                <a:cubicBezTo>
                  <a:pt x="638773" y="2545221"/>
                  <a:pt x="659876" y="2566324"/>
                  <a:pt x="659876" y="2592355"/>
                </a:cubicBezTo>
                <a:cubicBezTo>
                  <a:pt x="659876" y="2618386"/>
                  <a:pt x="638773" y="2639489"/>
                  <a:pt x="612742" y="2639489"/>
                </a:cubicBezTo>
                <a:cubicBezTo>
                  <a:pt x="586711" y="2639489"/>
                  <a:pt x="565608" y="2618386"/>
                  <a:pt x="565608" y="2592355"/>
                </a:cubicBezTo>
                <a:cubicBezTo>
                  <a:pt x="565608" y="2566324"/>
                  <a:pt x="586711" y="2545221"/>
                  <a:pt x="612742" y="2545221"/>
                </a:cubicBezTo>
                <a:close/>
                <a:moveTo>
                  <a:pt x="329938" y="2545221"/>
                </a:moveTo>
                <a:cubicBezTo>
                  <a:pt x="355969" y="2545221"/>
                  <a:pt x="377072" y="2566324"/>
                  <a:pt x="377072" y="2592355"/>
                </a:cubicBezTo>
                <a:cubicBezTo>
                  <a:pt x="377072" y="2618386"/>
                  <a:pt x="355969" y="2639489"/>
                  <a:pt x="329938" y="2639489"/>
                </a:cubicBezTo>
                <a:cubicBezTo>
                  <a:pt x="303907" y="2639489"/>
                  <a:pt x="282804" y="2618386"/>
                  <a:pt x="282804" y="2592355"/>
                </a:cubicBezTo>
                <a:cubicBezTo>
                  <a:pt x="282804" y="2566324"/>
                  <a:pt x="303907" y="2545221"/>
                  <a:pt x="329938" y="2545221"/>
                </a:cubicBezTo>
                <a:close/>
                <a:moveTo>
                  <a:pt x="47134" y="2545221"/>
                </a:moveTo>
                <a:cubicBezTo>
                  <a:pt x="73165" y="2545221"/>
                  <a:pt x="94268" y="2566324"/>
                  <a:pt x="94268" y="2592355"/>
                </a:cubicBezTo>
                <a:cubicBezTo>
                  <a:pt x="94268" y="2618386"/>
                  <a:pt x="73165" y="2639489"/>
                  <a:pt x="47134" y="2639489"/>
                </a:cubicBezTo>
                <a:cubicBezTo>
                  <a:pt x="21103" y="2639489"/>
                  <a:pt x="0" y="2618386"/>
                  <a:pt x="0" y="2592355"/>
                </a:cubicBezTo>
                <a:cubicBezTo>
                  <a:pt x="0" y="2566324"/>
                  <a:pt x="21103" y="2545221"/>
                  <a:pt x="47134" y="2545221"/>
                </a:cubicBezTo>
                <a:close/>
                <a:moveTo>
                  <a:pt x="2592370" y="2262417"/>
                </a:moveTo>
                <a:cubicBezTo>
                  <a:pt x="2618401" y="2262417"/>
                  <a:pt x="2639504" y="2283520"/>
                  <a:pt x="2639504" y="2309551"/>
                </a:cubicBezTo>
                <a:cubicBezTo>
                  <a:pt x="2639504" y="2335582"/>
                  <a:pt x="2618401" y="2356685"/>
                  <a:pt x="2592370" y="2356685"/>
                </a:cubicBezTo>
                <a:cubicBezTo>
                  <a:pt x="2566339" y="2356685"/>
                  <a:pt x="2545236" y="2335582"/>
                  <a:pt x="2545236" y="2309551"/>
                </a:cubicBezTo>
                <a:cubicBezTo>
                  <a:pt x="2545236" y="2283520"/>
                  <a:pt x="2566339" y="2262417"/>
                  <a:pt x="2592370" y="2262417"/>
                </a:cubicBezTo>
                <a:close/>
                <a:moveTo>
                  <a:pt x="2309566" y="2262417"/>
                </a:moveTo>
                <a:cubicBezTo>
                  <a:pt x="2335597" y="2262417"/>
                  <a:pt x="2356700" y="2283520"/>
                  <a:pt x="2356700" y="2309551"/>
                </a:cubicBezTo>
                <a:cubicBezTo>
                  <a:pt x="2356700" y="2335582"/>
                  <a:pt x="2335597" y="2356685"/>
                  <a:pt x="2309566" y="2356685"/>
                </a:cubicBezTo>
                <a:cubicBezTo>
                  <a:pt x="2283535" y="2356685"/>
                  <a:pt x="2262432" y="2335582"/>
                  <a:pt x="2262432" y="2309551"/>
                </a:cubicBezTo>
                <a:cubicBezTo>
                  <a:pt x="2262432" y="2283520"/>
                  <a:pt x="2283535" y="2262417"/>
                  <a:pt x="2309566" y="2262417"/>
                </a:cubicBezTo>
                <a:close/>
                <a:moveTo>
                  <a:pt x="2026762" y="2262417"/>
                </a:moveTo>
                <a:cubicBezTo>
                  <a:pt x="2052793" y="2262417"/>
                  <a:pt x="2073896" y="2283520"/>
                  <a:pt x="2073896" y="2309551"/>
                </a:cubicBezTo>
                <a:cubicBezTo>
                  <a:pt x="2073896" y="2335582"/>
                  <a:pt x="2052793" y="2356685"/>
                  <a:pt x="2026762" y="2356685"/>
                </a:cubicBezTo>
                <a:cubicBezTo>
                  <a:pt x="2000731" y="2356685"/>
                  <a:pt x="1979628" y="2335582"/>
                  <a:pt x="1979628" y="2309551"/>
                </a:cubicBezTo>
                <a:cubicBezTo>
                  <a:pt x="1979628" y="2283520"/>
                  <a:pt x="2000731" y="2262417"/>
                  <a:pt x="2026762" y="2262417"/>
                </a:cubicBezTo>
                <a:close/>
                <a:moveTo>
                  <a:pt x="1743958" y="2262417"/>
                </a:moveTo>
                <a:cubicBezTo>
                  <a:pt x="1769989" y="2262417"/>
                  <a:pt x="1791092" y="2283520"/>
                  <a:pt x="1791092" y="2309551"/>
                </a:cubicBezTo>
                <a:cubicBezTo>
                  <a:pt x="1791092" y="2335582"/>
                  <a:pt x="1769989" y="2356685"/>
                  <a:pt x="1743958" y="2356685"/>
                </a:cubicBezTo>
                <a:cubicBezTo>
                  <a:pt x="1717927" y="2356685"/>
                  <a:pt x="1696824" y="2335582"/>
                  <a:pt x="1696824" y="2309551"/>
                </a:cubicBezTo>
                <a:cubicBezTo>
                  <a:pt x="1696824" y="2283520"/>
                  <a:pt x="1717927" y="2262417"/>
                  <a:pt x="1743958" y="2262417"/>
                </a:cubicBezTo>
                <a:close/>
                <a:moveTo>
                  <a:pt x="1461154" y="2262417"/>
                </a:moveTo>
                <a:cubicBezTo>
                  <a:pt x="1487185" y="2262417"/>
                  <a:pt x="1508288" y="2283520"/>
                  <a:pt x="1508288" y="2309551"/>
                </a:cubicBezTo>
                <a:cubicBezTo>
                  <a:pt x="1508288" y="2335582"/>
                  <a:pt x="1487185" y="2356685"/>
                  <a:pt x="1461154" y="2356685"/>
                </a:cubicBezTo>
                <a:cubicBezTo>
                  <a:pt x="1435123" y="2356685"/>
                  <a:pt x="1414020" y="2335582"/>
                  <a:pt x="1414020" y="2309551"/>
                </a:cubicBezTo>
                <a:cubicBezTo>
                  <a:pt x="1414020" y="2283520"/>
                  <a:pt x="1435123" y="2262417"/>
                  <a:pt x="1461154" y="2262417"/>
                </a:cubicBezTo>
                <a:close/>
                <a:moveTo>
                  <a:pt x="1178350" y="2262417"/>
                </a:moveTo>
                <a:cubicBezTo>
                  <a:pt x="1204381" y="2262417"/>
                  <a:pt x="1225484" y="2283520"/>
                  <a:pt x="1225484" y="2309551"/>
                </a:cubicBezTo>
                <a:cubicBezTo>
                  <a:pt x="1225484" y="2335582"/>
                  <a:pt x="1204381" y="2356685"/>
                  <a:pt x="1178350" y="2356685"/>
                </a:cubicBezTo>
                <a:cubicBezTo>
                  <a:pt x="1152319" y="2356685"/>
                  <a:pt x="1131216" y="2335582"/>
                  <a:pt x="1131216" y="2309551"/>
                </a:cubicBezTo>
                <a:cubicBezTo>
                  <a:pt x="1131216" y="2283520"/>
                  <a:pt x="1152319" y="2262417"/>
                  <a:pt x="1178350" y="2262417"/>
                </a:cubicBezTo>
                <a:close/>
                <a:moveTo>
                  <a:pt x="895546" y="2262417"/>
                </a:moveTo>
                <a:cubicBezTo>
                  <a:pt x="921577" y="2262417"/>
                  <a:pt x="942680" y="2283520"/>
                  <a:pt x="942680" y="2309551"/>
                </a:cubicBezTo>
                <a:cubicBezTo>
                  <a:pt x="942680" y="2335582"/>
                  <a:pt x="921577" y="2356685"/>
                  <a:pt x="895546" y="2356685"/>
                </a:cubicBezTo>
                <a:cubicBezTo>
                  <a:pt x="869515" y="2356685"/>
                  <a:pt x="848412" y="2335582"/>
                  <a:pt x="848412" y="2309551"/>
                </a:cubicBezTo>
                <a:cubicBezTo>
                  <a:pt x="848412" y="2283520"/>
                  <a:pt x="869515" y="2262417"/>
                  <a:pt x="895546" y="2262417"/>
                </a:cubicBezTo>
                <a:close/>
                <a:moveTo>
                  <a:pt x="612742" y="2262417"/>
                </a:moveTo>
                <a:cubicBezTo>
                  <a:pt x="638773" y="2262417"/>
                  <a:pt x="659876" y="2283520"/>
                  <a:pt x="659876" y="2309551"/>
                </a:cubicBezTo>
                <a:cubicBezTo>
                  <a:pt x="659876" y="2335582"/>
                  <a:pt x="638773" y="2356685"/>
                  <a:pt x="612742" y="2356685"/>
                </a:cubicBezTo>
                <a:cubicBezTo>
                  <a:pt x="586711" y="2356685"/>
                  <a:pt x="565608" y="2335582"/>
                  <a:pt x="565608" y="2309551"/>
                </a:cubicBezTo>
                <a:cubicBezTo>
                  <a:pt x="565608" y="2283520"/>
                  <a:pt x="586711" y="2262417"/>
                  <a:pt x="612742" y="2262417"/>
                </a:cubicBezTo>
                <a:close/>
                <a:moveTo>
                  <a:pt x="329938" y="2262417"/>
                </a:moveTo>
                <a:cubicBezTo>
                  <a:pt x="355969" y="2262417"/>
                  <a:pt x="377072" y="2283520"/>
                  <a:pt x="377072" y="2309551"/>
                </a:cubicBezTo>
                <a:cubicBezTo>
                  <a:pt x="377072" y="2335582"/>
                  <a:pt x="355969" y="2356685"/>
                  <a:pt x="329938" y="2356685"/>
                </a:cubicBezTo>
                <a:cubicBezTo>
                  <a:pt x="303907" y="2356685"/>
                  <a:pt x="282804" y="2335582"/>
                  <a:pt x="282804" y="2309551"/>
                </a:cubicBezTo>
                <a:cubicBezTo>
                  <a:pt x="282804" y="2283520"/>
                  <a:pt x="303907" y="2262417"/>
                  <a:pt x="329938" y="2262417"/>
                </a:cubicBezTo>
                <a:close/>
                <a:moveTo>
                  <a:pt x="47134" y="2262417"/>
                </a:moveTo>
                <a:cubicBezTo>
                  <a:pt x="73165" y="2262417"/>
                  <a:pt x="94268" y="2283520"/>
                  <a:pt x="94268" y="2309551"/>
                </a:cubicBezTo>
                <a:cubicBezTo>
                  <a:pt x="94268" y="2335582"/>
                  <a:pt x="73165" y="2356685"/>
                  <a:pt x="47134" y="2356685"/>
                </a:cubicBezTo>
                <a:cubicBezTo>
                  <a:pt x="21103" y="2356685"/>
                  <a:pt x="0" y="2335582"/>
                  <a:pt x="0" y="2309551"/>
                </a:cubicBezTo>
                <a:cubicBezTo>
                  <a:pt x="0" y="2283520"/>
                  <a:pt x="21103" y="2262417"/>
                  <a:pt x="47134" y="2262417"/>
                </a:cubicBezTo>
                <a:close/>
                <a:moveTo>
                  <a:pt x="2592370" y="1979613"/>
                </a:moveTo>
                <a:cubicBezTo>
                  <a:pt x="2618401" y="1979613"/>
                  <a:pt x="2639504" y="2000716"/>
                  <a:pt x="2639504" y="2026747"/>
                </a:cubicBezTo>
                <a:cubicBezTo>
                  <a:pt x="2639504" y="2052778"/>
                  <a:pt x="2618401" y="2073881"/>
                  <a:pt x="2592370" y="2073881"/>
                </a:cubicBezTo>
                <a:cubicBezTo>
                  <a:pt x="2566339" y="2073881"/>
                  <a:pt x="2545236" y="2052778"/>
                  <a:pt x="2545236" y="2026747"/>
                </a:cubicBezTo>
                <a:cubicBezTo>
                  <a:pt x="2545236" y="2000716"/>
                  <a:pt x="2566339" y="1979613"/>
                  <a:pt x="2592370" y="1979613"/>
                </a:cubicBezTo>
                <a:close/>
                <a:moveTo>
                  <a:pt x="2309566" y="1979613"/>
                </a:moveTo>
                <a:cubicBezTo>
                  <a:pt x="2335597" y="1979613"/>
                  <a:pt x="2356700" y="2000716"/>
                  <a:pt x="2356700" y="2026747"/>
                </a:cubicBezTo>
                <a:cubicBezTo>
                  <a:pt x="2356700" y="2052778"/>
                  <a:pt x="2335597" y="2073881"/>
                  <a:pt x="2309566" y="2073881"/>
                </a:cubicBezTo>
                <a:cubicBezTo>
                  <a:pt x="2283535" y="2073881"/>
                  <a:pt x="2262432" y="2052778"/>
                  <a:pt x="2262432" y="2026747"/>
                </a:cubicBezTo>
                <a:cubicBezTo>
                  <a:pt x="2262432" y="2000716"/>
                  <a:pt x="2283535" y="1979613"/>
                  <a:pt x="2309566" y="1979613"/>
                </a:cubicBezTo>
                <a:close/>
                <a:moveTo>
                  <a:pt x="2026762" y="1979613"/>
                </a:moveTo>
                <a:cubicBezTo>
                  <a:pt x="2052793" y="1979613"/>
                  <a:pt x="2073896" y="2000716"/>
                  <a:pt x="2073896" y="2026747"/>
                </a:cubicBezTo>
                <a:cubicBezTo>
                  <a:pt x="2073896" y="2052778"/>
                  <a:pt x="2052793" y="2073881"/>
                  <a:pt x="2026762" y="2073881"/>
                </a:cubicBezTo>
                <a:cubicBezTo>
                  <a:pt x="2000731" y="2073881"/>
                  <a:pt x="1979628" y="2052778"/>
                  <a:pt x="1979628" y="2026747"/>
                </a:cubicBezTo>
                <a:cubicBezTo>
                  <a:pt x="1979628" y="2000716"/>
                  <a:pt x="2000731" y="1979613"/>
                  <a:pt x="2026762" y="1979613"/>
                </a:cubicBezTo>
                <a:close/>
                <a:moveTo>
                  <a:pt x="1743958" y="1979613"/>
                </a:moveTo>
                <a:cubicBezTo>
                  <a:pt x="1769989" y="1979613"/>
                  <a:pt x="1791092" y="2000716"/>
                  <a:pt x="1791092" y="2026747"/>
                </a:cubicBezTo>
                <a:cubicBezTo>
                  <a:pt x="1791092" y="2052778"/>
                  <a:pt x="1769989" y="2073881"/>
                  <a:pt x="1743958" y="2073881"/>
                </a:cubicBezTo>
                <a:cubicBezTo>
                  <a:pt x="1717927" y="2073881"/>
                  <a:pt x="1696824" y="2052778"/>
                  <a:pt x="1696824" y="2026747"/>
                </a:cubicBezTo>
                <a:cubicBezTo>
                  <a:pt x="1696824" y="2000716"/>
                  <a:pt x="1717927" y="1979613"/>
                  <a:pt x="1743958" y="1979613"/>
                </a:cubicBezTo>
                <a:close/>
                <a:moveTo>
                  <a:pt x="1461154" y="1979613"/>
                </a:moveTo>
                <a:cubicBezTo>
                  <a:pt x="1487185" y="1979613"/>
                  <a:pt x="1508288" y="2000716"/>
                  <a:pt x="1508288" y="2026747"/>
                </a:cubicBezTo>
                <a:cubicBezTo>
                  <a:pt x="1508288" y="2052778"/>
                  <a:pt x="1487185" y="2073881"/>
                  <a:pt x="1461154" y="2073881"/>
                </a:cubicBezTo>
                <a:cubicBezTo>
                  <a:pt x="1435123" y="2073881"/>
                  <a:pt x="1414020" y="2052778"/>
                  <a:pt x="1414020" y="2026747"/>
                </a:cubicBezTo>
                <a:cubicBezTo>
                  <a:pt x="1414020" y="2000716"/>
                  <a:pt x="1435123" y="1979613"/>
                  <a:pt x="1461154" y="1979613"/>
                </a:cubicBezTo>
                <a:close/>
                <a:moveTo>
                  <a:pt x="1178350" y="1979613"/>
                </a:moveTo>
                <a:cubicBezTo>
                  <a:pt x="1204381" y="1979613"/>
                  <a:pt x="1225484" y="2000716"/>
                  <a:pt x="1225484" y="2026747"/>
                </a:cubicBezTo>
                <a:cubicBezTo>
                  <a:pt x="1225484" y="2052778"/>
                  <a:pt x="1204381" y="2073881"/>
                  <a:pt x="1178350" y="2073881"/>
                </a:cubicBezTo>
                <a:cubicBezTo>
                  <a:pt x="1152319" y="2073881"/>
                  <a:pt x="1131216" y="2052778"/>
                  <a:pt x="1131216" y="2026747"/>
                </a:cubicBezTo>
                <a:cubicBezTo>
                  <a:pt x="1131216" y="2000716"/>
                  <a:pt x="1152319" y="1979613"/>
                  <a:pt x="1178350" y="1979613"/>
                </a:cubicBezTo>
                <a:close/>
                <a:moveTo>
                  <a:pt x="895546" y="1979613"/>
                </a:moveTo>
                <a:cubicBezTo>
                  <a:pt x="921577" y="1979613"/>
                  <a:pt x="942680" y="2000716"/>
                  <a:pt x="942680" y="2026747"/>
                </a:cubicBezTo>
                <a:cubicBezTo>
                  <a:pt x="942680" y="2052778"/>
                  <a:pt x="921577" y="2073881"/>
                  <a:pt x="895546" y="2073881"/>
                </a:cubicBezTo>
                <a:cubicBezTo>
                  <a:pt x="869515" y="2073881"/>
                  <a:pt x="848412" y="2052778"/>
                  <a:pt x="848412" y="2026747"/>
                </a:cubicBezTo>
                <a:cubicBezTo>
                  <a:pt x="848412" y="2000716"/>
                  <a:pt x="869515" y="1979613"/>
                  <a:pt x="895546" y="1979613"/>
                </a:cubicBezTo>
                <a:close/>
                <a:moveTo>
                  <a:pt x="612742" y="1979613"/>
                </a:moveTo>
                <a:cubicBezTo>
                  <a:pt x="638773" y="1979613"/>
                  <a:pt x="659876" y="2000716"/>
                  <a:pt x="659876" y="2026747"/>
                </a:cubicBezTo>
                <a:cubicBezTo>
                  <a:pt x="659876" y="2052778"/>
                  <a:pt x="638773" y="2073881"/>
                  <a:pt x="612742" y="2073881"/>
                </a:cubicBezTo>
                <a:cubicBezTo>
                  <a:pt x="586711" y="2073881"/>
                  <a:pt x="565608" y="2052778"/>
                  <a:pt x="565608" y="2026747"/>
                </a:cubicBezTo>
                <a:cubicBezTo>
                  <a:pt x="565608" y="2000716"/>
                  <a:pt x="586711" y="1979613"/>
                  <a:pt x="612742" y="1979613"/>
                </a:cubicBezTo>
                <a:close/>
                <a:moveTo>
                  <a:pt x="329938" y="1979613"/>
                </a:moveTo>
                <a:cubicBezTo>
                  <a:pt x="355969" y="1979613"/>
                  <a:pt x="377072" y="2000716"/>
                  <a:pt x="377072" y="2026747"/>
                </a:cubicBezTo>
                <a:cubicBezTo>
                  <a:pt x="377072" y="2052778"/>
                  <a:pt x="355969" y="2073881"/>
                  <a:pt x="329938" y="2073881"/>
                </a:cubicBezTo>
                <a:cubicBezTo>
                  <a:pt x="303907" y="2073881"/>
                  <a:pt x="282804" y="2052778"/>
                  <a:pt x="282804" y="2026747"/>
                </a:cubicBezTo>
                <a:cubicBezTo>
                  <a:pt x="282804" y="2000716"/>
                  <a:pt x="303907" y="1979613"/>
                  <a:pt x="329938" y="1979613"/>
                </a:cubicBezTo>
                <a:close/>
                <a:moveTo>
                  <a:pt x="47134" y="1979613"/>
                </a:moveTo>
                <a:cubicBezTo>
                  <a:pt x="73165" y="1979613"/>
                  <a:pt x="94268" y="2000716"/>
                  <a:pt x="94268" y="2026747"/>
                </a:cubicBezTo>
                <a:cubicBezTo>
                  <a:pt x="94268" y="2052778"/>
                  <a:pt x="73165" y="2073881"/>
                  <a:pt x="47134" y="2073881"/>
                </a:cubicBezTo>
                <a:cubicBezTo>
                  <a:pt x="21103" y="2073881"/>
                  <a:pt x="0" y="2052778"/>
                  <a:pt x="0" y="2026747"/>
                </a:cubicBezTo>
                <a:cubicBezTo>
                  <a:pt x="0" y="2000716"/>
                  <a:pt x="21103" y="1979613"/>
                  <a:pt x="47134" y="1979613"/>
                </a:cubicBezTo>
                <a:close/>
                <a:moveTo>
                  <a:pt x="2592370" y="1696809"/>
                </a:moveTo>
                <a:cubicBezTo>
                  <a:pt x="2618401" y="1696809"/>
                  <a:pt x="2639504" y="1717912"/>
                  <a:pt x="2639504" y="1743943"/>
                </a:cubicBezTo>
                <a:cubicBezTo>
                  <a:pt x="2639504" y="1769974"/>
                  <a:pt x="2618401" y="1791077"/>
                  <a:pt x="2592370" y="1791077"/>
                </a:cubicBezTo>
                <a:cubicBezTo>
                  <a:pt x="2566339" y="1791077"/>
                  <a:pt x="2545236" y="1769974"/>
                  <a:pt x="2545236" y="1743943"/>
                </a:cubicBezTo>
                <a:cubicBezTo>
                  <a:pt x="2545236" y="1717912"/>
                  <a:pt x="2566339" y="1696809"/>
                  <a:pt x="2592370" y="1696809"/>
                </a:cubicBezTo>
                <a:close/>
                <a:moveTo>
                  <a:pt x="2309566" y="1696809"/>
                </a:moveTo>
                <a:cubicBezTo>
                  <a:pt x="2335597" y="1696809"/>
                  <a:pt x="2356700" y="1717912"/>
                  <a:pt x="2356700" y="1743943"/>
                </a:cubicBezTo>
                <a:cubicBezTo>
                  <a:pt x="2356700" y="1769974"/>
                  <a:pt x="2335597" y="1791077"/>
                  <a:pt x="2309566" y="1791077"/>
                </a:cubicBezTo>
                <a:cubicBezTo>
                  <a:pt x="2283535" y="1791077"/>
                  <a:pt x="2262432" y="1769974"/>
                  <a:pt x="2262432" y="1743943"/>
                </a:cubicBezTo>
                <a:cubicBezTo>
                  <a:pt x="2262432" y="1717912"/>
                  <a:pt x="2283535" y="1696809"/>
                  <a:pt x="2309566" y="1696809"/>
                </a:cubicBezTo>
                <a:close/>
                <a:moveTo>
                  <a:pt x="2026762" y="1696809"/>
                </a:moveTo>
                <a:cubicBezTo>
                  <a:pt x="2052793" y="1696809"/>
                  <a:pt x="2073896" y="1717912"/>
                  <a:pt x="2073896" y="1743943"/>
                </a:cubicBezTo>
                <a:cubicBezTo>
                  <a:pt x="2073896" y="1769974"/>
                  <a:pt x="2052793" y="1791077"/>
                  <a:pt x="2026762" y="1791077"/>
                </a:cubicBezTo>
                <a:cubicBezTo>
                  <a:pt x="2000731" y="1791077"/>
                  <a:pt x="1979628" y="1769974"/>
                  <a:pt x="1979628" y="1743943"/>
                </a:cubicBezTo>
                <a:cubicBezTo>
                  <a:pt x="1979628" y="1717912"/>
                  <a:pt x="2000731" y="1696809"/>
                  <a:pt x="2026762" y="1696809"/>
                </a:cubicBezTo>
                <a:close/>
                <a:moveTo>
                  <a:pt x="1743958" y="1696809"/>
                </a:moveTo>
                <a:cubicBezTo>
                  <a:pt x="1769989" y="1696809"/>
                  <a:pt x="1791092" y="1717912"/>
                  <a:pt x="1791092" y="1743943"/>
                </a:cubicBezTo>
                <a:cubicBezTo>
                  <a:pt x="1791092" y="1769974"/>
                  <a:pt x="1769989" y="1791077"/>
                  <a:pt x="1743958" y="1791077"/>
                </a:cubicBezTo>
                <a:cubicBezTo>
                  <a:pt x="1717927" y="1791077"/>
                  <a:pt x="1696824" y="1769974"/>
                  <a:pt x="1696824" y="1743943"/>
                </a:cubicBezTo>
                <a:cubicBezTo>
                  <a:pt x="1696824" y="1717912"/>
                  <a:pt x="1717927" y="1696809"/>
                  <a:pt x="1743958" y="1696809"/>
                </a:cubicBezTo>
                <a:close/>
                <a:moveTo>
                  <a:pt x="1461154" y="1696809"/>
                </a:moveTo>
                <a:cubicBezTo>
                  <a:pt x="1487185" y="1696809"/>
                  <a:pt x="1508288" y="1717912"/>
                  <a:pt x="1508288" y="1743943"/>
                </a:cubicBezTo>
                <a:cubicBezTo>
                  <a:pt x="1508288" y="1769974"/>
                  <a:pt x="1487185" y="1791077"/>
                  <a:pt x="1461154" y="1791077"/>
                </a:cubicBezTo>
                <a:cubicBezTo>
                  <a:pt x="1435123" y="1791077"/>
                  <a:pt x="1414020" y="1769974"/>
                  <a:pt x="1414020" y="1743943"/>
                </a:cubicBezTo>
                <a:cubicBezTo>
                  <a:pt x="1414020" y="1717912"/>
                  <a:pt x="1435123" y="1696809"/>
                  <a:pt x="1461154" y="1696809"/>
                </a:cubicBezTo>
                <a:close/>
                <a:moveTo>
                  <a:pt x="1178350" y="1696809"/>
                </a:moveTo>
                <a:cubicBezTo>
                  <a:pt x="1204381" y="1696809"/>
                  <a:pt x="1225484" y="1717912"/>
                  <a:pt x="1225484" y="1743943"/>
                </a:cubicBezTo>
                <a:cubicBezTo>
                  <a:pt x="1225484" y="1769974"/>
                  <a:pt x="1204381" y="1791077"/>
                  <a:pt x="1178350" y="1791077"/>
                </a:cubicBezTo>
                <a:cubicBezTo>
                  <a:pt x="1152319" y="1791077"/>
                  <a:pt x="1131216" y="1769974"/>
                  <a:pt x="1131216" y="1743943"/>
                </a:cubicBezTo>
                <a:cubicBezTo>
                  <a:pt x="1131216" y="1717912"/>
                  <a:pt x="1152319" y="1696809"/>
                  <a:pt x="1178350" y="1696809"/>
                </a:cubicBezTo>
                <a:close/>
                <a:moveTo>
                  <a:pt x="895546" y="1696809"/>
                </a:moveTo>
                <a:cubicBezTo>
                  <a:pt x="921577" y="1696809"/>
                  <a:pt x="942680" y="1717912"/>
                  <a:pt x="942680" y="1743943"/>
                </a:cubicBezTo>
                <a:cubicBezTo>
                  <a:pt x="942680" y="1769974"/>
                  <a:pt x="921577" y="1791077"/>
                  <a:pt x="895546" y="1791077"/>
                </a:cubicBezTo>
                <a:cubicBezTo>
                  <a:pt x="869515" y="1791077"/>
                  <a:pt x="848412" y="1769974"/>
                  <a:pt x="848412" y="1743943"/>
                </a:cubicBezTo>
                <a:cubicBezTo>
                  <a:pt x="848412" y="1717912"/>
                  <a:pt x="869515" y="1696809"/>
                  <a:pt x="895546" y="1696809"/>
                </a:cubicBezTo>
                <a:close/>
                <a:moveTo>
                  <a:pt x="612742" y="1696809"/>
                </a:moveTo>
                <a:cubicBezTo>
                  <a:pt x="638773" y="1696809"/>
                  <a:pt x="659876" y="1717912"/>
                  <a:pt x="659876" y="1743943"/>
                </a:cubicBezTo>
                <a:cubicBezTo>
                  <a:pt x="659876" y="1769974"/>
                  <a:pt x="638773" y="1791077"/>
                  <a:pt x="612742" y="1791077"/>
                </a:cubicBezTo>
                <a:cubicBezTo>
                  <a:pt x="586711" y="1791077"/>
                  <a:pt x="565608" y="1769974"/>
                  <a:pt x="565608" y="1743943"/>
                </a:cubicBezTo>
                <a:cubicBezTo>
                  <a:pt x="565608" y="1717912"/>
                  <a:pt x="586711" y="1696809"/>
                  <a:pt x="612742" y="1696809"/>
                </a:cubicBezTo>
                <a:close/>
                <a:moveTo>
                  <a:pt x="329938" y="1696809"/>
                </a:moveTo>
                <a:cubicBezTo>
                  <a:pt x="355969" y="1696809"/>
                  <a:pt x="377072" y="1717912"/>
                  <a:pt x="377072" y="1743943"/>
                </a:cubicBezTo>
                <a:cubicBezTo>
                  <a:pt x="377072" y="1769974"/>
                  <a:pt x="355969" y="1791077"/>
                  <a:pt x="329938" y="1791077"/>
                </a:cubicBezTo>
                <a:cubicBezTo>
                  <a:pt x="303907" y="1791077"/>
                  <a:pt x="282804" y="1769974"/>
                  <a:pt x="282804" y="1743943"/>
                </a:cubicBezTo>
                <a:cubicBezTo>
                  <a:pt x="282804" y="1717912"/>
                  <a:pt x="303907" y="1696809"/>
                  <a:pt x="329938" y="1696809"/>
                </a:cubicBezTo>
                <a:close/>
                <a:moveTo>
                  <a:pt x="47134" y="1696809"/>
                </a:moveTo>
                <a:cubicBezTo>
                  <a:pt x="73165" y="1696809"/>
                  <a:pt x="94268" y="1717912"/>
                  <a:pt x="94268" y="1743943"/>
                </a:cubicBezTo>
                <a:cubicBezTo>
                  <a:pt x="94268" y="1769974"/>
                  <a:pt x="73165" y="1791077"/>
                  <a:pt x="47134" y="1791077"/>
                </a:cubicBezTo>
                <a:cubicBezTo>
                  <a:pt x="21103" y="1791077"/>
                  <a:pt x="0" y="1769974"/>
                  <a:pt x="0" y="1743943"/>
                </a:cubicBezTo>
                <a:cubicBezTo>
                  <a:pt x="0" y="1717912"/>
                  <a:pt x="21103" y="1696809"/>
                  <a:pt x="47134" y="1696809"/>
                </a:cubicBezTo>
                <a:close/>
                <a:moveTo>
                  <a:pt x="2592370" y="1414005"/>
                </a:moveTo>
                <a:cubicBezTo>
                  <a:pt x="2618401" y="1414005"/>
                  <a:pt x="2639504" y="1435108"/>
                  <a:pt x="2639504" y="1461139"/>
                </a:cubicBezTo>
                <a:cubicBezTo>
                  <a:pt x="2639504" y="1487170"/>
                  <a:pt x="2618401" y="1508273"/>
                  <a:pt x="2592370" y="1508273"/>
                </a:cubicBezTo>
                <a:cubicBezTo>
                  <a:pt x="2566339" y="1508273"/>
                  <a:pt x="2545236" y="1487170"/>
                  <a:pt x="2545236" y="1461139"/>
                </a:cubicBezTo>
                <a:cubicBezTo>
                  <a:pt x="2545236" y="1435108"/>
                  <a:pt x="2566339" y="1414005"/>
                  <a:pt x="2592370" y="1414005"/>
                </a:cubicBezTo>
                <a:close/>
                <a:moveTo>
                  <a:pt x="2309566" y="1414005"/>
                </a:moveTo>
                <a:cubicBezTo>
                  <a:pt x="2335597" y="1414005"/>
                  <a:pt x="2356700" y="1435108"/>
                  <a:pt x="2356700" y="1461139"/>
                </a:cubicBezTo>
                <a:cubicBezTo>
                  <a:pt x="2356700" y="1487170"/>
                  <a:pt x="2335597" y="1508273"/>
                  <a:pt x="2309566" y="1508273"/>
                </a:cubicBezTo>
                <a:cubicBezTo>
                  <a:pt x="2283535" y="1508273"/>
                  <a:pt x="2262432" y="1487170"/>
                  <a:pt x="2262432" y="1461139"/>
                </a:cubicBezTo>
                <a:cubicBezTo>
                  <a:pt x="2262432" y="1435108"/>
                  <a:pt x="2283535" y="1414005"/>
                  <a:pt x="2309566" y="1414005"/>
                </a:cubicBezTo>
                <a:close/>
                <a:moveTo>
                  <a:pt x="2026762" y="1414005"/>
                </a:moveTo>
                <a:cubicBezTo>
                  <a:pt x="2052793" y="1414005"/>
                  <a:pt x="2073896" y="1435108"/>
                  <a:pt x="2073896" y="1461139"/>
                </a:cubicBezTo>
                <a:cubicBezTo>
                  <a:pt x="2073896" y="1487170"/>
                  <a:pt x="2052793" y="1508273"/>
                  <a:pt x="2026762" y="1508273"/>
                </a:cubicBezTo>
                <a:cubicBezTo>
                  <a:pt x="2000731" y="1508273"/>
                  <a:pt x="1979628" y="1487170"/>
                  <a:pt x="1979628" y="1461139"/>
                </a:cubicBezTo>
                <a:cubicBezTo>
                  <a:pt x="1979628" y="1435108"/>
                  <a:pt x="2000731" y="1414005"/>
                  <a:pt x="2026762" y="1414005"/>
                </a:cubicBezTo>
                <a:close/>
                <a:moveTo>
                  <a:pt x="1743958" y="1414005"/>
                </a:moveTo>
                <a:cubicBezTo>
                  <a:pt x="1769989" y="1414005"/>
                  <a:pt x="1791092" y="1435108"/>
                  <a:pt x="1791092" y="1461139"/>
                </a:cubicBezTo>
                <a:cubicBezTo>
                  <a:pt x="1791092" y="1487170"/>
                  <a:pt x="1769989" y="1508273"/>
                  <a:pt x="1743958" y="1508273"/>
                </a:cubicBezTo>
                <a:cubicBezTo>
                  <a:pt x="1717927" y="1508273"/>
                  <a:pt x="1696824" y="1487170"/>
                  <a:pt x="1696824" y="1461139"/>
                </a:cubicBezTo>
                <a:cubicBezTo>
                  <a:pt x="1696824" y="1435108"/>
                  <a:pt x="1717927" y="1414005"/>
                  <a:pt x="1743958" y="1414005"/>
                </a:cubicBezTo>
                <a:close/>
                <a:moveTo>
                  <a:pt x="1461154" y="1414005"/>
                </a:moveTo>
                <a:cubicBezTo>
                  <a:pt x="1487185" y="1414005"/>
                  <a:pt x="1508288" y="1435108"/>
                  <a:pt x="1508288" y="1461139"/>
                </a:cubicBezTo>
                <a:cubicBezTo>
                  <a:pt x="1508288" y="1487170"/>
                  <a:pt x="1487185" y="1508273"/>
                  <a:pt x="1461154" y="1508273"/>
                </a:cubicBezTo>
                <a:cubicBezTo>
                  <a:pt x="1435123" y="1508273"/>
                  <a:pt x="1414020" y="1487170"/>
                  <a:pt x="1414020" y="1461139"/>
                </a:cubicBezTo>
                <a:cubicBezTo>
                  <a:pt x="1414020" y="1435108"/>
                  <a:pt x="1435123" y="1414005"/>
                  <a:pt x="1461154" y="1414005"/>
                </a:cubicBezTo>
                <a:close/>
                <a:moveTo>
                  <a:pt x="1178350" y="1414005"/>
                </a:moveTo>
                <a:cubicBezTo>
                  <a:pt x="1204381" y="1414005"/>
                  <a:pt x="1225484" y="1435108"/>
                  <a:pt x="1225484" y="1461139"/>
                </a:cubicBezTo>
                <a:cubicBezTo>
                  <a:pt x="1225484" y="1487170"/>
                  <a:pt x="1204381" y="1508273"/>
                  <a:pt x="1178350" y="1508273"/>
                </a:cubicBezTo>
                <a:cubicBezTo>
                  <a:pt x="1152319" y="1508273"/>
                  <a:pt x="1131216" y="1487170"/>
                  <a:pt x="1131216" y="1461139"/>
                </a:cubicBezTo>
                <a:cubicBezTo>
                  <a:pt x="1131216" y="1435108"/>
                  <a:pt x="1152319" y="1414005"/>
                  <a:pt x="1178350" y="1414005"/>
                </a:cubicBezTo>
                <a:close/>
                <a:moveTo>
                  <a:pt x="895546" y="1414005"/>
                </a:moveTo>
                <a:cubicBezTo>
                  <a:pt x="921577" y="1414005"/>
                  <a:pt x="942680" y="1435108"/>
                  <a:pt x="942680" y="1461139"/>
                </a:cubicBezTo>
                <a:cubicBezTo>
                  <a:pt x="942680" y="1487170"/>
                  <a:pt x="921577" y="1508273"/>
                  <a:pt x="895546" y="1508273"/>
                </a:cubicBezTo>
                <a:cubicBezTo>
                  <a:pt x="869515" y="1508273"/>
                  <a:pt x="848412" y="1487170"/>
                  <a:pt x="848412" y="1461139"/>
                </a:cubicBezTo>
                <a:cubicBezTo>
                  <a:pt x="848412" y="1435108"/>
                  <a:pt x="869515" y="1414005"/>
                  <a:pt x="895546" y="1414005"/>
                </a:cubicBezTo>
                <a:close/>
                <a:moveTo>
                  <a:pt x="612742" y="1414005"/>
                </a:moveTo>
                <a:cubicBezTo>
                  <a:pt x="638773" y="1414005"/>
                  <a:pt x="659876" y="1435108"/>
                  <a:pt x="659876" y="1461139"/>
                </a:cubicBezTo>
                <a:cubicBezTo>
                  <a:pt x="659876" y="1487170"/>
                  <a:pt x="638773" y="1508273"/>
                  <a:pt x="612742" y="1508273"/>
                </a:cubicBezTo>
                <a:cubicBezTo>
                  <a:pt x="586711" y="1508273"/>
                  <a:pt x="565608" y="1487170"/>
                  <a:pt x="565608" y="1461139"/>
                </a:cubicBezTo>
                <a:cubicBezTo>
                  <a:pt x="565608" y="1435108"/>
                  <a:pt x="586711" y="1414005"/>
                  <a:pt x="612742" y="1414005"/>
                </a:cubicBezTo>
                <a:close/>
                <a:moveTo>
                  <a:pt x="329938" y="1414005"/>
                </a:moveTo>
                <a:cubicBezTo>
                  <a:pt x="355969" y="1414005"/>
                  <a:pt x="377072" y="1435108"/>
                  <a:pt x="377072" y="1461139"/>
                </a:cubicBezTo>
                <a:cubicBezTo>
                  <a:pt x="377072" y="1487170"/>
                  <a:pt x="355969" y="1508273"/>
                  <a:pt x="329938" y="1508273"/>
                </a:cubicBezTo>
                <a:cubicBezTo>
                  <a:pt x="303907" y="1508273"/>
                  <a:pt x="282804" y="1487170"/>
                  <a:pt x="282804" y="1461139"/>
                </a:cubicBezTo>
                <a:cubicBezTo>
                  <a:pt x="282804" y="1435108"/>
                  <a:pt x="303907" y="1414005"/>
                  <a:pt x="329938" y="1414005"/>
                </a:cubicBezTo>
                <a:close/>
                <a:moveTo>
                  <a:pt x="47134" y="1414005"/>
                </a:moveTo>
                <a:cubicBezTo>
                  <a:pt x="73165" y="1414005"/>
                  <a:pt x="94268" y="1435108"/>
                  <a:pt x="94268" y="1461139"/>
                </a:cubicBezTo>
                <a:cubicBezTo>
                  <a:pt x="94268" y="1487170"/>
                  <a:pt x="73165" y="1508273"/>
                  <a:pt x="47134" y="1508273"/>
                </a:cubicBezTo>
                <a:cubicBezTo>
                  <a:pt x="21103" y="1508273"/>
                  <a:pt x="0" y="1487170"/>
                  <a:pt x="0" y="1461139"/>
                </a:cubicBezTo>
                <a:cubicBezTo>
                  <a:pt x="0" y="1435108"/>
                  <a:pt x="21103" y="1414005"/>
                  <a:pt x="47134" y="1414005"/>
                </a:cubicBezTo>
                <a:close/>
                <a:moveTo>
                  <a:pt x="329938" y="1131216"/>
                </a:moveTo>
                <a:cubicBezTo>
                  <a:pt x="355969" y="1131216"/>
                  <a:pt x="377072" y="1152319"/>
                  <a:pt x="377072" y="1178350"/>
                </a:cubicBezTo>
                <a:cubicBezTo>
                  <a:pt x="377072" y="1204381"/>
                  <a:pt x="355969" y="1225484"/>
                  <a:pt x="329938" y="1225484"/>
                </a:cubicBezTo>
                <a:cubicBezTo>
                  <a:pt x="303907" y="1225484"/>
                  <a:pt x="282804" y="1204381"/>
                  <a:pt x="282804" y="1178350"/>
                </a:cubicBezTo>
                <a:cubicBezTo>
                  <a:pt x="282804" y="1152319"/>
                  <a:pt x="303907" y="1131216"/>
                  <a:pt x="329938" y="1131216"/>
                </a:cubicBezTo>
                <a:close/>
                <a:moveTo>
                  <a:pt x="47134" y="1131216"/>
                </a:moveTo>
                <a:cubicBezTo>
                  <a:pt x="73165" y="1131216"/>
                  <a:pt x="94268" y="1152319"/>
                  <a:pt x="94268" y="1178350"/>
                </a:cubicBezTo>
                <a:cubicBezTo>
                  <a:pt x="94268" y="1204381"/>
                  <a:pt x="73165" y="1225484"/>
                  <a:pt x="47134" y="1225484"/>
                </a:cubicBezTo>
                <a:cubicBezTo>
                  <a:pt x="21103" y="1225484"/>
                  <a:pt x="0" y="1204381"/>
                  <a:pt x="0" y="1178350"/>
                </a:cubicBezTo>
                <a:cubicBezTo>
                  <a:pt x="0" y="1152319"/>
                  <a:pt x="21103" y="1131216"/>
                  <a:pt x="47134" y="1131216"/>
                </a:cubicBezTo>
                <a:close/>
                <a:moveTo>
                  <a:pt x="1178350" y="1131215"/>
                </a:moveTo>
                <a:cubicBezTo>
                  <a:pt x="1204381" y="1131215"/>
                  <a:pt x="1225484" y="1152319"/>
                  <a:pt x="1225484" y="1178350"/>
                </a:cubicBezTo>
                <a:cubicBezTo>
                  <a:pt x="1225484" y="1204381"/>
                  <a:pt x="1204381" y="1225484"/>
                  <a:pt x="1178350" y="1225484"/>
                </a:cubicBezTo>
                <a:cubicBezTo>
                  <a:pt x="1152319" y="1225484"/>
                  <a:pt x="1131216" y="1204381"/>
                  <a:pt x="1131216" y="1178350"/>
                </a:cubicBezTo>
                <a:cubicBezTo>
                  <a:pt x="1131216" y="1152319"/>
                  <a:pt x="1152319" y="1131215"/>
                  <a:pt x="1178350" y="1131215"/>
                </a:cubicBezTo>
                <a:close/>
                <a:moveTo>
                  <a:pt x="895546" y="1131215"/>
                </a:moveTo>
                <a:cubicBezTo>
                  <a:pt x="921577" y="1131215"/>
                  <a:pt x="942680" y="1152319"/>
                  <a:pt x="942680" y="1178350"/>
                </a:cubicBezTo>
                <a:cubicBezTo>
                  <a:pt x="942680" y="1204381"/>
                  <a:pt x="921577" y="1225484"/>
                  <a:pt x="895546" y="1225484"/>
                </a:cubicBezTo>
                <a:cubicBezTo>
                  <a:pt x="869515" y="1225484"/>
                  <a:pt x="848412" y="1204381"/>
                  <a:pt x="848412" y="1178350"/>
                </a:cubicBezTo>
                <a:cubicBezTo>
                  <a:pt x="848412" y="1152319"/>
                  <a:pt x="869515" y="1131215"/>
                  <a:pt x="895546" y="1131215"/>
                </a:cubicBezTo>
                <a:close/>
                <a:moveTo>
                  <a:pt x="612742" y="1131215"/>
                </a:moveTo>
                <a:cubicBezTo>
                  <a:pt x="638773" y="1131215"/>
                  <a:pt x="659876" y="1152319"/>
                  <a:pt x="659876" y="1178350"/>
                </a:cubicBezTo>
                <a:cubicBezTo>
                  <a:pt x="659876" y="1204381"/>
                  <a:pt x="638773" y="1225484"/>
                  <a:pt x="612742" y="1225484"/>
                </a:cubicBezTo>
                <a:cubicBezTo>
                  <a:pt x="586711" y="1225484"/>
                  <a:pt x="565608" y="1204381"/>
                  <a:pt x="565608" y="1178350"/>
                </a:cubicBezTo>
                <a:cubicBezTo>
                  <a:pt x="565608" y="1152319"/>
                  <a:pt x="586711" y="1131215"/>
                  <a:pt x="612742" y="1131215"/>
                </a:cubicBezTo>
                <a:close/>
                <a:moveTo>
                  <a:pt x="1743958" y="1131215"/>
                </a:moveTo>
                <a:cubicBezTo>
                  <a:pt x="1769989" y="1131215"/>
                  <a:pt x="1791092" y="1152318"/>
                  <a:pt x="1791092" y="1178349"/>
                </a:cubicBezTo>
                <a:cubicBezTo>
                  <a:pt x="1791092" y="1204381"/>
                  <a:pt x="1769989" y="1225484"/>
                  <a:pt x="1743958" y="1225484"/>
                </a:cubicBezTo>
                <a:cubicBezTo>
                  <a:pt x="1717927" y="1225484"/>
                  <a:pt x="1696824" y="1204381"/>
                  <a:pt x="1696824" y="1178349"/>
                </a:cubicBezTo>
                <a:cubicBezTo>
                  <a:pt x="1696824" y="1152318"/>
                  <a:pt x="1717927" y="1131215"/>
                  <a:pt x="1743958" y="1131215"/>
                </a:cubicBezTo>
                <a:close/>
                <a:moveTo>
                  <a:pt x="1461154" y="1131215"/>
                </a:moveTo>
                <a:cubicBezTo>
                  <a:pt x="1487185" y="1131215"/>
                  <a:pt x="1508288" y="1152318"/>
                  <a:pt x="1508288" y="1178349"/>
                </a:cubicBezTo>
                <a:cubicBezTo>
                  <a:pt x="1508288" y="1204381"/>
                  <a:pt x="1487185" y="1225484"/>
                  <a:pt x="1461154" y="1225484"/>
                </a:cubicBezTo>
                <a:cubicBezTo>
                  <a:pt x="1435123" y="1225484"/>
                  <a:pt x="1414020" y="1204381"/>
                  <a:pt x="1414020" y="1178349"/>
                </a:cubicBezTo>
                <a:cubicBezTo>
                  <a:pt x="1414020" y="1152318"/>
                  <a:pt x="1435123" y="1131215"/>
                  <a:pt x="1461154" y="1131215"/>
                </a:cubicBezTo>
                <a:close/>
                <a:moveTo>
                  <a:pt x="2592370" y="1131215"/>
                </a:moveTo>
                <a:cubicBezTo>
                  <a:pt x="2618401" y="1131215"/>
                  <a:pt x="2639504" y="1152318"/>
                  <a:pt x="2639504" y="1178349"/>
                </a:cubicBezTo>
                <a:cubicBezTo>
                  <a:pt x="2639504" y="1204380"/>
                  <a:pt x="2618401" y="1225484"/>
                  <a:pt x="2592370" y="1225484"/>
                </a:cubicBezTo>
                <a:cubicBezTo>
                  <a:pt x="2566339" y="1225484"/>
                  <a:pt x="2545236" y="1204380"/>
                  <a:pt x="2545236" y="1178349"/>
                </a:cubicBezTo>
                <a:cubicBezTo>
                  <a:pt x="2545236" y="1152318"/>
                  <a:pt x="2566339" y="1131215"/>
                  <a:pt x="2592370" y="1131215"/>
                </a:cubicBezTo>
                <a:close/>
                <a:moveTo>
                  <a:pt x="2309566" y="1131215"/>
                </a:moveTo>
                <a:cubicBezTo>
                  <a:pt x="2335597" y="1131215"/>
                  <a:pt x="2356700" y="1152318"/>
                  <a:pt x="2356700" y="1178349"/>
                </a:cubicBezTo>
                <a:cubicBezTo>
                  <a:pt x="2356700" y="1204380"/>
                  <a:pt x="2335597" y="1225484"/>
                  <a:pt x="2309566" y="1225484"/>
                </a:cubicBezTo>
                <a:cubicBezTo>
                  <a:pt x="2283535" y="1225484"/>
                  <a:pt x="2262432" y="1204380"/>
                  <a:pt x="2262432" y="1178349"/>
                </a:cubicBezTo>
                <a:cubicBezTo>
                  <a:pt x="2262432" y="1152318"/>
                  <a:pt x="2283535" y="1131215"/>
                  <a:pt x="2309566" y="1131215"/>
                </a:cubicBezTo>
                <a:close/>
                <a:moveTo>
                  <a:pt x="2026762" y="1131215"/>
                </a:moveTo>
                <a:cubicBezTo>
                  <a:pt x="2052793" y="1131215"/>
                  <a:pt x="2073896" y="1152318"/>
                  <a:pt x="2073896" y="1178349"/>
                </a:cubicBezTo>
                <a:cubicBezTo>
                  <a:pt x="2073896" y="1204381"/>
                  <a:pt x="2052793" y="1225484"/>
                  <a:pt x="2026762" y="1225484"/>
                </a:cubicBezTo>
                <a:cubicBezTo>
                  <a:pt x="2000731" y="1225484"/>
                  <a:pt x="1979628" y="1204381"/>
                  <a:pt x="1979628" y="1178349"/>
                </a:cubicBezTo>
                <a:cubicBezTo>
                  <a:pt x="1979628" y="1152318"/>
                  <a:pt x="2000731" y="1131215"/>
                  <a:pt x="2026762" y="1131215"/>
                </a:cubicBezTo>
                <a:close/>
                <a:moveTo>
                  <a:pt x="329938" y="848410"/>
                </a:moveTo>
                <a:cubicBezTo>
                  <a:pt x="355969" y="848410"/>
                  <a:pt x="377072" y="869513"/>
                  <a:pt x="377072" y="895545"/>
                </a:cubicBezTo>
                <a:cubicBezTo>
                  <a:pt x="377072" y="921576"/>
                  <a:pt x="355969" y="942679"/>
                  <a:pt x="329938" y="942679"/>
                </a:cubicBezTo>
                <a:cubicBezTo>
                  <a:pt x="303907" y="942679"/>
                  <a:pt x="282804" y="921576"/>
                  <a:pt x="282804" y="895545"/>
                </a:cubicBezTo>
                <a:cubicBezTo>
                  <a:pt x="282804" y="869513"/>
                  <a:pt x="303907" y="848410"/>
                  <a:pt x="329938" y="848410"/>
                </a:cubicBezTo>
                <a:close/>
                <a:moveTo>
                  <a:pt x="47134" y="848410"/>
                </a:moveTo>
                <a:cubicBezTo>
                  <a:pt x="73165" y="848410"/>
                  <a:pt x="94268" y="869514"/>
                  <a:pt x="94268" y="895545"/>
                </a:cubicBezTo>
                <a:cubicBezTo>
                  <a:pt x="94268" y="921576"/>
                  <a:pt x="73165" y="942679"/>
                  <a:pt x="47134" y="942679"/>
                </a:cubicBezTo>
                <a:cubicBezTo>
                  <a:pt x="21103" y="942679"/>
                  <a:pt x="0" y="921576"/>
                  <a:pt x="0" y="895545"/>
                </a:cubicBezTo>
                <a:cubicBezTo>
                  <a:pt x="0" y="869514"/>
                  <a:pt x="21103" y="848410"/>
                  <a:pt x="47134" y="848410"/>
                </a:cubicBezTo>
                <a:close/>
                <a:moveTo>
                  <a:pt x="1178350" y="848410"/>
                </a:moveTo>
                <a:cubicBezTo>
                  <a:pt x="1204381" y="848410"/>
                  <a:pt x="1225484" y="869513"/>
                  <a:pt x="1225484" y="895544"/>
                </a:cubicBezTo>
                <a:cubicBezTo>
                  <a:pt x="1225484" y="921576"/>
                  <a:pt x="1204381" y="942679"/>
                  <a:pt x="1178350" y="942679"/>
                </a:cubicBezTo>
                <a:cubicBezTo>
                  <a:pt x="1152319" y="942679"/>
                  <a:pt x="1131216" y="921576"/>
                  <a:pt x="1131216" y="895544"/>
                </a:cubicBezTo>
                <a:cubicBezTo>
                  <a:pt x="1131216" y="869513"/>
                  <a:pt x="1152319" y="848410"/>
                  <a:pt x="1178350" y="848410"/>
                </a:cubicBezTo>
                <a:close/>
                <a:moveTo>
                  <a:pt x="895546" y="848410"/>
                </a:moveTo>
                <a:cubicBezTo>
                  <a:pt x="921577" y="848410"/>
                  <a:pt x="942680" y="869513"/>
                  <a:pt x="942680" y="895544"/>
                </a:cubicBezTo>
                <a:cubicBezTo>
                  <a:pt x="942680" y="921576"/>
                  <a:pt x="921577" y="942679"/>
                  <a:pt x="895546" y="942679"/>
                </a:cubicBezTo>
                <a:cubicBezTo>
                  <a:pt x="869515" y="942679"/>
                  <a:pt x="848412" y="921576"/>
                  <a:pt x="848412" y="895544"/>
                </a:cubicBezTo>
                <a:cubicBezTo>
                  <a:pt x="848412" y="869513"/>
                  <a:pt x="869515" y="848410"/>
                  <a:pt x="895546" y="848410"/>
                </a:cubicBezTo>
                <a:close/>
                <a:moveTo>
                  <a:pt x="612742" y="848410"/>
                </a:moveTo>
                <a:cubicBezTo>
                  <a:pt x="638773" y="848410"/>
                  <a:pt x="659876" y="869513"/>
                  <a:pt x="659876" y="895545"/>
                </a:cubicBezTo>
                <a:cubicBezTo>
                  <a:pt x="659876" y="921576"/>
                  <a:pt x="638773" y="942679"/>
                  <a:pt x="612742" y="942679"/>
                </a:cubicBezTo>
                <a:cubicBezTo>
                  <a:pt x="586711" y="942679"/>
                  <a:pt x="565608" y="921576"/>
                  <a:pt x="565608" y="895545"/>
                </a:cubicBezTo>
                <a:cubicBezTo>
                  <a:pt x="565608" y="869513"/>
                  <a:pt x="586711" y="848410"/>
                  <a:pt x="612742" y="848410"/>
                </a:cubicBezTo>
                <a:close/>
                <a:moveTo>
                  <a:pt x="2309566" y="848410"/>
                </a:moveTo>
                <a:cubicBezTo>
                  <a:pt x="2335597" y="848410"/>
                  <a:pt x="2356700" y="869513"/>
                  <a:pt x="2356700" y="895544"/>
                </a:cubicBezTo>
                <a:cubicBezTo>
                  <a:pt x="2356700" y="921575"/>
                  <a:pt x="2335597" y="942679"/>
                  <a:pt x="2309566" y="942679"/>
                </a:cubicBezTo>
                <a:cubicBezTo>
                  <a:pt x="2283535" y="942679"/>
                  <a:pt x="2262432" y="921575"/>
                  <a:pt x="2262432" y="895544"/>
                </a:cubicBezTo>
                <a:cubicBezTo>
                  <a:pt x="2262432" y="869513"/>
                  <a:pt x="2283535" y="848410"/>
                  <a:pt x="2309566" y="848410"/>
                </a:cubicBezTo>
                <a:close/>
                <a:moveTo>
                  <a:pt x="2026762" y="848410"/>
                </a:moveTo>
                <a:cubicBezTo>
                  <a:pt x="2052793" y="848410"/>
                  <a:pt x="2073896" y="869513"/>
                  <a:pt x="2073896" y="895544"/>
                </a:cubicBezTo>
                <a:cubicBezTo>
                  <a:pt x="2073896" y="921575"/>
                  <a:pt x="2052793" y="942679"/>
                  <a:pt x="2026762" y="942679"/>
                </a:cubicBezTo>
                <a:cubicBezTo>
                  <a:pt x="2000731" y="942679"/>
                  <a:pt x="1979628" y="921575"/>
                  <a:pt x="1979628" y="895544"/>
                </a:cubicBezTo>
                <a:cubicBezTo>
                  <a:pt x="1979628" y="869513"/>
                  <a:pt x="2000731" y="848410"/>
                  <a:pt x="2026762" y="848410"/>
                </a:cubicBezTo>
                <a:close/>
                <a:moveTo>
                  <a:pt x="1743958" y="848410"/>
                </a:moveTo>
                <a:cubicBezTo>
                  <a:pt x="1769989" y="848410"/>
                  <a:pt x="1791092" y="869513"/>
                  <a:pt x="1791092" y="895544"/>
                </a:cubicBezTo>
                <a:cubicBezTo>
                  <a:pt x="1791092" y="921575"/>
                  <a:pt x="1769989" y="942679"/>
                  <a:pt x="1743958" y="942679"/>
                </a:cubicBezTo>
                <a:cubicBezTo>
                  <a:pt x="1717927" y="942679"/>
                  <a:pt x="1696824" y="921575"/>
                  <a:pt x="1696824" y="895544"/>
                </a:cubicBezTo>
                <a:cubicBezTo>
                  <a:pt x="1696824" y="869513"/>
                  <a:pt x="1717927" y="848410"/>
                  <a:pt x="1743958" y="848410"/>
                </a:cubicBezTo>
                <a:close/>
                <a:moveTo>
                  <a:pt x="1461154" y="848410"/>
                </a:moveTo>
                <a:cubicBezTo>
                  <a:pt x="1487185" y="848410"/>
                  <a:pt x="1508288" y="869513"/>
                  <a:pt x="1508288" y="895544"/>
                </a:cubicBezTo>
                <a:cubicBezTo>
                  <a:pt x="1508288" y="921576"/>
                  <a:pt x="1487185" y="942679"/>
                  <a:pt x="1461154" y="942679"/>
                </a:cubicBezTo>
                <a:cubicBezTo>
                  <a:pt x="1435123" y="942679"/>
                  <a:pt x="1414020" y="921576"/>
                  <a:pt x="1414020" y="895544"/>
                </a:cubicBezTo>
                <a:cubicBezTo>
                  <a:pt x="1414020" y="869513"/>
                  <a:pt x="1435123" y="848410"/>
                  <a:pt x="1461154" y="848410"/>
                </a:cubicBezTo>
                <a:close/>
                <a:moveTo>
                  <a:pt x="2592370" y="848410"/>
                </a:moveTo>
                <a:cubicBezTo>
                  <a:pt x="2618401" y="848410"/>
                  <a:pt x="2639504" y="869513"/>
                  <a:pt x="2639504" y="895544"/>
                </a:cubicBezTo>
                <a:cubicBezTo>
                  <a:pt x="2639504" y="921575"/>
                  <a:pt x="2618401" y="942678"/>
                  <a:pt x="2592370" y="942678"/>
                </a:cubicBezTo>
                <a:cubicBezTo>
                  <a:pt x="2566339" y="942678"/>
                  <a:pt x="2545236" y="921575"/>
                  <a:pt x="2545236" y="895544"/>
                </a:cubicBezTo>
                <a:cubicBezTo>
                  <a:pt x="2545236" y="869513"/>
                  <a:pt x="2566339" y="848410"/>
                  <a:pt x="2592370" y="848410"/>
                </a:cubicBezTo>
                <a:close/>
                <a:moveTo>
                  <a:pt x="1461154" y="565607"/>
                </a:moveTo>
                <a:cubicBezTo>
                  <a:pt x="1487185" y="565607"/>
                  <a:pt x="1508288" y="586708"/>
                  <a:pt x="1508288" y="612739"/>
                </a:cubicBezTo>
                <a:cubicBezTo>
                  <a:pt x="1508288" y="638770"/>
                  <a:pt x="1487185" y="659873"/>
                  <a:pt x="1461154" y="659873"/>
                </a:cubicBezTo>
                <a:cubicBezTo>
                  <a:pt x="1435123" y="659873"/>
                  <a:pt x="1414020" y="638770"/>
                  <a:pt x="1414020" y="612739"/>
                </a:cubicBezTo>
                <a:cubicBezTo>
                  <a:pt x="1414020" y="586708"/>
                  <a:pt x="1435123" y="565607"/>
                  <a:pt x="1461154" y="565607"/>
                </a:cubicBezTo>
                <a:close/>
                <a:moveTo>
                  <a:pt x="1178350" y="565607"/>
                </a:moveTo>
                <a:cubicBezTo>
                  <a:pt x="1204381" y="565607"/>
                  <a:pt x="1225484" y="586709"/>
                  <a:pt x="1225484" y="612739"/>
                </a:cubicBezTo>
                <a:cubicBezTo>
                  <a:pt x="1225484" y="638770"/>
                  <a:pt x="1204381" y="659873"/>
                  <a:pt x="1178350" y="659873"/>
                </a:cubicBezTo>
                <a:cubicBezTo>
                  <a:pt x="1152319" y="659873"/>
                  <a:pt x="1131216" y="638770"/>
                  <a:pt x="1131216" y="612739"/>
                </a:cubicBezTo>
                <a:cubicBezTo>
                  <a:pt x="1131216" y="586709"/>
                  <a:pt x="1152319" y="565607"/>
                  <a:pt x="1178350" y="565607"/>
                </a:cubicBezTo>
                <a:close/>
                <a:moveTo>
                  <a:pt x="895546" y="565607"/>
                </a:moveTo>
                <a:cubicBezTo>
                  <a:pt x="921577" y="565607"/>
                  <a:pt x="942680" y="586709"/>
                  <a:pt x="942680" y="612739"/>
                </a:cubicBezTo>
                <a:cubicBezTo>
                  <a:pt x="942680" y="638770"/>
                  <a:pt x="921577" y="659873"/>
                  <a:pt x="895546" y="659873"/>
                </a:cubicBezTo>
                <a:cubicBezTo>
                  <a:pt x="869515" y="659873"/>
                  <a:pt x="848412" y="638770"/>
                  <a:pt x="848412" y="612739"/>
                </a:cubicBezTo>
                <a:cubicBezTo>
                  <a:pt x="848412" y="586709"/>
                  <a:pt x="869515" y="565607"/>
                  <a:pt x="895546" y="565607"/>
                </a:cubicBezTo>
                <a:close/>
                <a:moveTo>
                  <a:pt x="612742" y="565607"/>
                </a:moveTo>
                <a:cubicBezTo>
                  <a:pt x="638773" y="565607"/>
                  <a:pt x="659876" y="586709"/>
                  <a:pt x="659876" y="612739"/>
                </a:cubicBezTo>
                <a:cubicBezTo>
                  <a:pt x="659876" y="638770"/>
                  <a:pt x="638773" y="659873"/>
                  <a:pt x="612742" y="659873"/>
                </a:cubicBezTo>
                <a:cubicBezTo>
                  <a:pt x="586711" y="659873"/>
                  <a:pt x="565608" y="638770"/>
                  <a:pt x="565608" y="612739"/>
                </a:cubicBezTo>
                <a:cubicBezTo>
                  <a:pt x="565608" y="586709"/>
                  <a:pt x="586711" y="565607"/>
                  <a:pt x="612742" y="565607"/>
                </a:cubicBezTo>
                <a:close/>
                <a:moveTo>
                  <a:pt x="329938" y="565607"/>
                </a:moveTo>
                <a:cubicBezTo>
                  <a:pt x="355969" y="565607"/>
                  <a:pt x="377072" y="586709"/>
                  <a:pt x="377072" y="612739"/>
                </a:cubicBezTo>
                <a:cubicBezTo>
                  <a:pt x="377072" y="638770"/>
                  <a:pt x="355969" y="659873"/>
                  <a:pt x="329938" y="659873"/>
                </a:cubicBezTo>
                <a:cubicBezTo>
                  <a:pt x="303907" y="659873"/>
                  <a:pt x="282804" y="638770"/>
                  <a:pt x="282804" y="612739"/>
                </a:cubicBezTo>
                <a:cubicBezTo>
                  <a:pt x="282804" y="586709"/>
                  <a:pt x="303907" y="565607"/>
                  <a:pt x="329938" y="565607"/>
                </a:cubicBezTo>
                <a:close/>
                <a:moveTo>
                  <a:pt x="47134" y="565607"/>
                </a:moveTo>
                <a:cubicBezTo>
                  <a:pt x="73165" y="565607"/>
                  <a:pt x="94268" y="586709"/>
                  <a:pt x="94268" y="612739"/>
                </a:cubicBezTo>
                <a:cubicBezTo>
                  <a:pt x="94268" y="638770"/>
                  <a:pt x="73165" y="659873"/>
                  <a:pt x="47134" y="659873"/>
                </a:cubicBezTo>
                <a:cubicBezTo>
                  <a:pt x="21103" y="659873"/>
                  <a:pt x="0" y="638770"/>
                  <a:pt x="0" y="612739"/>
                </a:cubicBezTo>
                <a:cubicBezTo>
                  <a:pt x="0" y="586709"/>
                  <a:pt x="21103" y="565607"/>
                  <a:pt x="47134" y="565607"/>
                </a:cubicBezTo>
                <a:close/>
                <a:moveTo>
                  <a:pt x="2309566" y="565606"/>
                </a:moveTo>
                <a:cubicBezTo>
                  <a:pt x="2335597" y="565606"/>
                  <a:pt x="2356700" y="586708"/>
                  <a:pt x="2356700" y="612739"/>
                </a:cubicBezTo>
                <a:cubicBezTo>
                  <a:pt x="2356700" y="638770"/>
                  <a:pt x="2335597" y="659873"/>
                  <a:pt x="2309566" y="659873"/>
                </a:cubicBezTo>
                <a:cubicBezTo>
                  <a:pt x="2283535" y="659873"/>
                  <a:pt x="2262432" y="638770"/>
                  <a:pt x="2262432" y="612739"/>
                </a:cubicBezTo>
                <a:cubicBezTo>
                  <a:pt x="2262432" y="586708"/>
                  <a:pt x="2283535" y="565606"/>
                  <a:pt x="2309566" y="565606"/>
                </a:cubicBezTo>
                <a:close/>
                <a:moveTo>
                  <a:pt x="2026762" y="565606"/>
                </a:moveTo>
                <a:cubicBezTo>
                  <a:pt x="2052793" y="565606"/>
                  <a:pt x="2073896" y="586708"/>
                  <a:pt x="2073896" y="612739"/>
                </a:cubicBezTo>
                <a:cubicBezTo>
                  <a:pt x="2073896" y="638770"/>
                  <a:pt x="2052793" y="659873"/>
                  <a:pt x="2026762" y="659873"/>
                </a:cubicBezTo>
                <a:cubicBezTo>
                  <a:pt x="2000731" y="659873"/>
                  <a:pt x="1979628" y="638770"/>
                  <a:pt x="1979628" y="612739"/>
                </a:cubicBezTo>
                <a:cubicBezTo>
                  <a:pt x="1979628" y="586708"/>
                  <a:pt x="2000731" y="565606"/>
                  <a:pt x="2026762" y="565606"/>
                </a:cubicBezTo>
                <a:close/>
                <a:moveTo>
                  <a:pt x="1743958" y="565606"/>
                </a:moveTo>
                <a:cubicBezTo>
                  <a:pt x="1769989" y="565606"/>
                  <a:pt x="1791092" y="586708"/>
                  <a:pt x="1791092" y="612739"/>
                </a:cubicBezTo>
                <a:cubicBezTo>
                  <a:pt x="1791092" y="638770"/>
                  <a:pt x="1769989" y="659873"/>
                  <a:pt x="1743958" y="659873"/>
                </a:cubicBezTo>
                <a:cubicBezTo>
                  <a:pt x="1717927" y="659873"/>
                  <a:pt x="1696824" y="638770"/>
                  <a:pt x="1696824" y="612739"/>
                </a:cubicBezTo>
                <a:cubicBezTo>
                  <a:pt x="1696824" y="586708"/>
                  <a:pt x="1717927" y="565606"/>
                  <a:pt x="1743958" y="565606"/>
                </a:cubicBezTo>
                <a:close/>
                <a:moveTo>
                  <a:pt x="2592370" y="565605"/>
                </a:moveTo>
                <a:cubicBezTo>
                  <a:pt x="2618401" y="565605"/>
                  <a:pt x="2639504" y="586707"/>
                  <a:pt x="2639504" y="612739"/>
                </a:cubicBezTo>
                <a:cubicBezTo>
                  <a:pt x="2639504" y="638770"/>
                  <a:pt x="2618401" y="659873"/>
                  <a:pt x="2592370" y="659873"/>
                </a:cubicBezTo>
                <a:cubicBezTo>
                  <a:pt x="2566339" y="659873"/>
                  <a:pt x="2545236" y="638770"/>
                  <a:pt x="2545236" y="612739"/>
                </a:cubicBezTo>
                <a:cubicBezTo>
                  <a:pt x="2545236" y="586707"/>
                  <a:pt x="2566339" y="565605"/>
                  <a:pt x="2592370" y="565605"/>
                </a:cubicBezTo>
                <a:close/>
                <a:moveTo>
                  <a:pt x="2592370" y="282805"/>
                </a:moveTo>
                <a:cubicBezTo>
                  <a:pt x="2618401" y="282805"/>
                  <a:pt x="2639504" y="303905"/>
                  <a:pt x="2639504" y="329934"/>
                </a:cubicBezTo>
                <a:cubicBezTo>
                  <a:pt x="2639504" y="355966"/>
                  <a:pt x="2618401" y="377071"/>
                  <a:pt x="2592370" y="377071"/>
                </a:cubicBezTo>
                <a:cubicBezTo>
                  <a:pt x="2566339" y="377071"/>
                  <a:pt x="2545236" y="355966"/>
                  <a:pt x="2545236" y="329934"/>
                </a:cubicBezTo>
                <a:cubicBezTo>
                  <a:pt x="2545236" y="303905"/>
                  <a:pt x="2566339" y="282805"/>
                  <a:pt x="2592370" y="282805"/>
                </a:cubicBezTo>
                <a:close/>
                <a:moveTo>
                  <a:pt x="2309566" y="282805"/>
                </a:moveTo>
                <a:cubicBezTo>
                  <a:pt x="2335597" y="282805"/>
                  <a:pt x="2356700" y="303905"/>
                  <a:pt x="2356700" y="329934"/>
                </a:cubicBezTo>
                <a:cubicBezTo>
                  <a:pt x="2356700" y="355966"/>
                  <a:pt x="2335597" y="377071"/>
                  <a:pt x="2309566" y="377071"/>
                </a:cubicBezTo>
                <a:cubicBezTo>
                  <a:pt x="2283535" y="377071"/>
                  <a:pt x="2262432" y="355966"/>
                  <a:pt x="2262432" y="329934"/>
                </a:cubicBezTo>
                <a:cubicBezTo>
                  <a:pt x="2262432" y="303905"/>
                  <a:pt x="2283535" y="282805"/>
                  <a:pt x="2309566" y="282805"/>
                </a:cubicBezTo>
                <a:close/>
                <a:moveTo>
                  <a:pt x="2026762" y="282805"/>
                </a:moveTo>
                <a:cubicBezTo>
                  <a:pt x="2052793" y="282805"/>
                  <a:pt x="2073896" y="303905"/>
                  <a:pt x="2073896" y="329934"/>
                </a:cubicBezTo>
                <a:cubicBezTo>
                  <a:pt x="2073896" y="355967"/>
                  <a:pt x="2052793" y="377071"/>
                  <a:pt x="2026762" y="377071"/>
                </a:cubicBezTo>
                <a:cubicBezTo>
                  <a:pt x="2000731" y="377071"/>
                  <a:pt x="1979628" y="355967"/>
                  <a:pt x="1979628" y="329934"/>
                </a:cubicBezTo>
                <a:cubicBezTo>
                  <a:pt x="1979628" y="303905"/>
                  <a:pt x="2000731" y="282805"/>
                  <a:pt x="2026762" y="282805"/>
                </a:cubicBezTo>
                <a:close/>
                <a:moveTo>
                  <a:pt x="1743958" y="282805"/>
                </a:moveTo>
                <a:cubicBezTo>
                  <a:pt x="1769989" y="282805"/>
                  <a:pt x="1791092" y="303905"/>
                  <a:pt x="1791092" y="329934"/>
                </a:cubicBezTo>
                <a:cubicBezTo>
                  <a:pt x="1791092" y="355967"/>
                  <a:pt x="1769989" y="377072"/>
                  <a:pt x="1743958" y="377072"/>
                </a:cubicBezTo>
                <a:cubicBezTo>
                  <a:pt x="1717927" y="377072"/>
                  <a:pt x="1696824" y="355967"/>
                  <a:pt x="1696824" y="329934"/>
                </a:cubicBezTo>
                <a:cubicBezTo>
                  <a:pt x="1696824" y="303905"/>
                  <a:pt x="1717927" y="282805"/>
                  <a:pt x="1743958" y="282805"/>
                </a:cubicBezTo>
                <a:close/>
                <a:moveTo>
                  <a:pt x="1461154" y="282805"/>
                </a:moveTo>
                <a:cubicBezTo>
                  <a:pt x="1487185" y="282805"/>
                  <a:pt x="1508288" y="303905"/>
                  <a:pt x="1508288" y="329934"/>
                </a:cubicBezTo>
                <a:cubicBezTo>
                  <a:pt x="1508288" y="355967"/>
                  <a:pt x="1487185" y="377072"/>
                  <a:pt x="1461154" y="377072"/>
                </a:cubicBezTo>
                <a:cubicBezTo>
                  <a:pt x="1435123" y="377072"/>
                  <a:pt x="1414020" y="355967"/>
                  <a:pt x="1414020" y="329934"/>
                </a:cubicBezTo>
                <a:cubicBezTo>
                  <a:pt x="1414020" y="303905"/>
                  <a:pt x="1435123" y="282805"/>
                  <a:pt x="1461154" y="282805"/>
                </a:cubicBezTo>
                <a:close/>
                <a:moveTo>
                  <a:pt x="1178350" y="282805"/>
                </a:moveTo>
                <a:cubicBezTo>
                  <a:pt x="1204381" y="282805"/>
                  <a:pt x="1225484" y="303905"/>
                  <a:pt x="1225484" y="329934"/>
                </a:cubicBezTo>
                <a:cubicBezTo>
                  <a:pt x="1225484" y="355967"/>
                  <a:pt x="1204381" y="377072"/>
                  <a:pt x="1178350" y="377072"/>
                </a:cubicBezTo>
                <a:cubicBezTo>
                  <a:pt x="1152319" y="377072"/>
                  <a:pt x="1131216" y="355967"/>
                  <a:pt x="1131216" y="329934"/>
                </a:cubicBezTo>
                <a:cubicBezTo>
                  <a:pt x="1131216" y="303905"/>
                  <a:pt x="1152319" y="282805"/>
                  <a:pt x="1178350" y="282805"/>
                </a:cubicBezTo>
                <a:close/>
                <a:moveTo>
                  <a:pt x="895546" y="282805"/>
                </a:moveTo>
                <a:cubicBezTo>
                  <a:pt x="921577" y="282805"/>
                  <a:pt x="942680" y="303905"/>
                  <a:pt x="942680" y="329934"/>
                </a:cubicBezTo>
                <a:cubicBezTo>
                  <a:pt x="942680" y="355967"/>
                  <a:pt x="921577" y="377072"/>
                  <a:pt x="895546" y="377072"/>
                </a:cubicBezTo>
                <a:cubicBezTo>
                  <a:pt x="869515" y="377072"/>
                  <a:pt x="848412" y="355967"/>
                  <a:pt x="848412" y="329934"/>
                </a:cubicBezTo>
                <a:cubicBezTo>
                  <a:pt x="848412" y="303905"/>
                  <a:pt x="869515" y="282805"/>
                  <a:pt x="895546" y="282805"/>
                </a:cubicBezTo>
                <a:close/>
                <a:moveTo>
                  <a:pt x="612742" y="282805"/>
                </a:moveTo>
                <a:cubicBezTo>
                  <a:pt x="638773" y="282805"/>
                  <a:pt x="659876" y="303906"/>
                  <a:pt x="659876" y="329934"/>
                </a:cubicBezTo>
                <a:cubicBezTo>
                  <a:pt x="659876" y="355967"/>
                  <a:pt x="638773" y="377072"/>
                  <a:pt x="612742" y="377072"/>
                </a:cubicBezTo>
                <a:cubicBezTo>
                  <a:pt x="586711" y="377072"/>
                  <a:pt x="565608" y="355967"/>
                  <a:pt x="565608" y="329934"/>
                </a:cubicBezTo>
                <a:cubicBezTo>
                  <a:pt x="565608" y="303906"/>
                  <a:pt x="586711" y="282805"/>
                  <a:pt x="612742" y="282805"/>
                </a:cubicBezTo>
                <a:close/>
                <a:moveTo>
                  <a:pt x="329938" y="282805"/>
                </a:moveTo>
                <a:cubicBezTo>
                  <a:pt x="355969" y="282805"/>
                  <a:pt x="377072" y="303906"/>
                  <a:pt x="377072" y="329934"/>
                </a:cubicBezTo>
                <a:cubicBezTo>
                  <a:pt x="377072" y="355967"/>
                  <a:pt x="355969" y="377072"/>
                  <a:pt x="329938" y="377072"/>
                </a:cubicBezTo>
                <a:cubicBezTo>
                  <a:pt x="303907" y="377072"/>
                  <a:pt x="282804" y="355967"/>
                  <a:pt x="282804" y="329934"/>
                </a:cubicBezTo>
                <a:cubicBezTo>
                  <a:pt x="282804" y="303906"/>
                  <a:pt x="303907" y="282805"/>
                  <a:pt x="329938" y="282805"/>
                </a:cubicBezTo>
                <a:close/>
                <a:moveTo>
                  <a:pt x="47134" y="282805"/>
                </a:moveTo>
                <a:cubicBezTo>
                  <a:pt x="73165" y="282805"/>
                  <a:pt x="94268" y="303906"/>
                  <a:pt x="94268" y="329934"/>
                </a:cubicBezTo>
                <a:cubicBezTo>
                  <a:pt x="94268" y="355967"/>
                  <a:pt x="73165" y="377072"/>
                  <a:pt x="47134" y="377072"/>
                </a:cubicBezTo>
                <a:cubicBezTo>
                  <a:pt x="21103" y="377072"/>
                  <a:pt x="0" y="355967"/>
                  <a:pt x="0" y="329934"/>
                </a:cubicBezTo>
                <a:cubicBezTo>
                  <a:pt x="0" y="303906"/>
                  <a:pt x="21103" y="282805"/>
                  <a:pt x="47134" y="282805"/>
                </a:cubicBezTo>
                <a:close/>
                <a:moveTo>
                  <a:pt x="2592370" y="0"/>
                </a:moveTo>
                <a:cubicBezTo>
                  <a:pt x="2618401" y="0"/>
                  <a:pt x="2639504" y="21102"/>
                  <a:pt x="2639504" y="47133"/>
                </a:cubicBezTo>
                <a:cubicBezTo>
                  <a:pt x="2639504" y="73164"/>
                  <a:pt x="2618401" y="94267"/>
                  <a:pt x="2592370" y="94267"/>
                </a:cubicBezTo>
                <a:cubicBezTo>
                  <a:pt x="2566339" y="94267"/>
                  <a:pt x="2545236" y="73164"/>
                  <a:pt x="2545236" y="47133"/>
                </a:cubicBezTo>
                <a:cubicBezTo>
                  <a:pt x="2545236" y="21102"/>
                  <a:pt x="2566339" y="0"/>
                  <a:pt x="2592370" y="0"/>
                </a:cubicBezTo>
                <a:close/>
                <a:moveTo>
                  <a:pt x="2309566" y="0"/>
                </a:moveTo>
                <a:cubicBezTo>
                  <a:pt x="2335597" y="0"/>
                  <a:pt x="2356700" y="21102"/>
                  <a:pt x="2356700" y="47133"/>
                </a:cubicBezTo>
                <a:cubicBezTo>
                  <a:pt x="2356700" y="73164"/>
                  <a:pt x="2335597" y="94267"/>
                  <a:pt x="2309566" y="94267"/>
                </a:cubicBezTo>
                <a:cubicBezTo>
                  <a:pt x="2283535" y="94267"/>
                  <a:pt x="2262432" y="73164"/>
                  <a:pt x="2262432" y="47133"/>
                </a:cubicBezTo>
                <a:cubicBezTo>
                  <a:pt x="2262432" y="21102"/>
                  <a:pt x="2283535" y="0"/>
                  <a:pt x="2309566" y="0"/>
                </a:cubicBezTo>
                <a:close/>
                <a:moveTo>
                  <a:pt x="2026762" y="0"/>
                </a:moveTo>
                <a:cubicBezTo>
                  <a:pt x="2052793" y="0"/>
                  <a:pt x="2073896" y="21102"/>
                  <a:pt x="2073896" y="47133"/>
                </a:cubicBezTo>
                <a:cubicBezTo>
                  <a:pt x="2073896" y="73164"/>
                  <a:pt x="2052793" y="94267"/>
                  <a:pt x="2026762" y="94267"/>
                </a:cubicBezTo>
                <a:cubicBezTo>
                  <a:pt x="2000731" y="94267"/>
                  <a:pt x="1979628" y="73164"/>
                  <a:pt x="1979628" y="47133"/>
                </a:cubicBezTo>
                <a:cubicBezTo>
                  <a:pt x="1979628" y="21102"/>
                  <a:pt x="2000731" y="0"/>
                  <a:pt x="2026762" y="0"/>
                </a:cubicBezTo>
                <a:close/>
                <a:moveTo>
                  <a:pt x="1743958" y="0"/>
                </a:moveTo>
                <a:cubicBezTo>
                  <a:pt x="1769989" y="0"/>
                  <a:pt x="1791092" y="21102"/>
                  <a:pt x="1791092" y="47133"/>
                </a:cubicBezTo>
                <a:cubicBezTo>
                  <a:pt x="1791092" y="73164"/>
                  <a:pt x="1769989" y="94267"/>
                  <a:pt x="1743958" y="94267"/>
                </a:cubicBezTo>
                <a:cubicBezTo>
                  <a:pt x="1717927" y="94267"/>
                  <a:pt x="1696824" y="73164"/>
                  <a:pt x="1696824" y="47133"/>
                </a:cubicBezTo>
                <a:cubicBezTo>
                  <a:pt x="1696824" y="21102"/>
                  <a:pt x="1717927" y="0"/>
                  <a:pt x="1743958" y="0"/>
                </a:cubicBezTo>
                <a:close/>
                <a:moveTo>
                  <a:pt x="1461154" y="0"/>
                </a:moveTo>
                <a:cubicBezTo>
                  <a:pt x="1487185" y="0"/>
                  <a:pt x="1508288" y="21102"/>
                  <a:pt x="1508288" y="47133"/>
                </a:cubicBezTo>
                <a:cubicBezTo>
                  <a:pt x="1508288" y="73165"/>
                  <a:pt x="1487185" y="94267"/>
                  <a:pt x="1461154" y="94267"/>
                </a:cubicBezTo>
                <a:cubicBezTo>
                  <a:pt x="1435123" y="94267"/>
                  <a:pt x="1414020" y="73165"/>
                  <a:pt x="1414020" y="47133"/>
                </a:cubicBezTo>
                <a:cubicBezTo>
                  <a:pt x="1414020" y="21102"/>
                  <a:pt x="1435123" y="0"/>
                  <a:pt x="1461154" y="0"/>
                </a:cubicBezTo>
                <a:close/>
                <a:moveTo>
                  <a:pt x="1178350" y="0"/>
                </a:moveTo>
                <a:cubicBezTo>
                  <a:pt x="1204381" y="0"/>
                  <a:pt x="1225484" y="21102"/>
                  <a:pt x="1225484" y="47133"/>
                </a:cubicBezTo>
                <a:cubicBezTo>
                  <a:pt x="1225484" y="73165"/>
                  <a:pt x="1204381" y="94267"/>
                  <a:pt x="1178350" y="94267"/>
                </a:cubicBezTo>
                <a:cubicBezTo>
                  <a:pt x="1152319" y="94267"/>
                  <a:pt x="1131216" y="73165"/>
                  <a:pt x="1131216" y="47133"/>
                </a:cubicBezTo>
                <a:cubicBezTo>
                  <a:pt x="1131216" y="21102"/>
                  <a:pt x="1152319" y="0"/>
                  <a:pt x="1178350" y="0"/>
                </a:cubicBezTo>
                <a:close/>
                <a:moveTo>
                  <a:pt x="895546" y="0"/>
                </a:moveTo>
                <a:cubicBezTo>
                  <a:pt x="921577" y="0"/>
                  <a:pt x="942680" y="21102"/>
                  <a:pt x="942680" y="47133"/>
                </a:cubicBezTo>
                <a:cubicBezTo>
                  <a:pt x="942680" y="73165"/>
                  <a:pt x="921577" y="94267"/>
                  <a:pt x="895546" y="94267"/>
                </a:cubicBezTo>
                <a:cubicBezTo>
                  <a:pt x="869515" y="94267"/>
                  <a:pt x="848412" y="73165"/>
                  <a:pt x="848412" y="47133"/>
                </a:cubicBezTo>
                <a:cubicBezTo>
                  <a:pt x="848412" y="21102"/>
                  <a:pt x="869515" y="0"/>
                  <a:pt x="895546" y="0"/>
                </a:cubicBezTo>
                <a:close/>
                <a:moveTo>
                  <a:pt x="612742" y="0"/>
                </a:moveTo>
                <a:cubicBezTo>
                  <a:pt x="638773" y="0"/>
                  <a:pt x="659876" y="21102"/>
                  <a:pt x="659876" y="47133"/>
                </a:cubicBezTo>
                <a:cubicBezTo>
                  <a:pt x="659876" y="73165"/>
                  <a:pt x="638773" y="94267"/>
                  <a:pt x="612742" y="94267"/>
                </a:cubicBezTo>
                <a:cubicBezTo>
                  <a:pt x="586711" y="94267"/>
                  <a:pt x="565608" y="73165"/>
                  <a:pt x="565608" y="47133"/>
                </a:cubicBezTo>
                <a:cubicBezTo>
                  <a:pt x="565608" y="21102"/>
                  <a:pt x="586711" y="0"/>
                  <a:pt x="612742" y="0"/>
                </a:cubicBezTo>
                <a:close/>
                <a:moveTo>
                  <a:pt x="329938" y="0"/>
                </a:moveTo>
                <a:cubicBezTo>
                  <a:pt x="355969" y="0"/>
                  <a:pt x="377072" y="21102"/>
                  <a:pt x="377072" y="47133"/>
                </a:cubicBezTo>
                <a:cubicBezTo>
                  <a:pt x="377072" y="73165"/>
                  <a:pt x="355969" y="94268"/>
                  <a:pt x="329938" y="94268"/>
                </a:cubicBezTo>
                <a:cubicBezTo>
                  <a:pt x="303907" y="94268"/>
                  <a:pt x="282804" y="73165"/>
                  <a:pt x="282804" y="47133"/>
                </a:cubicBezTo>
                <a:cubicBezTo>
                  <a:pt x="282804" y="21102"/>
                  <a:pt x="303907" y="0"/>
                  <a:pt x="329938" y="0"/>
                </a:cubicBezTo>
                <a:close/>
                <a:moveTo>
                  <a:pt x="47134" y="0"/>
                </a:moveTo>
                <a:cubicBezTo>
                  <a:pt x="73165" y="0"/>
                  <a:pt x="94268" y="21102"/>
                  <a:pt x="94268" y="47133"/>
                </a:cubicBezTo>
                <a:cubicBezTo>
                  <a:pt x="94268" y="73165"/>
                  <a:pt x="73165" y="94268"/>
                  <a:pt x="47134" y="94268"/>
                </a:cubicBezTo>
                <a:cubicBezTo>
                  <a:pt x="21103" y="94268"/>
                  <a:pt x="0" y="73165"/>
                  <a:pt x="0" y="47133"/>
                </a:cubicBezTo>
                <a:cubicBezTo>
                  <a:pt x="0" y="21102"/>
                  <a:pt x="21103" y="0"/>
                  <a:pt x="4713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 descr="城市的高楼大厦&#10;&#10;描述已自动生成">
            <a:extLst>
              <a:ext uri="{FF2B5EF4-FFF2-40B4-BE49-F238E27FC236}">
                <a16:creationId xmlns:a16="http://schemas.microsoft.com/office/drawing/2014/main" id="{4D61F728-8D33-FA11-D00E-EA0F2653CEE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5103380" cy="6858000"/>
          </a:xfrm>
          <a:custGeom>
            <a:avLst/>
            <a:gdLst>
              <a:gd name="connsiteX0" fmla="*/ 0 w 5103380"/>
              <a:gd name="connsiteY0" fmla="*/ 0 h 6858000"/>
              <a:gd name="connsiteX1" fmla="*/ 5103380 w 5103380"/>
              <a:gd name="connsiteY1" fmla="*/ 0 h 6858000"/>
              <a:gd name="connsiteX2" fmla="*/ 5103380 w 5103380"/>
              <a:gd name="connsiteY2" fmla="*/ 6858000 h 6858000"/>
              <a:gd name="connsiteX3" fmla="*/ 0 w 510338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3380" h="6858000">
                <a:moveTo>
                  <a:pt x="0" y="0"/>
                </a:moveTo>
                <a:lnTo>
                  <a:pt x="5103380" y="0"/>
                </a:lnTo>
                <a:lnTo>
                  <a:pt x="510338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70AB229-0EE5-9E9D-71E0-E97B9B21A107}"/>
              </a:ext>
            </a:extLst>
          </p:cNvPr>
          <p:cNvSpPr/>
          <p:nvPr userDrawn="1"/>
        </p:nvSpPr>
        <p:spPr>
          <a:xfrm>
            <a:off x="0" y="0"/>
            <a:ext cx="5103380" cy="6858000"/>
          </a:xfrm>
          <a:prstGeom prst="rect">
            <a:avLst/>
          </a:prstGeom>
          <a:gradFill>
            <a:gsLst>
              <a:gs pos="97345">
                <a:schemeClr val="accent1">
                  <a:alpha val="70000"/>
                </a:schemeClr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7305BB1-6277-91D5-8DE2-7C94FDFA0503}"/>
              </a:ext>
            </a:extLst>
          </p:cNvPr>
          <p:cNvSpPr/>
          <p:nvPr userDrawn="1"/>
        </p:nvSpPr>
        <p:spPr>
          <a:xfrm>
            <a:off x="10793608" y="4389622"/>
            <a:ext cx="891980" cy="1847666"/>
          </a:xfrm>
          <a:custGeom>
            <a:avLst/>
            <a:gdLst>
              <a:gd name="connsiteX0" fmla="*/ 2592370 w 2639504"/>
              <a:gd name="connsiteY0" fmla="*/ 5373261 h 5467529"/>
              <a:gd name="connsiteX1" fmla="*/ 2639504 w 2639504"/>
              <a:gd name="connsiteY1" fmla="*/ 5420395 h 5467529"/>
              <a:gd name="connsiteX2" fmla="*/ 2592370 w 2639504"/>
              <a:gd name="connsiteY2" fmla="*/ 5467529 h 5467529"/>
              <a:gd name="connsiteX3" fmla="*/ 2545236 w 2639504"/>
              <a:gd name="connsiteY3" fmla="*/ 5420395 h 5467529"/>
              <a:gd name="connsiteX4" fmla="*/ 2592370 w 2639504"/>
              <a:gd name="connsiteY4" fmla="*/ 5373261 h 5467529"/>
              <a:gd name="connsiteX5" fmla="*/ 2309566 w 2639504"/>
              <a:gd name="connsiteY5" fmla="*/ 5373261 h 5467529"/>
              <a:gd name="connsiteX6" fmla="*/ 2356700 w 2639504"/>
              <a:gd name="connsiteY6" fmla="*/ 5420395 h 5467529"/>
              <a:gd name="connsiteX7" fmla="*/ 2309566 w 2639504"/>
              <a:gd name="connsiteY7" fmla="*/ 5467529 h 5467529"/>
              <a:gd name="connsiteX8" fmla="*/ 2262432 w 2639504"/>
              <a:gd name="connsiteY8" fmla="*/ 5420395 h 5467529"/>
              <a:gd name="connsiteX9" fmla="*/ 2309566 w 2639504"/>
              <a:gd name="connsiteY9" fmla="*/ 5373261 h 5467529"/>
              <a:gd name="connsiteX10" fmla="*/ 2026762 w 2639504"/>
              <a:gd name="connsiteY10" fmla="*/ 5373261 h 5467529"/>
              <a:gd name="connsiteX11" fmla="*/ 2073896 w 2639504"/>
              <a:gd name="connsiteY11" fmla="*/ 5420395 h 5467529"/>
              <a:gd name="connsiteX12" fmla="*/ 2026762 w 2639504"/>
              <a:gd name="connsiteY12" fmla="*/ 5467529 h 5467529"/>
              <a:gd name="connsiteX13" fmla="*/ 1979628 w 2639504"/>
              <a:gd name="connsiteY13" fmla="*/ 5420395 h 5467529"/>
              <a:gd name="connsiteX14" fmla="*/ 2026762 w 2639504"/>
              <a:gd name="connsiteY14" fmla="*/ 5373261 h 5467529"/>
              <a:gd name="connsiteX15" fmla="*/ 1743958 w 2639504"/>
              <a:gd name="connsiteY15" fmla="*/ 5373261 h 5467529"/>
              <a:gd name="connsiteX16" fmla="*/ 1791092 w 2639504"/>
              <a:gd name="connsiteY16" fmla="*/ 5420395 h 5467529"/>
              <a:gd name="connsiteX17" fmla="*/ 1743958 w 2639504"/>
              <a:gd name="connsiteY17" fmla="*/ 5467529 h 5467529"/>
              <a:gd name="connsiteX18" fmla="*/ 1696824 w 2639504"/>
              <a:gd name="connsiteY18" fmla="*/ 5420395 h 5467529"/>
              <a:gd name="connsiteX19" fmla="*/ 1743958 w 2639504"/>
              <a:gd name="connsiteY19" fmla="*/ 5373261 h 5467529"/>
              <a:gd name="connsiteX20" fmla="*/ 1461154 w 2639504"/>
              <a:gd name="connsiteY20" fmla="*/ 5373261 h 5467529"/>
              <a:gd name="connsiteX21" fmla="*/ 1508288 w 2639504"/>
              <a:gd name="connsiteY21" fmla="*/ 5420395 h 5467529"/>
              <a:gd name="connsiteX22" fmla="*/ 1461154 w 2639504"/>
              <a:gd name="connsiteY22" fmla="*/ 5467529 h 5467529"/>
              <a:gd name="connsiteX23" fmla="*/ 1414020 w 2639504"/>
              <a:gd name="connsiteY23" fmla="*/ 5420395 h 5467529"/>
              <a:gd name="connsiteX24" fmla="*/ 1461154 w 2639504"/>
              <a:gd name="connsiteY24" fmla="*/ 5373261 h 5467529"/>
              <a:gd name="connsiteX25" fmla="*/ 1178350 w 2639504"/>
              <a:gd name="connsiteY25" fmla="*/ 5373261 h 5467529"/>
              <a:gd name="connsiteX26" fmla="*/ 1225484 w 2639504"/>
              <a:gd name="connsiteY26" fmla="*/ 5420395 h 5467529"/>
              <a:gd name="connsiteX27" fmla="*/ 1178350 w 2639504"/>
              <a:gd name="connsiteY27" fmla="*/ 5467529 h 5467529"/>
              <a:gd name="connsiteX28" fmla="*/ 1131216 w 2639504"/>
              <a:gd name="connsiteY28" fmla="*/ 5420395 h 5467529"/>
              <a:gd name="connsiteX29" fmla="*/ 1178350 w 2639504"/>
              <a:gd name="connsiteY29" fmla="*/ 5373261 h 5467529"/>
              <a:gd name="connsiteX30" fmla="*/ 895546 w 2639504"/>
              <a:gd name="connsiteY30" fmla="*/ 5373261 h 5467529"/>
              <a:gd name="connsiteX31" fmla="*/ 942680 w 2639504"/>
              <a:gd name="connsiteY31" fmla="*/ 5420395 h 5467529"/>
              <a:gd name="connsiteX32" fmla="*/ 895546 w 2639504"/>
              <a:gd name="connsiteY32" fmla="*/ 5467529 h 5467529"/>
              <a:gd name="connsiteX33" fmla="*/ 848412 w 2639504"/>
              <a:gd name="connsiteY33" fmla="*/ 5420395 h 5467529"/>
              <a:gd name="connsiteX34" fmla="*/ 895546 w 2639504"/>
              <a:gd name="connsiteY34" fmla="*/ 5373261 h 5467529"/>
              <a:gd name="connsiteX35" fmla="*/ 612742 w 2639504"/>
              <a:gd name="connsiteY35" fmla="*/ 5373261 h 5467529"/>
              <a:gd name="connsiteX36" fmla="*/ 659876 w 2639504"/>
              <a:gd name="connsiteY36" fmla="*/ 5420395 h 5467529"/>
              <a:gd name="connsiteX37" fmla="*/ 612742 w 2639504"/>
              <a:gd name="connsiteY37" fmla="*/ 5467529 h 5467529"/>
              <a:gd name="connsiteX38" fmla="*/ 565608 w 2639504"/>
              <a:gd name="connsiteY38" fmla="*/ 5420395 h 5467529"/>
              <a:gd name="connsiteX39" fmla="*/ 612742 w 2639504"/>
              <a:gd name="connsiteY39" fmla="*/ 5373261 h 5467529"/>
              <a:gd name="connsiteX40" fmla="*/ 329938 w 2639504"/>
              <a:gd name="connsiteY40" fmla="*/ 5373261 h 5467529"/>
              <a:gd name="connsiteX41" fmla="*/ 377072 w 2639504"/>
              <a:gd name="connsiteY41" fmla="*/ 5420395 h 5467529"/>
              <a:gd name="connsiteX42" fmla="*/ 329938 w 2639504"/>
              <a:gd name="connsiteY42" fmla="*/ 5467529 h 5467529"/>
              <a:gd name="connsiteX43" fmla="*/ 282804 w 2639504"/>
              <a:gd name="connsiteY43" fmla="*/ 5420395 h 5467529"/>
              <a:gd name="connsiteX44" fmla="*/ 329938 w 2639504"/>
              <a:gd name="connsiteY44" fmla="*/ 5373261 h 5467529"/>
              <a:gd name="connsiteX45" fmla="*/ 47134 w 2639504"/>
              <a:gd name="connsiteY45" fmla="*/ 5373261 h 5467529"/>
              <a:gd name="connsiteX46" fmla="*/ 94268 w 2639504"/>
              <a:gd name="connsiteY46" fmla="*/ 5420395 h 5467529"/>
              <a:gd name="connsiteX47" fmla="*/ 47134 w 2639504"/>
              <a:gd name="connsiteY47" fmla="*/ 5467529 h 5467529"/>
              <a:gd name="connsiteX48" fmla="*/ 0 w 2639504"/>
              <a:gd name="connsiteY48" fmla="*/ 5420395 h 5467529"/>
              <a:gd name="connsiteX49" fmla="*/ 47134 w 2639504"/>
              <a:gd name="connsiteY49" fmla="*/ 5373261 h 5467529"/>
              <a:gd name="connsiteX50" fmla="*/ 2592370 w 2639504"/>
              <a:gd name="connsiteY50" fmla="*/ 5090457 h 5467529"/>
              <a:gd name="connsiteX51" fmla="*/ 2639504 w 2639504"/>
              <a:gd name="connsiteY51" fmla="*/ 5137591 h 5467529"/>
              <a:gd name="connsiteX52" fmla="*/ 2592370 w 2639504"/>
              <a:gd name="connsiteY52" fmla="*/ 5184725 h 5467529"/>
              <a:gd name="connsiteX53" fmla="*/ 2545236 w 2639504"/>
              <a:gd name="connsiteY53" fmla="*/ 5137591 h 5467529"/>
              <a:gd name="connsiteX54" fmla="*/ 2592370 w 2639504"/>
              <a:gd name="connsiteY54" fmla="*/ 5090457 h 5467529"/>
              <a:gd name="connsiteX55" fmla="*/ 2309566 w 2639504"/>
              <a:gd name="connsiteY55" fmla="*/ 5090457 h 5467529"/>
              <a:gd name="connsiteX56" fmla="*/ 2356700 w 2639504"/>
              <a:gd name="connsiteY56" fmla="*/ 5137591 h 5467529"/>
              <a:gd name="connsiteX57" fmla="*/ 2309566 w 2639504"/>
              <a:gd name="connsiteY57" fmla="*/ 5184725 h 5467529"/>
              <a:gd name="connsiteX58" fmla="*/ 2262432 w 2639504"/>
              <a:gd name="connsiteY58" fmla="*/ 5137591 h 5467529"/>
              <a:gd name="connsiteX59" fmla="*/ 2309566 w 2639504"/>
              <a:gd name="connsiteY59" fmla="*/ 5090457 h 5467529"/>
              <a:gd name="connsiteX60" fmla="*/ 2026762 w 2639504"/>
              <a:gd name="connsiteY60" fmla="*/ 5090457 h 5467529"/>
              <a:gd name="connsiteX61" fmla="*/ 2073896 w 2639504"/>
              <a:gd name="connsiteY61" fmla="*/ 5137591 h 5467529"/>
              <a:gd name="connsiteX62" fmla="*/ 2026762 w 2639504"/>
              <a:gd name="connsiteY62" fmla="*/ 5184725 h 5467529"/>
              <a:gd name="connsiteX63" fmla="*/ 1979628 w 2639504"/>
              <a:gd name="connsiteY63" fmla="*/ 5137591 h 5467529"/>
              <a:gd name="connsiteX64" fmla="*/ 2026762 w 2639504"/>
              <a:gd name="connsiteY64" fmla="*/ 5090457 h 5467529"/>
              <a:gd name="connsiteX65" fmla="*/ 1743958 w 2639504"/>
              <a:gd name="connsiteY65" fmla="*/ 5090457 h 5467529"/>
              <a:gd name="connsiteX66" fmla="*/ 1791092 w 2639504"/>
              <a:gd name="connsiteY66" fmla="*/ 5137591 h 5467529"/>
              <a:gd name="connsiteX67" fmla="*/ 1743958 w 2639504"/>
              <a:gd name="connsiteY67" fmla="*/ 5184725 h 5467529"/>
              <a:gd name="connsiteX68" fmla="*/ 1696824 w 2639504"/>
              <a:gd name="connsiteY68" fmla="*/ 5137591 h 5467529"/>
              <a:gd name="connsiteX69" fmla="*/ 1743958 w 2639504"/>
              <a:gd name="connsiteY69" fmla="*/ 5090457 h 5467529"/>
              <a:gd name="connsiteX70" fmla="*/ 1461154 w 2639504"/>
              <a:gd name="connsiteY70" fmla="*/ 5090457 h 5467529"/>
              <a:gd name="connsiteX71" fmla="*/ 1508288 w 2639504"/>
              <a:gd name="connsiteY71" fmla="*/ 5137591 h 5467529"/>
              <a:gd name="connsiteX72" fmla="*/ 1461154 w 2639504"/>
              <a:gd name="connsiteY72" fmla="*/ 5184725 h 5467529"/>
              <a:gd name="connsiteX73" fmla="*/ 1414020 w 2639504"/>
              <a:gd name="connsiteY73" fmla="*/ 5137591 h 5467529"/>
              <a:gd name="connsiteX74" fmla="*/ 1461154 w 2639504"/>
              <a:gd name="connsiteY74" fmla="*/ 5090457 h 5467529"/>
              <a:gd name="connsiteX75" fmla="*/ 1178350 w 2639504"/>
              <a:gd name="connsiteY75" fmla="*/ 5090457 h 5467529"/>
              <a:gd name="connsiteX76" fmla="*/ 1225484 w 2639504"/>
              <a:gd name="connsiteY76" fmla="*/ 5137591 h 5467529"/>
              <a:gd name="connsiteX77" fmla="*/ 1178350 w 2639504"/>
              <a:gd name="connsiteY77" fmla="*/ 5184725 h 5467529"/>
              <a:gd name="connsiteX78" fmla="*/ 1131216 w 2639504"/>
              <a:gd name="connsiteY78" fmla="*/ 5137591 h 5467529"/>
              <a:gd name="connsiteX79" fmla="*/ 1178350 w 2639504"/>
              <a:gd name="connsiteY79" fmla="*/ 5090457 h 5467529"/>
              <a:gd name="connsiteX80" fmla="*/ 895546 w 2639504"/>
              <a:gd name="connsiteY80" fmla="*/ 5090457 h 5467529"/>
              <a:gd name="connsiteX81" fmla="*/ 942680 w 2639504"/>
              <a:gd name="connsiteY81" fmla="*/ 5137591 h 5467529"/>
              <a:gd name="connsiteX82" fmla="*/ 895546 w 2639504"/>
              <a:gd name="connsiteY82" fmla="*/ 5184725 h 5467529"/>
              <a:gd name="connsiteX83" fmla="*/ 848412 w 2639504"/>
              <a:gd name="connsiteY83" fmla="*/ 5137591 h 5467529"/>
              <a:gd name="connsiteX84" fmla="*/ 895546 w 2639504"/>
              <a:gd name="connsiteY84" fmla="*/ 5090457 h 5467529"/>
              <a:gd name="connsiteX85" fmla="*/ 612742 w 2639504"/>
              <a:gd name="connsiteY85" fmla="*/ 5090457 h 5467529"/>
              <a:gd name="connsiteX86" fmla="*/ 659876 w 2639504"/>
              <a:gd name="connsiteY86" fmla="*/ 5137591 h 5467529"/>
              <a:gd name="connsiteX87" fmla="*/ 612742 w 2639504"/>
              <a:gd name="connsiteY87" fmla="*/ 5184725 h 5467529"/>
              <a:gd name="connsiteX88" fmla="*/ 565608 w 2639504"/>
              <a:gd name="connsiteY88" fmla="*/ 5137591 h 5467529"/>
              <a:gd name="connsiteX89" fmla="*/ 612742 w 2639504"/>
              <a:gd name="connsiteY89" fmla="*/ 5090457 h 5467529"/>
              <a:gd name="connsiteX90" fmla="*/ 329938 w 2639504"/>
              <a:gd name="connsiteY90" fmla="*/ 5090457 h 5467529"/>
              <a:gd name="connsiteX91" fmla="*/ 377072 w 2639504"/>
              <a:gd name="connsiteY91" fmla="*/ 5137591 h 5467529"/>
              <a:gd name="connsiteX92" fmla="*/ 329938 w 2639504"/>
              <a:gd name="connsiteY92" fmla="*/ 5184725 h 5467529"/>
              <a:gd name="connsiteX93" fmla="*/ 282804 w 2639504"/>
              <a:gd name="connsiteY93" fmla="*/ 5137591 h 5467529"/>
              <a:gd name="connsiteX94" fmla="*/ 329938 w 2639504"/>
              <a:gd name="connsiteY94" fmla="*/ 5090457 h 5467529"/>
              <a:gd name="connsiteX95" fmla="*/ 47134 w 2639504"/>
              <a:gd name="connsiteY95" fmla="*/ 5090457 h 5467529"/>
              <a:gd name="connsiteX96" fmla="*/ 94268 w 2639504"/>
              <a:gd name="connsiteY96" fmla="*/ 5137591 h 5467529"/>
              <a:gd name="connsiteX97" fmla="*/ 47134 w 2639504"/>
              <a:gd name="connsiteY97" fmla="*/ 5184725 h 5467529"/>
              <a:gd name="connsiteX98" fmla="*/ 0 w 2639504"/>
              <a:gd name="connsiteY98" fmla="*/ 5137591 h 5467529"/>
              <a:gd name="connsiteX99" fmla="*/ 47134 w 2639504"/>
              <a:gd name="connsiteY99" fmla="*/ 5090457 h 5467529"/>
              <a:gd name="connsiteX100" fmla="*/ 2592370 w 2639504"/>
              <a:gd name="connsiteY100" fmla="*/ 4807653 h 5467529"/>
              <a:gd name="connsiteX101" fmla="*/ 2639504 w 2639504"/>
              <a:gd name="connsiteY101" fmla="*/ 4854787 h 5467529"/>
              <a:gd name="connsiteX102" fmla="*/ 2592370 w 2639504"/>
              <a:gd name="connsiteY102" fmla="*/ 4901921 h 5467529"/>
              <a:gd name="connsiteX103" fmla="*/ 2545236 w 2639504"/>
              <a:gd name="connsiteY103" fmla="*/ 4854787 h 5467529"/>
              <a:gd name="connsiteX104" fmla="*/ 2592370 w 2639504"/>
              <a:gd name="connsiteY104" fmla="*/ 4807653 h 5467529"/>
              <a:gd name="connsiteX105" fmla="*/ 2309566 w 2639504"/>
              <a:gd name="connsiteY105" fmla="*/ 4807653 h 5467529"/>
              <a:gd name="connsiteX106" fmla="*/ 2356700 w 2639504"/>
              <a:gd name="connsiteY106" fmla="*/ 4854787 h 5467529"/>
              <a:gd name="connsiteX107" fmla="*/ 2309566 w 2639504"/>
              <a:gd name="connsiteY107" fmla="*/ 4901921 h 5467529"/>
              <a:gd name="connsiteX108" fmla="*/ 2262432 w 2639504"/>
              <a:gd name="connsiteY108" fmla="*/ 4854787 h 5467529"/>
              <a:gd name="connsiteX109" fmla="*/ 2309566 w 2639504"/>
              <a:gd name="connsiteY109" fmla="*/ 4807653 h 5467529"/>
              <a:gd name="connsiteX110" fmla="*/ 2026762 w 2639504"/>
              <a:gd name="connsiteY110" fmla="*/ 4807653 h 5467529"/>
              <a:gd name="connsiteX111" fmla="*/ 2073896 w 2639504"/>
              <a:gd name="connsiteY111" fmla="*/ 4854787 h 5467529"/>
              <a:gd name="connsiteX112" fmla="*/ 2026762 w 2639504"/>
              <a:gd name="connsiteY112" fmla="*/ 4901921 h 5467529"/>
              <a:gd name="connsiteX113" fmla="*/ 1979628 w 2639504"/>
              <a:gd name="connsiteY113" fmla="*/ 4854787 h 5467529"/>
              <a:gd name="connsiteX114" fmla="*/ 2026762 w 2639504"/>
              <a:gd name="connsiteY114" fmla="*/ 4807653 h 5467529"/>
              <a:gd name="connsiteX115" fmla="*/ 1743958 w 2639504"/>
              <a:gd name="connsiteY115" fmla="*/ 4807653 h 5467529"/>
              <a:gd name="connsiteX116" fmla="*/ 1791092 w 2639504"/>
              <a:gd name="connsiteY116" fmla="*/ 4854787 h 5467529"/>
              <a:gd name="connsiteX117" fmla="*/ 1743958 w 2639504"/>
              <a:gd name="connsiteY117" fmla="*/ 4901921 h 5467529"/>
              <a:gd name="connsiteX118" fmla="*/ 1696824 w 2639504"/>
              <a:gd name="connsiteY118" fmla="*/ 4854787 h 5467529"/>
              <a:gd name="connsiteX119" fmla="*/ 1743958 w 2639504"/>
              <a:gd name="connsiteY119" fmla="*/ 4807653 h 5467529"/>
              <a:gd name="connsiteX120" fmla="*/ 1461154 w 2639504"/>
              <a:gd name="connsiteY120" fmla="*/ 4807653 h 5467529"/>
              <a:gd name="connsiteX121" fmla="*/ 1508288 w 2639504"/>
              <a:gd name="connsiteY121" fmla="*/ 4854787 h 5467529"/>
              <a:gd name="connsiteX122" fmla="*/ 1461154 w 2639504"/>
              <a:gd name="connsiteY122" fmla="*/ 4901921 h 5467529"/>
              <a:gd name="connsiteX123" fmla="*/ 1414020 w 2639504"/>
              <a:gd name="connsiteY123" fmla="*/ 4854787 h 5467529"/>
              <a:gd name="connsiteX124" fmla="*/ 1461154 w 2639504"/>
              <a:gd name="connsiteY124" fmla="*/ 4807653 h 5467529"/>
              <a:gd name="connsiteX125" fmla="*/ 1178350 w 2639504"/>
              <a:gd name="connsiteY125" fmla="*/ 4807653 h 5467529"/>
              <a:gd name="connsiteX126" fmla="*/ 1225484 w 2639504"/>
              <a:gd name="connsiteY126" fmla="*/ 4854787 h 5467529"/>
              <a:gd name="connsiteX127" fmla="*/ 1178350 w 2639504"/>
              <a:gd name="connsiteY127" fmla="*/ 4901921 h 5467529"/>
              <a:gd name="connsiteX128" fmla="*/ 1131216 w 2639504"/>
              <a:gd name="connsiteY128" fmla="*/ 4854787 h 5467529"/>
              <a:gd name="connsiteX129" fmla="*/ 1178350 w 2639504"/>
              <a:gd name="connsiteY129" fmla="*/ 4807653 h 5467529"/>
              <a:gd name="connsiteX130" fmla="*/ 895546 w 2639504"/>
              <a:gd name="connsiteY130" fmla="*/ 4807653 h 5467529"/>
              <a:gd name="connsiteX131" fmla="*/ 942680 w 2639504"/>
              <a:gd name="connsiteY131" fmla="*/ 4854787 h 5467529"/>
              <a:gd name="connsiteX132" fmla="*/ 895546 w 2639504"/>
              <a:gd name="connsiteY132" fmla="*/ 4901921 h 5467529"/>
              <a:gd name="connsiteX133" fmla="*/ 848412 w 2639504"/>
              <a:gd name="connsiteY133" fmla="*/ 4854787 h 5467529"/>
              <a:gd name="connsiteX134" fmla="*/ 895546 w 2639504"/>
              <a:gd name="connsiteY134" fmla="*/ 4807653 h 5467529"/>
              <a:gd name="connsiteX135" fmla="*/ 612742 w 2639504"/>
              <a:gd name="connsiteY135" fmla="*/ 4807653 h 5467529"/>
              <a:gd name="connsiteX136" fmla="*/ 659876 w 2639504"/>
              <a:gd name="connsiteY136" fmla="*/ 4854787 h 5467529"/>
              <a:gd name="connsiteX137" fmla="*/ 612742 w 2639504"/>
              <a:gd name="connsiteY137" fmla="*/ 4901921 h 5467529"/>
              <a:gd name="connsiteX138" fmla="*/ 565608 w 2639504"/>
              <a:gd name="connsiteY138" fmla="*/ 4854787 h 5467529"/>
              <a:gd name="connsiteX139" fmla="*/ 612742 w 2639504"/>
              <a:gd name="connsiteY139" fmla="*/ 4807653 h 5467529"/>
              <a:gd name="connsiteX140" fmla="*/ 329938 w 2639504"/>
              <a:gd name="connsiteY140" fmla="*/ 4807653 h 5467529"/>
              <a:gd name="connsiteX141" fmla="*/ 377072 w 2639504"/>
              <a:gd name="connsiteY141" fmla="*/ 4854787 h 5467529"/>
              <a:gd name="connsiteX142" fmla="*/ 329938 w 2639504"/>
              <a:gd name="connsiteY142" fmla="*/ 4901921 h 5467529"/>
              <a:gd name="connsiteX143" fmla="*/ 282804 w 2639504"/>
              <a:gd name="connsiteY143" fmla="*/ 4854787 h 5467529"/>
              <a:gd name="connsiteX144" fmla="*/ 329938 w 2639504"/>
              <a:gd name="connsiteY144" fmla="*/ 4807653 h 5467529"/>
              <a:gd name="connsiteX145" fmla="*/ 47134 w 2639504"/>
              <a:gd name="connsiteY145" fmla="*/ 4807653 h 5467529"/>
              <a:gd name="connsiteX146" fmla="*/ 94268 w 2639504"/>
              <a:gd name="connsiteY146" fmla="*/ 4854787 h 5467529"/>
              <a:gd name="connsiteX147" fmla="*/ 47134 w 2639504"/>
              <a:gd name="connsiteY147" fmla="*/ 4901921 h 5467529"/>
              <a:gd name="connsiteX148" fmla="*/ 0 w 2639504"/>
              <a:gd name="connsiteY148" fmla="*/ 4854787 h 5467529"/>
              <a:gd name="connsiteX149" fmla="*/ 47134 w 2639504"/>
              <a:gd name="connsiteY149" fmla="*/ 4807653 h 5467529"/>
              <a:gd name="connsiteX150" fmla="*/ 2592370 w 2639504"/>
              <a:gd name="connsiteY150" fmla="*/ 4524849 h 5467529"/>
              <a:gd name="connsiteX151" fmla="*/ 2639504 w 2639504"/>
              <a:gd name="connsiteY151" fmla="*/ 4571983 h 5467529"/>
              <a:gd name="connsiteX152" fmla="*/ 2592370 w 2639504"/>
              <a:gd name="connsiteY152" fmla="*/ 4619117 h 5467529"/>
              <a:gd name="connsiteX153" fmla="*/ 2545236 w 2639504"/>
              <a:gd name="connsiteY153" fmla="*/ 4571983 h 5467529"/>
              <a:gd name="connsiteX154" fmla="*/ 2592370 w 2639504"/>
              <a:gd name="connsiteY154" fmla="*/ 4524849 h 5467529"/>
              <a:gd name="connsiteX155" fmla="*/ 2309566 w 2639504"/>
              <a:gd name="connsiteY155" fmla="*/ 4524849 h 5467529"/>
              <a:gd name="connsiteX156" fmla="*/ 2356700 w 2639504"/>
              <a:gd name="connsiteY156" fmla="*/ 4571983 h 5467529"/>
              <a:gd name="connsiteX157" fmla="*/ 2309566 w 2639504"/>
              <a:gd name="connsiteY157" fmla="*/ 4619117 h 5467529"/>
              <a:gd name="connsiteX158" fmla="*/ 2262432 w 2639504"/>
              <a:gd name="connsiteY158" fmla="*/ 4571983 h 5467529"/>
              <a:gd name="connsiteX159" fmla="*/ 2309566 w 2639504"/>
              <a:gd name="connsiteY159" fmla="*/ 4524849 h 5467529"/>
              <a:gd name="connsiteX160" fmla="*/ 2026762 w 2639504"/>
              <a:gd name="connsiteY160" fmla="*/ 4524849 h 5467529"/>
              <a:gd name="connsiteX161" fmla="*/ 2073896 w 2639504"/>
              <a:gd name="connsiteY161" fmla="*/ 4571983 h 5467529"/>
              <a:gd name="connsiteX162" fmla="*/ 2026762 w 2639504"/>
              <a:gd name="connsiteY162" fmla="*/ 4619117 h 5467529"/>
              <a:gd name="connsiteX163" fmla="*/ 1979628 w 2639504"/>
              <a:gd name="connsiteY163" fmla="*/ 4571983 h 5467529"/>
              <a:gd name="connsiteX164" fmla="*/ 2026762 w 2639504"/>
              <a:gd name="connsiteY164" fmla="*/ 4524849 h 5467529"/>
              <a:gd name="connsiteX165" fmla="*/ 1743958 w 2639504"/>
              <a:gd name="connsiteY165" fmla="*/ 4524849 h 5467529"/>
              <a:gd name="connsiteX166" fmla="*/ 1791092 w 2639504"/>
              <a:gd name="connsiteY166" fmla="*/ 4571983 h 5467529"/>
              <a:gd name="connsiteX167" fmla="*/ 1743958 w 2639504"/>
              <a:gd name="connsiteY167" fmla="*/ 4619117 h 5467529"/>
              <a:gd name="connsiteX168" fmla="*/ 1696824 w 2639504"/>
              <a:gd name="connsiteY168" fmla="*/ 4571983 h 5467529"/>
              <a:gd name="connsiteX169" fmla="*/ 1743958 w 2639504"/>
              <a:gd name="connsiteY169" fmla="*/ 4524849 h 5467529"/>
              <a:gd name="connsiteX170" fmla="*/ 1461154 w 2639504"/>
              <a:gd name="connsiteY170" fmla="*/ 4524849 h 5467529"/>
              <a:gd name="connsiteX171" fmla="*/ 1508288 w 2639504"/>
              <a:gd name="connsiteY171" fmla="*/ 4571983 h 5467529"/>
              <a:gd name="connsiteX172" fmla="*/ 1461154 w 2639504"/>
              <a:gd name="connsiteY172" fmla="*/ 4619117 h 5467529"/>
              <a:gd name="connsiteX173" fmla="*/ 1414020 w 2639504"/>
              <a:gd name="connsiteY173" fmla="*/ 4571983 h 5467529"/>
              <a:gd name="connsiteX174" fmla="*/ 1461154 w 2639504"/>
              <a:gd name="connsiteY174" fmla="*/ 4524849 h 5467529"/>
              <a:gd name="connsiteX175" fmla="*/ 1178350 w 2639504"/>
              <a:gd name="connsiteY175" fmla="*/ 4524849 h 5467529"/>
              <a:gd name="connsiteX176" fmla="*/ 1225484 w 2639504"/>
              <a:gd name="connsiteY176" fmla="*/ 4571983 h 5467529"/>
              <a:gd name="connsiteX177" fmla="*/ 1178350 w 2639504"/>
              <a:gd name="connsiteY177" fmla="*/ 4619117 h 5467529"/>
              <a:gd name="connsiteX178" fmla="*/ 1131216 w 2639504"/>
              <a:gd name="connsiteY178" fmla="*/ 4571983 h 5467529"/>
              <a:gd name="connsiteX179" fmla="*/ 1178350 w 2639504"/>
              <a:gd name="connsiteY179" fmla="*/ 4524849 h 5467529"/>
              <a:gd name="connsiteX180" fmla="*/ 895546 w 2639504"/>
              <a:gd name="connsiteY180" fmla="*/ 4524849 h 5467529"/>
              <a:gd name="connsiteX181" fmla="*/ 942680 w 2639504"/>
              <a:gd name="connsiteY181" fmla="*/ 4571983 h 5467529"/>
              <a:gd name="connsiteX182" fmla="*/ 895546 w 2639504"/>
              <a:gd name="connsiteY182" fmla="*/ 4619117 h 5467529"/>
              <a:gd name="connsiteX183" fmla="*/ 848412 w 2639504"/>
              <a:gd name="connsiteY183" fmla="*/ 4571983 h 5467529"/>
              <a:gd name="connsiteX184" fmla="*/ 895546 w 2639504"/>
              <a:gd name="connsiteY184" fmla="*/ 4524849 h 5467529"/>
              <a:gd name="connsiteX185" fmla="*/ 612742 w 2639504"/>
              <a:gd name="connsiteY185" fmla="*/ 4524849 h 5467529"/>
              <a:gd name="connsiteX186" fmla="*/ 659876 w 2639504"/>
              <a:gd name="connsiteY186" fmla="*/ 4571983 h 5467529"/>
              <a:gd name="connsiteX187" fmla="*/ 612742 w 2639504"/>
              <a:gd name="connsiteY187" fmla="*/ 4619117 h 5467529"/>
              <a:gd name="connsiteX188" fmla="*/ 565608 w 2639504"/>
              <a:gd name="connsiteY188" fmla="*/ 4571983 h 5467529"/>
              <a:gd name="connsiteX189" fmla="*/ 612742 w 2639504"/>
              <a:gd name="connsiteY189" fmla="*/ 4524849 h 5467529"/>
              <a:gd name="connsiteX190" fmla="*/ 329938 w 2639504"/>
              <a:gd name="connsiteY190" fmla="*/ 4524849 h 5467529"/>
              <a:gd name="connsiteX191" fmla="*/ 377072 w 2639504"/>
              <a:gd name="connsiteY191" fmla="*/ 4571983 h 5467529"/>
              <a:gd name="connsiteX192" fmla="*/ 329938 w 2639504"/>
              <a:gd name="connsiteY192" fmla="*/ 4619117 h 5467529"/>
              <a:gd name="connsiteX193" fmla="*/ 282804 w 2639504"/>
              <a:gd name="connsiteY193" fmla="*/ 4571983 h 5467529"/>
              <a:gd name="connsiteX194" fmla="*/ 329938 w 2639504"/>
              <a:gd name="connsiteY194" fmla="*/ 4524849 h 5467529"/>
              <a:gd name="connsiteX195" fmla="*/ 47134 w 2639504"/>
              <a:gd name="connsiteY195" fmla="*/ 4524849 h 5467529"/>
              <a:gd name="connsiteX196" fmla="*/ 94268 w 2639504"/>
              <a:gd name="connsiteY196" fmla="*/ 4571983 h 5467529"/>
              <a:gd name="connsiteX197" fmla="*/ 47134 w 2639504"/>
              <a:gd name="connsiteY197" fmla="*/ 4619117 h 5467529"/>
              <a:gd name="connsiteX198" fmla="*/ 0 w 2639504"/>
              <a:gd name="connsiteY198" fmla="*/ 4571983 h 5467529"/>
              <a:gd name="connsiteX199" fmla="*/ 47134 w 2639504"/>
              <a:gd name="connsiteY199" fmla="*/ 4524849 h 5467529"/>
              <a:gd name="connsiteX200" fmla="*/ 2592370 w 2639504"/>
              <a:gd name="connsiteY200" fmla="*/ 4242045 h 5467529"/>
              <a:gd name="connsiteX201" fmla="*/ 2639504 w 2639504"/>
              <a:gd name="connsiteY201" fmla="*/ 4289179 h 5467529"/>
              <a:gd name="connsiteX202" fmla="*/ 2592370 w 2639504"/>
              <a:gd name="connsiteY202" fmla="*/ 4336313 h 5467529"/>
              <a:gd name="connsiteX203" fmla="*/ 2545236 w 2639504"/>
              <a:gd name="connsiteY203" fmla="*/ 4289179 h 5467529"/>
              <a:gd name="connsiteX204" fmla="*/ 2592370 w 2639504"/>
              <a:gd name="connsiteY204" fmla="*/ 4242045 h 5467529"/>
              <a:gd name="connsiteX205" fmla="*/ 2309566 w 2639504"/>
              <a:gd name="connsiteY205" fmla="*/ 4242045 h 5467529"/>
              <a:gd name="connsiteX206" fmla="*/ 2356700 w 2639504"/>
              <a:gd name="connsiteY206" fmla="*/ 4289179 h 5467529"/>
              <a:gd name="connsiteX207" fmla="*/ 2309566 w 2639504"/>
              <a:gd name="connsiteY207" fmla="*/ 4336313 h 5467529"/>
              <a:gd name="connsiteX208" fmla="*/ 2262432 w 2639504"/>
              <a:gd name="connsiteY208" fmla="*/ 4289179 h 5467529"/>
              <a:gd name="connsiteX209" fmla="*/ 2309566 w 2639504"/>
              <a:gd name="connsiteY209" fmla="*/ 4242045 h 5467529"/>
              <a:gd name="connsiteX210" fmla="*/ 2026762 w 2639504"/>
              <a:gd name="connsiteY210" fmla="*/ 4242045 h 5467529"/>
              <a:gd name="connsiteX211" fmla="*/ 2073896 w 2639504"/>
              <a:gd name="connsiteY211" fmla="*/ 4289179 h 5467529"/>
              <a:gd name="connsiteX212" fmla="*/ 2026762 w 2639504"/>
              <a:gd name="connsiteY212" fmla="*/ 4336313 h 5467529"/>
              <a:gd name="connsiteX213" fmla="*/ 1979628 w 2639504"/>
              <a:gd name="connsiteY213" fmla="*/ 4289179 h 5467529"/>
              <a:gd name="connsiteX214" fmla="*/ 2026762 w 2639504"/>
              <a:gd name="connsiteY214" fmla="*/ 4242045 h 5467529"/>
              <a:gd name="connsiteX215" fmla="*/ 1743958 w 2639504"/>
              <a:gd name="connsiteY215" fmla="*/ 4242045 h 5467529"/>
              <a:gd name="connsiteX216" fmla="*/ 1791092 w 2639504"/>
              <a:gd name="connsiteY216" fmla="*/ 4289179 h 5467529"/>
              <a:gd name="connsiteX217" fmla="*/ 1743958 w 2639504"/>
              <a:gd name="connsiteY217" fmla="*/ 4336313 h 5467529"/>
              <a:gd name="connsiteX218" fmla="*/ 1696824 w 2639504"/>
              <a:gd name="connsiteY218" fmla="*/ 4289179 h 5467529"/>
              <a:gd name="connsiteX219" fmla="*/ 1743958 w 2639504"/>
              <a:gd name="connsiteY219" fmla="*/ 4242045 h 5467529"/>
              <a:gd name="connsiteX220" fmla="*/ 1461154 w 2639504"/>
              <a:gd name="connsiteY220" fmla="*/ 4242045 h 5467529"/>
              <a:gd name="connsiteX221" fmla="*/ 1508288 w 2639504"/>
              <a:gd name="connsiteY221" fmla="*/ 4289179 h 5467529"/>
              <a:gd name="connsiteX222" fmla="*/ 1461154 w 2639504"/>
              <a:gd name="connsiteY222" fmla="*/ 4336313 h 5467529"/>
              <a:gd name="connsiteX223" fmla="*/ 1414020 w 2639504"/>
              <a:gd name="connsiteY223" fmla="*/ 4289179 h 5467529"/>
              <a:gd name="connsiteX224" fmla="*/ 1461154 w 2639504"/>
              <a:gd name="connsiteY224" fmla="*/ 4242045 h 5467529"/>
              <a:gd name="connsiteX225" fmla="*/ 1178350 w 2639504"/>
              <a:gd name="connsiteY225" fmla="*/ 4242045 h 5467529"/>
              <a:gd name="connsiteX226" fmla="*/ 1225484 w 2639504"/>
              <a:gd name="connsiteY226" fmla="*/ 4289179 h 5467529"/>
              <a:gd name="connsiteX227" fmla="*/ 1178350 w 2639504"/>
              <a:gd name="connsiteY227" fmla="*/ 4336313 h 5467529"/>
              <a:gd name="connsiteX228" fmla="*/ 1131216 w 2639504"/>
              <a:gd name="connsiteY228" fmla="*/ 4289179 h 5467529"/>
              <a:gd name="connsiteX229" fmla="*/ 1178350 w 2639504"/>
              <a:gd name="connsiteY229" fmla="*/ 4242045 h 5467529"/>
              <a:gd name="connsiteX230" fmla="*/ 895546 w 2639504"/>
              <a:gd name="connsiteY230" fmla="*/ 4242045 h 5467529"/>
              <a:gd name="connsiteX231" fmla="*/ 942680 w 2639504"/>
              <a:gd name="connsiteY231" fmla="*/ 4289179 h 5467529"/>
              <a:gd name="connsiteX232" fmla="*/ 895546 w 2639504"/>
              <a:gd name="connsiteY232" fmla="*/ 4336313 h 5467529"/>
              <a:gd name="connsiteX233" fmla="*/ 848412 w 2639504"/>
              <a:gd name="connsiteY233" fmla="*/ 4289179 h 5467529"/>
              <a:gd name="connsiteX234" fmla="*/ 895546 w 2639504"/>
              <a:gd name="connsiteY234" fmla="*/ 4242045 h 5467529"/>
              <a:gd name="connsiteX235" fmla="*/ 612742 w 2639504"/>
              <a:gd name="connsiteY235" fmla="*/ 4242045 h 5467529"/>
              <a:gd name="connsiteX236" fmla="*/ 659876 w 2639504"/>
              <a:gd name="connsiteY236" fmla="*/ 4289179 h 5467529"/>
              <a:gd name="connsiteX237" fmla="*/ 612742 w 2639504"/>
              <a:gd name="connsiteY237" fmla="*/ 4336313 h 5467529"/>
              <a:gd name="connsiteX238" fmla="*/ 565608 w 2639504"/>
              <a:gd name="connsiteY238" fmla="*/ 4289179 h 5467529"/>
              <a:gd name="connsiteX239" fmla="*/ 612742 w 2639504"/>
              <a:gd name="connsiteY239" fmla="*/ 4242045 h 5467529"/>
              <a:gd name="connsiteX240" fmla="*/ 329938 w 2639504"/>
              <a:gd name="connsiteY240" fmla="*/ 4242045 h 5467529"/>
              <a:gd name="connsiteX241" fmla="*/ 377072 w 2639504"/>
              <a:gd name="connsiteY241" fmla="*/ 4289179 h 5467529"/>
              <a:gd name="connsiteX242" fmla="*/ 329938 w 2639504"/>
              <a:gd name="connsiteY242" fmla="*/ 4336313 h 5467529"/>
              <a:gd name="connsiteX243" fmla="*/ 282804 w 2639504"/>
              <a:gd name="connsiteY243" fmla="*/ 4289179 h 5467529"/>
              <a:gd name="connsiteX244" fmla="*/ 329938 w 2639504"/>
              <a:gd name="connsiteY244" fmla="*/ 4242045 h 5467529"/>
              <a:gd name="connsiteX245" fmla="*/ 47134 w 2639504"/>
              <a:gd name="connsiteY245" fmla="*/ 4242045 h 5467529"/>
              <a:gd name="connsiteX246" fmla="*/ 94268 w 2639504"/>
              <a:gd name="connsiteY246" fmla="*/ 4289179 h 5467529"/>
              <a:gd name="connsiteX247" fmla="*/ 47134 w 2639504"/>
              <a:gd name="connsiteY247" fmla="*/ 4336313 h 5467529"/>
              <a:gd name="connsiteX248" fmla="*/ 0 w 2639504"/>
              <a:gd name="connsiteY248" fmla="*/ 4289179 h 5467529"/>
              <a:gd name="connsiteX249" fmla="*/ 47134 w 2639504"/>
              <a:gd name="connsiteY249" fmla="*/ 4242045 h 5467529"/>
              <a:gd name="connsiteX250" fmla="*/ 2592370 w 2639504"/>
              <a:gd name="connsiteY250" fmla="*/ 3959241 h 5467529"/>
              <a:gd name="connsiteX251" fmla="*/ 2639504 w 2639504"/>
              <a:gd name="connsiteY251" fmla="*/ 4006375 h 5467529"/>
              <a:gd name="connsiteX252" fmla="*/ 2592370 w 2639504"/>
              <a:gd name="connsiteY252" fmla="*/ 4053509 h 5467529"/>
              <a:gd name="connsiteX253" fmla="*/ 2545236 w 2639504"/>
              <a:gd name="connsiteY253" fmla="*/ 4006375 h 5467529"/>
              <a:gd name="connsiteX254" fmla="*/ 2592370 w 2639504"/>
              <a:gd name="connsiteY254" fmla="*/ 3959241 h 5467529"/>
              <a:gd name="connsiteX255" fmla="*/ 2309566 w 2639504"/>
              <a:gd name="connsiteY255" fmla="*/ 3959241 h 5467529"/>
              <a:gd name="connsiteX256" fmla="*/ 2356700 w 2639504"/>
              <a:gd name="connsiteY256" fmla="*/ 4006375 h 5467529"/>
              <a:gd name="connsiteX257" fmla="*/ 2309566 w 2639504"/>
              <a:gd name="connsiteY257" fmla="*/ 4053509 h 5467529"/>
              <a:gd name="connsiteX258" fmla="*/ 2262432 w 2639504"/>
              <a:gd name="connsiteY258" fmla="*/ 4006375 h 5467529"/>
              <a:gd name="connsiteX259" fmla="*/ 2309566 w 2639504"/>
              <a:gd name="connsiteY259" fmla="*/ 3959241 h 5467529"/>
              <a:gd name="connsiteX260" fmla="*/ 2026762 w 2639504"/>
              <a:gd name="connsiteY260" fmla="*/ 3959241 h 5467529"/>
              <a:gd name="connsiteX261" fmla="*/ 2073896 w 2639504"/>
              <a:gd name="connsiteY261" fmla="*/ 4006375 h 5467529"/>
              <a:gd name="connsiteX262" fmla="*/ 2026762 w 2639504"/>
              <a:gd name="connsiteY262" fmla="*/ 4053509 h 5467529"/>
              <a:gd name="connsiteX263" fmla="*/ 1979628 w 2639504"/>
              <a:gd name="connsiteY263" fmla="*/ 4006375 h 5467529"/>
              <a:gd name="connsiteX264" fmla="*/ 2026762 w 2639504"/>
              <a:gd name="connsiteY264" fmla="*/ 3959241 h 5467529"/>
              <a:gd name="connsiteX265" fmla="*/ 1743958 w 2639504"/>
              <a:gd name="connsiteY265" fmla="*/ 3959241 h 5467529"/>
              <a:gd name="connsiteX266" fmla="*/ 1791092 w 2639504"/>
              <a:gd name="connsiteY266" fmla="*/ 4006375 h 5467529"/>
              <a:gd name="connsiteX267" fmla="*/ 1743958 w 2639504"/>
              <a:gd name="connsiteY267" fmla="*/ 4053509 h 5467529"/>
              <a:gd name="connsiteX268" fmla="*/ 1696824 w 2639504"/>
              <a:gd name="connsiteY268" fmla="*/ 4006375 h 5467529"/>
              <a:gd name="connsiteX269" fmla="*/ 1743958 w 2639504"/>
              <a:gd name="connsiteY269" fmla="*/ 3959241 h 5467529"/>
              <a:gd name="connsiteX270" fmla="*/ 1461154 w 2639504"/>
              <a:gd name="connsiteY270" fmla="*/ 3959241 h 5467529"/>
              <a:gd name="connsiteX271" fmla="*/ 1508288 w 2639504"/>
              <a:gd name="connsiteY271" fmla="*/ 4006375 h 5467529"/>
              <a:gd name="connsiteX272" fmla="*/ 1461154 w 2639504"/>
              <a:gd name="connsiteY272" fmla="*/ 4053509 h 5467529"/>
              <a:gd name="connsiteX273" fmla="*/ 1414020 w 2639504"/>
              <a:gd name="connsiteY273" fmla="*/ 4006375 h 5467529"/>
              <a:gd name="connsiteX274" fmla="*/ 1461154 w 2639504"/>
              <a:gd name="connsiteY274" fmla="*/ 3959241 h 5467529"/>
              <a:gd name="connsiteX275" fmla="*/ 1178350 w 2639504"/>
              <a:gd name="connsiteY275" fmla="*/ 3959241 h 5467529"/>
              <a:gd name="connsiteX276" fmla="*/ 1225484 w 2639504"/>
              <a:gd name="connsiteY276" fmla="*/ 4006375 h 5467529"/>
              <a:gd name="connsiteX277" fmla="*/ 1178350 w 2639504"/>
              <a:gd name="connsiteY277" fmla="*/ 4053509 h 5467529"/>
              <a:gd name="connsiteX278" fmla="*/ 1131216 w 2639504"/>
              <a:gd name="connsiteY278" fmla="*/ 4006375 h 5467529"/>
              <a:gd name="connsiteX279" fmla="*/ 1178350 w 2639504"/>
              <a:gd name="connsiteY279" fmla="*/ 3959241 h 5467529"/>
              <a:gd name="connsiteX280" fmla="*/ 895546 w 2639504"/>
              <a:gd name="connsiteY280" fmla="*/ 3959241 h 5467529"/>
              <a:gd name="connsiteX281" fmla="*/ 942680 w 2639504"/>
              <a:gd name="connsiteY281" fmla="*/ 4006375 h 5467529"/>
              <a:gd name="connsiteX282" fmla="*/ 895546 w 2639504"/>
              <a:gd name="connsiteY282" fmla="*/ 4053509 h 5467529"/>
              <a:gd name="connsiteX283" fmla="*/ 848412 w 2639504"/>
              <a:gd name="connsiteY283" fmla="*/ 4006375 h 5467529"/>
              <a:gd name="connsiteX284" fmla="*/ 895546 w 2639504"/>
              <a:gd name="connsiteY284" fmla="*/ 3959241 h 5467529"/>
              <a:gd name="connsiteX285" fmla="*/ 612742 w 2639504"/>
              <a:gd name="connsiteY285" fmla="*/ 3959241 h 5467529"/>
              <a:gd name="connsiteX286" fmla="*/ 659876 w 2639504"/>
              <a:gd name="connsiteY286" fmla="*/ 4006375 h 5467529"/>
              <a:gd name="connsiteX287" fmla="*/ 612742 w 2639504"/>
              <a:gd name="connsiteY287" fmla="*/ 4053509 h 5467529"/>
              <a:gd name="connsiteX288" fmla="*/ 565608 w 2639504"/>
              <a:gd name="connsiteY288" fmla="*/ 4006375 h 5467529"/>
              <a:gd name="connsiteX289" fmla="*/ 612742 w 2639504"/>
              <a:gd name="connsiteY289" fmla="*/ 3959241 h 5467529"/>
              <a:gd name="connsiteX290" fmla="*/ 329938 w 2639504"/>
              <a:gd name="connsiteY290" fmla="*/ 3959241 h 5467529"/>
              <a:gd name="connsiteX291" fmla="*/ 377072 w 2639504"/>
              <a:gd name="connsiteY291" fmla="*/ 4006375 h 5467529"/>
              <a:gd name="connsiteX292" fmla="*/ 329938 w 2639504"/>
              <a:gd name="connsiteY292" fmla="*/ 4053509 h 5467529"/>
              <a:gd name="connsiteX293" fmla="*/ 282804 w 2639504"/>
              <a:gd name="connsiteY293" fmla="*/ 4006375 h 5467529"/>
              <a:gd name="connsiteX294" fmla="*/ 329938 w 2639504"/>
              <a:gd name="connsiteY294" fmla="*/ 3959241 h 5467529"/>
              <a:gd name="connsiteX295" fmla="*/ 47134 w 2639504"/>
              <a:gd name="connsiteY295" fmla="*/ 3959241 h 5467529"/>
              <a:gd name="connsiteX296" fmla="*/ 94268 w 2639504"/>
              <a:gd name="connsiteY296" fmla="*/ 4006375 h 5467529"/>
              <a:gd name="connsiteX297" fmla="*/ 47134 w 2639504"/>
              <a:gd name="connsiteY297" fmla="*/ 4053509 h 5467529"/>
              <a:gd name="connsiteX298" fmla="*/ 0 w 2639504"/>
              <a:gd name="connsiteY298" fmla="*/ 4006375 h 5467529"/>
              <a:gd name="connsiteX299" fmla="*/ 47134 w 2639504"/>
              <a:gd name="connsiteY299" fmla="*/ 3959241 h 5467529"/>
              <a:gd name="connsiteX300" fmla="*/ 2592370 w 2639504"/>
              <a:gd name="connsiteY300" fmla="*/ 3676437 h 5467529"/>
              <a:gd name="connsiteX301" fmla="*/ 2639504 w 2639504"/>
              <a:gd name="connsiteY301" fmla="*/ 3723571 h 5467529"/>
              <a:gd name="connsiteX302" fmla="*/ 2592370 w 2639504"/>
              <a:gd name="connsiteY302" fmla="*/ 3770705 h 5467529"/>
              <a:gd name="connsiteX303" fmla="*/ 2545236 w 2639504"/>
              <a:gd name="connsiteY303" fmla="*/ 3723571 h 5467529"/>
              <a:gd name="connsiteX304" fmla="*/ 2592370 w 2639504"/>
              <a:gd name="connsiteY304" fmla="*/ 3676437 h 5467529"/>
              <a:gd name="connsiteX305" fmla="*/ 2309566 w 2639504"/>
              <a:gd name="connsiteY305" fmla="*/ 3676437 h 5467529"/>
              <a:gd name="connsiteX306" fmla="*/ 2356700 w 2639504"/>
              <a:gd name="connsiteY306" fmla="*/ 3723571 h 5467529"/>
              <a:gd name="connsiteX307" fmla="*/ 2309566 w 2639504"/>
              <a:gd name="connsiteY307" fmla="*/ 3770705 h 5467529"/>
              <a:gd name="connsiteX308" fmla="*/ 2262432 w 2639504"/>
              <a:gd name="connsiteY308" fmla="*/ 3723571 h 5467529"/>
              <a:gd name="connsiteX309" fmla="*/ 2309566 w 2639504"/>
              <a:gd name="connsiteY309" fmla="*/ 3676437 h 5467529"/>
              <a:gd name="connsiteX310" fmla="*/ 2026762 w 2639504"/>
              <a:gd name="connsiteY310" fmla="*/ 3676437 h 5467529"/>
              <a:gd name="connsiteX311" fmla="*/ 2073896 w 2639504"/>
              <a:gd name="connsiteY311" fmla="*/ 3723571 h 5467529"/>
              <a:gd name="connsiteX312" fmla="*/ 2026762 w 2639504"/>
              <a:gd name="connsiteY312" fmla="*/ 3770705 h 5467529"/>
              <a:gd name="connsiteX313" fmla="*/ 1979628 w 2639504"/>
              <a:gd name="connsiteY313" fmla="*/ 3723571 h 5467529"/>
              <a:gd name="connsiteX314" fmla="*/ 2026762 w 2639504"/>
              <a:gd name="connsiteY314" fmla="*/ 3676437 h 5467529"/>
              <a:gd name="connsiteX315" fmla="*/ 1743958 w 2639504"/>
              <a:gd name="connsiteY315" fmla="*/ 3676437 h 5467529"/>
              <a:gd name="connsiteX316" fmla="*/ 1791092 w 2639504"/>
              <a:gd name="connsiteY316" fmla="*/ 3723571 h 5467529"/>
              <a:gd name="connsiteX317" fmla="*/ 1743958 w 2639504"/>
              <a:gd name="connsiteY317" fmla="*/ 3770705 h 5467529"/>
              <a:gd name="connsiteX318" fmla="*/ 1696824 w 2639504"/>
              <a:gd name="connsiteY318" fmla="*/ 3723571 h 5467529"/>
              <a:gd name="connsiteX319" fmla="*/ 1743958 w 2639504"/>
              <a:gd name="connsiteY319" fmla="*/ 3676437 h 5467529"/>
              <a:gd name="connsiteX320" fmla="*/ 1461154 w 2639504"/>
              <a:gd name="connsiteY320" fmla="*/ 3676437 h 5467529"/>
              <a:gd name="connsiteX321" fmla="*/ 1508288 w 2639504"/>
              <a:gd name="connsiteY321" fmla="*/ 3723571 h 5467529"/>
              <a:gd name="connsiteX322" fmla="*/ 1461154 w 2639504"/>
              <a:gd name="connsiteY322" fmla="*/ 3770705 h 5467529"/>
              <a:gd name="connsiteX323" fmla="*/ 1414020 w 2639504"/>
              <a:gd name="connsiteY323" fmla="*/ 3723571 h 5467529"/>
              <a:gd name="connsiteX324" fmla="*/ 1461154 w 2639504"/>
              <a:gd name="connsiteY324" fmla="*/ 3676437 h 5467529"/>
              <a:gd name="connsiteX325" fmla="*/ 1178350 w 2639504"/>
              <a:gd name="connsiteY325" fmla="*/ 3676437 h 5467529"/>
              <a:gd name="connsiteX326" fmla="*/ 1225484 w 2639504"/>
              <a:gd name="connsiteY326" fmla="*/ 3723571 h 5467529"/>
              <a:gd name="connsiteX327" fmla="*/ 1178350 w 2639504"/>
              <a:gd name="connsiteY327" fmla="*/ 3770705 h 5467529"/>
              <a:gd name="connsiteX328" fmla="*/ 1131216 w 2639504"/>
              <a:gd name="connsiteY328" fmla="*/ 3723571 h 5467529"/>
              <a:gd name="connsiteX329" fmla="*/ 1178350 w 2639504"/>
              <a:gd name="connsiteY329" fmla="*/ 3676437 h 5467529"/>
              <a:gd name="connsiteX330" fmla="*/ 895546 w 2639504"/>
              <a:gd name="connsiteY330" fmla="*/ 3676437 h 5467529"/>
              <a:gd name="connsiteX331" fmla="*/ 942680 w 2639504"/>
              <a:gd name="connsiteY331" fmla="*/ 3723571 h 5467529"/>
              <a:gd name="connsiteX332" fmla="*/ 895546 w 2639504"/>
              <a:gd name="connsiteY332" fmla="*/ 3770705 h 5467529"/>
              <a:gd name="connsiteX333" fmla="*/ 848412 w 2639504"/>
              <a:gd name="connsiteY333" fmla="*/ 3723571 h 5467529"/>
              <a:gd name="connsiteX334" fmla="*/ 895546 w 2639504"/>
              <a:gd name="connsiteY334" fmla="*/ 3676437 h 5467529"/>
              <a:gd name="connsiteX335" fmla="*/ 612742 w 2639504"/>
              <a:gd name="connsiteY335" fmla="*/ 3676437 h 5467529"/>
              <a:gd name="connsiteX336" fmla="*/ 659876 w 2639504"/>
              <a:gd name="connsiteY336" fmla="*/ 3723571 h 5467529"/>
              <a:gd name="connsiteX337" fmla="*/ 612742 w 2639504"/>
              <a:gd name="connsiteY337" fmla="*/ 3770705 h 5467529"/>
              <a:gd name="connsiteX338" fmla="*/ 565608 w 2639504"/>
              <a:gd name="connsiteY338" fmla="*/ 3723571 h 5467529"/>
              <a:gd name="connsiteX339" fmla="*/ 612742 w 2639504"/>
              <a:gd name="connsiteY339" fmla="*/ 3676437 h 5467529"/>
              <a:gd name="connsiteX340" fmla="*/ 329938 w 2639504"/>
              <a:gd name="connsiteY340" fmla="*/ 3676437 h 5467529"/>
              <a:gd name="connsiteX341" fmla="*/ 377072 w 2639504"/>
              <a:gd name="connsiteY341" fmla="*/ 3723571 h 5467529"/>
              <a:gd name="connsiteX342" fmla="*/ 329938 w 2639504"/>
              <a:gd name="connsiteY342" fmla="*/ 3770705 h 5467529"/>
              <a:gd name="connsiteX343" fmla="*/ 282804 w 2639504"/>
              <a:gd name="connsiteY343" fmla="*/ 3723571 h 5467529"/>
              <a:gd name="connsiteX344" fmla="*/ 329938 w 2639504"/>
              <a:gd name="connsiteY344" fmla="*/ 3676437 h 5467529"/>
              <a:gd name="connsiteX345" fmla="*/ 47134 w 2639504"/>
              <a:gd name="connsiteY345" fmla="*/ 3676437 h 5467529"/>
              <a:gd name="connsiteX346" fmla="*/ 94268 w 2639504"/>
              <a:gd name="connsiteY346" fmla="*/ 3723571 h 5467529"/>
              <a:gd name="connsiteX347" fmla="*/ 47134 w 2639504"/>
              <a:gd name="connsiteY347" fmla="*/ 3770705 h 5467529"/>
              <a:gd name="connsiteX348" fmla="*/ 0 w 2639504"/>
              <a:gd name="connsiteY348" fmla="*/ 3723571 h 5467529"/>
              <a:gd name="connsiteX349" fmla="*/ 47134 w 2639504"/>
              <a:gd name="connsiteY349" fmla="*/ 3676437 h 5467529"/>
              <a:gd name="connsiteX350" fmla="*/ 2592370 w 2639504"/>
              <a:gd name="connsiteY350" fmla="*/ 3393633 h 5467529"/>
              <a:gd name="connsiteX351" fmla="*/ 2639504 w 2639504"/>
              <a:gd name="connsiteY351" fmla="*/ 3440767 h 5467529"/>
              <a:gd name="connsiteX352" fmla="*/ 2592370 w 2639504"/>
              <a:gd name="connsiteY352" fmla="*/ 3487901 h 5467529"/>
              <a:gd name="connsiteX353" fmla="*/ 2545236 w 2639504"/>
              <a:gd name="connsiteY353" fmla="*/ 3440767 h 5467529"/>
              <a:gd name="connsiteX354" fmla="*/ 2592370 w 2639504"/>
              <a:gd name="connsiteY354" fmla="*/ 3393633 h 5467529"/>
              <a:gd name="connsiteX355" fmla="*/ 2309566 w 2639504"/>
              <a:gd name="connsiteY355" fmla="*/ 3393633 h 5467529"/>
              <a:gd name="connsiteX356" fmla="*/ 2356700 w 2639504"/>
              <a:gd name="connsiteY356" fmla="*/ 3440767 h 5467529"/>
              <a:gd name="connsiteX357" fmla="*/ 2309566 w 2639504"/>
              <a:gd name="connsiteY357" fmla="*/ 3487901 h 5467529"/>
              <a:gd name="connsiteX358" fmla="*/ 2262432 w 2639504"/>
              <a:gd name="connsiteY358" fmla="*/ 3440767 h 5467529"/>
              <a:gd name="connsiteX359" fmla="*/ 2309566 w 2639504"/>
              <a:gd name="connsiteY359" fmla="*/ 3393633 h 5467529"/>
              <a:gd name="connsiteX360" fmla="*/ 2026762 w 2639504"/>
              <a:gd name="connsiteY360" fmla="*/ 3393633 h 5467529"/>
              <a:gd name="connsiteX361" fmla="*/ 2073896 w 2639504"/>
              <a:gd name="connsiteY361" fmla="*/ 3440767 h 5467529"/>
              <a:gd name="connsiteX362" fmla="*/ 2026762 w 2639504"/>
              <a:gd name="connsiteY362" fmla="*/ 3487901 h 5467529"/>
              <a:gd name="connsiteX363" fmla="*/ 1979628 w 2639504"/>
              <a:gd name="connsiteY363" fmla="*/ 3440767 h 5467529"/>
              <a:gd name="connsiteX364" fmla="*/ 2026762 w 2639504"/>
              <a:gd name="connsiteY364" fmla="*/ 3393633 h 5467529"/>
              <a:gd name="connsiteX365" fmla="*/ 1743958 w 2639504"/>
              <a:gd name="connsiteY365" fmla="*/ 3393633 h 5467529"/>
              <a:gd name="connsiteX366" fmla="*/ 1791092 w 2639504"/>
              <a:gd name="connsiteY366" fmla="*/ 3440767 h 5467529"/>
              <a:gd name="connsiteX367" fmla="*/ 1743958 w 2639504"/>
              <a:gd name="connsiteY367" fmla="*/ 3487901 h 5467529"/>
              <a:gd name="connsiteX368" fmla="*/ 1696824 w 2639504"/>
              <a:gd name="connsiteY368" fmla="*/ 3440767 h 5467529"/>
              <a:gd name="connsiteX369" fmla="*/ 1743958 w 2639504"/>
              <a:gd name="connsiteY369" fmla="*/ 3393633 h 5467529"/>
              <a:gd name="connsiteX370" fmla="*/ 1461154 w 2639504"/>
              <a:gd name="connsiteY370" fmla="*/ 3393633 h 5467529"/>
              <a:gd name="connsiteX371" fmla="*/ 1508288 w 2639504"/>
              <a:gd name="connsiteY371" fmla="*/ 3440767 h 5467529"/>
              <a:gd name="connsiteX372" fmla="*/ 1461154 w 2639504"/>
              <a:gd name="connsiteY372" fmla="*/ 3487901 h 5467529"/>
              <a:gd name="connsiteX373" fmla="*/ 1414020 w 2639504"/>
              <a:gd name="connsiteY373" fmla="*/ 3440767 h 5467529"/>
              <a:gd name="connsiteX374" fmla="*/ 1461154 w 2639504"/>
              <a:gd name="connsiteY374" fmla="*/ 3393633 h 5467529"/>
              <a:gd name="connsiteX375" fmla="*/ 1178350 w 2639504"/>
              <a:gd name="connsiteY375" fmla="*/ 3393633 h 5467529"/>
              <a:gd name="connsiteX376" fmla="*/ 1225484 w 2639504"/>
              <a:gd name="connsiteY376" fmla="*/ 3440767 h 5467529"/>
              <a:gd name="connsiteX377" fmla="*/ 1178350 w 2639504"/>
              <a:gd name="connsiteY377" fmla="*/ 3487901 h 5467529"/>
              <a:gd name="connsiteX378" fmla="*/ 1131216 w 2639504"/>
              <a:gd name="connsiteY378" fmla="*/ 3440767 h 5467529"/>
              <a:gd name="connsiteX379" fmla="*/ 1178350 w 2639504"/>
              <a:gd name="connsiteY379" fmla="*/ 3393633 h 5467529"/>
              <a:gd name="connsiteX380" fmla="*/ 895546 w 2639504"/>
              <a:gd name="connsiteY380" fmla="*/ 3393633 h 5467529"/>
              <a:gd name="connsiteX381" fmla="*/ 942680 w 2639504"/>
              <a:gd name="connsiteY381" fmla="*/ 3440767 h 5467529"/>
              <a:gd name="connsiteX382" fmla="*/ 895546 w 2639504"/>
              <a:gd name="connsiteY382" fmla="*/ 3487901 h 5467529"/>
              <a:gd name="connsiteX383" fmla="*/ 848412 w 2639504"/>
              <a:gd name="connsiteY383" fmla="*/ 3440767 h 5467529"/>
              <a:gd name="connsiteX384" fmla="*/ 895546 w 2639504"/>
              <a:gd name="connsiteY384" fmla="*/ 3393633 h 5467529"/>
              <a:gd name="connsiteX385" fmla="*/ 612742 w 2639504"/>
              <a:gd name="connsiteY385" fmla="*/ 3393633 h 5467529"/>
              <a:gd name="connsiteX386" fmla="*/ 659876 w 2639504"/>
              <a:gd name="connsiteY386" fmla="*/ 3440767 h 5467529"/>
              <a:gd name="connsiteX387" fmla="*/ 612742 w 2639504"/>
              <a:gd name="connsiteY387" fmla="*/ 3487901 h 5467529"/>
              <a:gd name="connsiteX388" fmla="*/ 565608 w 2639504"/>
              <a:gd name="connsiteY388" fmla="*/ 3440767 h 5467529"/>
              <a:gd name="connsiteX389" fmla="*/ 612742 w 2639504"/>
              <a:gd name="connsiteY389" fmla="*/ 3393633 h 5467529"/>
              <a:gd name="connsiteX390" fmla="*/ 329938 w 2639504"/>
              <a:gd name="connsiteY390" fmla="*/ 3393633 h 5467529"/>
              <a:gd name="connsiteX391" fmla="*/ 377072 w 2639504"/>
              <a:gd name="connsiteY391" fmla="*/ 3440767 h 5467529"/>
              <a:gd name="connsiteX392" fmla="*/ 329938 w 2639504"/>
              <a:gd name="connsiteY392" fmla="*/ 3487901 h 5467529"/>
              <a:gd name="connsiteX393" fmla="*/ 282804 w 2639504"/>
              <a:gd name="connsiteY393" fmla="*/ 3440767 h 5467529"/>
              <a:gd name="connsiteX394" fmla="*/ 329938 w 2639504"/>
              <a:gd name="connsiteY394" fmla="*/ 3393633 h 5467529"/>
              <a:gd name="connsiteX395" fmla="*/ 47134 w 2639504"/>
              <a:gd name="connsiteY395" fmla="*/ 3393633 h 5467529"/>
              <a:gd name="connsiteX396" fmla="*/ 94268 w 2639504"/>
              <a:gd name="connsiteY396" fmla="*/ 3440767 h 5467529"/>
              <a:gd name="connsiteX397" fmla="*/ 47134 w 2639504"/>
              <a:gd name="connsiteY397" fmla="*/ 3487901 h 5467529"/>
              <a:gd name="connsiteX398" fmla="*/ 0 w 2639504"/>
              <a:gd name="connsiteY398" fmla="*/ 3440767 h 5467529"/>
              <a:gd name="connsiteX399" fmla="*/ 47134 w 2639504"/>
              <a:gd name="connsiteY399" fmla="*/ 3393633 h 5467529"/>
              <a:gd name="connsiteX400" fmla="*/ 2592370 w 2639504"/>
              <a:gd name="connsiteY400" fmla="*/ 3110829 h 5467529"/>
              <a:gd name="connsiteX401" fmla="*/ 2639504 w 2639504"/>
              <a:gd name="connsiteY401" fmla="*/ 3157963 h 5467529"/>
              <a:gd name="connsiteX402" fmla="*/ 2592370 w 2639504"/>
              <a:gd name="connsiteY402" fmla="*/ 3205097 h 5467529"/>
              <a:gd name="connsiteX403" fmla="*/ 2545236 w 2639504"/>
              <a:gd name="connsiteY403" fmla="*/ 3157963 h 5467529"/>
              <a:gd name="connsiteX404" fmla="*/ 2592370 w 2639504"/>
              <a:gd name="connsiteY404" fmla="*/ 3110829 h 5467529"/>
              <a:gd name="connsiteX405" fmla="*/ 2309566 w 2639504"/>
              <a:gd name="connsiteY405" fmla="*/ 3110829 h 5467529"/>
              <a:gd name="connsiteX406" fmla="*/ 2356700 w 2639504"/>
              <a:gd name="connsiteY406" fmla="*/ 3157963 h 5467529"/>
              <a:gd name="connsiteX407" fmla="*/ 2309566 w 2639504"/>
              <a:gd name="connsiteY407" fmla="*/ 3205097 h 5467529"/>
              <a:gd name="connsiteX408" fmla="*/ 2262432 w 2639504"/>
              <a:gd name="connsiteY408" fmla="*/ 3157963 h 5467529"/>
              <a:gd name="connsiteX409" fmla="*/ 2309566 w 2639504"/>
              <a:gd name="connsiteY409" fmla="*/ 3110829 h 5467529"/>
              <a:gd name="connsiteX410" fmla="*/ 2026762 w 2639504"/>
              <a:gd name="connsiteY410" fmla="*/ 3110829 h 5467529"/>
              <a:gd name="connsiteX411" fmla="*/ 2073896 w 2639504"/>
              <a:gd name="connsiteY411" fmla="*/ 3157963 h 5467529"/>
              <a:gd name="connsiteX412" fmla="*/ 2026762 w 2639504"/>
              <a:gd name="connsiteY412" fmla="*/ 3205097 h 5467529"/>
              <a:gd name="connsiteX413" fmla="*/ 1979628 w 2639504"/>
              <a:gd name="connsiteY413" fmla="*/ 3157963 h 5467529"/>
              <a:gd name="connsiteX414" fmla="*/ 2026762 w 2639504"/>
              <a:gd name="connsiteY414" fmla="*/ 3110829 h 5467529"/>
              <a:gd name="connsiteX415" fmla="*/ 1743958 w 2639504"/>
              <a:gd name="connsiteY415" fmla="*/ 3110829 h 5467529"/>
              <a:gd name="connsiteX416" fmla="*/ 1791092 w 2639504"/>
              <a:gd name="connsiteY416" fmla="*/ 3157963 h 5467529"/>
              <a:gd name="connsiteX417" fmla="*/ 1743958 w 2639504"/>
              <a:gd name="connsiteY417" fmla="*/ 3205097 h 5467529"/>
              <a:gd name="connsiteX418" fmla="*/ 1696824 w 2639504"/>
              <a:gd name="connsiteY418" fmla="*/ 3157963 h 5467529"/>
              <a:gd name="connsiteX419" fmla="*/ 1743958 w 2639504"/>
              <a:gd name="connsiteY419" fmla="*/ 3110829 h 5467529"/>
              <a:gd name="connsiteX420" fmla="*/ 1461154 w 2639504"/>
              <a:gd name="connsiteY420" fmla="*/ 3110829 h 5467529"/>
              <a:gd name="connsiteX421" fmla="*/ 1508288 w 2639504"/>
              <a:gd name="connsiteY421" fmla="*/ 3157963 h 5467529"/>
              <a:gd name="connsiteX422" fmla="*/ 1461154 w 2639504"/>
              <a:gd name="connsiteY422" fmla="*/ 3205097 h 5467529"/>
              <a:gd name="connsiteX423" fmla="*/ 1414020 w 2639504"/>
              <a:gd name="connsiteY423" fmla="*/ 3157963 h 5467529"/>
              <a:gd name="connsiteX424" fmla="*/ 1461154 w 2639504"/>
              <a:gd name="connsiteY424" fmla="*/ 3110829 h 5467529"/>
              <a:gd name="connsiteX425" fmla="*/ 1178350 w 2639504"/>
              <a:gd name="connsiteY425" fmla="*/ 3110829 h 5467529"/>
              <a:gd name="connsiteX426" fmla="*/ 1225484 w 2639504"/>
              <a:gd name="connsiteY426" fmla="*/ 3157963 h 5467529"/>
              <a:gd name="connsiteX427" fmla="*/ 1178350 w 2639504"/>
              <a:gd name="connsiteY427" fmla="*/ 3205097 h 5467529"/>
              <a:gd name="connsiteX428" fmla="*/ 1131216 w 2639504"/>
              <a:gd name="connsiteY428" fmla="*/ 3157963 h 5467529"/>
              <a:gd name="connsiteX429" fmla="*/ 1178350 w 2639504"/>
              <a:gd name="connsiteY429" fmla="*/ 3110829 h 5467529"/>
              <a:gd name="connsiteX430" fmla="*/ 895546 w 2639504"/>
              <a:gd name="connsiteY430" fmla="*/ 3110829 h 5467529"/>
              <a:gd name="connsiteX431" fmla="*/ 942680 w 2639504"/>
              <a:gd name="connsiteY431" fmla="*/ 3157963 h 5467529"/>
              <a:gd name="connsiteX432" fmla="*/ 895546 w 2639504"/>
              <a:gd name="connsiteY432" fmla="*/ 3205097 h 5467529"/>
              <a:gd name="connsiteX433" fmla="*/ 848412 w 2639504"/>
              <a:gd name="connsiteY433" fmla="*/ 3157963 h 5467529"/>
              <a:gd name="connsiteX434" fmla="*/ 895546 w 2639504"/>
              <a:gd name="connsiteY434" fmla="*/ 3110829 h 5467529"/>
              <a:gd name="connsiteX435" fmla="*/ 612742 w 2639504"/>
              <a:gd name="connsiteY435" fmla="*/ 3110829 h 5467529"/>
              <a:gd name="connsiteX436" fmla="*/ 659876 w 2639504"/>
              <a:gd name="connsiteY436" fmla="*/ 3157963 h 5467529"/>
              <a:gd name="connsiteX437" fmla="*/ 612742 w 2639504"/>
              <a:gd name="connsiteY437" fmla="*/ 3205097 h 5467529"/>
              <a:gd name="connsiteX438" fmla="*/ 565608 w 2639504"/>
              <a:gd name="connsiteY438" fmla="*/ 3157963 h 5467529"/>
              <a:gd name="connsiteX439" fmla="*/ 612742 w 2639504"/>
              <a:gd name="connsiteY439" fmla="*/ 3110829 h 5467529"/>
              <a:gd name="connsiteX440" fmla="*/ 329938 w 2639504"/>
              <a:gd name="connsiteY440" fmla="*/ 3110829 h 5467529"/>
              <a:gd name="connsiteX441" fmla="*/ 377072 w 2639504"/>
              <a:gd name="connsiteY441" fmla="*/ 3157963 h 5467529"/>
              <a:gd name="connsiteX442" fmla="*/ 329938 w 2639504"/>
              <a:gd name="connsiteY442" fmla="*/ 3205097 h 5467529"/>
              <a:gd name="connsiteX443" fmla="*/ 282804 w 2639504"/>
              <a:gd name="connsiteY443" fmla="*/ 3157963 h 5467529"/>
              <a:gd name="connsiteX444" fmla="*/ 329938 w 2639504"/>
              <a:gd name="connsiteY444" fmla="*/ 3110829 h 5467529"/>
              <a:gd name="connsiteX445" fmla="*/ 47134 w 2639504"/>
              <a:gd name="connsiteY445" fmla="*/ 3110829 h 5467529"/>
              <a:gd name="connsiteX446" fmla="*/ 94268 w 2639504"/>
              <a:gd name="connsiteY446" fmla="*/ 3157963 h 5467529"/>
              <a:gd name="connsiteX447" fmla="*/ 47134 w 2639504"/>
              <a:gd name="connsiteY447" fmla="*/ 3205097 h 5467529"/>
              <a:gd name="connsiteX448" fmla="*/ 0 w 2639504"/>
              <a:gd name="connsiteY448" fmla="*/ 3157963 h 5467529"/>
              <a:gd name="connsiteX449" fmla="*/ 47134 w 2639504"/>
              <a:gd name="connsiteY449" fmla="*/ 3110829 h 5467529"/>
              <a:gd name="connsiteX450" fmla="*/ 2592370 w 2639504"/>
              <a:gd name="connsiteY450" fmla="*/ 2828025 h 5467529"/>
              <a:gd name="connsiteX451" fmla="*/ 2639504 w 2639504"/>
              <a:gd name="connsiteY451" fmla="*/ 2875159 h 5467529"/>
              <a:gd name="connsiteX452" fmla="*/ 2592370 w 2639504"/>
              <a:gd name="connsiteY452" fmla="*/ 2922293 h 5467529"/>
              <a:gd name="connsiteX453" fmla="*/ 2545236 w 2639504"/>
              <a:gd name="connsiteY453" fmla="*/ 2875159 h 5467529"/>
              <a:gd name="connsiteX454" fmla="*/ 2592370 w 2639504"/>
              <a:gd name="connsiteY454" fmla="*/ 2828025 h 5467529"/>
              <a:gd name="connsiteX455" fmla="*/ 2309566 w 2639504"/>
              <a:gd name="connsiteY455" fmla="*/ 2828025 h 5467529"/>
              <a:gd name="connsiteX456" fmla="*/ 2356700 w 2639504"/>
              <a:gd name="connsiteY456" fmla="*/ 2875159 h 5467529"/>
              <a:gd name="connsiteX457" fmla="*/ 2309566 w 2639504"/>
              <a:gd name="connsiteY457" fmla="*/ 2922293 h 5467529"/>
              <a:gd name="connsiteX458" fmla="*/ 2262432 w 2639504"/>
              <a:gd name="connsiteY458" fmla="*/ 2875159 h 5467529"/>
              <a:gd name="connsiteX459" fmla="*/ 2309566 w 2639504"/>
              <a:gd name="connsiteY459" fmla="*/ 2828025 h 5467529"/>
              <a:gd name="connsiteX460" fmla="*/ 2026762 w 2639504"/>
              <a:gd name="connsiteY460" fmla="*/ 2828025 h 5467529"/>
              <a:gd name="connsiteX461" fmla="*/ 2073896 w 2639504"/>
              <a:gd name="connsiteY461" fmla="*/ 2875159 h 5467529"/>
              <a:gd name="connsiteX462" fmla="*/ 2026762 w 2639504"/>
              <a:gd name="connsiteY462" fmla="*/ 2922293 h 5467529"/>
              <a:gd name="connsiteX463" fmla="*/ 1979628 w 2639504"/>
              <a:gd name="connsiteY463" fmla="*/ 2875159 h 5467529"/>
              <a:gd name="connsiteX464" fmla="*/ 2026762 w 2639504"/>
              <a:gd name="connsiteY464" fmla="*/ 2828025 h 5467529"/>
              <a:gd name="connsiteX465" fmla="*/ 1743958 w 2639504"/>
              <a:gd name="connsiteY465" fmla="*/ 2828025 h 5467529"/>
              <a:gd name="connsiteX466" fmla="*/ 1791092 w 2639504"/>
              <a:gd name="connsiteY466" fmla="*/ 2875159 h 5467529"/>
              <a:gd name="connsiteX467" fmla="*/ 1743958 w 2639504"/>
              <a:gd name="connsiteY467" fmla="*/ 2922293 h 5467529"/>
              <a:gd name="connsiteX468" fmla="*/ 1696824 w 2639504"/>
              <a:gd name="connsiteY468" fmla="*/ 2875159 h 5467529"/>
              <a:gd name="connsiteX469" fmla="*/ 1743958 w 2639504"/>
              <a:gd name="connsiteY469" fmla="*/ 2828025 h 5467529"/>
              <a:gd name="connsiteX470" fmla="*/ 1461154 w 2639504"/>
              <a:gd name="connsiteY470" fmla="*/ 2828025 h 5467529"/>
              <a:gd name="connsiteX471" fmla="*/ 1508288 w 2639504"/>
              <a:gd name="connsiteY471" fmla="*/ 2875159 h 5467529"/>
              <a:gd name="connsiteX472" fmla="*/ 1461154 w 2639504"/>
              <a:gd name="connsiteY472" fmla="*/ 2922293 h 5467529"/>
              <a:gd name="connsiteX473" fmla="*/ 1414020 w 2639504"/>
              <a:gd name="connsiteY473" fmla="*/ 2875159 h 5467529"/>
              <a:gd name="connsiteX474" fmla="*/ 1461154 w 2639504"/>
              <a:gd name="connsiteY474" fmla="*/ 2828025 h 5467529"/>
              <a:gd name="connsiteX475" fmla="*/ 1178350 w 2639504"/>
              <a:gd name="connsiteY475" fmla="*/ 2828025 h 5467529"/>
              <a:gd name="connsiteX476" fmla="*/ 1225484 w 2639504"/>
              <a:gd name="connsiteY476" fmla="*/ 2875159 h 5467529"/>
              <a:gd name="connsiteX477" fmla="*/ 1178350 w 2639504"/>
              <a:gd name="connsiteY477" fmla="*/ 2922293 h 5467529"/>
              <a:gd name="connsiteX478" fmla="*/ 1131216 w 2639504"/>
              <a:gd name="connsiteY478" fmla="*/ 2875159 h 5467529"/>
              <a:gd name="connsiteX479" fmla="*/ 1178350 w 2639504"/>
              <a:gd name="connsiteY479" fmla="*/ 2828025 h 5467529"/>
              <a:gd name="connsiteX480" fmla="*/ 895546 w 2639504"/>
              <a:gd name="connsiteY480" fmla="*/ 2828025 h 5467529"/>
              <a:gd name="connsiteX481" fmla="*/ 942680 w 2639504"/>
              <a:gd name="connsiteY481" fmla="*/ 2875159 h 5467529"/>
              <a:gd name="connsiteX482" fmla="*/ 895546 w 2639504"/>
              <a:gd name="connsiteY482" fmla="*/ 2922293 h 5467529"/>
              <a:gd name="connsiteX483" fmla="*/ 848412 w 2639504"/>
              <a:gd name="connsiteY483" fmla="*/ 2875159 h 5467529"/>
              <a:gd name="connsiteX484" fmla="*/ 895546 w 2639504"/>
              <a:gd name="connsiteY484" fmla="*/ 2828025 h 5467529"/>
              <a:gd name="connsiteX485" fmla="*/ 612742 w 2639504"/>
              <a:gd name="connsiteY485" fmla="*/ 2828025 h 5467529"/>
              <a:gd name="connsiteX486" fmla="*/ 659876 w 2639504"/>
              <a:gd name="connsiteY486" fmla="*/ 2875159 h 5467529"/>
              <a:gd name="connsiteX487" fmla="*/ 612742 w 2639504"/>
              <a:gd name="connsiteY487" fmla="*/ 2922293 h 5467529"/>
              <a:gd name="connsiteX488" fmla="*/ 565608 w 2639504"/>
              <a:gd name="connsiteY488" fmla="*/ 2875159 h 5467529"/>
              <a:gd name="connsiteX489" fmla="*/ 612742 w 2639504"/>
              <a:gd name="connsiteY489" fmla="*/ 2828025 h 5467529"/>
              <a:gd name="connsiteX490" fmla="*/ 329938 w 2639504"/>
              <a:gd name="connsiteY490" fmla="*/ 2828025 h 5467529"/>
              <a:gd name="connsiteX491" fmla="*/ 377072 w 2639504"/>
              <a:gd name="connsiteY491" fmla="*/ 2875159 h 5467529"/>
              <a:gd name="connsiteX492" fmla="*/ 329938 w 2639504"/>
              <a:gd name="connsiteY492" fmla="*/ 2922293 h 5467529"/>
              <a:gd name="connsiteX493" fmla="*/ 282804 w 2639504"/>
              <a:gd name="connsiteY493" fmla="*/ 2875159 h 5467529"/>
              <a:gd name="connsiteX494" fmla="*/ 329938 w 2639504"/>
              <a:gd name="connsiteY494" fmla="*/ 2828025 h 5467529"/>
              <a:gd name="connsiteX495" fmla="*/ 47134 w 2639504"/>
              <a:gd name="connsiteY495" fmla="*/ 2828025 h 5467529"/>
              <a:gd name="connsiteX496" fmla="*/ 94268 w 2639504"/>
              <a:gd name="connsiteY496" fmla="*/ 2875159 h 5467529"/>
              <a:gd name="connsiteX497" fmla="*/ 47134 w 2639504"/>
              <a:gd name="connsiteY497" fmla="*/ 2922293 h 5467529"/>
              <a:gd name="connsiteX498" fmla="*/ 0 w 2639504"/>
              <a:gd name="connsiteY498" fmla="*/ 2875159 h 5467529"/>
              <a:gd name="connsiteX499" fmla="*/ 47134 w 2639504"/>
              <a:gd name="connsiteY499" fmla="*/ 2828025 h 5467529"/>
              <a:gd name="connsiteX500" fmla="*/ 2592370 w 2639504"/>
              <a:gd name="connsiteY500" fmla="*/ 2545221 h 5467529"/>
              <a:gd name="connsiteX501" fmla="*/ 2639504 w 2639504"/>
              <a:gd name="connsiteY501" fmla="*/ 2592355 h 5467529"/>
              <a:gd name="connsiteX502" fmla="*/ 2592370 w 2639504"/>
              <a:gd name="connsiteY502" fmla="*/ 2639489 h 5467529"/>
              <a:gd name="connsiteX503" fmla="*/ 2545236 w 2639504"/>
              <a:gd name="connsiteY503" fmla="*/ 2592355 h 5467529"/>
              <a:gd name="connsiteX504" fmla="*/ 2592370 w 2639504"/>
              <a:gd name="connsiteY504" fmla="*/ 2545221 h 5467529"/>
              <a:gd name="connsiteX505" fmla="*/ 2309566 w 2639504"/>
              <a:gd name="connsiteY505" fmla="*/ 2545221 h 5467529"/>
              <a:gd name="connsiteX506" fmla="*/ 2356700 w 2639504"/>
              <a:gd name="connsiteY506" fmla="*/ 2592355 h 5467529"/>
              <a:gd name="connsiteX507" fmla="*/ 2309566 w 2639504"/>
              <a:gd name="connsiteY507" fmla="*/ 2639489 h 5467529"/>
              <a:gd name="connsiteX508" fmla="*/ 2262432 w 2639504"/>
              <a:gd name="connsiteY508" fmla="*/ 2592355 h 5467529"/>
              <a:gd name="connsiteX509" fmla="*/ 2309566 w 2639504"/>
              <a:gd name="connsiteY509" fmla="*/ 2545221 h 5467529"/>
              <a:gd name="connsiteX510" fmla="*/ 2026762 w 2639504"/>
              <a:gd name="connsiteY510" fmla="*/ 2545221 h 5467529"/>
              <a:gd name="connsiteX511" fmla="*/ 2073896 w 2639504"/>
              <a:gd name="connsiteY511" fmla="*/ 2592355 h 5467529"/>
              <a:gd name="connsiteX512" fmla="*/ 2026762 w 2639504"/>
              <a:gd name="connsiteY512" fmla="*/ 2639489 h 5467529"/>
              <a:gd name="connsiteX513" fmla="*/ 1979628 w 2639504"/>
              <a:gd name="connsiteY513" fmla="*/ 2592355 h 5467529"/>
              <a:gd name="connsiteX514" fmla="*/ 2026762 w 2639504"/>
              <a:gd name="connsiteY514" fmla="*/ 2545221 h 5467529"/>
              <a:gd name="connsiteX515" fmla="*/ 1743958 w 2639504"/>
              <a:gd name="connsiteY515" fmla="*/ 2545221 h 5467529"/>
              <a:gd name="connsiteX516" fmla="*/ 1791092 w 2639504"/>
              <a:gd name="connsiteY516" fmla="*/ 2592355 h 5467529"/>
              <a:gd name="connsiteX517" fmla="*/ 1743958 w 2639504"/>
              <a:gd name="connsiteY517" fmla="*/ 2639489 h 5467529"/>
              <a:gd name="connsiteX518" fmla="*/ 1696824 w 2639504"/>
              <a:gd name="connsiteY518" fmla="*/ 2592355 h 5467529"/>
              <a:gd name="connsiteX519" fmla="*/ 1743958 w 2639504"/>
              <a:gd name="connsiteY519" fmla="*/ 2545221 h 5467529"/>
              <a:gd name="connsiteX520" fmla="*/ 1461154 w 2639504"/>
              <a:gd name="connsiteY520" fmla="*/ 2545221 h 5467529"/>
              <a:gd name="connsiteX521" fmla="*/ 1508288 w 2639504"/>
              <a:gd name="connsiteY521" fmla="*/ 2592355 h 5467529"/>
              <a:gd name="connsiteX522" fmla="*/ 1461154 w 2639504"/>
              <a:gd name="connsiteY522" fmla="*/ 2639489 h 5467529"/>
              <a:gd name="connsiteX523" fmla="*/ 1414020 w 2639504"/>
              <a:gd name="connsiteY523" fmla="*/ 2592355 h 5467529"/>
              <a:gd name="connsiteX524" fmla="*/ 1461154 w 2639504"/>
              <a:gd name="connsiteY524" fmla="*/ 2545221 h 5467529"/>
              <a:gd name="connsiteX525" fmla="*/ 1178350 w 2639504"/>
              <a:gd name="connsiteY525" fmla="*/ 2545221 h 5467529"/>
              <a:gd name="connsiteX526" fmla="*/ 1225484 w 2639504"/>
              <a:gd name="connsiteY526" fmla="*/ 2592355 h 5467529"/>
              <a:gd name="connsiteX527" fmla="*/ 1178350 w 2639504"/>
              <a:gd name="connsiteY527" fmla="*/ 2639489 h 5467529"/>
              <a:gd name="connsiteX528" fmla="*/ 1131216 w 2639504"/>
              <a:gd name="connsiteY528" fmla="*/ 2592355 h 5467529"/>
              <a:gd name="connsiteX529" fmla="*/ 1178350 w 2639504"/>
              <a:gd name="connsiteY529" fmla="*/ 2545221 h 5467529"/>
              <a:gd name="connsiteX530" fmla="*/ 895546 w 2639504"/>
              <a:gd name="connsiteY530" fmla="*/ 2545221 h 5467529"/>
              <a:gd name="connsiteX531" fmla="*/ 942680 w 2639504"/>
              <a:gd name="connsiteY531" fmla="*/ 2592355 h 5467529"/>
              <a:gd name="connsiteX532" fmla="*/ 895546 w 2639504"/>
              <a:gd name="connsiteY532" fmla="*/ 2639489 h 5467529"/>
              <a:gd name="connsiteX533" fmla="*/ 848412 w 2639504"/>
              <a:gd name="connsiteY533" fmla="*/ 2592355 h 5467529"/>
              <a:gd name="connsiteX534" fmla="*/ 895546 w 2639504"/>
              <a:gd name="connsiteY534" fmla="*/ 2545221 h 5467529"/>
              <a:gd name="connsiteX535" fmla="*/ 612742 w 2639504"/>
              <a:gd name="connsiteY535" fmla="*/ 2545221 h 5467529"/>
              <a:gd name="connsiteX536" fmla="*/ 659876 w 2639504"/>
              <a:gd name="connsiteY536" fmla="*/ 2592355 h 5467529"/>
              <a:gd name="connsiteX537" fmla="*/ 612742 w 2639504"/>
              <a:gd name="connsiteY537" fmla="*/ 2639489 h 5467529"/>
              <a:gd name="connsiteX538" fmla="*/ 565608 w 2639504"/>
              <a:gd name="connsiteY538" fmla="*/ 2592355 h 5467529"/>
              <a:gd name="connsiteX539" fmla="*/ 612742 w 2639504"/>
              <a:gd name="connsiteY539" fmla="*/ 2545221 h 5467529"/>
              <a:gd name="connsiteX540" fmla="*/ 329938 w 2639504"/>
              <a:gd name="connsiteY540" fmla="*/ 2545221 h 5467529"/>
              <a:gd name="connsiteX541" fmla="*/ 377072 w 2639504"/>
              <a:gd name="connsiteY541" fmla="*/ 2592355 h 5467529"/>
              <a:gd name="connsiteX542" fmla="*/ 329938 w 2639504"/>
              <a:gd name="connsiteY542" fmla="*/ 2639489 h 5467529"/>
              <a:gd name="connsiteX543" fmla="*/ 282804 w 2639504"/>
              <a:gd name="connsiteY543" fmla="*/ 2592355 h 5467529"/>
              <a:gd name="connsiteX544" fmla="*/ 329938 w 2639504"/>
              <a:gd name="connsiteY544" fmla="*/ 2545221 h 5467529"/>
              <a:gd name="connsiteX545" fmla="*/ 47134 w 2639504"/>
              <a:gd name="connsiteY545" fmla="*/ 2545221 h 5467529"/>
              <a:gd name="connsiteX546" fmla="*/ 94268 w 2639504"/>
              <a:gd name="connsiteY546" fmla="*/ 2592355 h 5467529"/>
              <a:gd name="connsiteX547" fmla="*/ 47134 w 2639504"/>
              <a:gd name="connsiteY547" fmla="*/ 2639489 h 5467529"/>
              <a:gd name="connsiteX548" fmla="*/ 0 w 2639504"/>
              <a:gd name="connsiteY548" fmla="*/ 2592355 h 5467529"/>
              <a:gd name="connsiteX549" fmla="*/ 47134 w 2639504"/>
              <a:gd name="connsiteY549" fmla="*/ 2545221 h 5467529"/>
              <a:gd name="connsiteX550" fmla="*/ 2592370 w 2639504"/>
              <a:gd name="connsiteY550" fmla="*/ 2262417 h 5467529"/>
              <a:gd name="connsiteX551" fmla="*/ 2639504 w 2639504"/>
              <a:gd name="connsiteY551" fmla="*/ 2309551 h 5467529"/>
              <a:gd name="connsiteX552" fmla="*/ 2592370 w 2639504"/>
              <a:gd name="connsiteY552" fmla="*/ 2356685 h 5467529"/>
              <a:gd name="connsiteX553" fmla="*/ 2545236 w 2639504"/>
              <a:gd name="connsiteY553" fmla="*/ 2309551 h 5467529"/>
              <a:gd name="connsiteX554" fmla="*/ 2592370 w 2639504"/>
              <a:gd name="connsiteY554" fmla="*/ 2262417 h 5467529"/>
              <a:gd name="connsiteX555" fmla="*/ 2309566 w 2639504"/>
              <a:gd name="connsiteY555" fmla="*/ 2262417 h 5467529"/>
              <a:gd name="connsiteX556" fmla="*/ 2356700 w 2639504"/>
              <a:gd name="connsiteY556" fmla="*/ 2309551 h 5467529"/>
              <a:gd name="connsiteX557" fmla="*/ 2309566 w 2639504"/>
              <a:gd name="connsiteY557" fmla="*/ 2356685 h 5467529"/>
              <a:gd name="connsiteX558" fmla="*/ 2262432 w 2639504"/>
              <a:gd name="connsiteY558" fmla="*/ 2309551 h 5467529"/>
              <a:gd name="connsiteX559" fmla="*/ 2309566 w 2639504"/>
              <a:gd name="connsiteY559" fmla="*/ 2262417 h 5467529"/>
              <a:gd name="connsiteX560" fmla="*/ 2026762 w 2639504"/>
              <a:gd name="connsiteY560" fmla="*/ 2262417 h 5467529"/>
              <a:gd name="connsiteX561" fmla="*/ 2073896 w 2639504"/>
              <a:gd name="connsiteY561" fmla="*/ 2309551 h 5467529"/>
              <a:gd name="connsiteX562" fmla="*/ 2026762 w 2639504"/>
              <a:gd name="connsiteY562" fmla="*/ 2356685 h 5467529"/>
              <a:gd name="connsiteX563" fmla="*/ 1979628 w 2639504"/>
              <a:gd name="connsiteY563" fmla="*/ 2309551 h 5467529"/>
              <a:gd name="connsiteX564" fmla="*/ 2026762 w 2639504"/>
              <a:gd name="connsiteY564" fmla="*/ 2262417 h 5467529"/>
              <a:gd name="connsiteX565" fmla="*/ 1743958 w 2639504"/>
              <a:gd name="connsiteY565" fmla="*/ 2262417 h 5467529"/>
              <a:gd name="connsiteX566" fmla="*/ 1791092 w 2639504"/>
              <a:gd name="connsiteY566" fmla="*/ 2309551 h 5467529"/>
              <a:gd name="connsiteX567" fmla="*/ 1743958 w 2639504"/>
              <a:gd name="connsiteY567" fmla="*/ 2356685 h 5467529"/>
              <a:gd name="connsiteX568" fmla="*/ 1696824 w 2639504"/>
              <a:gd name="connsiteY568" fmla="*/ 2309551 h 5467529"/>
              <a:gd name="connsiteX569" fmla="*/ 1743958 w 2639504"/>
              <a:gd name="connsiteY569" fmla="*/ 2262417 h 5467529"/>
              <a:gd name="connsiteX570" fmla="*/ 1461154 w 2639504"/>
              <a:gd name="connsiteY570" fmla="*/ 2262417 h 5467529"/>
              <a:gd name="connsiteX571" fmla="*/ 1508288 w 2639504"/>
              <a:gd name="connsiteY571" fmla="*/ 2309551 h 5467529"/>
              <a:gd name="connsiteX572" fmla="*/ 1461154 w 2639504"/>
              <a:gd name="connsiteY572" fmla="*/ 2356685 h 5467529"/>
              <a:gd name="connsiteX573" fmla="*/ 1414020 w 2639504"/>
              <a:gd name="connsiteY573" fmla="*/ 2309551 h 5467529"/>
              <a:gd name="connsiteX574" fmla="*/ 1461154 w 2639504"/>
              <a:gd name="connsiteY574" fmla="*/ 2262417 h 5467529"/>
              <a:gd name="connsiteX575" fmla="*/ 1178350 w 2639504"/>
              <a:gd name="connsiteY575" fmla="*/ 2262417 h 5467529"/>
              <a:gd name="connsiteX576" fmla="*/ 1225484 w 2639504"/>
              <a:gd name="connsiteY576" fmla="*/ 2309551 h 5467529"/>
              <a:gd name="connsiteX577" fmla="*/ 1178350 w 2639504"/>
              <a:gd name="connsiteY577" fmla="*/ 2356685 h 5467529"/>
              <a:gd name="connsiteX578" fmla="*/ 1131216 w 2639504"/>
              <a:gd name="connsiteY578" fmla="*/ 2309551 h 5467529"/>
              <a:gd name="connsiteX579" fmla="*/ 1178350 w 2639504"/>
              <a:gd name="connsiteY579" fmla="*/ 2262417 h 5467529"/>
              <a:gd name="connsiteX580" fmla="*/ 895546 w 2639504"/>
              <a:gd name="connsiteY580" fmla="*/ 2262417 h 5467529"/>
              <a:gd name="connsiteX581" fmla="*/ 942680 w 2639504"/>
              <a:gd name="connsiteY581" fmla="*/ 2309551 h 5467529"/>
              <a:gd name="connsiteX582" fmla="*/ 895546 w 2639504"/>
              <a:gd name="connsiteY582" fmla="*/ 2356685 h 5467529"/>
              <a:gd name="connsiteX583" fmla="*/ 848412 w 2639504"/>
              <a:gd name="connsiteY583" fmla="*/ 2309551 h 5467529"/>
              <a:gd name="connsiteX584" fmla="*/ 895546 w 2639504"/>
              <a:gd name="connsiteY584" fmla="*/ 2262417 h 5467529"/>
              <a:gd name="connsiteX585" fmla="*/ 612742 w 2639504"/>
              <a:gd name="connsiteY585" fmla="*/ 2262417 h 5467529"/>
              <a:gd name="connsiteX586" fmla="*/ 659876 w 2639504"/>
              <a:gd name="connsiteY586" fmla="*/ 2309551 h 5467529"/>
              <a:gd name="connsiteX587" fmla="*/ 612742 w 2639504"/>
              <a:gd name="connsiteY587" fmla="*/ 2356685 h 5467529"/>
              <a:gd name="connsiteX588" fmla="*/ 565608 w 2639504"/>
              <a:gd name="connsiteY588" fmla="*/ 2309551 h 5467529"/>
              <a:gd name="connsiteX589" fmla="*/ 612742 w 2639504"/>
              <a:gd name="connsiteY589" fmla="*/ 2262417 h 5467529"/>
              <a:gd name="connsiteX590" fmla="*/ 329938 w 2639504"/>
              <a:gd name="connsiteY590" fmla="*/ 2262417 h 5467529"/>
              <a:gd name="connsiteX591" fmla="*/ 377072 w 2639504"/>
              <a:gd name="connsiteY591" fmla="*/ 2309551 h 5467529"/>
              <a:gd name="connsiteX592" fmla="*/ 329938 w 2639504"/>
              <a:gd name="connsiteY592" fmla="*/ 2356685 h 5467529"/>
              <a:gd name="connsiteX593" fmla="*/ 282804 w 2639504"/>
              <a:gd name="connsiteY593" fmla="*/ 2309551 h 5467529"/>
              <a:gd name="connsiteX594" fmla="*/ 329938 w 2639504"/>
              <a:gd name="connsiteY594" fmla="*/ 2262417 h 5467529"/>
              <a:gd name="connsiteX595" fmla="*/ 47134 w 2639504"/>
              <a:gd name="connsiteY595" fmla="*/ 2262417 h 5467529"/>
              <a:gd name="connsiteX596" fmla="*/ 94268 w 2639504"/>
              <a:gd name="connsiteY596" fmla="*/ 2309551 h 5467529"/>
              <a:gd name="connsiteX597" fmla="*/ 47134 w 2639504"/>
              <a:gd name="connsiteY597" fmla="*/ 2356685 h 5467529"/>
              <a:gd name="connsiteX598" fmla="*/ 0 w 2639504"/>
              <a:gd name="connsiteY598" fmla="*/ 2309551 h 5467529"/>
              <a:gd name="connsiteX599" fmla="*/ 47134 w 2639504"/>
              <a:gd name="connsiteY599" fmla="*/ 2262417 h 5467529"/>
              <a:gd name="connsiteX600" fmla="*/ 2592370 w 2639504"/>
              <a:gd name="connsiteY600" fmla="*/ 1979613 h 5467529"/>
              <a:gd name="connsiteX601" fmla="*/ 2639504 w 2639504"/>
              <a:gd name="connsiteY601" fmla="*/ 2026747 h 5467529"/>
              <a:gd name="connsiteX602" fmla="*/ 2592370 w 2639504"/>
              <a:gd name="connsiteY602" fmla="*/ 2073881 h 5467529"/>
              <a:gd name="connsiteX603" fmla="*/ 2545236 w 2639504"/>
              <a:gd name="connsiteY603" fmla="*/ 2026747 h 5467529"/>
              <a:gd name="connsiteX604" fmla="*/ 2592370 w 2639504"/>
              <a:gd name="connsiteY604" fmla="*/ 1979613 h 5467529"/>
              <a:gd name="connsiteX605" fmla="*/ 2309566 w 2639504"/>
              <a:gd name="connsiteY605" fmla="*/ 1979613 h 5467529"/>
              <a:gd name="connsiteX606" fmla="*/ 2356700 w 2639504"/>
              <a:gd name="connsiteY606" fmla="*/ 2026747 h 5467529"/>
              <a:gd name="connsiteX607" fmla="*/ 2309566 w 2639504"/>
              <a:gd name="connsiteY607" fmla="*/ 2073881 h 5467529"/>
              <a:gd name="connsiteX608" fmla="*/ 2262432 w 2639504"/>
              <a:gd name="connsiteY608" fmla="*/ 2026747 h 5467529"/>
              <a:gd name="connsiteX609" fmla="*/ 2309566 w 2639504"/>
              <a:gd name="connsiteY609" fmla="*/ 1979613 h 5467529"/>
              <a:gd name="connsiteX610" fmla="*/ 2026762 w 2639504"/>
              <a:gd name="connsiteY610" fmla="*/ 1979613 h 5467529"/>
              <a:gd name="connsiteX611" fmla="*/ 2073896 w 2639504"/>
              <a:gd name="connsiteY611" fmla="*/ 2026747 h 5467529"/>
              <a:gd name="connsiteX612" fmla="*/ 2026762 w 2639504"/>
              <a:gd name="connsiteY612" fmla="*/ 2073881 h 5467529"/>
              <a:gd name="connsiteX613" fmla="*/ 1979628 w 2639504"/>
              <a:gd name="connsiteY613" fmla="*/ 2026747 h 5467529"/>
              <a:gd name="connsiteX614" fmla="*/ 2026762 w 2639504"/>
              <a:gd name="connsiteY614" fmla="*/ 1979613 h 5467529"/>
              <a:gd name="connsiteX615" fmla="*/ 1743958 w 2639504"/>
              <a:gd name="connsiteY615" fmla="*/ 1979613 h 5467529"/>
              <a:gd name="connsiteX616" fmla="*/ 1791092 w 2639504"/>
              <a:gd name="connsiteY616" fmla="*/ 2026747 h 5467529"/>
              <a:gd name="connsiteX617" fmla="*/ 1743958 w 2639504"/>
              <a:gd name="connsiteY617" fmla="*/ 2073881 h 5467529"/>
              <a:gd name="connsiteX618" fmla="*/ 1696824 w 2639504"/>
              <a:gd name="connsiteY618" fmla="*/ 2026747 h 5467529"/>
              <a:gd name="connsiteX619" fmla="*/ 1743958 w 2639504"/>
              <a:gd name="connsiteY619" fmla="*/ 1979613 h 5467529"/>
              <a:gd name="connsiteX620" fmla="*/ 1461154 w 2639504"/>
              <a:gd name="connsiteY620" fmla="*/ 1979613 h 5467529"/>
              <a:gd name="connsiteX621" fmla="*/ 1508288 w 2639504"/>
              <a:gd name="connsiteY621" fmla="*/ 2026747 h 5467529"/>
              <a:gd name="connsiteX622" fmla="*/ 1461154 w 2639504"/>
              <a:gd name="connsiteY622" fmla="*/ 2073881 h 5467529"/>
              <a:gd name="connsiteX623" fmla="*/ 1414020 w 2639504"/>
              <a:gd name="connsiteY623" fmla="*/ 2026747 h 5467529"/>
              <a:gd name="connsiteX624" fmla="*/ 1461154 w 2639504"/>
              <a:gd name="connsiteY624" fmla="*/ 1979613 h 5467529"/>
              <a:gd name="connsiteX625" fmla="*/ 1178350 w 2639504"/>
              <a:gd name="connsiteY625" fmla="*/ 1979613 h 5467529"/>
              <a:gd name="connsiteX626" fmla="*/ 1225484 w 2639504"/>
              <a:gd name="connsiteY626" fmla="*/ 2026747 h 5467529"/>
              <a:gd name="connsiteX627" fmla="*/ 1178350 w 2639504"/>
              <a:gd name="connsiteY627" fmla="*/ 2073881 h 5467529"/>
              <a:gd name="connsiteX628" fmla="*/ 1131216 w 2639504"/>
              <a:gd name="connsiteY628" fmla="*/ 2026747 h 5467529"/>
              <a:gd name="connsiteX629" fmla="*/ 1178350 w 2639504"/>
              <a:gd name="connsiteY629" fmla="*/ 1979613 h 5467529"/>
              <a:gd name="connsiteX630" fmla="*/ 895546 w 2639504"/>
              <a:gd name="connsiteY630" fmla="*/ 1979613 h 5467529"/>
              <a:gd name="connsiteX631" fmla="*/ 942680 w 2639504"/>
              <a:gd name="connsiteY631" fmla="*/ 2026747 h 5467529"/>
              <a:gd name="connsiteX632" fmla="*/ 895546 w 2639504"/>
              <a:gd name="connsiteY632" fmla="*/ 2073881 h 5467529"/>
              <a:gd name="connsiteX633" fmla="*/ 848412 w 2639504"/>
              <a:gd name="connsiteY633" fmla="*/ 2026747 h 5467529"/>
              <a:gd name="connsiteX634" fmla="*/ 895546 w 2639504"/>
              <a:gd name="connsiteY634" fmla="*/ 1979613 h 5467529"/>
              <a:gd name="connsiteX635" fmla="*/ 612742 w 2639504"/>
              <a:gd name="connsiteY635" fmla="*/ 1979613 h 5467529"/>
              <a:gd name="connsiteX636" fmla="*/ 659876 w 2639504"/>
              <a:gd name="connsiteY636" fmla="*/ 2026747 h 5467529"/>
              <a:gd name="connsiteX637" fmla="*/ 612742 w 2639504"/>
              <a:gd name="connsiteY637" fmla="*/ 2073881 h 5467529"/>
              <a:gd name="connsiteX638" fmla="*/ 565608 w 2639504"/>
              <a:gd name="connsiteY638" fmla="*/ 2026747 h 5467529"/>
              <a:gd name="connsiteX639" fmla="*/ 612742 w 2639504"/>
              <a:gd name="connsiteY639" fmla="*/ 1979613 h 5467529"/>
              <a:gd name="connsiteX640" fmla="*/ 329938 w 2639504"/>
              <a:gd name="connsiteY640" fmla="*/ 1979613 h 5467529"/>
              <a:gd name="connsiteX641" fmla="*/ 377072 w 2639504"/>
              <a:gd name="connsiteY641" fmla="*/ 2026747 h 5467529"/>
              <a:gd name="connsiteX642" fmla="*/ 329938 w 2639504"/>
              <a:gd name="connsiteY642" fmla="*/ 2073881 h 5467529"/>
              <a:gd name="connsiteX643" fmla="*/ 282804 w 2639504"/>
              <a:gd name="connsiteY643" fmla="*/ 2026747 h 5467529"/>
              <a:gd name="connsiteX644" fmla="*/ 329938 w 2639504"/>
              <a:gd name="connsiteY644" fmla="*/ 1979613 h 5467529"/>
              <a:gd name="connsiteX645" fmla="*/ 47134 w 2639504"/>
              <a:gd name="connsiteY645" fmla="*/ 1979613 h 5467529"/>
              <a:gd name="connsiteX646" fmla="*/ 94268 w 2639504"/>
              <a:gd name="connsiteY646" fmla="*/ 2026747 h 5467529"/>
              <a:gd name="connsiteX647" fmla="*/ 47134 w 2639504"/>
              <a:gd name="connsiteY647" fmla="*/ 2073881 h 5467529"/>
              <a:gd name="connsiteX648" fmla="*/ 0 w 2639504"/>
              <a:gd name="connsiteY648" fmla="*/ 2026747 h 5467529"/>
              <a:gd name="connsiteX649" fmla="*/ 47134 w 2639504"/>
              <a:gd name="connsiteY649" fmla="*/ 1979613 h 5467529"/>
              <a:gd name="connsiteX650" fmla="*/ 2592370 w 2639504"/>
              <a:gd name="connsiteY650" fmla="*/ 1696809 h 5467529"/>
              <a:gd name="connsiteX651" fmla="*/ 2639504 w 2639504"/>
              <a:gd name="connsiteY651" fmla="*/ 1743943 h 5467529"/>
              <a:gd name="connsiteX652" fmla="*/ 2592370 w 2639504"/>
              <a:gd name="connsiteY652" fmla="*/ 1791077 h 5467529"/>
              <a:gd name="connsiteX653" fmla="*/ 2545236 w 2639504"/>
              <a:gd name="connsiteY653" fmla="*/ 1743943 h 5467529"/>
              <a:gd name="connsiteX654" fmla="*/ 2592370 w 2639504"/>
              <a:gd name="connsiteY654" fmla="*/ 1696809 h 5467529"/>
              <a:gd name="connsiteX655" fmla="*/ 2309566 w 2639504"/>
              <a:gd name="connsiteY655" fmla="*/ 1696809 h 5467529"/>
              <a:gd name="connsiteX656" fmla="*/ 2356700 w 2639504"/>
              <a:gd name="connsiteY656" fmla="*/ 1743943 h 5467529"/>
              <a:gd name="connsiteX657" fmla="*/ 2309566 w 2639504"/>
              <a:gd name="connsiteY657" fmla="*/ 1791077 h 5467529"/>
              <a:gd name="connsiteX658" fmla="*/ 2262432 w 2639504"/>
              <a:gd name="connsiteY658" fmla="*/ 1743943 h 5467529"/>
              <a:gd name="connsiteX659" fmla="*/ 2309566 w 2639504"/>
              <a:gd name="connsiteY659" fmla="*/ 1696809 h 5467529"/>
              <a:gd name="connsiteX660" fmla="*/ 2026762 w 2639504"/>
              <a:gd name="connsiteY660" fmla="*/ 1696809 h 5467529"/>
              <a:gd name="connsiteX661" fmla="*/ 2073896 w 2639504"/>
              <a:gd name="connsiteY661" fmla="*/ 1743943 h 5467529"/>
              <a:gd name="connsiteX662" fmla="*/ 2026762 w 2639504"/>
              <a:gd name="connsiteY662" fmla="*/ 1791077 h 5467529"/>
              <a:gd name="connsiteX663" fmla="*/ 1979628 w 2639504"/>
              <a:gd name="connsiteY663" fmla="*/ 1743943 h 5467529"/>
              <a:gd name="connsiteX664" fmla="*/ 2026762 w 2639504"/>
              <a:gd name="connsiteY664" fmla="*/ 1696809 h 5467529"/>
              <a:gd name="connsiteX665" fmla="*/ 1743958 w 2639504"/>
              <a:gd name="connsiteY665" fmla="*/ 1696809 h 5467529"/>
              <a:gd name="connsiteX666" fmla="*/ 1791092 w 2639504"/>
              <a:gd name="connsiteY666" fmla="*/ 1743943 h 5467529"/>
              <a:gd name="connsiteX667" fmla="*/ 1743958 w 2639504"/>
              <a:gd name="connsiteY667" fmla="*/ 1791077 h 5467529"/>
              <a:gd name="connsiteX668" fmla="*/ 1696824 w 2639504"/>
              <a:gd name="connsiteY668" fmla="*/ 1743943 h 5467529"/>
              <a:gd name="connsiteX669" fmla="*/ 1743958 w 2639504"/>
              <a:gd name="connsiteY669" fmla="*/ 1696809 h 5467529"/>
              <a:gd name="connsiteX670" fmla="*/ 1461154 w 2639504"/>
              <a:gd name="connsiteY670" fmla="*/ 1696809 h 5467529"/>
              <a:gd name="connsiteX671" fmla="*/ 1508288 w 2639504"/>
              <a:gd name="connsiteY671" fmla="*/ 1743943 h 5467529"/>
              <a:gd name="connsiteX672" fmla="*/ 1461154 w 2639504"/>
              <a:gd name="connsiteY672" fmla="*/ 1791077 h 5467529"/>
              <a:gd name="connsiteX673" fmla="*/ 1414020 w 2639504"/>
              <a:gd name="connsiteY673" fmla="*/ 1743943 h 5467529"/>
              <a:gd name="connsiteX674" fmla="*/ 1461154 w 2639504"/>
              <a:gd name="connsiteY674" fmla="*/ 1696809 h 5467529"/>
              <a:gd name="connsiteX675" fmla="*/ 1178350 w 2639504"/>
              <a:gd name="connsiteY675" fmla="*/ 1696809 h 5467529"/>
              <a:gd name="connsiteX676" fmla="*/ 1225484 w 2639504"/>
              <a:gd name="connsiteY676" fmla="*/ 1743943 h 5467529"/>
              <a:gd name="connsiteX677" fmla="*/ 1178350 w 2639504"/>
              <a:gd name="connsiteY677" fmla="*/ 1791077 h 5467529"/>
              <a:gd name="connsiteX678" fmla="*/ 1131216 w 2639504"/>
              <a:gd name="connsiteY678" fmla="*/ 1743943 h 5467529"/>
              <a:gd name="connsiteX679" fmla="*/ 1178350 w 2639504"/>
              <a:gd name="connsiteY679" fmla="*/ 1696809 h 5467529"/>
              <a:gd name="connsiteX680" fmla="*/ 895546 w 2639504"/>
              <a:gd name="connsiteY680" fmla="*/ 1696809 h 5467529"/>
              <a:gd name="connsiteX681" fmla="*/ 942680 w 2639504"/>
              <a:gd name="connsiteY681" fmla="*/ 1743943 h 5467529"/>
              <a:gd name="connsiteX682" fmla="*/ 895546 w 2639504"/>
              <a:gd name="connsiteY682" fmla="*/ 1791077 h 5467529"/>
              <a:gd name="connsiteX683" fmla="*/ 848412 w 2639504"/>
              <a:gd name="connsiteY683" fmla="*/ 1743943 h 5467529"/>
              <a:gd name="connsiteX684" fmla="*/ 895546 w 2639504"/>
              <a:gd name="connsiteY684" fmla="*/ 1696809 h 5467529"/>
              <a:gd name="connsiteX685" fmla="*/ 612742 w 2639504"/>
              <a:gd name="connsiteY685" fmla="*/ 1696809 h 5467529"/>
              <a:gd name="connsiteX686" fmla="*/ 659876 w 2639504"/>
              <a:gd name="connsiteY686" fmla="*/ 1743943 h 5467529"/>
              <a:gd name="connsiteX687" fmla="*/ 612742 w 2639504"/>
              <a:gd name="connsiteY687" fmla="*/ 1791077 h 5467529"/>
              <a:gd name="connsiteX688" fmla="*/ 565608 w 2639504"/>
              <a:gd name="connsiteY688" fmla="*/ 1743943 h 5467529"/>
              <a:gd name="connsiteX689" fmla="*/ 612742 w 2639504"/>
              <a:gd name="connsiteY689" fmla="*/ 1696809 h 5467529"/>
              <a:gd name="connsiteX690" fmla="*/ 329938 w 2639504"/>
              <a:gd name="connsiteY690" fmla="*/ 1696809 h 5467529"/>
              <a:gd name="connsiteX691" fmla="*/ 377072 w 2639504"/>
              <a:gd name="connsiteY691" fmla="*/ 1743943 h 5467529"/>
              <a:gd name="connsiteX692" fmla="*/ 329938 w 2639504"/>
              <a:gd name="connsiteY692" fmla="*/ 1791077 h 5467529"/>
              <a:gd name="connsiteX693" fmla="*/ 282804 w 2639504"/>
              <a:gd name="connsiteY693" fmla="*/ 1743943 h 5467529"/>
              <a:gd name="connsiteX694" fmla="*/ 329938 w 2639504"/>
              <a:gd name="connsiteY694" fmla="*/ 1696809 h 5467529"/>
              <a:gd name="connsiteX695" fmla="*/ 47134 w 2639504"/>
              <a:gd name="connsiteY695" fmla="*/ 1696809 h 5467529"/>
              <a:gd name="connsiteX696" fmla="*/ 94268 w 2639504"/>
              <a:gd name="connsiteY696" fmla="*/ 1743943 h 5467529"/>
              <a:gd name="connsiteX697" fmla="*/ 47134 w 2639504"/>
              <a:gd name="connsiteY697" fmla="*/ 1791077 h 5467529"/>
              <a:gd name="connsiteX698" fmla="*/ 0 w 2639504"/>
              <a:gd name="connsiteY698" fmla="*/ 1743943 h 5467529"/>
              <a:gd name="connsiteX699" fmla="*/ 47134 w 2639504"/>
              <a:gd name="connsiteY699" fmla="*/ 1696809 h 5467529"/>
              <a:gd name="connsiteX700" fmla="*/ 2592370 w 2639504"/>
              <a:gd name="connsiteY700" fmla="*/ 1414005 h 5467529"/>
              <a:gd name="connsiteX701" fmla="*/ 2639504 w 2639504"/>
              <a:gd name="connsiteY701" fmla="*/ 1461139 h 5467529"/>
              <a:gd name="connsiteX702" fmla="*/ 2592370 w 2639504"/>
              <a:gd name="connsiteY702" fmla="*/ 1508273 h 5467529"/>
              <a:gd name="connsiteX703" fmla="*/ 2545236 w 2639504"/>
              <a:gd name="connsiteY703" fmla="*/ 1461139 h 5467529"/>
              <a:gd name="connsiteX704" fmla="*/ 2592370 w 2639504"/>
              <a:gd name="connsiteY704" fmla="*/ 1414005 h 5467529"/>
              <a:gd name="connsiteX705" fmla="*/ 2309566 w 2639504"/>
              <a:gd name="connsiteY705" fmla="*/ 1414005 h 5467529"/>
              <a:gd name="connsiteX706" fmla="*/ 2356700 w 2639504"/>
              <a:gd name="connsiteY706" fmla="*/ 1461139 h 5467529"/>
              <a:gd name="connsiteX707" fmla="*/ 2309566 w 2639504"/>
              <a:gd name="connsiteY707" fmla="*/ 1508273 h 5467529"/>
              <a:gd name="connsiteX708" fmla="*/ 2262432 w 2639504"/>
              <a:gd name="connsiteY708" fmla="*/ 1461139 h 5467529"/>
              <a:gd name="connsiteX709" fmla="*/ 2309566 w 2639504"/>
              <a:gd name="connsiteY709" fmla="*/ 1414005 h 5467529"/>
              <a:gd name="connsiteX710" fmla="*/ 2026762 w 2639504"/>
              <a:gd name="connsiteY710" fmla="*/ 1414005 h 5467529"/>
              <a:gd name="connsiteX711" fmla="*/ 2073896 w 2639504"/>
              <a:gd name="connsiteY711" fmla="*/ 1461139 h 5467529"/>
              <a:gd name="connsiteX712" fmla="*/ 2026762 w 2639504"/>
              <a:gd name="connsiteY712" fmla="*/ 1508273 h 5467529"/>
              <a:gd name="connsiteX713" fmla="*/ 1979628 w 2639504"/>
              <a:gd name="connsiteY713" fmla="*/ 1461139 h 5467529"/>
              <a:gd name="connsiteX714" fmla="*/ 2026762 w 2639504"/>
              <a:gd name="connsiteY714" fmla="*/ 1414005 h 5467529"/>
              <a:gd name="connsiteX715" fmla="*/ 1743958 w 2639504"/>
              <a:gd name="connsiteY715" fmla="*/ 1414005 h 5467529"/>
              <a:gd name="connsiteX716" fmla="*/ 1791092 w 2639504"/>
              <a:gd name="connsiteY716" fmla="*/ 1461139 h 5467529"/>
              <a:gd name="connsiteX717" fmla="*/ 1743958 w 2639504"/>
              <a:gd name="connsiteY717" fmla="*/ 1508273 h 5467529"/>
              <a:gd name="connsiteX718" fmla="*/ 1696824 w 2639504"/>
              <a:gd name="connsiteY718" fmla="*/ 1461139 h 5467529"/>
              <a:gd name="connsiteX719" fmla="*/ 1743958 w 2639504"/>
              <a:gd name="connsiteY719" fmla="*/ 1414005 h 5467529"/>
              <a:gd name="connsiteX720" fmla="*/ 1461154 w 2639504"/>
              <a:gd name="connsiteY720" fmla="*/ 1414005 h 5467529"/>
              <a:gd name="connsiteX721" fmla="*/ 1508288 w 2639504"/>
              <a:gd name="connsiteY721" fmla="*/ 1461139 h 5467529"/>
              <a:gd name="connsiteX722" fmla="*/ 1461154 w 2639504"/>
              <a:gd name="connsiteY722" fmla="*/ 1508273 h 5467529"/>
              <a:gd name="connsiteX723" fmla="*/ 1414020 w 2639504"/>
              <a:gd name="connsiteY723" fmla="*/ 1461139 h 5467529"/>
              <a:gd name="connsiteX724" fmla="*/ 1461154 w 2639504"/>
              <a:gd name="connsiteY724" fmla="*/ 1414005 h 5467529"/>
              <a:gd name="connsiteX725" fmla="*/ 1178350 w 2639504"/>
              <a:gd name="connsiteY725" fmla="*/ 1414005 h 5467529"/>
              <a:gd name="connsiteX726" fmla="*/ 1225484 w 2639504"/>
              <a:gd name="connsiteY726" fmla="*/ 1461139 h 5467529"/>
              <a:gd name="connsiteX727" fmla="*/ 1178350 w 2639504"/>
              <a:gd name="connsiteY727" fmla="*/ 1508273 h 5467529"/>
              <a:gd name="connsiteX728" fmla="*/ 1131216 w 2639504"/>
              <a:gd name="connsiteY728" fmla="*/ 1461139 h 5467529"/>
              <a:gd name="connsiteX729" fmla="*/ 1178350 w 2639504"/>
              <a:gd name="connsiteY729" fmla="*/ 1414005 h 5467529"/>
              <a:gd name="connsiteX730" fmla="*/ 895546 w 2639504"/>
              <a:gd name="connsiteY730" fmla="*/ 1414005 h 5467529"/>
              <a:gd name="connsiteX731" fmla="*/ 942680 w 2639504"/>
              <a:gd name="connsiteY731" fmla="*/ 1461139 h 5467529"/>
              <a:gd name="connsiteX732" fmla="*/ 895546 w 2639504"/>
              <a:gd name="connsiteY732" fmla="*/ 1508273 h 5467529"/>
              <a:gd name="connsiteX733" fmla="*/ 848412 w 2639504"/>
              <a:gd name="connsiteY733" fmla="*/ 1461139 h 5467529"/>
              <a:gd name="connsiteX734" fmla="*/ 895546 w 2639504"/>
              <a:gd name="connsiteY734" fmla="*/ 1414005 h 5467529"/>
              <a:gd name="connsiteX735" fmla="*/ 612742 w 2639504"/>
              <a:gd name="connsiteY735" fmla="*/ 1414005 h 5467529"/>
              <a:gd name="connsiteX736" fmla="*/ 659876 w 2639504"/>
              <a:gd name="connsiteY736" fmla="*/ 1461139 h 5467529"/>
              <a:gd name="connsiteX737" fmla="*/ 612742 w 2639504"/>
              <a:gd name="connsiteY737" fmla="*/ 1508273 h 5467529"/>
              <a:gd name="connsiteX738" fmla="*/ 565608 w 2639504"/>
              <a:gd name="connsiteY738" fmla="*/ 1461139 h 5467529"/>
              <a:gd name="connsiteX739" fmla="*/ 612742 w 2639504"/>
              <a:gd name="connsiteY739" fmla="*/ 1414005 h 5467529"/>
              <a:gd name="connsiteX740" fmla="*/ 329938 w 2639504"/>
              <a:gd name="connsiteY740" fmla="*/ 1414005 h 5467529"/>
              <a:gd name="connsiteX741" fmla="*/ 377072 w 2639504"/>
              <a:gd name="connsiteY741" fmla="*/ 1461139 h 5467529"/>
              <a:gd name="connsiteX742" fmla="*/ 329938 w 2639504"/>
              <a:gd name="connsiteY742" fmla="*/ 1508273 h 5467529"/>
              <a:gd name="connsiteX743" fmla="*/ 282804 w 2639504"/>
              <a:gd name="connsiteY743" fmla="*/ 1461139 h 5467529"/>
              <a:gd name="connsiteX744" fmla="*/ 329938 w 2639504"/>
              <a:gd name="connsiteY744" fmla="*/ 1414005 h 5467529"/>
              <a:gd name="connsiteX745" fmla="*/ 47134 w 2639504"/>
              <a:gd name="connsiteY745" fmla="*/ 1414005 h 5467529"/>
              <a:gd name="connsiteX746" fmla="*/ 94268 w 2639504"/>
              <a:gd name="connsiteY746" fmla="*/ 1461139 h 5467529"/>
              <a:gd name="connsiteX747" fmla="*/ 47134 w 2639504"/>
              <a:gd name="connsiteY747" fmla="*/ 1508273 h 5467529"/>
              <a:gd name="connsiteX748" fmla="*/ 0 w 2639504"/>
              <a:gd name="connsiteY748" fmla="*/ 1461139 h 5467529"/>
              <a:gd name="connsiteX749" fmla="*/ 47134 w 2639504"/>
              <a:gd name="connsiteY749" fmla="*/ 1414005 h 5467529"/>
              <a:gd name="connsiteX750" fmla="*/ 329938 w 2639504"/>
              <a:gd name="connsiteY750" fmla="*/ 1131216 h 5467529"/>
              <a:gd name="connsiteX751" fmla="*/ 377072 w 2639504"/>
              <a:gd name="connsiteY751" fmla="*/ 1178350 h 5467529"/>
              <a:gd name="connsiteX752" fmla="*/ 329938 w 2639504"/>
              <a:gd name="connsiteY752" fmla="*/ 1225484 h 5467529"/>
              <a:gd name="connsiteX753" fmla="*/ 282804 w 2639504"/>
              <a:gd name="connsiteY753" fmla="*/ 1178350 h 5467529"/>
              <a:gd name="connsiteX754" fmla="*/ 329938 w 2639504"/>
              <a:gd name="connsiteY754" fmla="*/ 1131216 h 5467529"/>
              <a:gd name="connsiteX755" fmla="*/ 47134 w 2639504"/>
              <a:gd name="connsiteY755" fmla="*/ 1131216 h 5467529"/>
              <a:gd name="connsiteX756" fmla="*/ 94268 w 2639504"/>
              <a:gd name="connsiteY756" fmla="*/ 1178350 h 5467529"/>
              <a:gd name="connsiteX757" fmla="*/ 47134 w 2639504"/>
              <a:gd name="connsiteY757" fmla="*/ 1225484 h 5467529"/>
              <a:gd name="connsiteX758" fmla="*/ 0 w 2639504"/>
              <a:gd name="connsiteY758" fmla="*/ 1178350 h 5467529"/>
              <a:gd name="connsiteX759" fmla="*/ 47134 w 2639504"/>
              <a:gd name="connsiteY759" fmla="*/ 1131216 h 5467529"/>
              <a:gd name="connsiteX760" fmla="*/ 1178350 w 2639504"/>
              <a:gd name="connsiteY760" fmla="*/ 1131215 h 5467529"/>
              <a:gd name="connsiteX761" fmla="*/ 1225484 w 2639504"/>
              <a:gd name="connsiteY761" fmla="*/ 1178350 h 5467529"/>
              <a:gd name="connsiteX762" fmla="*/ 1178350 w 2639504"/>
              <a:gd name="connsiteY762" fmla="*/ 1225484 h 5467529"/>
              <a:gd name="connsiteX763" fmla="*/ 1131216 w 2639504"/>
              <a:gd name="connsiteY763" fmla="*/ 1178350 h 5467529"/>
              <a:gd name="connsiteX764" fmla="*/ 1178350 w 2639504"/>
              <a:gd name="connsiteY764" fmla="*/ 1131215 h 5467529"/>
              <a:gd name="connsiteX765" fmla="*/ 895546 w 2639504"/>
              <a:gd name="connsiteY765" fmla="*/ 1131215 h 5467529"/>
              <a:gd name="connsiteX766" fmla="*/ 942680 w 2639504"/>
              <a:gd name="connsiteY766" fmla="*/ 1178350 h 5467529"/>
              <a:gd name="connsiteX767" fmla="*/ 895546 w 2639504"/>
              <a:gd name="connsiteY767" fmla="*/ 1225484 h 5467529"/>
              <a:gd name="connsiteX768" fmla="*/ 848412 w 2639504"/>
              <a:gd name="connsiteY768" fmla="*/ 1178350 h 5467529"/>
              <a:gd name="connsiteX769" fmla="*/ 895546 w 2639504"/>
              <a:gd name="connsiteY769" fmla="*/ 1131215 h 5467529"/>
              <a:gd name="connsiteX770" fmla="*/ 612742 w 2639504"/>
              <a:gd name="connsiteY770" fmla="*/ 1131215 h 5467529"/>
              <a:gd name="connsiteX771" fmla="*/ 659876 w 2639504"/>
              <a:gd name="connsiteY771" fmla="*/ 1178350 h 5467529"/>
              <a:gd name="connsiteX772" fmla="*/ 612742 w 2639504"/>
              <a:gd name="connsiteY772" fmla="*/ 1225484 h 5467529"/>
              <a:gd name="connsiteX773" fmla="*/ 565608 w 2639504"/>
              <a:gd name="connsiteY773" fmla="*/ 1178350 h 5467529"/>
              <a:gd name="connsiteX774" fmla="*/ 612742 w 2639504"/>
              <a:gd name="connsiteY774" fmla="*/ 1131215 h 5467529"/>
              <a:gd name="connsiteX775" fmla="*/ 1743958 w 2639504"/>
              <a:gd name="connsiteY775" fmla="*/ 1131215 h 5467529"/>
              <a:gd name="connsiteX776" fmla="*/ 1791092 w 2639504"/>
              <a:gd name="connsiteY776" fmla="*/ 1178349 h 5467529"/>
              <a:gd name="connsiteX777" fmla="*/ 1743958 w 2639504"/>
              <a:gd name="connsiteY777" fmla="*/ 1225484 h 5467529"/>
              <a:gd name="connsiteX778" fmla="*/ 1696824 w 2639504"/>
              <a:gd name="connsiteY778" fmla="*/ 1178349 h 5467529"/>
              <a:gd name="connsiteX779" fmla="*/ 1743958 w 2639504"/>
              <a:gd name="connsiteY779" fmla="*/ 1131215 h 5467529"/>
              <a:gd name="connsiteX780" fmla="*/ 1461154 w 2639504"/>
              <a:gd name="connsiteY780" fmla="*/ 1131215 h 5467529"/>
              <a:gd name="connsiteX781" fmla="*/ 1508288 w 2639504"/>
              <a:gd name="connsiteY781" fmla="*/ 1178349 h 5467529"/>
              <a:gd name="connsiteX782" fmla="*/ 1461154 w 2639504"/>
              <a:gd name="connsiteY782" fmla="*/ 1225484 h 5467529"/>
              <a:gd name="connsiteX783" fmla="*/ 1414020 w 2639504"/>
              <a:gd name="connsiteY783" fmla="*/ 1178349 h 5467529"/>
              <a:gd name="connsiteX784" fmla="*/ 1461154 w 2639504"/>
              <a:gd name="connsiteY784" fmla="*/ 1131215 h 5467529"/>
              <a:gd name="connsiteX785" fmla="*/ 2592370 w 2639504"/>
              <a:gd name="connsiteY785" fmla="*/ 1131215 h 5467529"/>
              <a:gd name="connsiteX786" fmla="*/ 2639504 w 2639504"/>
              <a:gd name="connsiteY786" fmla="*/ 1178349 h 5467529"/>
              <a:gd name="connsiteX787" fmla="*/ 2592370 w 2639504"/>
              <a:gd name="connsiteY787" fmla="*/ 1225484 h 5467529"/>
              <a:gd name="connsiteX788" fmla="*/ 2545236 w 2639504"/>
              <a:gd name="connsiteY788" fmla="*/ 1178349 h 5467529"/>
              <a:gd name="connsiteX789" fmla="*/ 2592370 w 2639504"/>
              <a:gd name="connsiteY789" fmla="*/ 1131215 h 5467529"/>
              <a:gd name="connsiteX790" fmla="*/ 2309566 w 2639504"/>
              <a:gd name="connsiteY790" fmla="*/ 1131215 h 5467529"/>
              <a:gd name="connsiteX791" fmla="*/ 2356700 w 2639504"/>
              <a:gd name="connsiteY791" fmla="*/ 1178349 h 5467529"/>
              <a:gd name="connsiteX792" fmla="*/ 2309566 w 2639504"/>
              <a:gd name="connsiteY792" fmla="*/ 1225484 h 5467529"/>
              <a:gd name="connsiteX793" fmla="*/ 2262432 w 2639504"/>
              <a:gd name="connsiteY793" fmla="*/ 1178349 h 5467529"/>
              <a:gd name="connsiteX794" fmla="*/ 2309566 w 2639504"/>
              <a:gd name="connsiteY794" fmla="*/ 1131215 h 5467529"/>
              <a:gd name="connsiteX795" fmla="*/ 2026762 w 2639504"/>
              <a:gd name="connsiteY795" fmla="*/ 1131215 h 5467529"/>
              <a:gd name="connsiteX796" fmla="*/ 2073896 w 2639504"/>
              <a:gd name="connsiteY796" fmla="*/ 1178349 h 5467529"/>
              <a:gd name="connsiteX797" fmla="*/ 2026762 w 2639504"/>
              <a:gd name="connsiteY797" fmla="*/ 1225484 h 5467529"/>
              <a:gd name="connsiteX798" fmla="*/ 1979628 w 2639504"/>
              <a:gd name="connsiteY798" fmla="*/ 1178349 h 5467529"/>
              <a:gd name="connsiteX799" fmla="*/ 2026762 w 2639504"/>
              <a:gd name="connsiteY799" fmla="*/ 1131215 h 5467529"/>
              <a:gd name="connsiteX800" fmla="*/ 329938 w 2639504"/>
              <a:gd name="connsiteY800" fmla="*/ 848410 h 5467529"/>
              <a:gd name="connsiteX801" fmla="*/ 377072 w 2639504"/>
              <a:gd name="connsiteY801" fmla="*/ 895545 h 5467529"/>
              <a:gd name="connsiteX802" fmla="*/ 329938 w 2639504"/>
              <a:gd name="connsiteY802" fmla="*/ 942679 h 5467529"/>
              <a:gd name="connsiteX803" fmla="*/ 282804 w 2639504"/>
              <a:gd name="connsiteY803" fmla="*/ 895545 h 5467529"/>
              <a:gd name="connsiteX804" fmla="*/ 329938 w 2639504"/>
              <a:gd name="connsiteY804" fmla="*/ 848410 h 5467529"/>
              <a:gd name="connsiteX805" fmla="*/ 47134 w 2639504"/>
              <a:gd name="connsiteY805" fmla="*/ 848410 h 5467529"/>
              <a:gd name="connsiteX806" fmla="*/ 94268 w 2639504"/>
              <a:gd name="connsiteY806" fmla="*/ 895545 h 5467529"/>
              <a:gd name="connsiteX807" fmla="*/ 47134 w 2639504"/>
              <a:gd name="connsiteY807" fmla="*/ 942679 h 5467529"/>
              <a:gd name="connsiteX808" fmla="*/ 0 w 2639504"/>
              <a:gd name="connsiteY808" fmla="*/ 895545 h 5467529"/>
              <a:gd name="connsiteX809" fmla="*/ 47134 w 2639504"/>
              <a:gd name="connsiteY809" fmla="*/ 848410 h 5467529"/>
              <a:gd name="connsiteX810" fmla="*/ 1178350 w 2639504"/>
              <a:gd name="connsiteY810" fmla="*/ 848410 h 5467529"/>
              <a:gd name="connsiteX811" fmla="*/ 1225484 w 2639504"/>
              <a:gd name="connsiteY811" fmla="*/ 895544 h 5467529"/>
              <a:gd name="connsiteX812" fmla="*/ 1178350 w 2639504"/>
              <a:gd name="connsiteY812" fmla="*/ 942679 h 5467529"/>
              <a:gd name="connsiteX813" fmla="*/ 1131216 w 2639504"/>
              <a:gd name="connsiteY813" fmla="*/ 895544 h 5467529"/>
              <a:gd name="connsiteX814" fmla="*/ 1178350 w 2639504"/>
              <a:gd name="connsiteY814" fmla="*/ 848410 h 5467529"/>
              <a:gd name="connsiteX815" fmla="*/ 895546 w 2639504"/>
              <a:gd name="connsiteY815" fmla="*/ 848410 h 5467529"/>
              <a:gd name="connsiteX816" fmla="*/ 942680 w 2639504"/>
              <a:gd name="connsiteY816" fmla="*/ 895544 h 5467529"/>
              <a:gd name="connsiteX817" fmla="*/ 895546 w 2639504"/>
              <a:gd name="connsiteY817" fmla="*/ 942679 h 5467529"/>
              <a:gd name="connsiteX818" fmla="*/ 848412 w 2639504"/>
              <a:gd name="connsiteY818" fmla="*/ 895544 h 5467529"/>
              <a:gd name="connsiteX819" fmla="*/ 895546 w 2639504"/>
              <a:gd name="connsiteY819" fmla="*/ 848410 h 5467529"/>
              <a:gd name="connsiteX820" fmla="*/ 612742 w 2639504"/>
              <a:gd name="connsiteY820" fmla="*/ 848410 h 5467529"/>
              <a:gd name="connsiteX821" fmla="*/ 659876 w 2639504"/>
              <a:gd name="connsiteY821" fmla="*/ 895545 h 5467529"/>
              <a:gd name="connsiteX822" fmla="*/ 612742 w 2639504"/>
              <a:gd name="connsiteY822" fmla="*/ 942679 h 5467529"/>
              <a:gd name="connsiteX823" fmla="*/ 565608 w 2639504"/>
              <a:gd name="connsiteY823" fmla="*/ 895545 h 5467529"/>
              <a:gd name="connsiteX824" fmla="*/ 612742 w 2639504"/>
              <a:gd name="connsiteY824" fmla="*/ 848410 h 5467529"/>
              <a:gd name="connsiteX825" fmla="*/ 2309566 w 2639504"/>
              <a:gd name="connsiteY825" fmla="*/ 848410 h 5467529"/>
              <a:gd name="connsiteX826" fmla="*/ 2356700 w 2639504"/>
              <a:gd name="connsiteY826" fmla="*/ 895544 h 5467529"/>
              <a:gd name="connsiteX827" fmla="*/ 2309566 w 2639504"/>
              <a:gd name="connsiteY827" fmla="*/ 942679 h 5467529"/>
              <a:gd name="connsiteX828" fmla="*/ 2262432 w 2639504"/>
              <a:gd name="connsiteY828" fmla="*/ 895544 h 5467529"/>
              <a:gd name="connsiteX829" fmla="*/ 2309566 w 2639504"/>
              <a:gd name="connsiteY829" fmla="*/ 848410 h 5467529"/>
              <a:gd name="connsiteX830" fmla="*/ 2026762 w 2639504"/>
              <a:gd name="connsiteY830" fmla="*/ 848410 h 5467529"/>
              <a:gd name="connsiteX831" fmla="*/ 2073896 w 2639504"/>
              <a:gd name="connsiteY831" fmla="*/ 895544 h 5467529"/>
              <a:gd name="connsiteX832" fmla="*/ 2026762 w 2639504"/>
              <a:gd name="connsiteY832" fmla="*/ 942679 h 5467529"/>
              <a:gd name="connsiteX833" fmla="*/ 1979628 w 2639504"/>
              <a:gd name="connsiteY833" fmla="*/ 895544 h 5467529"/>
              <a:gd name="connsiteX834" fmla="*/ 2026762 w 2639504"/>
              <a:gd name="connsiteY834" fmla="*/ 848410 h 5467529"/>
              <a:gd name="connsiteX835" fmla="*/ 1743958 w 2639504"/>
              <a:gd name="connsiteY835" fmla="*/ 848410 h 5467529"/>
              <a:gd name="connsiteX836" fmla="*/ 1791092 w 2639504"/>
              <a:gd name="connsiteY836" fmla="*/ 895544 h 5467529"/>
              <a:gd name="connsiteX837" fmla="*/ 1743958 w 2639504"/>
              <a:gd name="connsiteY837" fmla="*/ 942679 h 5467529"/>
              <a:gd name="connsiteX838" fmla="*/ 1696824 w 2639504"/>
              <a:gd name="connsiteY838" fmla="*/ 895544 h 5467529"/>
              <a:gd name="connsiteX839" fmla="*/ 1743958 w 2639504"/>
              <a:gd name="connsiteY839" fmla="*/ 848410 h 5467529"/>
              <a:gd name="connsiteX840" fmla="*/ 1461154 w 2639504"/>
              <a:gd name="connsiteY840" fmla="*/ 848410 h 5467529"/>
              <a:gd name="connsiteX841" fmla="*/ 1508288 w 2639504"/>
              <a:gd name="connsiteY841" fmla="*/ 895544 h 5467529"/>
              <a:gd name="connsiteX842" fmla="*/ 1461154 w 2639504"/>
              <a:gd name="connsiteY842" fmla="*/ 942679 h 5467529"/>
              <a:gd name="connsiteX843" fmla="*/ 1414020 w 2639504"/>
              <a:gd name="connsiteY843" fmla="*/ 895544 h 5467529"/>
              <a:gd name="connsiteX844" fmla="*/ 1461154 w 2639504"/>
              <a:gd name="connsiteY844" fmla="*/ 848410 h 5467529"/>
              <a:gd name="connsiteX845" fmla="*/ 2592370 w 2639504"/>
              <a:gd name="connsiteY845" fmla="*/ 848410 h 5467529"/>
              <a:gd name="connsiteX846" fmla="*/ 2639504 w 2639504"/>
              <a:gd name="connsiteY846" fmla="*/ 895544 h 5467529"/>
              <a:gd name="connsiteX847" fmla="*/ 2592370 w 2639504"/>
              <a:gd name="connsiteY847" fmla="*/ 942678 h 5467529"/>
              <a:gd name="connsiteX848" fmla="*/ 2545236 w 2639504"/>
              <a:gd name="connsiteY848" fmla="*/ 895544 h 5467529"/>
              <a:gd name="connsiteX849" fmla="*/ 2592370 w 2639504"/>
              <a:gd name="connsiteY849" fmla="*/ 848410 h 5467529"/>
              <a:gd name="connsiteX850" fmla="*/ 1461154 w 2639504"/>
              <a:gd name="connsiteY850" fmla="*/ 565607 h 5467529"/>
              <a:gd name="connsiteX851" fmla="*/ 1508288 w 2639504"/>
              <a:gd name="connsiteY851" fmla="*/ 612739 h 5467529"/>
              <a:gd name="connsiteX852" fmla="*/ 1461154 w 2639504"/>
              <a:gd name="connsiteY852" fmla="*/ 659873 h 5467529"/>
              <a:gd name="connsiteX853" fmla="*/ 1414020 w 2639504"/>
              <a:gd name="connsiteY853" fmla="*/ 612739 h 5467529"/>
              <a:gd name="connsiteX854" fmla="*/ 1461154 w 2639504"/>
              <a:gd name="connsiteY854" fmla="*/ 565607 h 5467529"/>
              <a:gd name="connsiteX855" fmla="*/ 1178350 w 2639504"/>
              <a:gd name="connsiteY855" fmla="*/ 565607 h 5467529"/>
              <a:gd name="connsiteX856" fmla="*/ 1225484 w 2639504"/>
              <a:gd name="connsiteY856" fmla="*/ 612739 h 5467529"/>
              <a:gd name="connsiteX857" fmla="*/ 1178350 w 2639504"/>
              <a:gd name="connsiteY857" fmla="*/ 659873 h 5467529"/>
              <a:gd name="connsiteX858" fmla="*/ 1131216 w 2639504"/>
              <a:gd name="connsiteY858" fmla="*/ 612739 h 5467529"/>
              <a:gd name="connsiteX859" fmla="*/ 1178350 w 2639504"/>
              <a:gd name="connsiteY859" fmla="*/ 565607 h 5467529"/>
              <a:gd name="connsiteX860" fmla="*/ 895546 w 2639504"/>
              <a:gd name="connsiteY860" fmla="*/ 565607 h 5467529"/>
              <a:gd name="connsiteX861" fmla="*/ 942680 w 2639504"/>
              <a:gd name="connsiteY861" fmla="*/ 612739 h 5467529"/>
              <a:gd name="connsiteX862" fmla="*/ 895546 w 2639504"/>
              <a:gd name="connsiteY862" fmla="*/ 659873 h 5467529"/>
              <a:gd name="connsiteX863" fmla="*/ 848412 w 2639504"/>
              <a:gd name="connsiteY863" fmla="*/ 612739 h 5467529"/>
              <a:gd name="connsiteX864" fmla="*/ 895546 w 2639504"/>
              <a:gd name="connsiteY864" fmla="*/ 565607 h 5467529"/>
              <a:gd name="connsiteX865" fmla="*/ 612742 w 2639504"/>
              <a:gd name="connsiteY865" fmla="*/ 565607 h 5467529"/>
              <a:gd name="connsiteX866" fmla="*/ 659876 w 2639504"/>
              <a:gd name="connsiteY866" fmla="*/ 612739 h 5467529"/>
              <a:gd name="connsiteX867" fmla="*/ 612742 w 2639504"/>
              <a:gd name="connsiteY867" fmla="*/ 659873 h 5467529"/>
              <a:gd name="connsiteX868" fmla="*/ 565608 w 2639504"/>
              <a:gd name="connsiteY868" fmla="*/ 612739 h 5467529"/>
              <a:gd name="connsiteX869" fmla="*/ 612742 w 2639504"/>
              <a:gd name="connsiteY869" fmla="*/ 565607 h 5467529"/>
              <a:gd name="connsiteX870" fmla="*/ 329938 w 2639504"/>
              <a:gd name="connsiteY870" fmla="*/ 565607 h 5467529"/>
              <a:gd name="connsiteX871" fmla="*/ 377072 w 2639504"/>
              <a:gd name="connsiteY871" fmla="*/ 612739 h 5467529"/>
              <a:gd name="connsiteX872" fmla="*/ 329938 w 2639504"/>
              <a:gd name="connsiteY872" fmla="*/ 659873 h 5467529"/>
              <a:gd name="connsiteX873" fmla="*/ 282804 w 2639504"/>
              <a:gd name="connsiteY873" fmla="*/ 612739 h 5467529"/>
              <a:gd name="connsiteX874" fmla="*/ 329938 w 2639504"/>
              <a:gd name="connsiteY874" fmla="*/ 565607 h 5467529"/>
              <a:gd name="connsiteX875" fmla="*/ 47134 w 2639504"/>
              <a:gd name="connsiteY875" fmla="*/ 565607 h 5467529"/>
              <a:gd name="connsiteX876" fmla="*/ 94268 w 2639504"/>
              <a:gd name="connsiteY876" fmla="*/ 612739 h 5467529"/>
              <a:gd name="connsiteX877" fmla="*/ 47134 w 2639504"/>
              <a:gd name="connsiteY877" fmla="*/ 659873 h 5467529"/>
              <a:gd name="connsiteX878" fmla="*/ 0 w 2639504"/>
              <a:gd name="connsiteY878" fmla="*/ 612739 h 5467529"/>
              <a:gd name="connsiteX879" fmla="*/ 47134 w 2639504"/>
              <a:gd name="connsiteY879" fmla="*/ 565607 h 5467529"/>
              <a:gd name="connsiteX880" fmla="*/ 2309566 w 2639504"/>
              <a:gd name="connsiteY880" fmla="*/ 565606 h 5467529"/>
              <a:gd name="connsiteX881" fmla="*/ 2356700 w 2639504"/>
              <a:gd name="connsiteY881" fmla="*/ 612739 h 5467529"/>
              <a:gd name="connsiteX882" fmla="*/ 2309566 w 2639504"/>
              <a:gd name="connsiteY882" fmla="*/ 659873 h 5467529"/>
              <a:gd name="connsiteX883" fmla="*/ 2262432 w 2639504"/>
              <a:gd name="connsiteY883" fmla="*/ 612739 h 5467529"/>
              <a:gd name="connsiteX884" fmla="*/ 2309566 w 2639504"/>
              <a:gd name="connsiteY884" fmla="*/ 565606 h 5467529"/>
              <a:gd name="connsiteX885" fmla="*/ 2026762 w 2639504"/>
              <a:gd name="connsiteY885" fmla="*/ 565606 h 5467529"/>
              <a:gd name="connsiteX886" fmla="*/ 2073896 w 2639504"/>
              <a:gd name="connsiteY886" fmla="*/ 612739 h 5467529"/>
              <a:gd name="connsiteX887" fmla="*/ 2026762 w 2639504"/>
              <a:gd name="connsiteY887" fmla="*/ 659873 h 5467529"/>
              <a:gd name="connsiteX888" fmla="*/ 1979628 w 2639504"/>
              <a:gd name="connsiteY888" fmla="*/ 612739 h 5467529"/>
              <a:gd name="connsiteX889" fmla="*/ 2026762 w 2639504"/>
              <a:gd name="connsiteY889" fmla="*/ 565606 h 5467529"/>
              <a:gd name="connsiteX890" fmla="*/ 1743958 w 2639504"/>
              <a:gd name="connsiteY890" fmla="*/ 565606 h 5467529"/>
              <a:gd name="connsiteX891" fmla="*/ 1791092 w 2639504"/>
              <a:gd name="connsiteY891" fmla="*/ 612739 h 5467529"/>
              <a:gd name="connsiteX892" fmla="*/ 1743958 w 2639504"/>
              <a:gd name="connsiteY892" fmla="*/ 659873 h 5467529"/>
              <a:gd name="connsiteX893" fmla="*/ 1696824 w 2639504"/>
              <a:gd name="connsiteY893" fmla="*/ 612739 h 5467529"/>
              <a:gd name="connsiteX894" fmla="*/ 1743958 w 2639504"/>
              <a:gd name="connsiteY894" fmla="*/ 565606 h 5467529"/>
              <a:gd name="connsiteX895" fmla="*/ 2592370 w 2639504"/>
              <a:gd name="connsiteY895" fmla="*/ 565605 h 5467529"/>
              <a:gd name="connsiteX896" fmla="*/ 2639504 w 2639504"/>
              <a:gd name="connsiteY896" fmla="*/ 612739 h 5467529"/>
              <a:gd name="connsiteX897" fmla="*/ 2592370 w 2639504"/>
              <a:gd name="connsiteY897" fmla="*/ 659873 h 5467529"/>
              <a:gd name="connsiteX898" fmla="*/ 2545236 w 2639504"/>
              <a:gd name="connsiteY898" fmla="*/ 612739 h 5467529"/>
              <a:gd name="connsiteX899" fmla="*/ 2592370 w 2639504"/>
              <a:gd name="connsiteY899" fmla="*/ 565605 h 5467529"/>
              <a:gd name="connsiteX900" fmla="*/ 2592370 w 2639504"/>
              <a:gd name="connsiteY900" fmla="*/ 282805 h 5467529"/>
              <a:gd name="connsiteX901" fmla="*/ 2639504 w 2639504"/>
              <a:gd name="connsiteY901" fmla="*/ 329934 h 5467529"/>
              <a:gd name="connsiteX902" fmla="*/ 2592370 w 2639504"/>
              <a:gd name="connsiteY902" fmla="*/ 377071 h 5467529"/>
              <a:gd name="connsiteX903" fmla="*/ 2545236 w 2639504"/>
              <a:gd name="connsiteY903" fmla="*/ 329934 h 5467529"/>
              <a:gd name="connsiteX904" fmla="*/ 2592370 w 2639504"/>
              <a:gd name="connsiteY904" fmla="*/ 282805 h 5467529"/>
              <a:gd name="connsiteX905" fmla="*/ 2309566 w 2639504"/>
              <a:gd name="connsiteY905" fmla="*/ 282805 h 5467529"/>
              <a:gd name="connsiteX906" fmla="*/ 2356700 w 2639504"/>
              <a:gd name="connsiteY906" fmla="*/ 329934 h 5467529"/>
              <a:gd name="connsiteX907" fmla="*/ 2309566 w 2639504"/>
              <a:gd name="connsiteY907" fmla="*/ 377071 h 5467529"/>
              <a:gd name="connsiteX908" fmla="*/ 2262432 w 2639504"/>
              <a:gd name="connsiteY908" fmla="*/ 329934 h 5467529"/>
              <a:gd name="connsiteX909" fmla="*/ 2309566 w 2639504"/>
              <a:gd name="connsiteY909" fmla="*/ 282805 h 5467529"/>
              <a:gd name="connsiteX910" fmla="*/ 2026762 w 2639504"/>
              <a:gd name="connsiteY910" fmla="*/ 282805 h 5467529"/>
              <a:gd name="connsiteX911" fmla="*/ 2073896 w 2639504"/>
              <a:gd name="connsiteY911" fmla="*/ 329934 h 5467529"/>
              <a:gd name="connsiteX912" fmla="*/ 2026762 w 2639504"/>
              <a:gd name="connsiteY912" fmla="*/ 377071 h 5467529"/>
              <a:gd name="connsiteX913" fmla="*/ 1979628 w 2639504"/>
              <a:gd name="connsiteY913" fmla="*/ 329934 h 5467529"/>
              <a:gd name="connsiteX914" fmla="*/ 2026762 w 2639504"/>
              <a:gd name="connsiteY914" fmla="*/ 282805 h 5467529"/>
              <a:gd name="connsiteX915" fmla="*/ 1743958 w 2639504"/>
              <a:gd name="connsiteY915" fmla="*/ 282805 h 5467529"/>
              <a:gd name="connsiteX916" fmla="*/ 1791092 w 2639504"/>
              <a:gd name="connsiteY916" fmla="*/ 329934 h 5467529"/>
              <a:gd name="connsiteX917" fmla="*/ 1743958 w 2639504"/>
              <a:gd name="connsiteY917" fmla="*/ 377072 h 5467529"/>
              <a:gd name="connsiteX918" fmla="*/ 1696824 w 2639504"/>
              <a:gd name="connsiteY918" fmla="*/ 329934 h 5467529"/>
              <a:gd name="connsiteX919" fmla="*/ 1743958 w 2639504"/>
              <a:gd name="connsiteY919" fmla="*/ 282805 h 5467529"/>
              <a:gd name="connsiteX920" fmla="*/ 1461154 w 2639504"/>
              <a:gd name="connsiteY920" fmla="*/ 282805 h 5467529"/>
              <a:gd name="connsiteX921" fmla="*/ 1508288 w 2639504"/>
              <a:gd name="connsiteY921" fmla="*/ 329934 h 5467529"/>
              <a:gd name="connsiteX922" fmla="*/ 1461154 w 2639504"/>
              <a:gd name="connsiteY922" fmla="*/ 377072 h 5467529"/>
              <a:gd name="connsiteX923" fmla="*/ 1414020 w 2639504"/>
              <a:gd name="connsiteY923" fmla="*/ 329934 h 5467529"/>
              <a:gd name="connsiteX924" fmla="*/ 1461154 w 2639504"/>
              <a:gd name="connsiteY924" fmla="*/ 282805 h 5467529"/>
              <a:gd name="connsiteX925" fmla="*/ 1178350 w 2639504"/>
              <a:gd name="connsiteY925" fmla="*/ 282805 h 5467529"/>
              <a:gd name="connsiteX926" fmla="*/ 1225484 w 2639504"/>
              <a:gd name="connsiteY926" fmla="*/ 329934 h 5467529"/>
              <a:gd name="connsiteX927" fmla="*/ 1178350 w 2639504"/>
              <a:gd name="connsiteY927" fmla="*/ 377072 h 5467529"/>
              <a:gd name="connsiteX928" fmla="*/ 1131216 w 2639504"/>
              <a:gd name="connsiteY928" fmla="*/ 329934 h 5467529"/>
              <a:gd name="connsiteX929" fmla="*/ 1178350 w 2639504"/>
              <a:gd name="connsiteY929" fmla="*/ 282805 h 5467529"/>
              <a:gd name="connsiteX930" fmla="*/ 895546 w 2639504"/>
              <a:gd name="connsiteY930" fmla="*/ 282805 h 5467529"/>
              <a:gd name="connsiteX931" fmla="*/ 942680 w 2639504"/>
              <a:gd name="connsiteY931" fmla="*/ 329934 h 5467529"/>
              <a:gd name="connsiteX932" fmla="*/ 895546 w 2639504"/>
              <a:gd name="connsiteY932" fmla="*/ 377072 h 5467529"/>
              <a:gd name="connsiteX933" fmla="*/ 848412 w 2639504"/>
              <a:gd name="connsiteY933" fmla="*/ 329934 h 5467529"/>
              <a:gd name="connsiteX934" fmla="*/ 895546 w 2639504"/>
              <a:gd name="connsiteY934" fmla="*/ 282805 h 5467529"/>
              <a:gd name="connsiteX935" fmla="*/ 612742 w 2639504"/>
              <a:gd name="connsiteY935" fmla="*/ 282805 h 5467529"/>
              <a:gd name="connsiteX936" fmla="*/ 659876 w 2639504"/>
              <a:gd name="connsiteY936" fmla="*/ 329934 h 5467529"/>
              <a:gd name="connsiteX937" fmla="*/ 612742 w 2639504"/>
              <a:gd name="connsiteY937" fmla="*/ 377072 h 5467529"/>
              <a:gd name="connsiteX938" fmla="*/ 565608 w 2639504"/>
              <a:gd name="connsiteY938" fmla="*/ 329934 h 5467529"/>
              <a:gd name="connsiteX939" fmla="*/ 612742 w 2639504"/>
              <a:gd name="connsiteY939" fmla="*/ 282805 h 5467529"/>
              <a:gd name="connsiteX940" fmla="*/ 329938 w 2639504"/>
              <a:gd name="connsiteY940" fmla="*/ 282805 h 5467529"/>
              <a:gd name="connsiteX941" fmla="*/ 377072 w 2639504"/>
              <a:gd name="connsiteY941" fmla="*/ 329934 h 5467529"/>
              <a:gd name="connsiteX942" fmla="*/ 329938 w 2639504"/>
              <a:gd name="connsiteY942" fmla="*/ 377072 h 5467529"/>
              <a:gd name="connsiteX943" fmla="*/ 282804 w 2639504"/>
              <a:gd name="connsiteY943" fmla="*/ 329934 h 5467529"/>
              <a:gd name="connsiteX944" fmla="*/ 329938 w 2639504"/>
              <a:gd name="connsiteY944" fmla="*/ 282805 h 5467529"/>
              <a:gd name="connsiteX945" fmla="*/ 47134 w 2639504"/>
              <a:gd name="connsiteY945" fmla="*/ 282805 h 5467529"/>
              <a:gd name="connsiteX946" fmla="*/ 94268 w 2639504"/>
              <a:gd name="connsiteY946" fmla="*/ 329934 h 5467529"/>
              <a:gd name="connsiteX947" fmla="*/ 47134 w 2639504"/>
              <a:gd name="connsiteY947" fmla="*/ 377072 h 5467529"/>
              <a:gd name="connsiteX948" fmla="*/ 0 w 2639504"/>
              <a:gd name="connsiteY948" fmla="*/ 329934 h 5467529"/>
              <a:gd name="connsiteX949" fmla="*/ 47134 w 2639504"/>
              <a:gd name="connsiteY949" fmla="*/ 282805 h 5467529"/>
              <a:gd name="connsiteX950" fmla="*/ 2592370 w 2639504"/>
              <a:gd name="connsiteY950" fmla="*/ 0 h 5467529"/>
              <a:gd name="connsiteX951" fmla="*/ 2639504 w 2639504"/>
              <a:gd name="connsiteY951" fmla="*/ 47133 h 5467529"/>
              <a:gd name="connsiteX952" fmla="*/ 2592370 w 2639504"/>
              <a:gd name="connsiteY952" fmla="*/ 94267 h 5467529"/>
              <a:gd name="connsiteX953" fmla="*/ 2545236 w 2639504"/>
              <a:gd name="connsiteY953" fmla="*/ 47133 h 5467529"/>
              <a:gd name="connsiteX954" fmla="*/ 2592370 w 2639504"/>
              <a:gd name="connsiteY954" fmla="*/ 0 h 5467529"/>
              <a:gd name="connsiteX955" fmla="*/ 2309566 w 2639504"/>
              <a:gd name="connsiteY955" fmla="*/ 0 h 5467529"/>
              <a:gd name="connsiteX956" fmla="*/ 2356700 w 2639504"/>
              <a:gd name="connsiteY956" fmla="*/ 47133 h 5467529"/>
              <a:gd name="connsiteX957" fmla="*/ 2309566 w 2639504"/>
              <a:gd name="connsiteY957" fmla="*/ 94267 h 5467529"/>
              <a:gd name="connsiteX958" fmla="*/ 2262432 w 2639504"/>
              <a:gd name="connsiteY958" fmla="*/ 47133 h 5467529"/>
              <a:gd name="connsiteX959" fmla="*/ 2309566 w 2639504"/>
              <a:gd name="connsiteY959" fmla="*/ 0 h 5467529"/>
              <a:gd name="connsiteX960" fmla="*/ 2026762 w 2639504"/>
              <a:gd name="connsiteY960" fmla="*/ 0 h 5467529"/>
              <a:gd name="connsiteX961" fmla="*/ 2073896 w 2639504"/>
              <a:gd name="connsiteY961" fmla="*/ 47133 h 5467529"/>
              <a:gd name="connsiteX962" fmla="*/ 2026762 w 2639504"/>
              <a:gd name="connsiteY962" fmla="*/ 94267 h 5467529"/>
              <a:gd name="connsiteX963" fmla="*/ 1979628 w 2639504"/>
              <a:gd name="connsiteY963" fmla="*/ 47133 h 5467529"/>
              <a:gd name="connsiteX964" fmla="*/ 2026762 w 2639504"/>
              <a:gd name="connsiteY964" fmla="*/ 0 h 5467529"/>
              <a:gd name="connsiteX965" fmla="*/ 1743958 w 2639504"/>
              <a:gd name="connsiteY965" fmla="*/ 0 h 5467529"/>
              <a:gd name="connsiteX966" fmla="*/ 1791092 w 2639504"/>
              <a:gd name="connsiteY966" fmla="*/ 47133 h 5467529"/>
              <a:gd name="connsiteX967" fmla="*/ 1743958 w 2639504"/>
              <a:gd name="connsiteY967" fmla="*/ 94267 h 5467529"/>
              <a:gd name="connsiteX968" fmla="*/ 1696824 w 2639504"/>
              <a:gd name="connsiteY968" fmla="*/ 47133 h 5467529"/>
              <a:gd name="connsiteX969" fmla="*/ 1743958 w 2639504"/>
              <a:gd name="connsiteY969" fmla="*/ 0 h 5467529"/>
              <a:gd name="connsiteX970" fmla="*/ 1461154 w 2639504"/>
              <a:gd name="connsiteY970" fmla="*/ 0 h 5467529"/>
              <a:gd name="connsiteX971" fmla="*/ 1508288 w 2639504"/>
              <a:gd name="connsiteY971" fmla="*/ 47133 h 5467529"/>
              <a:gd name="connsiteX972" fmla="*/ 1461154 w 2639504"/>
              <a:gd name="connsiteY972" fmla="*/ 94267 h 5467529"/>
              <a:gd name="connsiteX973" fmla="*/ 1414020 w 2639504"/>
              <a:gd name="connsiteY973" fmla="*/ 47133 h 5467529"/>
              <a:gd name="connsiteX974" fmla="*/ 1461154 w 2639504"/>
              <a:gd name="connsiteY974" fmla="*/ 0 h 5467529"/>
              <a:gd name="connsiteX975" fmla="*/ 1178350 w 2639504"/>
              <a:gd name="connsiteY975" fmla="*/ 0 h 5467529"/>
              <a:gd name="connsiteX976" fmla="*/ 1225484 w 2639504"/>
              <a:gd name="connsiteY976" fmla="*/ 47133 h 5467529"/>
              <a:gd name="connsiteX977" fmla="*/ 1178350 w 2639504"/>
              <a:gd name="connsiteY977" fmla="*/ 94267 h 5467529"/>
              <a:gd name="connsiteX978" fmla="*/ 1131216 w 2639504"/>
              <a:gd name="connsiteY978" fmla="*/ 47133 h 5467529"/>
              <a:gd name="connsiteX979" fmla="*/ 1178350 w 2639504"/>
              <a:gd name="connsiteY979" fmla="*/ 0 h 5467529"/>
              <a:gd name="connsiteX980" fmla="*/ 895546 w 2639504"/>
              <a:gd name="connsiteY980" fmla="*/ 0 h 5467529"/>
              <a:gd name="connsiteX981" fmla="*/ 942680 w 2639504"/>
              <a:gd name="connsiteY981" fmla="*/ 47133 h 5467529"/>
              <a:gd name="connsiteX982" fmla="*/ 895546 w 2639504"/>
              <a:gd name="connsiteY982" fmla="*/ 94267 h 5467529"/>
              <a:gd name="connsiteX983" fmla="*/ 848412 w 2639504"/>
              <a:gd name="connsiteY983" fmla="*/ 47133 h 5467529"/>
              <a:gd name="connsiteX984" fmla="*/ 895546 w 2639504"/>
              <a:gd name="connsiteY984" fmla="*/ 0 h 5467529"/>
              <a:gd name="connsiteX985" fmla="*/ 612742 w 2639504"/>
              <a:gd name="connsiteY985" fmla="*/ 0 h 5467529"/>
              <a:gd name="connsiteX986" fmla="*/ 659876 w 2639504"/>
              <a:gd name="connsiteY986" fmla="*/ 47133 h 5467529"/>
              <a:gd name="connsiteX987" fmla="*/ 612742 w 2639504"/>
              <a:gd name="connsiteY987" fmla="*/ 94267 h 5467529"/>
              <a:gd name="connsiteX988" fmla="*/ 565608 w 2639504"/>
              <a:gd name="connsiteY988" fmla="*/ 47133 h 5467529"/>
              <a:gd name="connsiteX989" fmla="*/ 612742 w 2639504"/>
              <a:gd name="connsiteY989" fmla="*/ 0 h 5467529"/>
              <a:gd name="connsiteX990" fmla="*/ 329938 w 2639504"/>
              <a:gd name="connsiteY990" fmla="*/ 0 h 5467529"/>
              <a:gd name="connsiteX991" fmla="*/ 377072 w 2639504"/>
              <a:gd name="connsiteY991" fmla="*/ 47133 h 5467529"/>
              <a:gd name="connsiteX992" fmla="*/ 329938 w 2639504"/>
              <a:gd name="connsiteY992" fmla="*/ 94268 h 5467529"/>
              <a:gd name="connsiteX993" fmla="*/ 282804 w 2639504"/>
              <a:gd name="connsiteY993" fmla="*/ 47133 h 5467529"/>
              <a:gd name="connsiteX994" fmla="*/ 329938 w 2639504"/>
              <a:gd name="connsiteY994" fmla="*/ 0 h 5467529"/>
              <a:gd name="connsiteX995" fmla="*/ 47134 w 2639504"/>
              <a:gd name="connsiteY995" fmla="*/ 0 h 5467529"/>
              <a:gd name="connsiteX996" fmla="*/ 94268 w 2639504"/>
              <a:gd name="connsiteY996" fmla="*/ 47133 h 5467529"/>
              <a:gd name="connsiteX997" fmla="*/ 47134 w 2639504"/>
              <a:gd name="connsiteY997" fmla="*/ 94268 h 5467529"/>
              <a:gd name="connsiteX998" fmla="*/ 0 w 2639504"/>
              <a:gd name="connsiteY998" fmla="*/ 47133 h 5467529"/>
              <a:gd name="connsiteX999" fmla="*/ 47134 w 2639504"/>
              <a:gd name="connsiteY999" fmla="*/ 0 h 5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</a:cxnLst>
            <a:rect l="l" t="t" r="r" b="b"/>
            <a:pathLst>
              <a:path w="2639504" h="5467529">
                <a:moveTo>
                  <a:pt x="2592370" y="5373261"/>
                </a:moveTo>
                <a:cubicBezTo>
                  <a:pt x="2618401" y="5373261"/>
                  <a:pt x="2639504" y="5394364"/>
                  <a:pt x="2639504" y="5420395"/>
                </a:cubicBezTo>
                <a:cubicBezTo>
                  <a:pt x="2639504" y="5446426"/>
                  <a:pt x="2618401" y="5467529"/>
                  <a:pt x="2592370" y="5467529"/>
                </a:cubicBezTo>
                <a:cubicBezTo>
                  <a:pt x="2566339" y="5467529"/>
                  <a:pt x="2545236" y="5446426"/>
                  <a:pt x="2545236" y="5420395"/>
                </a:cubicBezTo>
                <a:cubicBezTo>
                  <a:pt x="2545236" y="5394364"/>
                  <a:pt x="2566339" y="5373261"/>
                  <a:pt x="2592370" y="5373261"/>
                </a:cubicBezTo>
                <a:close/>
                <a:moveTo>
                  <a:pt x="2309566" y="5373261"/>
                </a:moveTo>
                <a:cubicBezTo>
                  <a:pt x="2335597" y="5373261"/>
                  <a:pt x="2356700" y="5394364"/>
                  <a:pt x="2356700" y="5420395"/>
                </a:cubicBezTo>
                <a:cubicBezTo>
                  <a:pt x="2356700" y="5446426"/>
                  <a:pt x="2335597" y="5467529"/>
                  <a:pt x="2309566" y="5467529"/>
                </a:cubicBezTo>
                <a:cubicBezTo>
                  <a:pt x="2283535" y="5467529"/>
                  <a:pt x="2262432" y="5446426"/>
                  <a:pt x="2262432" y="5420395"/>
                </a:cubicBezTo>
                <a:cubicBezTo>
                  <a:pt x="2262432" y="5394364"/>
                  <a:pt x="2283535" y="5373261"/>
                  <a:pt x="2309566" y="5373261"/>
                </a:cubicBezTo>
                <a:close/>
                <a:moveTo>
                  <a:pt x="2026762" y="5373261"/>
                </a:moveTo>
                <a:cubicBezTo>
                  <a:pt x="2052793" y="5373261"/>
                  <a:pt x="2073896" y="5394364"/>
                  <a:pt x="2073896" y="5420395"/>
                </a:cubicBezTo>
                <a:cubicBezTo>
                  <a:pt x="2073896" y="5446426"/>
                  <a:pt x="2052793" y="5467529"/>
                  <a:pt x="2026762" y="5467529"/>
                </a:cubicBezTo>
                <a:cubicBezTo>
                  <a:pt x="2000731" y="5467529"/>
                  <a:pt x="1979628" y="5446426"/>
                  <a:pt x="1979628" y="5420395"/>
                </a:cubicBezTo>
                <a:cubicBezTo>
                  <a:pt x="1979628" y="5394364"/>
                  <a:pt x="2000731" y="5373261"/>
                  <a:pt x="2026762" y="5373261"/>
                </a:cubicBezTo>
                <a:close/>
                <a:moveTo>
                  <a:pt x="1743958" y="5373261"/>
                </a:moveTo>
                <a:cubicBezTo>
                  <a:pt x="1769989" y="5373261"/>
                  <a:pt x="1791092" y="5394364"/>
                  <a:pt x="1791092" y="5420395"/>
                </a:cubicBezTo>
                <a:cubicBezTo>
                  <a:pt x="1791092" y="5446426"/>
                  <a:pt x="1769989" y="5467529"/>
                  <a:pt x="1743958" y="5467529"/>
                </a:cubicBezTo>
                <a:cubicBezTo>
                  <a:pt x="1717927" y="5467529"/>
                  <a:pt x="1696824" y="5446426"/>
                  <a:pt x="1696824" y="5420395"/>
                </a:cubicBezTo>
                <a:cubicBezTo>
                  <a:pt x="1696824" y="5394364"/>
                  <a:pt x="1717927" y="5373261"/>
                  <a:pt x="1743958" y="5373261"/>
                </a:cubicBezTo>
                <a:close/>
                <a:moveTo>
                  <a:pt x="1461154" y="5373261"/>
                </a:moveTo>
                <a:cubicBezTo>
                  <a:pt x="1487185" y="5373261"/>
                  <a:pt x="1508288" y="5394364"/>
                  <a:pt x="1508288" y="5420395"/>
                </a:cubicBezTo>
                <a:cubicBezTo>
                  <a:pt x="1508288" y="5446426"/>
                  <a:pt x="1487185" y="5467529"/>
                  <a:pt x="1461154" y="5467529"/>
                </a:cubicBezTo>
                <a:cubicBezTo>
                  <a:pt x="1435123" y="5467529"/>
                  <a:pt x="1414020" y="5446426"/>
                  <a:pt x="1414020" y="5420395"/>
                </a:cubicBezTo>
                <a:cubicBezTo>
                  <a:pt x="1414020" y="5394364"/>
                  <a:pt x="1435123" y="5373261"/>
                  <a:pt x="1461154" y="5373261"/>
                </a:cubicBezTo>
                <a:close/>
                <a:moveTo>
                  <a:pt x="1178350" y="5373261"/>
                </a:moveTo>
                <a:cubicBezTo>
                  <a:pt x="1204381" y="5373261"/>
                  <a:pt x="1225484" y="5394364"/>
                  <a:pt x="1225484" y="5420395"/>
                </a:cubicBezTo>
                <a:cubicBezTo>
                  <a:pt x="1225484" y="5446426"/>
                  <a:pt x="1204381" y="5467529"/>
                  <a:pt x="1178350" y="5467529"/>
                </a:cubicBezTo>
                <a:cubicBezTo>
                  <a:pt x="1152319" y="5467529"/>
                  <a:pt x="1131216" y="5446426"/>
                  <a:pt x="1131216" y="5420395"/>
                </a:cubicBezTo>
                <a:cubicBezTo>
                  <a:pt x="1131216" y="5394364"/>
                  <a:pt x="1152319" y="5373261"/>
                  <a:pt x="1178350" y="5373261"/>
                </a:cubicBezTo>
                <a:close/>
                <a:moveTo>
                  <a:pt x="895546" y="5373261"/>
                </a:moveTo>
                <a:cubicBezTo>
                  <a:pt x="921577" y="5373261"/>
                  <a:pt x="942680" y="5394364"/>
                  <a:pt x="942680" y="5420395"/>
                </a:cubicBezTo>
                <a:cubicBezTo>
                  <a:pt x="942680" y="5446426"/>
                  <a:pt x="921577" y="5467529"/>
                  <a:pt x="895546" y="5467529"/>
                </a:cubicBezTo>
                <a:cubicBezTo>
                  <a:pt x="869515" y="5467529"/>
                  <a:pt x="848412" y="5446426"/>
                  <a:pt x="848412" y="5420395"/>
                </a:cubicBezTo>
                <a:cubicBezTo>
                  <a:pt x="848412" y="5394364"/>
                  <a:pt x="869515" y="5373261"/>
                  <a:pt x="895546" y="5373261"/>
                </a:cubicBezTo>
                <a:close/>
                <a:moveTo>
                  <a:pt x="612742" y="5373261"/>
                </a:moveTo>
                <a:cubicBezTo>
                  <a:pt x="638773" y="5373261"/>
                  <a:pt x="659876" y="5394364"/>
                  <a:pt x="659876" y="5420395"/>
                </a:cubicBezTo>
                <a:cubicBezTo>
                  <a:pt x="659876" y="5446426"/>
                  <a:pt x="638773" y="5467529"/>
                  <a:pt x="612742" y="5467529"/>
                </a:cubicBezTo>
                <a:cubicBezTo>
                  <a:pt x="586711" y="5467529"/>
                  <a:pt x="565608" y="5446426"/>
                  <a:pt x="565608" y="5420395"/>
                </a:cubicBezTo>
                <a:cubicBezTo>
                  <a:pt x="565608" y="5394364"/>
                  <a:pt x="586711" y="5373261"/>
                  <a:pt x="612742" y="5373261"/>
                </a:cubicBezTo>
                <a:close/>
                <a:moveTo>
                  <a:pt x="329938" y="5373261"/>
                </a:moveTo>
                <a:cubicBezTo>
                  <a:pt x="355969" y="5373261"/>
                  <a:pt x="377072" y="5394364"/>
                  <a:pt x="377072" y="5420395"/>
                </a:cubicBezTo>
                <a:cubicBezTo>
                  <a:pt x="377072" y="5446426"/>
                  <a:pt x="355969" y="5467529"/>
                  <a:pt x="329938" y="5467529"/>
                </a:cubicBezTo>
                <a:cubicBezTo>
                  <a:pt x="303907" y="5467529"/>
                  <a:pt x="282804" y="5446426"/>
                  <a:pt x="282804" y="5420395"/>
                </a:cubicBezTo>
                <a:cubicBezTo>
                  <a:pt x="282804" y="5394364"/>
                  <a:pt x="303907" y="5373261"/>
                  <a:pt x="329938" y="5373261"/>
                </a:cubicBezTo>
                <a:close/>
                <a:moveTo>
                  <a:pt x="47134" y="5373261"/>
                </a:moveTo>
                <a:cubicBezTo>
                  <a:pt x="73165" y="5373261"/>
                  <a:pt x="94268" y="5394364"/>
                  <a:pt x="94268" y="5420395"/>
                </a:cubicBezTo>
                <a:cubicBezTo>
                  <a:pt x="94268" y="5446426"/>
                  <a:pt x="73165" y="5467529"/>
                  <a:pt x="47134" y="5467529"/>
                </a:cubicBezTo>
                <a:cubicBezTo>
                  <a:pt x="21103" y="5467529"/>
                  <a:pt x="0" y="5446426"/>
                  <a:pt x="0" y="5420395"/>
                </a:cubicBezTo>
                <a:cubicBezTo>
                  <a:pt x="0" y="5394364"/>
                  <a:pt x="21103" y="5373261"/>
                  <a:pt x="47134" y="5373261"/>
                </a:cubicBezTo>
                <a:close/>
                <a:moveTo>
                  <a:pt x="2592370" y="5090457"/>
                </a:moveTo>
                <a:cubicBezTo>
                  <a:pt x="2618401" y="5090457"/>
                  <a:pt x="2639504" y="5111560"/>
                  <a:pt x="2639504" y="5137591"/>
                </a:cubicBezTo>
                <a:cubicBezTo>
                  <a:pt x="2639504" y="5163622"/>
                  <a:pt x="2618401" y="5184725"/>
                  <a:pt x="2592370" y="5184725"/>
                </a:cubicBezTo>
                <a:cubicBezTo>
                  <a:pt x="2566339" y="5184725"/>
                  <a:pt x="2545236" y="5163622"/>
                  <a:pt x="2545236" y="5137591"/>
                </a:cubicBezTo>
                <a:cubicBezTo>
                  <a:pt x="2545236" y="5111560"/>
                  <a:pt x="2566339" y="5090457"/>
                  <a:pt x="2592370" y="5090457"/>
                </a:cubicBezTo>
                <a:close/>
                <a:moveTo>
                  <a:pt x="2309566" y="5090457"/>
                </a:moveTo>
                <a:cubicBezTo>
                  <a:pt x="2335597" y="5090457"/>
                  <a:pt x="2356700" y="5111560"/>
                  <a:pt x="2356700" y="5137591"/>
                </a:cubicBezTo>
                <a:cubicBezTo>
                  <a:pt x="2356700" y="5163622"/>
                  <a:pt x="2335597" y="5184725"/>
                  <a:pt x="2309566" y="5184725"/>
                </a:cubicBezTo>
                <a:cubicBezTo>
                  <a:pt x="2283535" y="5184725"/>
                  <a:pt x="2262432" y="5163622"/>
                  <a:pt x="2262432" y="5137591"/>
                </a:cubicBezTo>
                <a:cubicBezTo>
                  <a:pt x="2262432" y="5111560"/>
                  <a:pt x="2283535" y="5090457"/>
                  <a:pt x="2309566" y="5090457"/>
                </a:cubicBezTo>
                <a:close/>
                <a:moveTo>
                  <a:pt x="2026762" y="5090457"/>
                </a:moveTo>
                <a:cubicBezTo>
                  <a:pt x="2052793" y="5090457"/>
                  <a:pt x="2073896" y="5111560"/>
                  <a:pt x="2073896" y="5137591"/>
                </a:cubicBezTo>
                <a:cubicBezTo>
                  <a:pt x="2073896" y="5163622"/>
                  <a:pt x="2052793" y="5184725"/>
                  <a:pt x="2026762" y="5184725"/>
                </a:cubicBezTo>
                <a:cubicBezTo>
                  <a:pt x="2000731" y="5184725"/>
                  <a:pt x="1979628" y="5163622"/>
                  <a:pt x="1979628" y="5137591"/>
                </a:cubicBezTo>
                <a:cubicBezTo>
                  <a:pt x="1979628" y="5111560"/>
                  <a:pt x="2000731" y="5090457"/>
                  <a:pt x="2026762" y="5090457"/>
                </a:cubicBezTo>
                <a:close/>
                <a:moveTo>
                  <a:pt x="1743958" y="5090457"/>
                </a:moveTo>
                <a:cubicBezTo>
                  <a:pt x="1769989" y="5090457"/>
                  <a:pt x="1791092" y="5111560"/>
                  <a:pt x="1791092" y="5137591"/>
                </a:cubicBezTo>
                <a:cubicBezTo>
                  <a:pt x="1791092" y="5163622"/>
                  <a:pt x="1769989" y="5184725"/>
                  <a:pt x="1743958" y="5184725"/>
                </a:cubicBezTo>
                <a:cubicBezTo>
                  <a:pt x="1717927" y="5184725"/>
                  <a:pt x="1696824" y="5163622"/>
                  <a:pt x="1696824" y="5137591"/>
                </a:cubicBezTo>
                <a:cubicBezTo>
                  <a:pt x="1696824" y="5111560"/>
                  <a:pt x="1717927" y="5090457"/>
                  <a:pt x="1743958" y="5090457"/>
                </a:cubicBezTo>
                <a:close/>
                <a:moveTo>
                  <a:pt x="1461154" y="5090457"/>
                </a:moveTo>
                <a:cubicBezTo>
                  <a:pt x="1487185" y="5090457"/>
                  <a:pt x="1508288" y="5111560"/>
                  <a:pt x="1508288" y="5137591"/>
                </a:cubicBezTo>
                <a:cubicBezTo>
                  <a:pt x="1508288" y="5163622"/>
                  <a:pt x="1487185" y="5184725"/>
                  <a:pt x="1461154" y="5184725"/>
                </a:cubicBezTo>
                <a:cubicBezTo>
                  <a:pt x="1435123" y="5184725"/>
                  <a:pt x="1414020" y="5163622"/>
                  <a:pt x="1414020" y="5137591"/>
                </a:cubicBezTo>
                <a:cubicBezTo>
                  <a:pt x="1414020" y="5111560"/>
                  <a:pt x="1435123" y="5090457"/>
                  <a:pt x="1461154" y="5090457"/>
                </a:cubicBezTo>
                <a:close/>
                <a:moveTo>
                  <a:pt x="1178350" y="5090457"/>
                </a:moveTo>
                <a:cubicBezTo>
                  <a:pt x="1204381" y="5090457"/>
                  <a:pt x="1225484" y="5111560"/>
                  <a:pt x="1225484" y="5137591"/>
                </a:cubicBezTo>
                <a:cubicBezTo>
                  <a:pt x="1225484" y="5163622"/>
                  <a:pt x="1204381" y="5184725"/>
                  <a:pt x="1178350" y="5184725"/>
                </a:cubicBezTo>
                <a:cubicBezTo>
                  <a:pt x="1152319" y="5184725"/>
                  <a:pt x="1131216" y="5163622"/>
                  <a:pt x="1131216" y="5137591"/>
                </a:cubicBezTo>
                <a:cubicBezTo>
                  <a:pt x="1131216" y="5111560"/>
                  <a:pt x="1152319" y="5090457"/>
                  <a:pt x="1178350" y="5090457"/>
                </a:cubicBezTo>
                <a:close/>
                <a:moveTo>
                  <a:pt x="895546" y="5090457"/>
                </a:moveTo>
                <a:cubicBezTo>
                  <a:pt x="921577" y="5090457"/>
                  <a:pt x="942680" y="5111560"/>
                  <a:pt x="942680" y="5137591"/>
                </a:cubicBezTo>
                <a:cubicBezTo>
                  <a:pt x="942680" y="5163622"/>
                  <a:pt x="921577" y="5184725"/>
                  <a:pt x="895546" y="5184725"/>
                </a:cubicBezTo>
                <a:cubicBezTo>
                  <a:pt x="869515" y="5184725"/>
                  <a:pt x="848412" y="5163622"/>
                  <a:pt x="848412" y="5137591"/>
                </a:cubicBezTo>
                <a:cubicBezTo>
                  <a:pt x="848412" y="5111560"/>
                  <a:pt x="869515" y="5090457"/>
                  <a:pt x="895546" y="5090457"/>
                </a:cubicBezTo>
                <a:close/>
                <a:moveTo>
                  <a:pt x="612742" y="5090457"/>
                </a:moveTo>
                <a:cubicBezTo>
                  <a:pt x="638773" y="5090457"/>
                  <a:pt x="659876" y="5111560"/>
                  <a:pt x="659876" y="5137591"/>
                </a:cubicBezTo>
                <a:cubicBezTo>
                  <a:pt x="659876" y="5163622"/>
                  <a:pt x="638773" y="5184725"/>
                  <a:pt x="612742" y="5184725"/>
                </a:cubicBezTo>
                <a:cubicBezTo>
                  <a:pt x="586711" y="5184725"/>
                  <a:pt x="565608" y="5163622"/>
                  <a:pt x="565608" y="5137591"/>
                </a:cubicBezTo>
                <a:cubicBezTo>
                  <a:pt x="565608" y="5111560"/>
                  <a:pt x="586711" y="5090457"/>
                  <a:pt x="612742" y="5090457"/>
                </a:cubicBezTo>
                <a:close/>
                <a:moveTo>
                  <a:pt x="329938" y="5090457"/>
                </a:moveTo>
                <a:cubicBezTo>
                  <a:pt x="355969" y="5090457"/>
                  <a:pt x="377072" y="5111560"/>
                  <a:pt x="377072" y="5137591"/>
                </a:cubicBezTo>
                <a:cubicBezTo>
                  <a:pt x="377072" y="5163622"/>
                  <a:pt x="355969" y="5184725"/>
                  <a:pt x="329938" y="5184725"/>
                </a:cubicBezTo>
                <a:cubicBezTo>
                  <a:pt x="303907" y="5184725"/>
                  <a:pt x="282804" y="5163622"/>
                  <a:pt x="282804" y="5137591"/>
                </a:cubicBezTo>
                <a:cubicBezTo>
                  <a:pt x="282804" y="5111560"/>
                  <a:pt x="303907" y="5090457"/>
                  <a:pt x="329938" y="5090457"/>
                </a:cubicBezTo>
                <a:close/>
                <a:moveTo>
                  <a:pt x="47134" y="5090457"/>
                </a:moveTo>
                <a:cubicBezTo>
                  <a:pt x="73165" y="5090457"/>
                  <a:pt x="94268" y="5111560"/>
                  <a:pt x="94268" y="5137591"/>
                </a:cubicBezTo>
                <a:cubicBezTo>
                  <a:pt x="94268" y="5163622"/>
                  <a:pt x="73165" y="5184725"/>
                  <a:pt x="47134" y="5184725"/>
                </a:cubicBezTo>
                <a:cubicBezTo>
                  <a:pt x="21103" y="5184725"/>
                  <a:pt x="0" y="5163622"/>
                  <a:pt x="0" y="5137591"/>
                </a:cubicBezTo>
                <a:cubicBezTo>
                  <a:pt x="0" y="5111560"/>
                  <a:pt x="21103" y="5090457"/>
                  <a:pt x="47134" y="5090457"/>
                </a:cubicBezTo>
                <a:close/>
                <a:moveTo>
                  <a:pt x="2592370" y="4807653"/>
                </a:moveTo>
                <a:cubicBezTo>
                  <a:pt x="2618401" y="4807653"/>
                  <a:pt x="2639504" y="4828756"/>
                  <a:pt x="2639504" y="4854787"/>
                </a:cubicBezTo>
                <a:cubicBezTo>
                  <a:pt x="2639504" y="4880818"/>
                  <a:pt x="2618401" y="4901921"/>
                  <a:pt x="2592370" y="4901921"/>
                </a:cubicBezTo>
                <a:cubicBezTo>
                  <a:pt x="2566339" y="4901921"/>
                  <a:pt x="2545236" y="4880818"/>
                  <a:pt x="2545236" y="4854787"/>
                </a:cubicBezTo>
                <a:cubicBezTo>
                  <a:pt x="2545236" y="4828756"/>
                  <a:pt x="2566339" y="4807653"/>
                  <a:pt x="2592370" y="4807653"/>
                </a:cubicBezTo>
                <a:close/>
                <a:moveTo>
                  <a:pt x="2309566" y="4807653"/>
                </a:moveTo>
                <a:cubicBezTo>
                  <a:pt x="2335597" y="4807653"/>
                  <a:pt x="2356700" y="4828756"/>
                  <a:pt x="2356700" y="4854787"/>
                </a:cubicBezTo>
                <a:cubicBezTo>
                  <a:pt x="2356700" y="4880818"/>
                  <a:pt x="2335597" y="4901921"/>
                  <a:pt x="2309566" y="4901921"/>
                </a:cubicBezTo>
                <a:cubicBezTo>
                  <a:pt x="2283535" y="4901921"/>
                  <a:pt x="2262432" y="4880818"/>
                  <a:pt x="2262432" y="4854787"/>
                </a:cubicBezTo>
                <a:cubicBezTo>
                  <a:pt x="2262432" y="4828756"/>
                  <a:pt x="2283535" y="4807653"/>
                  <a:pt x="2309566" y="4807653"/>
                </a:cubicBezTo>
                <a:close/>
                <a:moveTo>
                  <a:pt x="2026762" y="4807653"/>
                </a:moveTo>
                <a:cubicBezTo>
                  <a:pt x="2052793" y="4807653"/>
                  <a:pt x="2073896" y="4828756"/>
                  <a:pt x="2073896" y="4854787"/>
                </a:cubicBezTo>
                <a:cubicBezTo>
                  <a:pt x="2073896" y="4880818"/>
                  <a:pt x="2052793" y="4901921"/>
                  <a:pt x="2026762" y="4901921"/>
                </a:cubicBezTo>
                <a:cubicBezTo>
                  <a:pt x="2000731" y="4901921"/>
                  <a:pt x="1979628" y="4880818"/>
                  <a:pt x="1979628" y="4854787"/>
                </a:cubicBezTo>
                <a:cubicBezTo>
                  <a:pt x="1979628" y="4828756"/>
                  <a:pt x="2000731" y="4807653"/>
                  <a:pt x="2026762" y="4807653"/>
                </a:cubicBezTo>
                <a:close/>
                <a:moveTo>
                  <a:pt x="1743958" y="4807653"/>
                </a:moveTo>
                <a:cubicBezTo>
                  <a:pt x="1769989" y="4807653"/>
                  <a:pt x="1791092" y="4828756"/>
                  <a:pt x="1791092" y="4854787"/>
                </a:cubicBezTo>
                <a:cubicBezTo>
                  <a:pt x="1791092" y="4880818"/>
                  <a:pt x="1769989" y="4901921"/>
                  <a:pt x="1743958" y="4901921"/>
                </a:cubicBezTo>
                <a:cubicBezTo>
                  <a:pt x="1717927" y="4901921"/>
                  <a:pt x="1696824" y="4880818"/>
                  <a:pt x="1696824" y="4854787"/>
                </a:cubicBezTo>
                <a:cubicBezTo>
                  <a:pt x="1696824" y="4828756"/>
                  <a:pt x="1717927" y="4807653"/>
                  <a:pt x="1743958" y="4807653"/>
                </a:cubicBezTo>
                <a:close/>
                <a:moveTo>
                  <a:pt x="1461154" y="4807653"/>
                </a:moveTo>
                <a:cubicBezTo>
                  <a:pt x="1487185" y="4807653"/>
                  <a:pt x="1508288" y="4828756"/>
                  <a:pt x="1508288" y="4854787"/>
                </a:cubicBezTo>
                <a:cubicBezTo>
                  <a:pt x="1508288" y="4880818"/>
                  <a:pt x="1487185" y="4901921"/>
                  <a:pt x="1461154" y="4901921"/>
                </a:cubicBezTo>
                <a:cubicBezTo>
                  <a:pt x="1435123" y="4901921"/>
                  <a:pt x="1414020" y="4880818"/>
                  <a:pt x="1414020" y="4854787"/>
                </a:cubicBezTo>
                <a:cubicBezTo>
                  <a:pt x="1414020" y="4828756"/>
                  <a:pt x="1435123" y="4807653"/>
                  <a:pt x="1461154" y="4807653"/>
                </a:cubicBezTo>
                <a:close/>
                <a:moveTo>
                  <a:pt x="1178350" y="4807653"/>
                </a:moveTo>
                <a:cubicBezTo>
                  <a:pt x="1204381" y="4807653"/>
                  <a:pt x="1225484" y="4828756"/>
                  <a:pt x="1225484" y="4854787"/>
                </a:cubicBezTo>
                <a:cubicBezTo>
                  <a:pt x="1225484" y="4880818"/>
                  <a:pt x="1204381" y="4901921"/>
                  <a:pt x="1178350" y="4901921"/>
                </a:cubicBezTo>
                <a:cubicBezTo>
                  <a:pt x="1152319" y="4901921"/>
                  <a:pt x="1131216" y="4880818"/>
                  <a:pt x="1131216" y="4854787"/>
                </a:cubicBezTo>
                <a:cubicBezTo>
                  <a:pt x="1131216" y="4828756"/>
                  <a:pt x="1152319" y="4807653"/>
                  <a:pt x="1178350" y="4807653"/>
                </a:cubicBezTo>
                <a:close/>
                <a:moveTo>
                  <a:pt x="895546" y="4807653"/>
                </a:moveTo>
                <a:cubicBezTo>
                  <a:pt x="921577" y="4807653"/>
                  <a:pt x="942680" y="4828756"/>
                  <a:pt x="942680" y="4854787"/>
                </a:cubicBezTo>
                <a:cubicBezTo>
                  <a:pt x="942680" y="4880818"/>
                  <a:pt x="921577" y="4901921"/>
                  <a:pt x="895546" y="4901921"/>
                </a:cubicBezTo>
                <a:cubicBezTo>
                  <a:pt x="869515" y="4901921"/>
                  <a:pt x="848412" y="4880818"/>
                  <a:pt x="848412" y="4854787"/>
                </a:cubicBezTo>
                <a:cubicBezTo>
                  <a:pt x="848412" y="4828756"/>
                  <a:pt x="869515" y="4807653"/>
                  <a:pt x="895546" y="4807653"/>
                </a:cubicBezTo>
                <a:close/>
                <a:moveTo>
                  <a:pt x="612742" y="4807653"/>
                </a:moveTo>
                <a:cubicBezTo>
                  <a:pt x="638773" y="4807653"/>
                  <a:pt x="659876" y="4828756"/>
                  <a:pt x="659876" y="4854787"/>
                </a:cubicBezTo>
                <a:cubicBezTo>
                  <a:pt x="659876" y="4880818"/>
                  <a:pt x="638773" y="4901921"/>
                  <a:pt x="612742" y="4901921"/>
                </a:cubicBezTo>
                <a:cubicBezTo>
                  <a:pt x="586711" y="4901921"/>
                  <a:pt x="565608" y="4880818"/>
                  <a:pt x="565608" y="4854787"/>
                </a:cubicBezTo>
                <a:cubicBezTo>
                  <a:pt x="565608" y="4828756"/>
                  <a:pt x="586711" y="4807653"/>
                  <a:pt x="612742" y="4807653"/>
                </a:cubicBezTo>
                <a:close/>
                <a:moveTo>
                  <a:pt x="329938" y="4807653"/>
                </a:moveTo>
                <a:cubicBezTo>
                  <a:pt x="355969" y="4807653"/>
                  <a:pt x="377072" y="4828756"/>
                  <a:pt x="377072" y="4854787"/>
                </a:cubicBezTo>
                <a:cubicBezTo>
                  <a:pt x="377072" y="4880818"/>
                  <a:pt x="355969" y="4901921"/>
                  <a:pt x="329938" y="4901921"/>
                </a:cubicBezTo>
                <a:cubicBezTo>
                  <a:pt x="303907" y="4901921"/>
                  <a:pt x="282804" y="4880818"/>
                  <a:pt x="282804" y="4854787"/>
                </a:cubicBezTo>
                <a:cubicBezTo>
                  <a:pt x="282804" y="4828756"/>
                  <a:pt x="303907" y="4807653"/>
                  <a:pt x="329938" y="4807653"/>
                </a:cubicBezTo>
                <a:close/>
                <a:moveTo>
                  <a:pt x="47134" y="4807653"/>
                </a:moveTo>
                <a:cubicBezTo>
                  <a:pt x="73165" y="4807653"/>
                  <a:pt x="94268" y="4828756"/>
                  <a:pt x="94268" y="4854787"/>
                </a:cubicBezTo>
                <a:cubicBezTo>
                  <a:pt x="94268" y="4880818"/>
                  <a:pt x="73165" y="4901921"/>
                  <a:pt x="47134" y="4901921"/>
                </a:cubicBezTo>
                <a:cubicBezTo>
                  <a:pt x="21103" y="4901921"/>
                  <a:pt x="0" y="4880818"/>
                  <a:pt x="0" y="4854787"/>
                </a:cubicBezTo>
                <a:cubicBezTo>
                  <a:pt x="0" y="4828756"/>
                  <a:pt x="21103" y="4807653"/>
                  <a:pt x="47134" y="4807653"/>
                </a:cubicBezTo>
                <a:close/>
                <a:moveTo>
                  <a:pt x="2592370" y="4524849"/>
                </a:moveTo>
                <a:cubicBezTo>
                  <a:pt x="2618401" y="4524849"/>
                  <a:pt x="2639504" y="4545952"/>
                  <a:pt x="2639504" y="4571983"/>
                </a:cubicBezTo>
                <a:cubicBezTo>
                  <a:pt x="2639504" y="4598014"/>
                  <a:pt x="2618401" y="4619117"/>
                  <a:pt x="2592370" y="4619117"/>
                </a:cubicBezTo>
                <a:cubicBezTo>
                  <a:pt x="2566339" y="4619117"/>
                  <a:pt x="2545236" y="4598014"/>
                  <a:pt x="2545236" y="4571983"/>
                </a:cubicBezTo>
                <a:cubicBezTo>
                  <a:pt x="2545236" y="4545952"/>
                  <a:pt x="2566339" y="4524849"/>
                  <a:pt x="2592370" y="4524849"/>
                </a:cubicBezTo>
                <a:close/>
                <a:moveTo>
                  <a:pt x="2309566" y="4524849"/>
                </a:moveTo>
                <a:cubicBezTo>
                  <a:pt x="2335597" y="4524849"/>
                  <a:pt x="2356700" y="4545952"/>
                  <a:pt x="2356700" y="4571983"/>
                </a:cubicBezTo>
                <a:cubicBezTo>
                  <a:pt x="2356700" y="4598014"/>
                  <a:pt x="2335597" y="4619117"/>
                  <a:pt x="2309566" y="4619117"/>
                </a:cubicBezTo>
                <a:cubicBezTo>
                  <a:pt x="2283535" y="4619117"/>
                  <a:pt x="2262432" y="4598014"/>
                  <a:pt x="2262432" y="4571983"/>
                </a:cubicBezTo>
                <a:cubicBezTo>
                  <a:pt x="2262432" y="4545952"/>
                  <a:pt x="2283535" y="4524849"/>
                  <a:pt x="2309566" y="4524849"/>
                </a:cubicBezTo>
                <a:close/>
                <a:moveTo>
                  <a:pt x="2026762" y="4524849"/>
                </a:moveTo>
                <a:cubicBezTo>
                  <a:pt x="2052793" y="4524849"/>
                  <a:pt x="2073896" y="4545952"/>
                  <a:pt x="2073896" y="4571983"/>
                </a:cubicBezTo>
                <a:cubicBezTo>
                  <a:pt x="2073896" y="4598014"/>
                  <a:pt x="2052793" y="4619117"/>
                  <a:pt x="2026762" y="4619117"/>
                </a:cubicBezTo>
                <a:cubicBezTo>
                  <a:pt x="2000731" y="4619117"/>
                  <a:pt x="1979628" y="4598014"/>
                  <a:pt x="1979628" y="4571983"/>
                </a:cubicBezTo>
                <a:cubicBezTo>
                  <a:pt x="1979628" y="4545952"/>
                  <a:pt x="2000731" y="4524849"/>
                  <a:pt x="2026762" y="4524849"/>
                </a:cubicBezTo>
                <a:close/>
                <a:moveTo>
                  <a:pt x="1743958" y="4524849"/>
                </a:moveTo>
                <a:cubicBezTo>
                  <a:pt x="1769989" y="4524849"/>
                  <a:pt x="1791092" y="4545952"/>
                  <a:pt x="1791092" y="4571983"/>
                </a:cubicBezTo>
                <a:cubicBezTo>
                  <a:pt x="1791092" y="4598014"/>
                  <a:pt x="1769989" y="4619117"/>
                  <a:pt x="1743958" y="4619117"/>
                </a:cubicBezTo>
                <a:cubicBezTo>
                  <a:pt x="1717927" y="4619117"/>
                  <a:pt x="1696824" y="4598014"/>
                  <a:pt x="1696824" y="4571983"/>
                </a:cubicBezTo>
                <a:cubicBezTo>
                  <a:pt x="1696824" y="4545952"/>
                  <a:pt x="1717927" y="4524849"/>
                  <a:pt x="1743958" y="4524849"/>
                </a:cubicBezTo>
                <a:close/>
                <a:moveTo>
                  <a:pt x="1461154" y="4524849"/>
                </a:moveTo>
                <a:cubicBezTo>
                  <a:pt x="1487185" y="4524849"/>
                  <a:pt x="1508288" y="4545952"/>
                  <a:pt x="1508288" y="4571983"/>
                </a:cubicBezTo>
                <a:cubicBezTo>
                  <a:pt x="1508288" y="4598014"/>
                  <a:pt x="1487185" y="4619117"/>
                  <a:pt x="1461154" y="4619117"/>
                </a:cubicBezTo>
                <a:cubicBezTo>
                  <a:pt x="1435123" y="4619117"/>
                  <a:pt x="1414020" y="4598014"/>
                  <a:pt x="1414020" y="4571983"/>
                </a:cubicBezTo>
                <a:cubicBezTo>
                  <a:pt x="1414020" y="4545952"/>
                  <a:pt x="1435123" y="4524849"/>
                  <a:pt x="1461154" y="4524849"/>
                </a:cubicBezTo>
                <a:close/>
                <a:moveTo>
                  <a:pt x="1178350" y="4524849"/>
                </a:moveTo>
                <a:cubicBezTo>
                  <a:pt x="1204381" y="4524849"/>
                  <a:pt x="1225484" y="4545952"/>
                  <a:pt x="1225484" y="4571983"/>
                </a:cubicBezTo>
                <a:cubicBezTo>
                  <a:pt x="1225484" y="4598014"/>
                  <a:pt x="1204381" y="4619117"/>
                  <a:pt x="1178350" y="4619117"/>
                </a:cubicBezTo>
                <a:cubicBezTo>
                  <a:pt x="1152319" y="4619117"/>
                  <a:pt x="1131216" y="4598014"/>
                  <a:pt x="1131216" y="4571983"/>
                </a:cubicBezTo>
                <a:cubicBezTo>
                  <a:pt x="1131216" y="4545952"/>
                  <a:pt x="1152319" y="4524849"/>
                  <a:pt x="1178350" y="4524849"/>
                </a:cubicBezTo>
                <a:close/>
                <a:moveTo>
                  <a:pt x="895546" y="4524849"/>
                </a:moveTo>
                <a:cubicBezTo>
                  <a:pt x="921577" y="4524849"/>
                  <a:pt x="942680" y="4545952"/>
                  <a:pt x="942680" y="4571983"/>
                </a:cubicBezTo>
                <a:cubicBezTo>
                  <a:pt x="942680" y="4598014"/>
                  <a:pt x="921577" y="4619117"/>
                  <a:pt x="895546" y="4619117"/>
                </a:cubicBezTo>
                <a:cubicBezTo>
                  <a:pt x="869515" y="4619117"/>
                  <a:pt x="848412" y="4598014"/>
                  <a:pt x="848412" y="4571983"/>
                </a:cubicBezTo>
                <a:cubicBezTo>
                  <a:pt x="848412" y="4545952"/>
                  <a:pt x="869515" y="4524849"/>
                  <a:pt x="895546" y="4524849"/>
                </a:cubicBezTo>
                <a:close/>
                <a:moveTo>
                  <a:pt x="612742" y="4524849"/>
                </a:moveTo>
                <a:cubicBezTo>
                  <a:pt x="638773" y="4524849"/>
                  <a:pt x="659876" y="4545952"/>
                  <a:pt x="659876" y="4571983"/>
                </a:cubicBezTo>
                <a:cubicBezTo>
                  <a:pt x="659876" y="4598014"/>
                  <a:pt x="638773" y="4619117"/>
                  <a:pt x="612742" y="4619117"/>
                </a:cubicBezTo>
                <a:cubicBezTo>
                  <a:pt x="586711" y="4619117"/>
                  <a:pt x="565608" y="4598014"/>
                  <a:pt x="565608" y="4571983"/>
                </a:cubicBezTo>
                <a:cubicBezTo>
                  <a:pt x="565608" y="4545952"/>
                  <a:pt x="586711" y="4524849"/>
                  <a:pt x="612742" y="4524849"/>
                </a:cubicBezTo>
                <a:close/>
                <a:moveTo>
                  <a:pt x="329938" y="4524849"/>
                </a:moveTo>
                <a:cubicBezTo>
                  <a:pt x="355969" y="4524849"/>
                  <a:pt x="377072" y="4545952"/>
                  <a:pt x="377072" y="4571983"/>
                </a:cubicBezTo>
                <a:cubicBezTo>
                  <a:pt x="377072" y="4598014"/>
                  <a:pt x="355969" y="4619117"/>
                  <a:pt x="329938" y="4619117"/>
                </a:cubicBezTo>
                <a:cubicBezTo>
                  <a:pt x="303907" y="4619117"/>
                  <a:pt x="282804" y="4598014"/>
                  <a:pt x="282804" y="4571983"/>
                </a:cubicBezTo>
                <a:cubicBezTo>
                  <a:pt x="282804" y="4545952"/>
                  <a:pt x="303907" y="4524849"/>
                  <a:pt x="329938" y="4524849"/>
                </a:cubicBezTo>
                <a:close/>
                <a:moveTo>
                  <a:pt x="47134" y="4524849"/>
                </a:moveTo>
                <a:cubicBezTo>
                  <a:pt x="73165" y="4524849"/>
                  <a:pt x="94268" y="4545952"/>
                  <a:pt x="94268" y="4571983"/>
                </a:cubicBezTo>
                <a:cubicBezTo>
                  <a:pt x="94268" y="4598014"/>
                  <a:pt x="73165" y="4619117"/>
                  <a:pt x="47134" y="4619117"/>
                </a:cubicBezTo>
                <a:cubicBezTo>
                  <a:pt x="21103" y="4619117"/>
                  <a:pt x="0" y="4598014"/>
                  <a:pt x="0" y="4571983"/>
                </a:cubicBezTo>
                <a:cubicBezTo>
                  <a:pt x="0" y="4545952"/>
                  <a:pt x="21103" y="4524849"/>
                  <a:pt x="47134" y="4524849"/>
                </a:cubicBezTo>
                <a:close/>
                <a:moveTo>
                  <a:pt x="2592370" y="4242045"/>
                </a:moveTo>
                <a:cubicBezTo>
                  <a:pt x="2618401" y="4242045"/>
                  <a:pt x="2639504" y="4263148"/>
                  <a:pt x="2639504" y="4289179"/>
                </a:cubicBezTo>
                <a:cubicBezTo>
                  <a:pt x="2639504" y="4315210"/>
                  <a:pt x="2618401" y="4336313"/>
                  <a:pt x="2592370" y="4336313"/>
                </a:cubicBezTo>
                <a:cubicBezTo>
                  <a:pt x="2566339" y="4336313"/>
                  <a:pt x="2545236" y="4315210"/>
                  <a:pt x="2545236" y="4289179"/>
                </a:cubicBezTo>
                <a:cubicBezTo>
                  <a:pt x="2545236" y="4263148"/>
                  <a:pt x="2566339" y="4242045"/>
                  <a:pt x="2592370" y="4242045"/>
                </a:cubicBezTo>
                <a:close/>
                <a:moveTo>
                  <a:pt x="2309566" y="4242045"/>
                </a:moveTo>
                <a:cubicBezTo>
                  <a:pt x="2335597" y="4242045"/>
                  <a:pt x="2356700" y="4263148"/>
                  <a:pt x="2356700" y="4289179"/>
                </a:cubicBezTo>
                <a:cubicBezTo>
                  <a:pt x="2356700" y="4315210"/>
                  <a:pt x="2335597" y="4336313"/>
                  <a:pt x="2309566" y="4336313"/>
                </a:cubicBezTo>
                <a:cubicBezTo>
                  <a:pt x="2283535" y="4336313"/>
                  <a:pt x="2262432" y="4315210"/>
                  <a:pt x="2262432" y="4289179"/>
                </a:cubicBezTo>
                <a:cubicBezTo>
                  <a:pt x="2262432" y="4263148"/>
                  <a:pt x="2283535" y="4242045"/>
                  <a:pt x="2309566" y="4242045"/>
                </a:cubicBezTo>
                <a:close/>
                <a:moveTo>
                  <a:pt x="2026762" y="4242045"/>
                </a:moveTo>
                <a:cubicBezTo>
                  <a:pt x="2052793" y="4242045"/>
                  <a:pt x="2073896" y="4263148"/>
                  <a:pt x="2073896" y="4289179"/>
                </a:cubicBezTo>
                <a:cubicBezTo>
                  <a:pt x="2073896" y="4315210"/>
                  <a:pt x="2052793" y="4336313"/>
                  <a:pt x="2026762" y="4336313"/>
                </a:cubicBezTo>
                <a:cubicBezTo>
                  <a:pt x="2000731" y="4336313"/>
                  <a:pt x="1979628" y="4315210"/>
                  <a:pt x="1979628" y="4289179"/>
                </a:cubicBezTo>
                <a:cubicBezTo>
                  <a:pt x="1979628" y="4263148"/>
                  <a:pt x="2000731" y="4242045"/>
                  <a:pt x="2026762" y="4242045"/>
                </a:cubicBezTo>
                <a:close/>
                <a:moveTo>
                  <a:pt x="1743958" y="4242045"/>
                </a:moveTo>
                <a:cubicBezTo>
                  <a:pt x="1769989" y="4242045"/>
                  <a:pt x="1791092" y="4263148"/>
                  <a:pt x="1791092" y="4289179"/>
                </a:cubicBezTo>
                <a:cubicBezTo>
                  <a:pt x="1791092" y="4315210"/>
                  <a:pt x="1769989" y="4336313"/>
                  <a:pt x="1743958" y="4336313"/>
                </a:cubicBezTo>
                <a:cubicBezTo>
                  <a:pt x="1717927" y="4336313"/>
                  <a:pt x="1696824" y="4315210"/>
                  <a:pt x="1696824" y="4289179"/>
                </a:cubicBezTo>
                <a:cubicBezTo>
                  <a:pt x="1696824" y="4263148"/>
                  <a:pt x="1717927" y="4242045"/>
                  <a:pt x="1743958" y="4242045"/>
                </a:cubicBezTo>
                <a:close/>
                <a:moveTo>
                  <a:pt x="1461154" y="4242045"/>
                </a:moveTo>
                <a:cubicBezTo>
                  <a:pt x="1487185" y="4242045"/>
                  <a:pt x="1508288" y="4263148"/>
                  <a:pt x="1508288" y="4289179"/>
                </a:cubicBezTo>
                <a:cubicBezTo>
                  <a:pt x="1508288" y="4315210"/>
                  <a:pt x="1487185" y="4336313"/>
                  <a:pt x="1461154" y="4336313"/>
                </a:cubicBezTo>
                <a:cubicBezTo>
                  <a:pt x="1435123" y="4336313"/>
                  <a:pt x="1414020" y="4315210"/>
                  <a:pt x="1414020" y="4289179"/>
                </a:cubicBezTo>
                <a:cubicBezTo>
                  <a:pt x="1414020" y="4263148"/>
                  <a:pt x="1435123" y="4242045"/>
                  <a:pt x="1461154" y="4242045"/>
                </a:cubicBezTo>
                <a:close/>
                <a:moveTo>
                  <a:pt x="1178350" y="4242045"/>
                </a:moveTo>
                <a:cubicBezTo>
                  <a:pt x="1204381" y="4242045"/>
                  <a:pt x="1225484" y="4263148"/>
                  <a:pt x="1225484" y="4289179"/>
                </a:cubicBezTo>
                <a:cubicBezTo>
                  <a:pt x="1225484" y="4315210"/>
                  <a:pt x="1204381" y="4336313"/>
                  <a:pt x="1178350" y="4336313"/>
                </a:cubicBezTo>
                <a:cubicBezTo>
                  <a:pt x="1152319" y="4336313"/>
                  <a:pt x="1131216" y="4315210"/>
                  <a:pt x="1131216" y="4289179"/>
                </a:cubicBezTo>
                <a:cubicBezTo>
                  <a:pt x="1131216" y="4263148"/>
                  <a:pt x="1152319" y="4242045"/>
                  <a:pt x="1178350" y="4242045"/>
                </a:cubicBezTo>
                <a:close/>
                <a:moveTo>
                  <a:pt x="895546" y="4242045"/>
                </a:moveTo>
                <a:cubicBezTo>
                  <a:pt x="921577" y="4242045"/>
                  <a:pt x="942680" y="4263148"/>
                  <a:pt x="942680" y="4289179"/>
                </a:cubicBezTo>
                <a:cubicBezTo>
                  <a:pt x="942680" y="4315210"/>
                  <a:pt x="921577" y="4336313"/>
                  <a:pt x="895546" y="4336313"/>
                </a:cubicBezTo>
                <a:cubicBezTo>
                  <a:pt x="869515" y="4336313"/>
                  <a:pt x="848412" y="4315210"/>
                  <a:pt x="848412" y="4289179"/>
                </a:cubicBezTo>
                <a:cubicBezTo>
                  <a:pt x="848412" y="4263148"/>
                  <a:pt x="869515" y="4242045"/>
                  <a:pt x="895546" y="4242045"/>
                </a:cubicBezTo>
                <a:close/>
                <a:moveTo>
                  <a:pt x="612742" y="4242045"/>
                </a:moveTo>
                <a:cubicBezTo>
                  <a:pt x="638773" y="4242045"/>
                  <a:pt x="659876" y="4263148"/>
                  <a:pt x="659876" y="4289179"/>
                </a:cubicBezTo>
                <a:cubicBezTo>
                  <a:pt x="659876" y="4315210"/>
                  <a:pt x="638773" y="4336313"/>
                  <a:pt x="612742" y="4336313"/>
                </a:cubicBezTo>
                <a:cubicBezTo>
                  <a:pt x="586711" y="4336313"/>
                  <a:pt x="565608" y="4315210"/>
                  <a:pt x="565608" y="4289179"/>
                </a:cubicBezTo>
                <a:cubicBezTo>
                  <a:pt x="565608" y="4263148"/>
                  <a:pt x="586711" y="4242045"/>
                  <a:pt x="612742" y="4242045"/>
                </a:cubicBezTo>
                <a:close/>
                <a:moveTo>
                  <a:pt x="329938" y="4242045"/>
                </a:moveTo>
                <a:cubicBezTo>
                  <a:pt x="355969" y="4242045"/>
                  <a:pt x="377072" y="4263148"/>
                  <a:pt x="377072" y="4289179"/>
                </a:cubicBezTo>
                <a:cubicBezTo>
                  <a:pt x="377072" y="4315210"/>
                  <a:pt x="355969" y="4336313"/>
                  <a:pt x="329938" y="4336313"/>
                </a:cubicBezTo>
                <a:cubicBezTo>
                  <a:pt x="303907" y="4336313"/>
                  <a:pt x="282804" y="4315210"/>
                  <a:pt x="282804" y="4289179"/>
                </a:cubicBezTo>
                <a:cubicBezTo>
                  <a:pt x="282804" y="4263148"/>
                  <a:pt x="303907" y="4242045"/>
                  <a:pt x="329938" y="4242045"/>
                </a:cubicBezTo>
                <a:close/>
                <a:moveTo>
                  <a:pt x="47134" y="4242045"/>
                </a:moveTo>
                <a:cubicBezTo>
                  <a:pt x="73165" y="4242045"/>
                  <a:pt x="94268" y="4263148"/>
                  <a:pt x="94268" y="4289179"/>
                </a:cubicBezTo>
                <a:cubicBezTo>
                  <a:pt x="94268" y="4315210"/>
                  <a:pt x="73165" y="4336313"/>
                  <a:pt x="47134" y="4336313"/>
                </a:cubicBezTo>
                <a:cubicBezTo>
                  <a:pt x="21103" y="4336313"/>
                  <a:pt x="0" y="4315210"/>
                  <a:pt x="0" y="4289179"/>
                </a:cubicBezTo>
                <a:cubicBezTo>
                  <a:pt x="0" y="4263148"/>
                  <a:pt x="21103" y="4242045"/>
                  <a:pt x="47134" y="4242045"/>
                </a:cubicBezTo>
                <a:close/>
                <a:moveTo>
                  <a:pt x="2592370" y="3959241"/>
                </a:moveTo>
                <a:cubicBezTo>
                  <a:pt x="2618401" y="3959241"/>
                  <a:pt x="2639504" y="3980344"/>
                  <a:pt x="2639504" y="4006375"/>
                </a:cubicBezTo>
                <a:cubicBezTo>
                  <a:pt x="2639504" y="4032406"/>
                  <a:pt x="2618401" y="4053509"/>
                  <a:pt x="2592370" y="4053509"/>
                </a:cubicBezTo>
                <a:cubicBezTo>
                  <a:pt x="2566339" y="4053509"/>
                  <a:pt x="2545236" y="4032406"/>
                  <a:pt x="2545236" y="4006375"/>
                </a:cubicBezTo>
                <a:cubicBezTo>
                  <a:pt x="2545236" y="3980344"/>
                  <a:pt x="2566339" y="3959241"/>
                  <a:pt x="2592370" y="3959241"/>
                </a:cubicBezTo>
                <a:close/>
                <a:moveTo>
                  <a:pt x="2309566" y="3959241"/>
                </a:moveTo>
                <a:cubicBezTo>
                  <a:pt x="2335597" y="3959241"/>
                  <a:pt x="2356700" y="3980344"/>
                  <a:pt x="2356700" y="4006375"/>
                </a:cubicBezTo>
                <a:cubicBezTo>
                  <a:pt x="2356700" y="4032406"/>
                  <a:pt x="2335597" y="4053509"/>
                  <a:pt x="2309566" y="4053509"/>
                </a:cubicBezTo>
                <a:cubicBezTo>
                  <a:pt x="2283535" y="4053509"/>
                  <a:pt x="2262432" y="4032406"/>
                  <a:pt x="2262432" y="4006375"/>
                </a:cubicBezTo>
                <a:cubicBezTo>
                  <a:pt x="2262432" y="3980344"/>
                  <a:pt x="2283535" y="3959241"/>
                  <a:pt x="2309566" y="3959241"/>
                </a:cubicBezTo>
                <a:close/>
                <a:moveTo>
                  <a:pt x="2026762" y="3959241"/>
                </a:moveTo>
                <a:cubicBezTo>
                  <a:pt x="2052793" y="3959241"/>
                  <a:pt x="2073896" y="3980344"/>
                  <a:pt x="2073896" y="4006375"/>
                </a:cubicBezTo>
                <a:cubicBezTo>
                  <a:pt x="2073896" y="4032406"/>
                  <a:pt x="2052793" y="4053509"/>
                  <a:pt x="2026762" y="4053509"/>
                </a:cubicBezTo>
                <a:cubicBezTo>
                  <a:pt x="2000731" y="4053509"/>
                  <a:pt x="1979628" y="4032406"/>
                  <a:pt x="1979628" y="4006375"/>
                </a:cubicBezTo>
                <a:cubicBezTo>
                  <a:pt x="1979628" y="3980344"/>
                  <a:pt x="2000731" y="3959241"/>
                  <a:pt x="2026762" y="3959241"/>
                </a:cubicBezTo>
                <a:close/>
                <a:moveTo>
                  <a:pt x="1743958" y="3959241"/>
                </a:moveTo>
                <a:cubicBezTo>
                  <a:pt x="1769989" y="3959241"/>
                  <a:pt x="1791092" y="3980344"/>
                  <a:pt x="1791092" y="4006375"/>
                </a:cubicBezTo>
                <a:cubicBezTo>
                  <a:pt x="1791092" y="4032406"/>
                  <a:pt x="1769989" y="4053509"/>
                  <a:pt x="1743958" y="4053509"/>
                </a:cubicBezTo>
                <a:cubicBezTo>
                  <a:pt x="1717927" y="4053509"/>
                  <a:pt x="1696824" y="4032406"/>
                  <a:pt x="1696824" y="4006375"/>
                </a:cubicBezTo>
                <a:cubicBezTo>
                  <a:pt x="1696824" y="3980344"/>
                  <a:pt x="1717927" y="3959241"/>
                  <a:pt x="1743958" y="3959241"/>
                </a:cubicBezTo>
                <a:close/>
                <a:moveTo>
                  <a:pt x="1461154" y="3959241"/>
                </a:moveTo>
                <a:cubicBezTo>
                  <a:pt x="1487185" y="3959241"/>
                  <a:pt x="1508288" y="3980344"/>
                  <a:pt x="1508288" y="4006375"/>
                </a:cubicBezTo>
                <a:cubicBezTo>
                  <a:pt x="1508288" y="4032406"/>
                  <a:pt x="1487185" y="4053509"/>
                  <a:pt x="1461154" y="4053509"/>
                </a:cubicBezTo>
                <a:cubicBezTo>
                  <a:pt x="1435123" y="4053509"/>
                  <a:pt x="1414020" y="4032406"/>
                  <a:pt x="1414020" y="4006375"/>
                </a:cubicBezTo>
                <a:cubicBezTo>
                  <a:pt x="1414020" y="3980344"/>
                  <a:pt x="1435123" y="3959241"/>
                  <a:pt x="1461154" y="3959241"/>
                </a:cubicBezTo>
                <a:close/>
                <a:moveTo>
                  <a:pt x="1178350" y="3959241"/>
                </a:moveTo>
                <a:cubicBezTo>
                  <a:pt x="1204381" y="3959241"/>
                  <a:pt x="1225484" y="3980344"/>
                  <a:pt x="1225484" y="4006375"/>
                </a:cubicBezTo>
                <a:cubicBezTo>
                  <a:pt x="1225484" y="4032406"/>
                  <a:pt x="1204381" y="4053509"/>
                  <a:pt x="1178350" y="4053509"/>
                </a:cubicBezTo>
                <a:cubicBezTo>
                  <a:pt x="1152319" y="4053509"/>
                  <a:pt x="1131216" y="4032406"/>
                  <a:pt x="1131216" y="4006375"/>
                </a:cubicBezTo>
                <a:cubicBezTo>
                  <a:pt x="1131216" y="3980344"/>
                  <a:pt x="1152319" y="3959241"/>
                  <a:pt x="1178350" y="3959241"/>
                </a:cubicBezTo>
                <a:close/>
                <a:moveTo>
                  <a:pt x="895546" y="3959241"/>
                </a:moveTo>
                <a:cubicBezTo>
                  <a:pt x="921577" y="3959241"/>
                  <a:pt x="942680" y="3980344"/>
                  <a:pt x="942680" y="4006375"/>
                </a:cubicBezTo>
                <a:cubicBezTo>
                  <a:pt x="942680" y="4032406"/>
                  <a:pt x="921577" y="4053509"/>
                  <a:pt x="895546" y="4053509"/>
                </a:cubicBezTo>
                <a:cubicBezTo>
                  <a:pt x="869515" y="4053509"/>
                  <a:pt x="848412" y="4032406"/>
                  <a:pt x="848412" y="4006375"/>
                </a:cubicBezTo>
                <a:cubicBezTo>
                  <a:pt x="848412" y="3980344"/>
                  <a:pt x="869515" y="3959241"/>
                  <a:pt x="895546" y="3959241"/>
                </a:cubicBezTo>
                <a:close/>
                <a:moveTo>
                  <a:pt x="612742" y="3959241"/>
                </a:moveTo>
                <a:cubicBezTo>
                  <a:pt x="638773" y="3959241"/>
                  <a:pt x="659876" y="3980344"/>
                  <a:pt x="659876" y="4006375"/>
                </a:cubicBezTo>
                <a:cubicBezTo>
                  <a:pt x="659876" y="4032406"/>
                  <a:pt x="638773" y="4053509"/>
                  <a:pt x="612742" y="4053509"/>
                </a:cubicBezTo>
                <a:cubicBezTo>
                  <a:pt x="586711" y="4053509"/>
                  <a:pt x="565608" y="4032406"/>
                  <a:pt x="565608" y="4006375"/>
                </a:cubicBezTo>
                <a:cubicBezTo>
                  <a:pt x="565608" y="3980344"/>
                  <a:pt x="586711" y="3959241"/>
                  <a:pt x="612742" y="3959241"/>
                </a:cubicBezTo>
                <a:close/>
                <a:moveTo>
                  <a:pt x="329938" y="3959241"/>
                </a:moveTo>
                <a:cubicBezTo>
                  <a:pt x="355969" y="3959241"/>
                  <a:pt x="377072" y="3980344"/>
                  <a:pt x="377072" y="4006375"/>
                </a:cubicBezTo>
                <a:cubicBezTo>
                  <a:pt x="377072" y="4032406"/>
                  <a:pt x="355969" y="4053509"/>
                  <a:pt x="329938" y="4053509"/>
                </a:cubicBezTo>
                <a:cubicBezTo>
                  <a:pt x="303907" y="4053509"/>
                  <a:pt x="282804" y="4032406"/>
                  <a:pt x="282804" y="4006375"/>
                </a:cubicBezTo>
                <a:cubicBezTo>
                  <a:pt x="282804" y="3980344"/>
                  <a:pt x="303907" y="3959241"/>
                  <a:pt x="329938" y="3959241"/>
                </a:cubicBezTo>
                <a:close/>
                <a:moveTo>
                  <a:pt x="47134" y="3959241"/>
                </a:moveTo>
                <a:cubicBezTo>
                  <a:pt x="73165" y="3959241"/>
                  <a:pt x="94268" y="3980344"/>
                  <a:pt x="94268" y="4006375"/>
                </a:cubicBezTo>
                <a:cubicBezTo>
                  <a:pt x="94268" y="4032406"/>
                  <a:pt x="73165" y="4053509"/>
                  <a:pt x="47134" y="4053509"/>
                </a:cubicBezTo>
                <a:cubicBezTo>
                  <a:pt x="21103" y="4053509"/>
                  <a:pt x="0" y="4032406"/>
                  <a:pt x="0" y="4006375"/>
                </a:cubicBezTo>
                <a:cubicBezTo>
                  <a:pt x="0" y="3980344"/>
                  <a:pt x="21103" y="3959241"/>
                  <a:pt x="47134" y="3959241"/>
                </a:cubicBezTo>
                <a:close/>
                <a:moveTo>
                  <a:pt x="2592370" y="3676437"/>
                </a:moveTo>
                <a:cubicBezTo>
                  <a:pt x="2618401" y="3676437"/>
                  <a:pt x="2639504" y="3697540"/>
                  <a:pt x="2639504" y="3723571"/>
                </a:cubicBezTo>
                <a:cubicBezTo>
                  <a:pt x="2639504" y="3749602"/>
                  <a:pt x="2618401" y="3770705"/>
                  <a:pt x="2592370" y="3770705"/>
                </a:cubicBezTo>
                <a:cubicBezTo>
                  <a:pt x="2566339" y="3770705"/>
                  <a:pt x="2545236" y="3749602"/>
                  <a:pt x="2545236" y="3723571"/>
                </a:cubicBezTo>
                <a:cubicBezTo>
                  <a:pt x="2545236" y="3697540"/>
                  <a:pt x="2566339" y="3676437"/>
                  <a:pt x="2592370" y="3676437"/>
                </a:cubicBezTo>
                <a:close/>
                <a:moveTo>
                  <a:pt x="2309566" y="3676437"/>
                </a:moveTo>
                <a:cubicBezTo>
                  <a:pt x="2335597" y="3676437"/>
                  <a:pt x="2356700" y="3697540"/>
                  <a:pt x="2356700" y="3723571"/>
                </a:cubicBezTo>
                <a:cubicBezTo>
                  <a:pt x="2356700" y="3749602"/>
                  <a:pt x="2335597" y="3770705"/>
                  <a:pt x="2309566" y="3770705"/>
                </a:cubicBezTo>
                <a:cubicBezTo>
                  <a:pt x="2283535" y="3770705"/>
                  <a:pt x="2262432" y="3749602"/>
                  <a:pt x="2262432" y="3723571"/>
                </a:cubicBezTo>
                <a:cubicBezTo>
                  <a:pt x="2262432" y="3697540"/>
                  <a:pt x="2283535" y="3676437"/>
                  <a:pt x="2309566" y="3676437"/>
                </a:cubicBezTo>
                <a:close/>
                <a:moveTo>
                  <a:pt x="2026762" y="3676437"/>
                </a:moveTo>
                <a:cubicBezTo>
                  <a:pt x="2052793" y="3676437"/>
                  <a:pt x="2073896" y="3697540"/>
                  <a:pt x="2073896" y="3723571"/>
                </a:cubicBezTo>
                <a:cubicBezTo>
                  <a:pt x="2073896" y="3749602"/>
                  <a:pt x="2052793" y="3770705"/>
                  <a:pt x="2026762" y="3770705"/>
                </a:cubicBezTo>
                <a:cubicBezTo>
                  <a:pt x="2000731" y="3770705"/>
                  <a:pt x="1979628" y="3749602"/>
                  <a:pt x="1979628" y="3723571"/>
                </a:cubicBezTo>
                <a:cubicBezTo>
                  <a:pt x="1979628" y="3697540"/>
                  <a:pt x="2000731" y="3676437"/>
                  <a:pt x="2026762" y="3676437"/>
                </a:cubicBezTo>
                <a:close/>
                <a:moveTo>
                  <a:pt x="1743958" y="3676437"/>
                </a:moveTo>
                <a:cubicBezTo>
                  <a:pt x="1769989" y="3676437"/>
                  <a:pt x="1791092" y="3697540"/>
                  <a:pt x="1791092" y="3723571"/>
                </a:cubicBezTo>
                <a:cubicBezTo>
                  <a:pt x="1791092" y="3749602"/>
                  <a:pt x="1769989" y="3770705"/>
                  <a:pt x="1743958" y="3770705"/>
                </a:cubicBezTo>
                <a:cubicBezTo>
                  <a:pt x="1717927" y="3770705"/>
                  <a:pt x="1696824" y="3749602"/>
                  <a:pt x="1696824" y="3723571"/>
                </a:cubicBezTo>
                <a:cubicBezTo>
                  <a:pt x="1696824" y="3697540"/>
                  <a:pt x="1717927" y="3676437"/>
                  <a:pt x="1743958" y="3676437"/>
                </a:cubicBezTo>
                <a:close/>
                <a:moveTo>
                  <a:pt x="1461154" y="3676437"/>
                </a:moveTo>
                <a:cubicBezTo>
                  <a:pt x="1487185" y="3676437"/>
                  <a:pt x="1508288" y="3697540"/>
                  <a:pt x="1508288" y="3723571"/>
                </a:cubicBezTo>
                <a:cubicBezTo>
                  <a:pt x="1508288" y="3749602"/>
                  <a:pt x="1487185" y="3770705"/>
                  <a:pt x="1461154" y="3770705"/>
                </a:cubicBezTo>
                <a:cubicBezTo>
                  <a:pt x="1435123" y="3770705"/>
                  <a:pt x="1414020" y="3749602"/>
                  <a:pt x="1414020" y="3723571"/>
                </a:cubicBezTo>
                <a:cubicBezTo>
                  <a:pt x="1414020" y="3697540"/>
                  <a:pt x="1435123" y="3676437"/>
                  <a:pt x="1461154" y="3676437"/>
                </a:cubicBezTo>
                <a:close/>
                <a:moveTo>
                  <a:pt x="1178350" y="3676437"/>
                </a:moveTo>
                <a:cubicBezTo>
                  <a:pt x="1204381" y="3676437"/>
                  <a:pt x="1225484" y="3697540"/>
                  <a:pt x="1225484" y="3723571"/>
                </a:cubicBezTo>
                <a:cubicBezTo>
                  <a:pt x="1225484" y="3749602"/>
                  <a:pt x="1204381" y="3770705"/>
                  <a:pt x="1178350" y="3770705"/>
                </a:cubicBezTo>
                <a:cubicBezTo>
                  <a:pt x="1152319" y="3770705"/>
                  <a:pt x="1131216" y="3749602"/>
                  <a:pt x="1131216" y="3723571"/>
                </a:cubicBezTo>
                <a:cubicBezTo>
                  <a:pt x="1131216" y="3697540"/>
                  <a:pt x="1152319" y="3676437"/>
                  <a:pt x="1178350" y="3676437"/>
                </a:cubicBezTo>
                <a:close/>
                <a:moveTo>
                  <a:pt x="895546" y="3676437"/>
                </a:moveTo>
                <a:cubicBezTo>
                  <a:pt x="921577" y="3676437"/>
                  <a:pt x="942680" y="3697540"/>
                  <a:pt x="942680" y="3723571"/>
                </a:cubicBezTo>
                <a:cubicBezTo>
                  <a:pt x="942680" y="3749602"/>
                  <a:pt x="921577" y="3770705"/>
                  <a:pt x="895546" y="3770705"/>
                </a:cubicBezTo>
                <a:cubicBezTo>
                  <a:pt x="869515" y="3770705"/>
                  <a:pt x="848412" y="3749602"/>
                  <a:pt x="848412" y="3723571"/>
                </a:cubicBezTo>
                <a:cubicBezTo>
                  <a:pt x="848412" y="3697540"/>
                  <a:pt x="869515" y="3676437"/>
                  <a:pt x="895546" y="3676437"/>
                </a:cubicBezTo>
                <a:close/>
                <a:moveTo>
                  <a:pt x="612742" y="3676437"/>
                </a:moveTo>
                <a:cubicBezTo>
                  <a:pt x="638773" y="3676437"/>
                  <a:pt x="659876" y="3697540"/>
                  <a:pt x="659876" y="3723571"/>
                </a:cubicBezTo>
                <a:cubicBezTo>
                  <a:pt x="659876" y="3749602"/>
                  <a:pt x="638773" y="3770705"/>
                  <a:pt x="612742" y="3770705"/>
                </a:cubicBezTo>
                <a:cubicBezTo>
                  <a:pt x="586711" y="3770705"/>
                  <a:pt x="565608" y="3749602"/>
                  <a:pt x="565608" y="3723571"/>
                </a:cubicBezTo>
                <a:cubicBezTo>
                  <a:pt x="565608" y="3697540"/>
                  <a:pt x="586711" y="3676437"/>
                  <a:pt x="612742" y="3676437"/>
                </a:cubicBezTo>
                <a:close/>
                <a:moveTo>
                  <a:pt x="329938" y="3676437"/>
                </a:moveTo>
                <a:cubicBezTo>
                  <a:pt x="355969" y="3676437"/>
                  <a:pt x="377072" y="3697540"/>
                  <a:pt x="377072" y="3723571"/>
                </a:cubicBezTo>
                <a:cubicBezTo>
                  <a:pt x="377072" y="3749602"/>
                  <a:pt x="355969" y="3770705"/>
                  <a:pt x="329938" y="3770705"/>
                </a:cubicBezTo>
                <a:cubicBezTo>
                  <a:pt x="303907" y="3770705"/>
                  <a:pt x="282804" y="3749602"/>
                  <a:pt x="282804" y="3723571"/>
                </a:cubicBezTo>
                <a:cubicBezTo>
                  <a:pt x="282804" y="3697540"/>
                  <a:pt x="303907" y="3676437"/>
                  <a:pt x="329938" y="3676437"/>
                </a:cubicBezTo>
                <a:close/>
                <a:moveTo>
                  <a:pt x="47134" y="3676437"/>
                </a:moveTo>
                <a:cubicBezTo>
                  <a:pt x="73165" y="3676437"/>
                  <a:pt x="94268" y="3697540"/>
                  <a:pt x="94268" y="3723571"/>
                </a:cubicBezTo>
                <a:cubicBezTo>
                  <a:pt x="94268" y="3749602"/>
                  <a:pt x="73165" y="3770705"/>
                  <a:pt x="47134" y="3770705"/>
                </a:cubicBezTo>
                <a:cubicBezTo>
                  <a:pt x="21103" y="3770705"/>
                  <a:pt x="0" y="3749602"/>
                  <a:pt x="0" y="3723571"/>
                </a:cubicBezTo>
                <a:cubicBezTo>
                  <a:pt x="0" y="3697540"/>
                  <a:pt x="21103" y="3676437"/>
                  <a:pt x="47134" y="3676437"/>
                </a:cubicBezTo>
                <a:close/>
                <a:moveTo>
                  <a:pt x="2592370" y="3393633"/>
                </a:moveTo>
                <a:cubicBezTo>
                  <a:pt x="2618401" y="3393633"/>
                  <a:pt x="2639504" y="3414736"/>
                  <a:pt x="2639504" y="3440767"/>
                </a:cubicBezTo>
                <a:cubicBezTo>
                  <a:pt x="2639504" y="3466798"/>
                  <a:pt x="2618401" y="3487901"/>
                  <a:pt x="2592370" y="3487901"/>
                </a:cubicBezTo>
                <a:cubicBezTo>
                  <a:pt x="2566339" y="3487901"/>
                  <a:pt x="2545236" y="3466798"/>
                  <a:pt x="2545236" y="3440767"/>
                </a:cubicBezTo>
                <a:cubicBezTo>
                  <a:pt x="2545236" y="3414736"/>
                  <a:pt x="2566339" y="3393633"/>
                  <a:pt x="2592370" y="3393633"/>
                </a:cubicBezTo>
                <a:close/>
                <a:moveTo>
                  <a:pt x="2309566" y="3393633"/>
                </a:moveTo>
                <a:cubicBezTo>
                  <a:pt x="2335597" y="3393633"/>
                  <a:pt x="2356700" y="3414736"/>
                  <a:pt x="2356700" y="3440767"/>
                </a:cubicBezTo>
                <a:cubicBezTo>
                  <a:pt x="2356700" y="3466798"/>
                  <a:pt x="2335597" y="3487901"/>
                  <a:pt x="2309566" y="3487901"/>
                </a:cubicBezTo>
                <a:cubicBezTo>
                  <a:pt x="2283535" y="3487901"/>
                  <a:pt x="2262432" y="3466798"/>
                  <a:pt x="2262432" y="3440767"/>
                </a:cubicBezTo>
                <a:cubicBezTo>
                  <a:pt x="2262432" y="3414736"/>
                  <a:pt x="2283535" y="3393633"/>
                  <a:pt x="2309566" y="3393633"/>
                </a:cubicBezTo>
                <a:close/>
                <a:moveTo>
                  <a:pt x="2026762" y="3393633"/>
                </a:moveTo>
                <a:cubicBezTo>
                  <a:pt x="2052793" y="3393633"/>
                  <a:pt x="2073896" y="3414736"/>
                  <a:pt x="2073896" y="3440767"/>
                </a:cubicBezTo>
                <a:cubicBezTo>
                  <a:pt x="2073896" y="3466798"/>
                  <a:pt x="2052793" y="3487901"/>
                  <a:pt x="2026762" y="3487901"/>
                </a:cubicBezTo>
                <a:cubicBezTo>
                  <a:pt x="2000731" y="3487901"/>
                  <a:pt x="1979628" y="3466798"/>
                  <a:pt x="1979628" y="3440767"/>
                </a:cubicBezTo>
                <a:cubicBezTo>
                  <a:pt x="1979628" y="3414736"/>
                  <a:pt x="2000731" y="3393633"/>
                  <a:pt x="2026762" y="3393633"/>
                </a:cubicBezTo>
                <a:close/>
                <a:moveTo>
                  <a:pt x="1743958" y="3393633"/>
                </a:moveTo>
                <a:cubicBezTo>
                  <a:pt x="1769989" y="3393633"/>
                  <a:pt x="1791092" y="3414736"/>
                  <a:pt x="1791092" y="3440767"/>
                </a:cubicBezTo>
                <a:cubicBezTo>
                  <a:pt x="1791092" y="3466798"/>
                  <a:pt x="1769989" y="3487901"/>
                  <a:pt x="1743958" y="3487901"/>
                </a:cubicBezTo>
                <a:cubicBezTo>
                  <a:pt x="1717927" y="3487901"/>
                  <a:pt x="1696824" y="3466798"/>
                  <a:pt x="1696824" y="3440767"/>
                </a:cubicBezTo>
                <a:cubicBezTo>
                  <a:pt x="1696824" y="3414736"/>
                  <a:pt x="1717927" y="3393633"/>
                  <a:pt x="1743958" y="3393633"/>
                </a:cubicBezTo>
                <a:close/>
                <a:moveTo>
                  <a:pt x="1461154" y="3393633"/>
                </a:moveTo>
                <a:cubicBezTo>
                  <a:pt x="1487185" y="3393633"/>
                  <a:pt x="1508288" y="3414736"/>
                  <a:pt x="1508288" y="3440767"/>
                </a:cubicBezTo>
                <a:cubicBezTo>
                  <a:pt x="1508288" y="3466798"/>
                  <a:pt x="1487185" y="3487901"/>
                  <a:pt x="1461154" y="3487901"/>
                </a:cubicBezTo>
                <a:cubicBezTo>
                  <a:pt x="1435123" y="3487901"/>
                  <a:pt x="1414020" y="3466798"/>
                  <a:pt x="1414020" y="3440767"/>
                </a:cubicBezTo>
                <a:cubicBezTo>
                  <a:pt x="1414020" y="3414736"/>
                  <a:pt x="1435123" y="3393633"/>
                  <a:pt x="1461154" y="3393633"/>
                </a:cubicBezTo>
                <a:close/>
                <a:moveTo>
                  <a:pt x="1178350" y="3393633"/>
                </a:moveTo>
                <a:cubicBezTo>
                  <a:pt x="1204381" y="3393633"/>
                  <a:pt x="1225484" y="3414736"/>
                  <a:pt x="1225484" y="3440767"/>
                </a:cubicBezTo>
                <a:cubicBezTo>
                  <a:pt x="1225484" y="3466798"/>
                  <a:pt x="1204381" y="3487901"/>
                  <a:pt x="1178350" y="3487901"/>
                </a:cubicBezTo>
                <a:cubicBezTo>
                  <a:pt x="1152319" y="3487901"/>
                  <a:pt x="1131216" y="3466798"/>
                  <a:pt x="1131216" y="3440767"/>
                </a:cubicBezTo>
                <a:cubicBezTo>
                  <a:pt x="1131216" y="3414736"/>
                  <a:pt x="1152319" y="3393633"/>
                  <a:pt x="1178350" y="3393633"/>
                </a:cubicBezTo>
                <a:close/>
                <a:moveTo>
                  <a:pt x="895546" y="3393633"/>
                </a:moveTo>
                <a:cubicBezTo>
                  <a:pt x="921577" y="3393633"/>
                  <a:pt x="942680" y="3414736"/>
                  <a:pt x="942680" y="3440767"/>
                </a:cubicBezTo>
                <a:cubicBezTo>
                  <a:pt x="942680" y="3466798"/>
                  <a:pt x="921577" y="3487901"/>
                  <a:pt x="895546" y="3487901"/>
                </a:cubicBezTo>
                <a:cubicBezTo>
                  <a:pt x="869515" y="3487901"/>
                  <a:pt x="848412" y="3466798"/>
                  <a:pt x="848412" y="3440767"/>
                </a:cubicBezTo>
                <a:cubicBezTo>
                  <a:pt x="848412" y="3414736"/>
                  <a:pt x="869515" y="3393633"/>
                  <a:pt x="895546" y="3393633"/>
                </a:cubicBezTo>
                <a:close/>
                <a:moveTo>
                  <a:pt x="612742" y="3393633"/>
                </a:moveTo>
                <a:cubicBezTo>
                  <a:pt x="638773" y="3393633"/>
                  <a:pt x="659876" y="3414736"/>
                  <a:pt x="659876" y="3440767"/>
                </a:cubicBezTo>
                <a:cubicBezTo>
                  <a:pt x="659876" y="3466798"/>
                  <a:pt x="638773" y="3487901"/>
                  <a:pt x="612742" y="3487901"/>
                </a:cubicBezTo>
                <a:cubicBezTo>
                  <a:pt x="586711" y="3487901"/>
                  <a:pt x="565608" y="3466798"/>
                  <a:pt x="565608" y="3440767"/>
                </a:cubicBezTo>
                <a:cubicBezTo>
                  <a:pt x="565608" y="3414736"/>
                  <a:pt x="586711" y="3393633"/>
                  <a:pt x="612742" y="3393633"/>
                </a:cubicBezTo>
                <a:close/>
                <a:moveTo>
                  <a:pt x="329938" y="3393633"/>
                </a:moveTo>
                <a:cubicBezTo>
                  <a:pt x="355969" y="3393633"/>
                  <a:pt x="377072" y="3414736"/>
                  <a:pt x="377072" y="3440767"/>
                </a:cubicBezTo>
                <a:cubicBezTo>
                  <a:pt x="377072" y="3466798"/>
                  <a:pt x="355969" y="3487901"/>
                  <a:pt x="329938" y="3487901"/>
                </a:cubicBezTo>
                <a:cubicBezTo>
                  <a:pt x="303907" y="3487901"/>
                  <a:pt x="282804" y="3466798"/>
                  <a:pt x="282804" y="3440767"/>
                </a:cubicBezTo>
                <a:cubicBezTo>
                  <a:pt x="282804" y="3414736"/>
                  <a:pt x="303907" y="3393633"/>
                  <a:pt x="329938" y="3393633"/>
                </a:cubicBezTo>
                <a:close/>
                <a:moveTo>
                  <a:pt x="47134" y="3393633"/>
                </a:moveTo>
                <a:cubicBezTo>
                  <a:pt x="73165" y="3393633"/>
                  <a:pt x="94268" y="3414736"/>
                  <a:pt x="94268" y="3440767"/>
                </a:cubicBezTo>
                <a:cubicBezTo>
                  <a:pt x="94268" y="3466798"/>
                  <a:pt x="73165" y="3487901"/>
                  <a:pt x="47134" y="3487901"/>
                </a:cubicBezTo>
                <a:cubicBezTo>
                  <a:pt x="21103" y="3487901"/>
                  <a:pt x="0" y="3466798"/>
                  <a:pt x="0" y="3440767"/>
                </a:cubicBezTo>
                <a:cubicBezTo>
                  <a:pt x="0" y="3414736"/>
                  <a:pt x="21103" y="3393633"/>
                  <a:pt x="47134" y="3393633"/>
                </a:cubicBezTo>
                <a:close/>
                <a:moveTo>
                  <a:pt x="2592370" y="3110829"/>
                </a:moveTo>
                <a:cubicBezTo>
                  <a:pt x="2618401" y="3110829"/>
                  <a:pt x="2639504" y="3131932"/>
                  <a:pt x="2639504" y="3157963"/>
                </a:cubicBezTo>
                <a:cubicBezTo>
                  <a:pt x="2639504" y="3183994"/>
                  <a:pt x="2618401" y="3205097"/>
                  <a:pt x="2592370" y="3205097"/>
                </a:cubicBezTo>
                <a:cubicBezTo>
                  <a:pt x="2566339" y="3205097"/>
                  <a:pt x="2545236" y="3183994"/>
                  <a:pt x="2545236" y="3157963"/>
                </a:cubicBezTo>
                <a:cubicBezTo>
                  <a:pt x="2545236" y="3131932"/>
                  <a:pt x="2566339" y="3110829"/>
                  <a:pt x="2592370" y="3110829"/>
                </a:cubicBezTo>
                <a:close/>
                <a:moveTo>
                  <a:pt x="2309566" y="3110829"/>
                </a:moveTo>
                <a:cubicBezTo>
                  <a:pt x="2335597" y="3110829"/>
                  <a:pt x="2356700" y="3131932"/>
                  <a:pt x="2356700" y="3157963"/>
                </a:cubicBezTo>
                <a:cubicBezTo>
                  <a:pt x="2356700" y="3183994"/>
                  <a:pt x="2335597" y="3205097"/>
                  <a:pt x="2309566" y="3205097"/>
                </a:cubicBezTo>
                <a:cubicBezTo>
                  <a:pt x="2283535" y="3205097"/>
                  <a:pt x="2262432" y="3183994"/>
                  <a:pt x="2262432" y="3157963"/>
                </a:cubicBezTo>
                <a:cubicBezTo>
                  <a:pt x="2262432" y="3131932"/>
                  <a:pt x="2283535" y="3110829"/>
                  <a:pt x="2309566" y="3110829"/>
                </a:cubicBezTo>
                <a:close/>
                <a:moveTo>
                  <a:pt x="2026762" y="3110829"/>
                </a:moveTo>
                <a:cubicBezTo>
                  <a:pt x="2052793" y="3110829"/>
                  <a:pt x="2073896" y="3131932"/>
                  <a:pt x="2073896" y="3157963"/>
                </a:cubicBezTo>
                <a:cubicBezTo>
                  <a:pt x="2073896" y="3183994"/>
                  <a:pt x="2052793" y="3205097"/>
                  <a:pt x="2026762" y="3205097"/>
                </a:cubicBezTo>
                <a:cubicBezTo>
                  <a:pt x="2000731" y="3205097"/>
                  <a:pt x="1979628" y="3183994"/>
                  <a:pt x="1979628" y="3157963"/>
                </a:cubicBezTo>
                <a:cubicBezTo>
                  <a:pt x="1979628" y="3131932"/>
                  <a:pt x="2000731" y="3110829"/>
                  <a:pt x="2026762" y="3110829"/>
                </a:cubicBezTo>
                <a:close/>
                <a:moveTo>
                  <a:pt x="1743958" y="3110829"/>
                </a:moveTo>
                <a:cubicBezTo>
                  <a:pt x="1769989" y="3110829"/>
                  <a:pt x="1791092" y="3131932"/>
                  <a:pt x="1791092" y="3157963"/>
                </a:cubicBezTo>
                <a:cubicBezTo>
                  <a:pt x="1791092" y="3183994"/>
                  <a:pt x="1769989" y="3205097"/>
                  <a:pt x="1743958" y="3205097"/>
                </a:cubicBezTo>
                <a:cubicBezTo>
                  <a:pt x="1717927" y="3205097"/>
                  <a:pt x="1696824" y="3183994"/>
                  <a:pt x="1696824" y="3157963"/>
                </a:cubicBezTo>
                <a:cubicBezTo>
                  <a:pt x="1696824" y="3131932"/>
                  <a:pt x="1717927" y="3110829"/>
                  <a:pt x="1743958" y="3110829"/>
                </a:cubicBezTo>
                <a:close/>
                <a:moveTo>
                  <a:pt x="1461154" y="3110829"/>
                </a:moveTo>
                <a:cubicBezTo>
                  <a:pt x="1487185" y="3110829"/>
                  <a:pt x="1508288" y="3131932"/>
                  <a:pt x="1508288" y="3157963"/>
                </a:cubicBezTo>
                <a:cubicBezTo>
                  <a:pt x="1508288" y="3183994"/>
                  <a:pt x="1487185" y="3205097"/>
                  <a:pt x="1461154" y="3205097"/>
                </a:cubicBezTo>
                <a:cubicBezTo>
                  <a:pt x="1435123" y="3205097"/>
                  <a:pt x="1414020" y="3183994"/>
                  <a:pt x="1414020" y="3157963"/>
                </a:cubicBezTo>
                <a:cubicBezTo>
                  <a:pt x="1414020" y="3131932"/>
                  <a:pt x="1435123" y="3110829"/>
                  <a:pt x="1461154" y="3110829"/>
                </a:cubicBezTo>
                <a:close/>
                <a:moveTo>
                  <a:pt x="1178350" y="3110829"/>
                </a:moveTo>
                <a:cubicBezTo>
                  <a:pt x="1204381" y="3110829"/>
                  <a:pt x="1225484" y="3131932"/>
                  <a:pt x="1225484" y="3157963"/>
                </a:cubicBezTo>
                <a:cubicBezTo>
                  <a:pt x="1225484" y="3183994"/>
                  <a:pt x="1204381" y="3205097"/>
                  <a:pt x="1178350" y="3205097"/>
                </a:cubicBezTo>
                <a:cubicBezTo>
                  <a:pt x="1152319" y="3205097"/>
                  <a:pt x="1131216" y="3183994"/>
                  <a:pt x="1131216" y="3157963"/>
                </a:cubicBezTo>
                <a:cubicBezTo>
                  <a:pt x="1131216" y="3131932"/>
                  <a:pt x="1152319" y="3110829"/>
                  <a:pt x="1178350" y="3110829"/>
                </a:cubicBezTo>
                <a:close/>
                <a:moveTo>
                  <a:pt x="895546" y="3110829"/>
                </a:moveTo>
                <a:cubicBezTo>
                  <a:pt x="921577" y="3110829"/>
                  <a:pt x="942680" y="3131932"/>
                  <a:pt x="942680" y="3157963"/>
                </a:cubicBezTo>
                <a:cubicBezTo>
                  <a:pt x="942680" y="3183994"/>
                  <a:pt x="921577" y="3205097"/>
                  <a:pt x="895546" y="3205097"/>
                </a:cubicBezTo>
                <a:cubicBezTo>
                  <a:pt x="869515" y="3205097"/>
                  <a:pt x="848412" y="3183994"/>
                  <a:pt x="848412" y="3157963"/>
                </a:cubicBezTo>
                <a:cubicBezTo>
                  <a:pt x="848412" y="3131932"/>
                  <a:pt x="869515" y="3110829"/>
                  <a:pt x="895546" y="3110829"/>
                </a:cubicBezTo>
                <a:close/>
                <a:moveTo>
                  <a:pt x="612742" y="3110829"/>
                </a:moveTo>
                <a:cubicBezTo>
                  <a:pt x="638773" y="3110829"/>
                  <a:pt x="659876" y="3131932"/>
                  <a:pt x="659876" y="3157963"/>
                </a:cubicBezTo>
                <a:cubicBezTo>
                  <a:pt x="659876" y="3183994"/>
                  <a:pt x="638773" y="3205097"/>
                  <a:pt x="612742" y="3205097"/>
                </a:cubicBezTo>
                <a:cubicBezTo>
                  <a:pt x="586711" y="3205097"/>
                  <a:pt x="565608" y="3183994"/>
                  <a:pt x="565608" y="3157963"/>
                </a:cubicBezTo>
                <a:cubicBezTo>
                  <a:pt x="565608" y="3131932"/>
                  <a:pt x="586711" y="3110829"/>
                  <a:pt x="612742" y="3110829"/>
                </a:cubicBezTo>
                <a:close/>
                <a:moveTo>
                  <a:pt x="329938" y="3110829"/>
                </a:moveTo>
                <a:cubicBezTo>
                  <a:pt x="355969" y="3110829"/>
                  <a:pt x="377072" y="3131932"/>
                  <a:pt x="377072" y="3157963"/>
                </a:cubicBezTo>
                <a:cubicBezTo>
                  <a:pt x="377072" y="3183994"/>
                  <a:pt x="355969" y="3205097"/>
                  <a:pt x="329938" y="3205097"/>
                </a:cubicBezTo>
                <a:cubicBezTo>
                  <a:pt x="303907" y="3205097"/>
                  <a:pt x="282804" y="3183994"/>
                  <a:pt x="282804" y="3157963"/>
                </a:cubicBezTo>
                <a:cubicBezTo>
                  <a:pt x="282804" y="3131932"/>
                  <a:pt x="303907" y="3110829"/>
                  <a:pt x="329938" y="3110829"/>
                </a:cubicBezTo>
                <a:close/>
                <a:moveTo>
                  <a:pt x="47134" y="3110829"/>
                </a:moveTo>
                <a:cubicBezTo>
                  <a:pt x="73165" y="3110829"/>
                  <a:pt x="94268" y="3131932"/>
                  <a:pt x="94268" y="3157963"/>
                </a:cubicBezTo>
                <a:cubicBezTo>
                  <a:pt x="94268" y="3183994"/>
                  <a:pt x="73165" y="3205097"/>
                  <a:pt x="47134" y="3205097"/>
                </a:cubicBezTo>
                <a:cubicBezTo>
                  <a:pt x="21103" y="3205097"/>
                  <a:pt x="0" y="3183994"/>
                  <a:pt x="0" y="3157963"/>
                </a:cubicBezTo>
                <a:cubicBezTo>
                  <a:pt x="0" y="3131932"/>
                  <a:pt x="21103" y="3110829"/>
                  <a:pt x="47134" y="3110829"/>
                </a:cubicBezTo>
                <a:close/>
                <a:moveTo>
                  <a:pt x="2592370" y="2828025"/>
                </a:moveTo>
                <a:cubicBezTo>
                  <a:pt x="2618401" y="2828025"/>
                  <a:pt x="2639504" y="2849128"/>
                  <a:pt x="2639504" y="2875159"/>
                </a:cubicBezTo>
                <a:cubicBezTo>
                  <a:pt x="2639504" y="2901190"/>
                  <a:pt x="2618401" y="2922293"/>
                  <a:pt x="2592370" y="2922293"/>
                </a:cubicBezTo>
                <a:cubicBezTo>
                  <a:pt x="2566339" y="2922293"/>
                  <a:pt x="2545236" y="2901190"/>
                  <a:pt x="2545236" y="2875159"/>
                </a:cubicBezTo>
                <a:cubicBezTo>
                  <a:pt x="2545236" y="2849128"/>
                  <a:pt x="2566339" y="2828025"/>
                  <a:pt x="2592370" y="2828025"/>
                </a:cubicBezTo>
                <a:close/>
                <a:moveTo>
                  <a:pt x="2309566" y="2828025"/>
                </a:moveTo>
                <a:cubicBezTo>
                  <a:pt x="2335597" y="2828025"/>
                  <a:pt x="2356700" y="2849128"/>
                  <a:pt x="2356700" y="2875159"/>
                </a:cubicBezTo>
                <a:cubicBezTo>
                  <a:pt x="2356700" y="2901190"/>
                  <a:pt x="2335597" y="2922293"/>
                  <a:pt x="2309566" y="2922293"/>
                </a:cubicBezTo>
                <a:cubicBezTo>
                  <a:pt x="2283535" y="2922293"/>
                  <a:pt x="2262432" y="2901190"/>
                  <a:pt x="2262432" y="2875159"/>
                </a:cubicBezTo>
                <a:cubicBezTo>
                  <a:pt x="2262432" y="2849128"/>
                  <a:pt x="2283535" y="2828025"/>
                  <a:pt x="2309566" y="2828025"/>
                </a:cubicBezTo>
                <a:close/>
                <a:moveTo>
                  <a:pt x="2026762" y="2828025"/>
                </a:moveTo>
                <a:cubicBezTo>
                  <a:pt x="2052793" y="2828025"/>
                  <a:pt x="2073896" y="2849128"/>
                  <a:pt x="2073896" y="2875159"/>
                </a:cubicBezTo>
                <a:cubicBezTo>
                  <a:pt x="2073896" y="2901190"/>
                  <a:pt x="2052793" y="2922293"/>
                  <a:pt x="2026762" y="2922293"/>
                </a:cubicBezTo>
                <a:cubicBezTo>
                  <a:pt x="2000731" y="2922293"/>
                  <a:pt x="1979628" y="2901190"/>
                  <a:pt x="1979628" y="2875159"/>
                </a:cubicBezTo>
                <a:cubicBezTo>
                  <a:pt x="1979628" y="2849128"/>
                  <a:pt x="2000731" y="2828025"/>
                  <a:pt x="2026762" y="2828025"/>
                </a:cubicBezTo>
                <a:close/>
                <a:moveTo>
                  <a:pt x="1743958" y="2828025"/>
                </a:moveTo>
                <a:cubicBezTo>
                  <a:pt x="1769989" y="2828025"/>
                  <a:pt x="1791092" y="2849128"/>
                  <a:pt x="1791092" y="2875159"/>
                </a:cubicBezTo>
                <a:cubicBezTo>
                  <a:pt x="1791092" y="2901190"/>
                  <a:pt x="1769989" y="2922293"/>
                  <a:pt x="1743958" y="2922293"/>
                </a:cubicBezTo>
                <a:cubicBezTo>
                  <a:pt x="1717927" y="2922293"/>
                  <a:pt x="1696824" y="2901190"/>
                  <a:pt x="1696824" y="2875159"/>
                </a:cubicBezTo>
                <a:cubicBezTo>
                  <a:pt x="1696824" y="2849128"/>
                  <a:pt x="1717927" y="2828025"/>
                  <a:pt x="1743958" y="2828025"/>
                </a:cubicBezTo>
                <a:close/>
                <a:moveTo>
                  <a:pt x="1461154" y="2828025"/>
                </a:moveTo>
                <a:cubicBezTo>
                  <a:pt x="1487185" y="2828025"/>
                  <a:pt x="1508288" y="2849128"/>
                  <a:pt x="1508288" y="2875159"/>
                </a:cubicBezTo>
                <a:cubicBezTo>
                  <a:pt x="1508288" y="2901190"/>
                  <a:pt x="1487185" y="2922293"/>
                  <a:pt x="1461154" y="2922293"/>
                </a:cubicBezTo>
                <a:cubicBezTo>
                  <a:pt x="1435123" y="2922293"/>
                  <a:pt x="1414020" y="2901190"/>
                  <a:pt x="1414020" y="2875159"/>
                </a:cubicBezTo>
                <a:cubicBezTo>
                  <a:pt x="1414020" y="2849128"/>
                  <a:pt x="1435123" y="2828025"/>
                  <a:pt x="1461154" y="2828025"/>
                </a:cubicBezTo>
                <a:close/>
                <a:moveTo>
                  <a:pt x="1178350" y="2828025"/>
                </a:moveTo>
                <a:cubicBezTo>
                  <a:pt x="1204381" y="2828025"/>
                  <a:pt x="1225484" y="2849128"/>
                  <a:pt x="1225484" y="2875159"/>
                </a:cubicBezTo>
                <a:cubicBezTo>
                  <a:pt x="1225484" y="2901190"/>
                  <a:pt x="1204381" y="2922293"/>
                  <a:pt x="1178350" y="2922293"/>
                </a:cubicBezTo>
                <a:cubicBezTo>
                  <a:pt x="1152319" y="2922293"/>
                  <a:pt x="1131216" y="2901190"/>
                  <a:pt x="1131216" y="2875159"/>
                </a:cubicBezTo>
                <a:cubicBezTo>
                  <a:pt x="1131216" y="2849128"/>
                  <a:pt x="1152319" y="2828025"/>
                  <a:pt x="1178350" y="2828025"/>
                </a:cubicBezTo>
                <a:close/>
                <a:moveTo>
                  <a:pt x="895546" y="2828025"/>
                </a:moveTo>
                <a:cubicBezTo>
                  <a:pt x="921577" y="2828025"/>
                  <a:pt x="942680" y="2849128"/>
                  <a:pt x="942680" y="2875159"/>
                </a:cubicBezTo>
                <a:cubicBezTo>
                  <a:pt x="942680" y="2901190"/>
                  <a:pt x="921577" y="2922293"/>
                  <a:pt x="895546" y="2922293"/>
                </a:cubicBezTo>
                <a:cubicBezTo>
                  <a:pt x="869515" y="2922293"/>
                  <a:pt x="848412" y="2901190"/>
                  <a:pt x="848412" y="2875159"/>
                </a:cubicBezTo>
                <a:cubicBezTo>
                  <a:pt x="848412" y="2849128"/>
                  <a:pt x="869515" y="2828025"/>
                  <a:pt x="895546" y="2828025"/>
                </a:cubicBezTo>
                <a:close/>
                <a:moveTo>
                  <a:pt x="612742" y="2828025"/>
                </a:moveTo>
                <a:cubicBezTo>
                  <a:pt x="638773" y="2828025"/>
                  <a:pt x="659876" y="2849128"/>
                  <a:pt x="659876" y="2875159"/>
                </a:cubicBezTo>
                <a:cubicBezTo>
                  <a:pt x="659876" y="2901190"/>
                  <a:pt x="638773" y="2922293"/>
                  <a:pt x="612742" y="2922293"/>
                </a:cubicBezTo>
                <a:cubicBezTo>
                  <a:pt x="586711" y="2922293"/>
                  <a:pt x="565608" y="2901190"/>
                  <a:pt x="565608" y="2875159"/>
                </a:cubicBezTo>
                <a:cubicBezTo>
                  <a:pt x="565608" y="2849128"/>
                  <a:pt x="586711" y="2828025"/>
                  <a:pt x="612742" y="2828025"/>
                </a:cubicBezTo>
                <a:close/>
                <a:moveTo>
                  <a:pt x="329938" y="2828025"/>
                </a:moveTo>
                <a:cubicBezTo>
                  <a:pt x="355969" y="2828025"/>
                  <a:pt x="377072" y="2849128"/>
                  <a:pt x="377072" y="2875159"/>
                </a:cubicBezTo>
                <a:cubicBezTo>
                  <a:pt x="377072" y="2901190"/>
                  <a:pt x="355969" y="2922293"/>
                  <a:pt x="329938" y="2922293"/>
                </a:cubicBezTo>
                <a:cubicBezTo>
                  <a:pt x="303907" y="2922293"/>
                  <a:pt x="282804" y="2901190"/>
                  <a:pt x="282804" y="2875159"/>
                </a:cubicBezTo>
                <a:cubicBezTo>
                  <a:pt x="282804" y="2849128"/>
                  <a:pt x="303907" y="2828025"/>
                  <a:pt x="329938" y="2828025"/>
                </a:cubicBezTo>
                <a:close/>
                <a:moveTo>
                  <a:pt x="47134" y="2828025"/>
                </a:moveTo>
                <a:cubicBezTo>
                  <a:pt x="73165" y="2828025"/>
                  <a:pt x="94268" y="2849128"/>
                  <a:pt x="94268" y="2875159"/>
                </a:cubicBezTo>
                <a:cubicBezTo>
                  <a:pt x="94268" y="2901190"/>
                  <a:pt x="73165" y="2922293"/>
                  <a:pt x="47134" y="2922293"/>
                </a:cubicBezTo>
                <a:cubicBezTo>
                  <a:pt x="21103" y="2922293"/>
                  <a:pt x="0" y="2901190"/>
                  <a:pt x="0" y="2875159"/>
                </a:cubicBezTo>
                <a:cubicBezTo>
                  <a:pt x="0" y="2849128"/>
                  <a:pt x="21103" y="2828025"/>
                  <a:pt x="47134" y="2828025"/>
                </a:cubicBezTo>
                <a:close/>
                <a:moveTo>
                  <a:pt x="2592370" y="2545221"/>
                </a:moveTo>
                <a:cubicBezTo>
                  <a:pt x="2618401" y="2545221"/>
                  <a:pt x="2639504" y="2566324"/>
                  <a:pt x="2639504" y="2592355"/>
                </a:cubicBezTo>
                <a:cubicBezTo>
                  <a:pt x="2639504" y="2618386"/>
                  <a:pt x="2618401" y="2639489"/>
                  <a:pt x="2592370" y="2639489"/>
                </a:cubicBezTo>
                <a:cubicBezTo>
                  <a:pt x="2566339" y="2639489"/>
                  <a:pt x="2545236" y="2618386"/>
                  <a:pt x="2545236" y="2592355"/>
                </a:cubicBezTo>
                <a:cubicBezTo>
                  <a:pt x="2545236" y="2566324"/>
                  <a:pt x="2566339" y="2545221"/>
                  <a:pt x="2592370" y="2545221"/>
                </a:cubicBezTo>
                <a:close/>
                <a:moveTo>
                  <a:pt x="2309566" y="2545221"/>
                </a:moveTo>
                <a:cubicBezTo>
                  <a:pt x="2335597" y="2545221"/>
                  <a:pt x="2356700" y="2566324"/>
                  <a:pt x="2356700" y="2592355"/>
                </a:cubicBezTo>
                <a:cubicBezTo>
                  <a:pt x="2356700" y="2618386"/>
                  <a:pt x="2335597" y="2639489"/>
                  <a:pt x="2309566" y="2639489"/>
                </a:cubicBezTo>
                <a:cubicBezTo>
                  <a:pt x="2283535" y="2639489"/>
                  <a:pt x="2262432" y="2618386"/>
                  <a:pt x="2262432" y="2592355"/>
                </a:cubicBezTo>
                <a:cubicBezTo>
                  <a:pt x="2262432" y="2566324"/>
                  <a:pt x="2283535" y="2545221"/>
                  <a:pt x="2309566" y="2545221"/>
                </a:cubicBezTo>
                <a:close/>
                <a:moveTo>
                  <a:pt x="2026762" y="2545221"/>
                </a:moveTo>
                <a:cubicBezTo>
                  <a:pt x="2052793" y="2545221"/>
                  <a:pt x="2073896" y="2566324"/>
                  <a:pt x="2073896" y="2592355"/>
                </a:cubicBezTo>
                <a:cubicBezTo>
                  <a:pt x="2073896" y="2618386"/>
                  <a:pt x="2052793" y="2639489"/>
                  <a:pt x="2026762" y="2639489"/>
                </a:cubicBezTo>
                <a:cubicBezTo>
                  <a:pt x="2000731" y="2639489"/>
                  <a:pt x="1979628" y="2618386"/>
                  <a:pt x="1979628" y="2592355"/>
                </a:cubicBezTo>
                <a:cubicBezTo>
                  <a:pt x="1979628" y="2566324"/>
                  <a:pt x="2000731" y="2545221"/>
                  <a:pt x="2026762" y="2545221"/>
                </a:cubicBezTo>
                <a:close/>
                <a:moveTo>
                  <a:pt x="1743958" y="2545221"/>
                </a:moveTo>
                <a:cubicBezTo>
                  <a:pt x="1769989" y="2545221"/>
                  <a:pt x="1791092" y="2566324"/>
                  <a:pt x="1791092" y="2592355"/>
                </a:cubicBezTo>
                <a:cubicBezTo>
                  <a:pt x="1791092" y="2618386"/>
                  <a:pt x="1769989" y="2639489"/>
                  <a:pt x="1743958" y="2639489"/>
                </a:cubicBezTo>
                <a:cubicBezTo>
                  <a:pt x="1717927" y="2639489"/>
                  <a:pt x="1696824" y="2618386"/>
                  <a:pt x="1696824" y="2592355"/>
                </a:cubicBezTo>
                <a:cubicBezTo>
                  <a:pt x="1696824" y="2566324"/>
                  <a:pt x="1717927" y="2545221"/>
                  <a:pt x="1743958" y="2545221"/>
                </a:cubicBezTo>
                <a:close/>
                <a:moveTo>
                  <a:pt x="1461154" y="2545221"/>
                </a:moveTo>
                <a:cubicBezTo>
                  <a:pt x="1487185" y="2545221"/>
                  <a:pt x="1508288" y="2566324"/>
                  <a:pt x="1508288" y="2592355"/>
                </a:cubicBezTo>
                <a:cubicBezTo>
                  <a:pt x="1508288" y="2618386"/>
                  <a:pt x="1487185" y="2639489"/>
                  <a:pt x="1461154" y="2639489"/>
                </a:cubicBezTo>
                <a:cubicBezTo>
                  <a:pt x="1435123" y="2639489"/>
                  <a:pt x="1414020" y="2618386"/>
                  <a:pt x="1414020" y="2592355"/>
                </a:cubicBezTo>
                <a:cubicBezTo>
                  <a:pt x="1414020" y="2566324"/>
                  <a:pt x="1435123" y="2545221"/>
                  <a:pt x="1461154" y="2545221"/>
                </a:cubicBezTo>
                <a:close/>
                <a:moveTo>
                  <a:pt x="1178350" y="2545221"/>
                </a:moveTo>
                <a:cubicBezTo>
                  <a:pt x="1204381" y="2545221"/>
                  <a:pt x="1225484" y="2566324"/>
                  <a:pt x="1225484" y="2592355"/>
                </a:cubicBezTo>
                <a:cubicBezTo>
                  <a:pt x="1225484" y="2618386"/>
                  <a:pt x="1204381" y="2639489"/>
                  <a:pt x="1178350" y="2639489"/>
                </a:cubicBezTo>
                <a:cubicBezTo>
                  <a:pt x="1152319" y="2639489"/>
                  <a:pt x="1131216" y="2618386"/>
                  <a:pt x="1131216" y="2592355"/>
                </a:cubicBezTo>
                <a:cubicBezTo>
                  <a:pt x="1131216" y="2566324"/>
                  <a:pt x="1152319" y="2545221"/>
                  <a:pt x="1178350" y="2545221"/>
                </a:cubicBezTo>
                <a:close/>
                <a:moveTo>
                  <a:pt x="895546" y="2545221"/>
                </a:moveTo>
                <a:cubicBezTo>
                  <a:pt x="921577" y="2545221"/>
                  <a:pt x="942680" y="2566324"/>
                  <a:pt x="942680" y="2592355"/>
                </a:cubicBezTo>
                <a:cubicBezTo>
                  <a:pt x="942680" y="2618386"/>
                  <a:pt x="921577" y="2639489"/>
                  <a:pt x="895546" y="2639489"/>
                </a:cubicBezTo>
                <a:cubicBezTo>
                  <a:pt x="869515" y="2639489"/>
                  <a:pt x="848412" y="2618386"/>
                  <a:pt x="848412" y="2592355"/>
                </a:cubicBezTo>
                <a:cubicBezTo>
                  <a:pt x="848412" y="2566324"/>
                  <a:pt x="869515" y="2545221"/>
                  <a:pt x="895546" y="2545221"/>
                </a:cubicBezTo>
                <a:close/>
                <a:moveTo>
                  <a:pt x="612742" y="2545221"/>
                </a:moveTo>
                <a:cubicBezTo>
                  <a:pt x="638773" y="2545221"/>
                  <a:pt x="659876" y="2566324"/>
                  <a:pt x="659876" y="2592355"/>
                </a:cubicBezTo>
                <a:cubicBezTo>
                  <a:pt x="659876" y="2618386"/>
                  <a:pt x="638773" y="2639489"/>
                  <a:pt x="612742" y="2639489"/>
                </a:cubicBezTo>
                <a:cubicBezTo>
                  <a:pt x="586711" y="2639489"/>
                  <a:pt x="565608" y="2618386"/>
                  <a:pt x="565608" y="2592355"/>
                </a:cubicBezTo>
                <a:cubicBezTo>
                  <a:pt x="565608" y="2566324"/>
                  <a:pt x="586711" y="2545221"/>
                  <a:pt x="612742" y="2545221"/>
                </a:cubicBezTo>
                <a:close/>
                <a:moveTo>
                  <a:pt x="329938" y="2545221"/>
                </a:moveTo>
                <a:cubicBezTo>
                  <a:pt x="355969" y="2545221"/>
                  <a:pt x="377072" y="2566324"/>
                  <a:pt x="377072" y="2592355"/>
                </a:cubicBezTo>
                <a:cubicBezTo>
                  <a:pt x="377072" y="2618386"/>
                  <a:pt x="355969" y="2639489"/>
                  <a:pt x="329938" y="2639489"/>
                </a:cubicBezTo>
                <a:cubicBezTo>
                  <a:pt x="303907" y="2639489"/>
                  <a:pt x="282804" y="2618386"/>
                  <a:pt x="282804" y="2592355"/>
                </a:cubicBezTo>
                <a:cubicBezTo>
                  <a:pt x="282804" y="2566324"/>
                  <a:pt x="303907" y="2545221"/>
                  <a:pt x="329938" y="2545221"/>
                </a:cubicBezTo>
                <a:close/>
                <a:moveTo>
                  <a:pt x="47134" y="2545221"/>
                </a:moveTo>
                <a:cubicBezTo>
                  <a:pt x="73165" y="2545221"/>
                  <a:pt x="94268" y="2566324"/>
                  <a:pt x="94268" y="2592355"/>
                </a:cubicBezTo>
                <a:cubicBezTo>
                  <a:pt x="94268" y="2618386"/>
                  <a:pt x="73165" y="2639489"/>
                  <a:pt x="47134" y="2639489"/>
                </a:cubicBezTo>
                <a:cubicBezTo>
                  <a:pt x="21103" y="2639489"/>
                  <a:pt x="0" y="2618386"/>
                  <a:pt x="0" y="2592355"/>
                </a:cubicBezTo>
                <a:cubicBezTo>
                  <a:pt x="0" y="2566324"/>
                  <a:pt x="21103" y="2545221"/>
                  <a:pt x="47134" y="2545221"/>
                </a:cubicBezTo>
                <a:close/>
                <a:moveTo>
                  <a:pt x="2592370" y="2262417"/>
                </a:moveTo>
                <a:cubicBezTo>
                  <a:pt x="2618401" y="2262417"/>
                  <a:pt x="2639504" y="2283520"/>
                  <a:pt x="2639504" y="2309551"/>
                </a:cubicBezTo>
                <a:cubicBezTo>
                  <a:pt x="2639504" y="2335582"/>
                  <a:pt x="2618401" y="2356685"/>
                  <a:pt x="2592370" y="2356685"/>
                </a:cubicBezTo>
                <a:cubicBezTo>
                  <a:pt x="2566339" y="2356685"/>
                  <a:pt x="2545236" y="2335582"/>
                  <a:pt x="2545236" y="2309551"/>
                </a:cubicBezTo>
                <a:cubicBezTo>
                  <a:pt x="2545236" y="2283520"/>
                  <a:pt x="2566339" y="2262417"/>
                  <a:pt x="2592370" y="2262417"/>
                </a:cubicBezTo>
                <a:close/>
                <a:moveTo>
                  <a:pt x="2309566" y="2262417"/>
                </a:moveTo>
                <a:cubicBezTo>
                  <a:pt x="2335597" y="2262417"/>
                  <a:pt x="2356700" y="2283520"/>
                  <a:pt x="2356700" y="2309551"/>
                </a:cubicBezTo>
                <a:cubicBezTo>
                  <a:pt x="2356700" y="2335582"/>
                  <a:pt x="2335597" y="2356685"/>
                  <a:pt x="2309566" y="2356685"/>
                </a:cubicBezTo>
                <a:cubicBezTo>
                  <a:pt x="2283535" y="2356685"/>
                  <a:pt x="2262432" y="2335582"/>
                  <a:pt x="2262432" y="2309551"/>
                </a:cubicBezTo>
                <a:cubicBezTo>
                  <a:pt x="2262432" y="2283520"/>
                  <a:pt x="2283535" y="2262417"/>
                  <a:pt x="2309566" y="2262417"/>
                </a:cubicBezTo>
                <a:close/>
                <a:moveTo>
                  <a:pt x="2026762" y="2262417"/>
                </a:moveTo>
                <a:cubicBezTo>
                  <a:pt x="2052793" y="2262417"/>
                  <a:pt x="2073896" y="2283520"/>
                  <a:pt x="2073896" y="2309551"/>
                </a:cubicBezTo>
                <a:cubicBezTo>
                  <a:pt x="2073896" y="2335582"/>
                  <a:pt x="2052793" y="2356685"/>
                  <a:pt x="2026762" y="2356685"/>
                </a:cubicBezTo>
                <a:cubicBezTo>
                  <a:pt x="2000731" y="2356685"/>
                  <a:pt x="1979628" y="2335582"/>
                  <a:pt x="1979628" y="2309551"/>
                </a:cubicBezTo>
                <a:cubicBezTo>
                  <a:pt x="1979628" y="2283520"/>
                  <a:pt x="2000731" y="2262417"/>
                  <a:pt x="2026762" y="2262417"/>
                </a:cubicBezTo>
                <a:close/>
                <a:moveTo>
                  <a:pt x="1743958" y="2262417"/>
                </a:moveTo>
                <a:cubicBezTo>
                  <a:pt x="1769989" y="2262417"/>
                  <a:pt x="1791092" y="2283520"/>
                  <a:pt x="1791092" y="2309551"/>
                </a:cubicBezTo>
                <a:cubicBezTo>
                  <a:pt x="1791092" y="2335582"/>
                  <a:pt x="1769989" y="2356685"/>
                  <a:pt x="1743958" y="2356685"/>
                </a:cubicBezTo>
                <a:cubicBezTo>
                  <a:pt x="1717927" y="2356685"/>
                  <a:pt x="1696824" y="2335582"/>
                  <a:pt x="1696824" y="2309551"/>
                </a:cubicBezTo>
                <a:cubicBezTo>
                  <a:pt x="1696824" y="2283520"/>
                  <a:pt x="1717927" y="2262417"/>
                  <a:pt x="1743958" y="2262417"/>
                </a:cubicBezTo>
                <a:close/>
                <a:moveTo>
                  <a:pt x="1461154" y="2262417"/>
                </a:moveTo>
                <a:cubicBezTo>
                  <a:pt x="1487185" y="2262417"/>
                  <a:pt x="1508288" y="2283520"/>
                  <a:pt x="1508288" y="2309551"/>
                </a:cubicBezTo>
                <a:cubicBezTo>
                  <a:pt x="1508288" y="2335582"/>
                  <a:pt x="1487185" y="2356685"/>
                  <a:pt x="1461154" y="2356685"/>
                </a:cubicBezTo>
                <a:cubicBezTo>
                  <a:pt x="1435123" y="2356685"/>
                  <a:pt x="1414020" y="2335582"/>
                  <a:pt x="1414020" y="2309551"/>
                </a:cubicBezTo>
                <a:cubicBezTo>
                  <a:pt x="1414020" y="2283520"/>
                  <a:pt x="1435123" y="2262417"/>
                  <a:pt x="1461154" y="2262417"/>
                </a:cubicBezTo>
                <a:close/>
                <a:moveTo>
                  <a:pt x="1178350" y="2262417"/>
                </a:moveTo>
                <a:cubicBezTo>
                  <a:pt x="1204381" y="2262417"/>
                  <a:pt x="1225484" y="2283520"/>
                  <a:pt x="1225484" y="2309551"/>
                </a:cubicBezTo>
                <a:cubicBezTo>
                  <a:pt x="1225484" y="2335582"/>
                  <a:pt x="1204381" y="2356685"/>
                  <a:pt x="1178350" y="2356685"/>
                </a:cubicBezTo>
                <a:cubicBezTo>
                  <a:pt x="1152319" y="2356685"/>
                  <a:pt x="1131216" y="2335582"/>
                  <a:pt x="1131216" y="2309551"/>
                </a:cubicBezTo>
                <a:cubicBezTo>
                  <a:pt x="1131216" y="2283520"/>
                  <a:pt x="1152319" y="2262417"/>
                  <a:pt x="1178350" y="2262417"/>
                </a:cubicBezTo>
                <a:close/>
                <a:moveTo>
                  <a:pt x="895546" y="2262417"/>
                </a:moveTo>
                <a:cubicBezTo>
                  <a:pt x="921577" y="2262417"/>
                  <a:pt x="942680" y="2283520"/>
                  <a:pt x="942680" y="2309551"/>
                </a:cubicBezTo>
                <a:cubicBezTo>
                  <a:pt x="942680" y="2335582"/>
                  <a:pt x="921577" y="2356685"/>
                  <a:pt x="895546" y="2356685"/>
                </a:cubicBezTo>
                <a:cubicBezTo>
                  <a:pt x="869515" y="2356685"/>
                  <a:pt x="848412" y="2335582"/>
                  <a:pt x="848412" y="2309551"/>
                </a:cubicBezTo>
                <a:cubicBezTo>
                  <a:pt x="848412" y="2283520"/>
                  <a:pt x="869515" y="2262417"/>
                  <a:pt x="895546" y="2262417"/>
                </a:cubicBezTo>
                <a:close/>
                <a:moveTo>
                  <a:pt x="612742" y="2262417"/>
                </a:moveTo>
                <a:cubicBezTo>
                  <a:pt x="638773" y="2262417"/>
                  <a:pt x="659876" y="2283520"/>
                  <a:pt x="659876" y="2309551"/>
                </a:cubicBezTo>
                <a:cubicBezTo>
                  <a:pt x="659876" y="2335582"/>
                  <a:pt x="638773" y="2356685"/>
                  <a:pt x="612742" y="2356685"/>
                </a:cubicBezTo>
                <a:cubicBezTo>
                  <a:pt x="586711" y="2356685"/>
                  <a:pt x="565608" y="2335582"/>
                  <a:pt x="565608" y="2309551"/>
                </a:cubicBezTo>
                <a:cubicBezTo>
                  <a:pt x="565608" y="2283520"/>
                  <a:pt x="586711" y="2262417"/>
                  <a:pt x="612742" y="2262417"/>
                </a:cubicBezTo>
                <a:close/>
                <a:moveTo>
                  <a:pt x="329938" y="2262417"/>
                </a:moveTo>
                <a:cubicBezTo>
                  <a:pt x="355969" y="2262417"/>
                  <a:pt x="377072" y="2283520"/>
                  <a:pt x="377072" y="2309551"/>
                </a:cubicBezTo>
                <a:cubicBezTo>
                  <a:pt x="377072" y="2335582"/>
                  <a:pt x="355969" y="2356685"/>
                  <a:pt x="329938" y="2356685"/>
                </a:cubicBezTo>
                <a:cubicBezTo>
                  <a:pt x="303907" y="2356685"/>
                  <a:pt x="282804" y="2335582"/>
                  <a:pt x="282804" y="2309551"/>
                </a:cubicBezTo>
                <a:cubicBezTo>
                  <a:pt x="282804" y="2283520"/>
                  <a:pt x="303907" y="2262417"/>
                  <a:pt x="329938" y="2262417"/>
                </a:cubicBezTo>
                <a:close/>
                <a:moveTo>
                  <a:pt x="47134" y="2262417"/>
                </a:moveTo>
                <a:cubicBezTo>
                  <a:pt x="73165" y="2262417"/>
                  <a:pt x="94268" y="2283520"/>
                  <a:pt x="94268" y="2309551"/>
                </a:cubicBezTo>
                <a:cubicBezTo>
                  <a:pt x="94268" y="2335582"/>
                  <a:pt x="73165" y="2356685"/>
                  <a:pt x="47134" y="2356685"/>
                </a:cubicBezTo>
                <a:cubicBezTo>
                  <a:pt x="21103" y="2356685"/>
                  <a:pt x="0" y="2335582"/>
                  <a:pt x="0" y="2309551"/>
                </a:cubicBezTo>
                <a:cubicBezTo>
                  <a:pt x="0" y="2283520"/>
                  <a:pt x="21103" y="2262417"/>
                  <a:pt x="47134" y="2262417"/>
                </a:cubicBezTo>
                <a:close/>
                <a:moveTo>
                  <a:pt x="2592370" y="1979613"/>
                </a:moveTo>
                <a:cubicBezTo>
                  <a:pt x="2618401" y="1979613"/>
                  <a:pt x="2639504" y="2000716"/>
                  <a:pt x="2639504" y="2026747"/>
                </a:cubicBezTo>
                <a:cubicBezTo>
                  <a:pt x="2639504" y="2052778"/>
                  <a:pt x="2618401" y="2073881"/>
                  <a:pt x="2592370" y="2073881"/>
                </a:cubicBezTo>
                <a:cubicBezTo>
                  <a:pt x="2566339" y="2073881"/>
                  <a:pt x="2545236" y="2052778"/>
                  <a:pt x="2545236" y="2026747"/>
                </a:cubicBezTo>
                <a:cubicBezTo>
                  <a:pt x="2545236" y="2000716"/>
                  <a:pt x="2566339" y="1979613"/>
                  <a:pt x="2592370" y="1979613"/>
                </a:cubicBezTo>
                <a:close/>
                <a:moveTo>
                  <a:pt x="2309566" y="1979613"/>
                </a:moveTo>
                <a:cubicBezTo>
                  <a:pt x="2335597" y="1979613"/>
                  <a:pt x="2356700" y="2000716"/>
                  <a:pt x="2356700" y="2026747"/>
                </a:cubicBezTo>
                <a:cubicBezTo>
                  <a:pt x="2356700" y="2052778"/>
                  <a:pt x="2335597" y="2073881"/>
                  <a:pt x="2309566" y="2073881"/>
                </a:cubicBezTo>
                <a:cubicBezTo>
                  <a:pt x="2283535" y="2073881"/>
                  <a:pt x="2262432" y="2052778"/>
                  <a:pt x="2262432" y="2026747"/>
                </a:cubicBezTo>
                <a:cubicBezTo>
                  <a:pt x="2262432" y="2000716"/>
                  <a:pt x="2283535" y="1979613"/>
                  <a:pt x="2309566" y="1979613"/>
                </a:cubicBezTo>
                <a:close/>
                <a:moveTo>
                  <a:pt x="2026762" y="1979613"/>
                </a:moveTo>
                <a:cubicBezTo>
                  <a:pt x="2052793" y="1979613"/>
                  <a:pt x="2073896" y="2000716"/>
                  <a:pt x="2073896" y="2026747"/>
                </a:cubicBezTo>
                <a:cubicBezTo>
                  <a:pt x="2073896" y="2052778"/>
                  <a:pt x="2052793" y="2073881"/>
                  <a:pt x="2026762" y="2073881"/>
                </a:cubicBezTo>
                <a:cubicBezTo>
                  <a:pt x="2000731" y="2073881"/>
                  <a:pt x="1979628" y="2052778"/>
                  <a:pt x="1979628" y="2026747"/>
                </a:cubicBezTo>
                <a:cubicBezTo>
                  <a:pt x="1979628" y="2000716"/>
                  <a:pt x="2000731" y="1979613"/>
                  <a:pt x="2026762" y="1979613"/>
                </a:cubicBezTo>
                <a:close/>
                <a:moveTo>
                  <a:pt x="1743958" y="1979613"/>
                </a:moveTo>
                <a:cubicBezTo>
                  <a:pt x="1769989" y="1979613"/>
                  <a:pt x="1791092" y="2000716"/>
                  <a:pt x="1791092" y="2026747"/>
                </a:cubicBezTo>
                <a:cubicBezTo>
                  <a:pt x="1791092" y="2052778"/>
                  <a:pt x="1769989" y="2073881"/>
                  <a:pt x="1743958" y="2073881"/>
                </a:cubicBezTo>
                <a:cubicBezTo>
                  <a:pt x="1717927" y="2073881"/>
                  <a:pt x="1696824" y="2052778"/>
                  <a:pt x="1696824" y="2026747"/>
                </a:cubicBezTo>
                <a:cubicBezTo>
                  <a:pt x="1696824" y="2000716"/>
                  <a:pt x="1717927" y="1979613"/>
                  <a:pt x="1743958" y="1979613"/>
                </a:cubicBezTo>
                <a:close/>
                <a:moveTo>
                  <a:pt x="1461154" y="1979613"/>
                </a:moveTo>
                <a:cubicBezTo>
                  <a:pt x="1487185" y="1979613"/>
                  <a:pt x="1508288" y="2000716"/>
                  <a:pt x="1508288" y="2026747"/>
                </a:cubicBezTo>
                <a:cubicBezTo>
                  <a:pt x="1508288" y="2052778"/>
                  <a:pt x="1487185" y="2073881"/>
                  <a:pt x="1461154" y="2073881"/>
                </a:cubicBezTo>
                <a:cubicBezTo>
                  <a:pt x="1435123" y="2073881"/>
                  <a:pt x="1414020" y="2052778"/>
                  <a:pt x="1414020" y="2026747"/>
                </a:cubicBezTo>
                <a:cubicBezTo>
                  <a:pt x="1414020" y="2000716"/>
                  <a:pt x="1435123" y="1979613"/>
                  <a:pt x="1461154" y="1979613"/>
                </a:cubicBezTo>
                <a:close/>
                <a:moveTo>
                  <a:pt x="1178350" y="1979613"/>
                </a:moveTo>
                <a:cubicBezTo>
                  <a:pt x="1204381" y="1979613"/>
                  <a:pt x="1225484" y="2000716"/>
                  <a:pt x="1225484" y="2026747"/>
                </a:cubicBezTo>
                <a:cubicBezTo>
                  <a:pt x="1225484" y="2052778"/>
                  <a:pt x="1204381" y="2073881"/>
                  <a:pt x="1178350" y="2073881"/>
                </a:cubicBezTo>
                <a:cubicBezTo>
                  <a:pt x="1152319" y="2073881"/>
                  <a:pt x="1131216" y="2052778"/>
                  <a:pt x="1131216" y="2026747"/>
                </a:cubicBezTo>
                <a:cubicBezTo>
                  <a:pt x="1131216" y="2000716"/>
                  <a:pt x="1152319" y="1979613"/>
                  <a:pt x="1178350" y="1979613"/>
                </a:cubicBezTo>
                <a:close/>
                <a:moveTo>
                  <a:pt x="895546" y="1979613"/>
                </a:moveTo>
                <a:cubicBezTo>
                  <a:pt x="921577" y="1979613"/>
                  <a:pt x="942680" y="2000716"/>
                  <a:pt x="942680" y="2026747"/>
                </a:cubicBezTo>
                <a:cubicBezTo>
                  <a:pt x="942680" y="2052778"/>
                  <a:pt x="921577" y="2073881"/>
                  <a:pt x="895546" y="2073881"/>
                </a:cubicBezTo>
                <a:cubicBezTo>
                  <a:pt x="869515" y="2073881"/>
                  <a:pt x="848412" y="2052778"/>
                  <a:pt x="848412" y="2026747"/>
                </a:cubicBezTo>
                <a:cubicBezTo>
                  <a:pt x="848412" y="2000716"/>
                  <a:pt x="869515" y="1979613"/>
                  <a:pt x="895546" y="1979613"/>
                </a:cubicBezTo>
                <a:close/>
                <a:moveTo>
                  <a:pt x="612742" y="1979613"/>
                </a:moveTo>
                <a:cubicBezTo>
                  <a:pt x="638773" y="1979613"/>
                  <a:pt x="659876" y="2000716"/>
                  <a:pt x="659876" y="2026747"/>
                </a:cubicBezTo>
                <a:cubicBezTo>
                  <a:pt x="659876" y="2052778"/>
                  <a:pt x="638773" y="2073881"/>
                  <a:pt x="612742" y="2073881"/>
                </a:cubicBezTo>
                <a:cubicBezTo>
                  <a:pt x="586711" y="2073881"/>
                  <a:pt x="565608" y="2052778"/>
                  <a:pt x="565608" y="2026747"/>
                </a:cubicBezTo>
                <a:cubicBezTo>
                  <a:pt x="565608" y="2000716"/>
                  <a:pt x="586711" y="1979613"/>
                  <a:pt x="612742" y="1979613"/>
                </a:cubicBezTo>
                <a:close/>
                <a:moveTo>
                  <a:pt x="329938" y="1979613"/>
                </a:moveTo>
                <a:cubicBezTo>
                  <a:pt x="355969" y="1979613"/>
                  <a:pt x="377072" y="2000716"/>
                  <a:pt x="377072" y="2026747"/>
                </a:cubicBezTo>
                <a:cubicBezTo>
                  <a:pt x="377072" y="2052778"/>
                  <a:pt x="355969" y="2073881"/>
                  <a:pt x="329938" y="2073881"/>
                </a:cubicBezTo>
                <a:cubicBezTo>
                  <a:pt x="303907" y="2073881"/>
                  <a:pt x="282804" y="2052778"/>
                  <a:pt x="282804" y="2026747"/>
                </a:cubicBezTo>
                <a:cubicBezTo>
                  <a:pt x="282804" y="2000716"/>
                  <a:pt x="303907" y="1979613"/>
                  <a:pt x="329938" y="1979613"/>
                </a:cubicBezTo>
                <a:close/>
                <a:moveTo>
                  <a:pt x="47134" y="1979613"/>
                </a:moveTo>
                <a:cubicBezTo>
                  <a:pt x="73165" y="1979613"/>
                  <a:pt x="94268" y="2000716"/>
                  <a:pt x="94268" y="2026747"/>
                </a:cubicBezTo>
                <a:cubicBezTo>
                  <a:pt x="94268" y="2052778"/>
                  <a:pt x="73165" y="2073881"/>
                  <a:pt x="47134" y="2073881"/>
                </a:cubicBezTo>
                <a:cubicBezTo>
                  <a:pt x="21103" y="2073881"/>
                  <a:pt x="0" y="2052778"/>
                  <a:pt x="0" y="2026747"/>
                </a:cubicBezTo>
                <a:cubicBezTo>
                  <a:pt x="0" y="2000716"/>
                  <a:pt x="21103" y="1979613"/>
                  <a:pt x="47134" y="1979613"/>
                </a:cubicBezTo>
                <a:close/>
                <a:moveTo>
                  <a:pt x="2592370" y="1696809"/>
                </a:moveTo>
                <a:cubicBezTo>
                  <a:pt x="2618401" y="1696809"/>
                  <a:pt x="2639504" y="1717912"/>
                  <a:pt x="2639504" y="1743943"/>
                </a:cubicBezTo>
                <a:cubicBezTo>
                  <a:pt x="2639504" y="1769974"/>
                  <a:pt x="2618401" y="1791077"/>
                  <a:pt x="2592370" y="1791077"/>
                </a:cubicBezTo>
                <a:cubicBezTo>
                  <a:pt x="2566339" y="1791077"/>
                  <a:pt x="2545236" y="1769974"/>
                  <a:pt x="2545236" y="1743943"/>
                </a:cubicBezTo>
                <a:cubicBezTo>
                  <a:pt x="2545236" y="1717912"/>
                  <a:pt x="2566339" y="1696809"/>
                  <a:pt x="2592370" y="1696809"/>
                </a:cubicBezTo>
                <a:close/>
                <a:moveTo>
                  <a:pt x="2309566" y="1696809"/>
                </a:moveTo>
                <a:cubicBezTo>
                  <a:pt x="2335597" y="1696809"/>
                  <a:pt x="2356700" y="1717912"/>
                  <a:pt x="2356700" y="1743943"/>
                </a:cubicBezTo>
                <a:cubicBezTo>
                  <a:pt x="2356700" y="1769974"/>
                  <a:pt x="2335597" y="1791077"/>
                  <a:pt x="2309566" y="1791077"/>
                </a:cubicBezTo>
                <a:cubicBezTo>
                  <a:pt x="2283535" y="1791077"/>
                  <a:pt x="2262432" y="1769974"/>
                  <a:pt x="2262432" y="1743943"/>
                </a:cubicBezTo>
                <a:cubicBezTo>
                  <a:pt x="2262432" y="1717912"/>
                  <a:pt x="2283535" y="1696809"/>
                  <a:pt x="2309566" y="1696809"/>
                </a:cubicBezTo>
                <a:close/>
                <a:moveTo>
                  <a:pt x="2026762" y="1696809"/>
                </a:moveTo>
                <a:cubicBezTo>
                  <a:pt x="2052793" y="1696809"/>
                  <a:pt x="2073896" y="1717912"/>
                  <a:pt x="2073896" y="1743943"/>
                </a:cubicBezTo>
                <a:cubicBezTo>
                  <a:pt x="2073896" y="1769974"/>
                  <a:pt x="2052793" y="1791077"/>
                  <a:pt x="2026762" y="1791077"/>
                </a:cubicBezTo>
                <a:cubicBezTo>
                  <a:pt x="2000731" y="1791077"/>
                  <a:pt x="1979628" y="1769974"/>
                  <a:pt x="1979628" y="1743943"/>
                </a:cubicBezTo>
                <a:cubicBezTo>
                  <a:pt x="1979628" y="1717912"/>
                  <a:pt x="2000731" y="1696809"/>
                  <a:pt x="2026762" y="1696809"/>
                </a:cubicBezTo>
                <a:close/>
                <a:moveTo>
                  <a:pt x="1743958" y="1696809"/>
                </a:moveTo>
                <a:cubicBezTo>
                  <a:pt x="1769989" y="1696809"/>
                  <a:pt x="1791092" y="1717912"/>
                  <a:pt x="1791092" y="1743943"/>
                </a:cubicBezTo>
                <a:cubicBezTo>
                  <a:pt x="1791092" y="1769974"/>
                  <a:pt x="1769989" y="1791077"/>
                  <a:pt x="1743958" y="1791077"/>
                </a:cubicBezTo>
                <a:cubicBezTo>
                  <a:pt x="1717927" y="1791077"/>
                  <a:pt x="1696824" y="1769974"/>
                  <a:pt x="1696824" y="1743943"/>
                </a:cubicBezTo>
                <a:cubicBezTo>
                  <a:pt x="1696824" y="1717912"/>
                  <a:pt x="1717927" y="1696809"/>
                  <a:pt x="1743958" y="1696809"/>
                </a:cubicBezTo>
                <a:close/>
                <a:moveTo>
                  <a:pt x="1461154" y="1696809"/>
                </a:moveTo>
                <a:cubicBezTo>
                  <a:pt x="1487185" y="1696809"/>
                  <a:pt x="1508288" y="1717912"/>
                  <a:pt x="1508288" y="1743943"/>
                </a:cubicBezTo>
                <a:cubicBezTo>
                  <a:pt x="1508288" y="1769974"/>
                  <a:pt x="1487185" y="1791077"/>
                  <a:pt x="1461154" y="1791077"/>
                </a:cubicBezTo>
                <a:cubicBezTo>
                  <a:pt x="1435123" y="1791077"/>
                  <a:pt x="1414020" y="1769974"/>
                  <a:pt x="1414020" y="1743943"/>
                </a:cubicBezTo>
                <a:cubicBezTo>
                  <a:pt x="1414020" y="1717912"/>
                  <a:pt x="1435123" y="1696809"/>
                  <a:pt x="1461154" y="1696809"/>
                </a:cubicBezTo>
                <a:close/>
                <a:moveTo>
                  <a:pt x="1178350" y="1696809"/>
                </a:moveTo>
                <a:cubicBezTo>
                  <a:pt x="1204381" y="1696809"/>
                  <a:pt x="1225484" y="1717912"/>
                  <a:pt x="1225484" y="1743943"/>
                </a:cubicBezTo>
                <a:cubicBezTo>
                  <a:pt x="1225484" y="1769974"/>
                  <a:pt x="1204381" y="1791077"/>
                  <a:pt x="1178350" y="1791077"/>
                </a:cubicBezTo>
                <a:cubicBezTo>
                  <a:pt x="1152319" y="1791077"/>
                  <a:pt x="1131216" y="1769974"/>
                  <a:pt x="1131216" y="1743943"/>
                </a:cubicBezTo>
                <a:cubicBezTo>
                  <a:pt x="1131216" y="1717912"/>
                  <a:pt x="1152319" y="1696809"/>
                  <a:pt x="1178350" y="1696809"/>
                </a:cubicBezTo>
                <a:close/>
                <a:moveTo>
                  <a:pt x="895546" y="1696809"/>
                </a:moveTo>
                <a:cubicBezTo>
                  <a:pt x="921577" y="1696809"/>
                  <a:pt x="942680" y="1717912"/>
                  <a:pt x="942680" y="1743943"/>
                </a:cubicBezTo>
                <a:cubicBezTo>
                  <a:pt x="942680" y="1769974"/>
                  <a:pt x="921577" y="1791077"/>
                  <a:pt x="895546" y="1791077"/>
                </a:cubicBezTo>
                <a:cubicBezTo>
                  <a:pt x="869515" y="1791077"/>
                  <a:pt x="848412" y="1769974"/>
                  <a:pt x="848412" y="1743943"/>
                </a:cubicBezTo>
                <a:cubicBezTo>
                  <a:pt x="848412" y="1717912"/>
                  <a:pt x="869515" y="1696809"/>
                  <a:pt x="895546" y="1696809"/>
                </a:cubicBezTo>
                <a:close/>
                <a:moveTo>
                  <a:pt x="612742" y="1696809"/>
                </a:moveTo>
                <a:cubicBezTo>
                  <a:pt x="638773" y="1696809"/>
                  <a:pt x="659876" y="1717912"/>
                  <a:pt x="659876" y="1743943"/>
                </a:cubicBezTo>
                <a:cubicBezTo>
                  <a:pt x="659876" y="1769974"/>
                  <a:pt x="638773" y="1791077"/>
                  <a:pt x="612742" y="1791077"/>
                </a:cubicBezTo>
                <a:cubicBezTo>
                  <a:pt x="586711" y="1791077"/>
                  <a:pt x="565608" y="1769974"/>
                  <a:pt x="565608" y="1743943"/>
                </a:cubicBezTo>
                <a:cubicBezTo>
                  <a:pt x="565608" y="1717912"/>
                  <a:pt x="586711" y="1696809"/>
                  <a:pt x="612742" y="1696809"/>
                </a:cubicBezTo>
                <a:close/>
                <a:moveTo>
                  <a:pt x="329938" y="1696809"/>
                </a:moveTo>
                <a:cubicBezTo>
                  <a:pt x="355969" y="1696809"/>
                  <a:pt x="377072" y="1717912"/>
                  <a:pt x="377072" y="1743943"/>
                </a:cubicBezTo>
                <a:cubicBezTo>
                  <a:pt x="377072" y="1769974"/>
                  <a:pt x="355969" y="1791077"/>
                  <a:pt x="329938" y="1791077"/>
                </a:cubicBezTo>
                <a:cubicBezTo>
                  <a:pt x="303907" y="1791077"/>
                  <a:pt x="282804" y="1769974"/>
                  <a:pt x="282804" y="1743943"/>
                </a:cubicBezTo>
                <a:cubicBezTo>
                  <a:pt x="282804" y="1717912"/>
                  <a:pt x="303907" y="1696809"/>
                  <a:pt x="329938" y="1696809"/>
                </a:cubicBezTo>
                <a:close/>
                <a:moveTo>
                  <a:pt x="47134" y="1696809"/>
                </a:moveTo>
                <a:cubicBezTo>
                  <a:pt x="73165" y="1696809"/>
                  <a:pt x="94268" y="1717912"/>
                  <a:pt x="94268" y="1743943"/>
                </a:cubicBezTo>
                <a:cubicBezTo>
                  <a:pt x="94268" y="1769974"/>
                  <a:pt x="73165" y="1791077"/>
                  <a:pt x="47134" y="1791077"/>
                </a:cubicBezTo>
                <a:cubicBezTo>
                  <a:pt x="21103" y="1791077"/>
                  <a:pt x="0" y="1769974"/>
                  <a:pt x="0" y="1743943"/>
                </a:cubicBezTo>
                <a:cubicBezTo>
                  <a:pt x="0" y="1717912"/>
                  <a:pt x="21103" y="1696809"/>
                  <a:pt x="47134" y="1696809"/>
                </a:cubicBezTo>
                <a:close/>
                <a:moveTo>
                  <a:pt x="2592370" y="1414005"/>
                </a:moveTo>
                <a:cubicBezTo>
                  <a:pt x="2618401" y="1414005"/>
                  <a:pt x="2639504" y="1435108"/>
                  <a:pt x="2639504" y="1461139"/>
                </a:cubicBezTo>
                <a:cubicBezTo>
                  <a:pt x="2639504" y="1487170"/>
                  <a:pt x="2618401" y="1508273"/>
                  <a:pt x="2592370" y="1508273"/>
                </a:cubicBezTo>
                <a:cubicBezTo>
                  <a:pt x="2566339" y="1508273"/>
                  <a:pt x="2545236" y="1487170"/>
                  <a:pt x="2545236" y="1461139"/>
                </a:cubicBezTo>
                <a:cubicBezTo>
                  <a:pt x="2545236" y="1435108"/>
                  <a:pt x="2566339" y="1414005"/>
                  <a:pt x="2592370" y="1414005"/>
                </a:cubicBezTo>
                <a:close/>
                <a:moveTo>
                  <a:pt x="2309566" y="1414005"/>
                </a:moveTo>
                <a:cubicBezTo>
                  <a:pt x="2335597" y="1414005"/>
                  <a:pt x="2356700" y="1435108"/>
                  <a:pt x="2356700" y="1461139"/>
                </a:cubicBezTo>
                <a:cubicBezTo>
                  <a:pt x="2356700" y="1487170"/>
                  <a:pt x="2335597" y="1508273"/>
                  <a:pt x="2309566" y="1508273"/>
                </a:cubicBezTo>
                <a:cubicBezTo>
                  <a:pt x="2283535" y="1508273"/>
                  <a:pt x="2262432" y="1487170"/>
                  <a:pt x="2262432" y="1461139"/>
                </a:cubicBezTo>
                <a:cubicBezTo>
                  <a:pt x="2262432" y="1435108"/>
                  <a:pt x="2283535" y="1414005"/>
                  <a:pt x="2309566" y="1414005"/>
                </a:cubicBezTo>
                <a:close/>
                <a:moveTo>
                  <a:pt x="2026762" y="1414005"/>
                </a:moveTo>
                <a:cubicBezTo>
                  <a:pt x="2052793" y="1414005"/>
                  <a:pt x="2073896" y="1435108"/>
                  <a:pt x="2073896" y="1461139"/>
                </a:cubicBezTo>
                <a:cubicBezTo>
                  <a:pt x="2073896" y="1487170"/>
                  <a:pt x="2052793" y="1508273"/>
                  <a:pt x="2026762" y="1508273"/>
                </a:cubicBezTo>
                <a:cubicBezTo>
                  <a:pt x="2000731" y="1508273"/>
                  <a:pt x="1979628" y="1487170"/>
                  <a:pt x="1979628" y="1461139"/>
                </a:cubicBezTo>
                <a:cubicBezTo>
                  <a:pt x="1979628" y="1435108"/>
                  <a:pt x="2000731" y="1414005"/>
                  <a:pt x="2026762" y="1414005"/>
                </a:cubicBezTo>
                <a:close/>
                <a:moveTo>
                  <a:pt x="1743958" y="1414005"/>
                </a:moveTo>
                <a:cubicBezTo>
                  <a:pt x="1769989" y="1414005"/>
                  <a:pt x="1791092" y="1435108"/>
                  <a:pt x="1791092" y="1461139"/>
                </a:cubicBezTo>
                <a:cubicBezTo>
                  <a:pt x="1791092" y="1487170"/>
                  <a:pt x="1769989" y="1508273"/>
                  <a:pt x="1743958" y="1508273"/>
                </a:cubicBezTo>
                <a:cubicBezTo>
                  <a:pt x="1717927" y="1508273"/>
                  <a:pt x="1696824" y="1487170"/>
                  <a:pt x="1696824" y="1461139"/>
                </a:cubicBezTo>
                <a:cubicBezTo>
                  <a:pt x="1696824" y="1435108"/>
                  <a:pt x="1717927" y="1414005"/>
                  <a:pt x="1743958" y="1414005"/>
                </a:cubicBezTo>
                <a:close/>
                <a:moveTo>
                  <a:pt x="1461154" y="1414005"/>
                </a:moveTo>
                <a:cubicBezTo>
                  <a:pt x="1487185" y="1414005"/>
                  <a:pt x="1508288" y="1435108"/>
                  <a:pt x="1508288" y="1461139"/>
                </a:cubicBezTo>
                <a:cubicBezTo>
                  <a:pt x="1508288" y="1487170"/>
                  <a:pt x="1487185" y="1508273"/>
                  <a:pt x="1461154" y="1508273"/>
                </a:cubicBezTo>
                <a:cubicBezTo>
                  <a:pt x="1435123" y="1508273"/>
                  <a:pt x="1414020" y="1487170"/>
                  <a:pt x="1414020" y="1461139"/>
                </a:cubicBezTo>
                <a:cubicBezTo>
                  <a:pt x="1414020" y="1435108"/>
                  <a:pt x="1435123" y="1414005"/>
                  <a:pt x="1461154" y="1414005"/>
                </a:cubicBezTo>
                <a:close/>
                <a:moveTo>
                  <a:pt x="1178350" y="1414005"/>
                </a:moveTo>
                <a:cubicBezTo>
                  <a:pt x="1204381" y="1414005"/>
                  <a:pt x="1225484" y="1435108"/>
                  <a:pt x="1225484" y="1461139"/>
                </a:cubicBezTo>
                <a:cubicBezTo>
                  <a:pt x="1225484" y="1487170"/>
                  <a:pt x="1204381" y="1508273"/>
                  <a:pt x="1178350" y="1508273"/>
                </a:cubicBezTo>
                <a:cubicBezTo>
                  <a:pt x="1152319" y="1508273"/>
                  <a:pt x="1131216" y="1487170"/>
                  <a:pt x="1131216" y="1461139"/>
                </a:cubicBezTo>
                <a:cubicBezTo>
                  <a:pt x="1131216" y="1435108"/>
                  <a:pt x="1152319" y="1414005"/>
                  <a:pt x="1178350" y="1414005"/>
                </a:cubicBezTo>
                <a:close/>
                <a:moveTo>
                  <a:pt x="895546" y="1414005"/>
                </a:moveTo>
                <a:cubicBezTo>
                  <a:pt x="921577" y="1414005"/>
                  <a:pt x="942680" y="1435108"/>
                  <a:pt x="942680" y="1461139"/>
                </a:cubicBezTo>
                <a:cubicBezTo>
                  <a:pt x="942680" y="1487170"/>
                  <a:pt x="921577" y="1508273"/>
                  <a:pt x="895546" y="1508273"/>
                </a:cubicBezTo>
                <a:cubicBezTo>
                  <a:pt x="869515" y="1508273"/>
                  <a:pt x="848412" y="1487170"/>
                  <a:pt x="848412" y="1461139"/>
                </a:cubicBezTo>
                <a:cubicBezTo>
                  <a:pt x="848412" y="1435108"/>
                  <a:pt x="869515" y="1414005"/>
                  <a:pt x="895546" y="1414005"/>
                </a:cubicBezTo>
                <a:close/>
                <a:moveTo>
                  <a:pt x="612742" y="1414005"/>
                </a:moveTo>
                <a:cubicBezTo>
                  <a:pt x="638773" y="1414005"/>
                  <a:pt x="659876" y="1435108"/>
                  <a:pt x="659876" y="1461139"/>
                </a:cubicBezTo>
                <a:cubicBezTo>
                  <a:pt x="659876" y="1487170"/>
                  <a:pt x="638773" y="1508273"/>
                  <a:pt x="612742" y="1508273"/>
                </a:cubicBezTo>
                <a:cubicBezTo>
                  <a:pt x="586711" y="1508273"/>
                  <a:pt x="565608" y="1487170"/>
                  <a:pt x="565608" y="1461139"/>
                </a:cubicBezTo>
                <a:cubicBezTo>
                  <a:pt x="565608" y="1435108"/>
                  <a:pt x="586711" y="1414005"/>
                  <a:pt x="612742" y="1414005"/>
                </a:cubicBezTo>
                <a:close/>
                <a:moveTo>
                  <a:pt x="329938" y="1414005"/>
                </a:moveTo>
                <a:cubicBezTo>
                  <a:pt x="355969" y="1414005"/>
                  <a:pt x="377072" y="1435108"/>
                  <a:pt x="377072" y="1461139"/>
                </a:cubicBezTo>
                <a:cubicBezTo>
                  <a:pt x="377072" y="1487170"/>
                  <a:pt x="355969" y="1508273"/>
                  <a:pt x="329938" y="1508273"/>
                </a:cubicBezTo>
                <a:cubicBezTo>
                  <a:pt x="303907" y="1508273"/>
                  <a:pt x="282804" y="1487170"/>
                  <a:pt x="282804" y="1461139"/>
                </a:cubicBezTo>
                <a:cubicBezTo>
                  <a:pt x="282804" y="1435108"/>
                  <a:pt x="303907" y="1414005"/>
                  <a:pt x="329938" y="1414005"/>
                </a:cubicBezTo>
                <a:close/>
                <a:moveTo>
                  <a:pt x="47134" y="1414005"/>
                </a:moveTo>
                <a:cubicBezTo>
                  <a:pt x="73165" y="1414005"/>
                  <a:pt x="94268" y="1435108"/>
                  <a:pt x="94268" y="1461139"/>
                </a:cubicBezTo>
                <a:cubicBezTo>
                  <a:pt x="94268" y="1487170"/>
                  <a:pt x="73165" y="1508273"/>
                  <a:pt x="47134" y="1508273"/>
                </a:cubicBezTo>
                <a:cubicBezTo>
                  <a:pt x="21103" y="1508273"/>
                  <a:pt x="0" y="1487170"/>
                  <a:pt x="0" y="1461139"/>
                </a:cubicBezTo>
                <a:cubicBezTo>
                  <a:pt x="0" y="1435108"/>
                  <a:pt x="21103" y="1414005"/>
                  <a:pt x="47134" y="1414005"/>
                </a:cubicBezTo>
                <a:close/>
                <a:moveTo>
                  <a:pt x="329938" y="1131216"/>
                </a:moveTo>
                <a:cubicBezTo>
                  <a:pt x="355969" y="1131216"/>
                  <a:pt x="377072" y="1152319"/>
                  <a:pt x="377072" y="1178350"/>
                </a:cubicBezTo>
                <a:cubicBezTo>
                  <a:pt x="377072" y="1204381"/>
                  <a:pt x="355969" y="1225484"/>
                  <a:pt x="329938" y="1225484"/>
                </a:cubicBezTo>
                <a:cubicBezTo>
                  <a:pt x="303907" y="1225484"/>
                  <a:pt x="282804" y="1204381"/>
                  <a:pt x="282804" y="1178350"/>
                </a:cubicBezTo>
                <a:cubicBezTo>
                  <a:pt x="282804" y="1152319"/>
                  <a:pt x="303907" y="1131216"/>
                  <a:pt x="329938" y="1131216"/>
                </a:cubicBezTo>
                <a:close/>
                <a:moveTo>
                  <a:pt x="47134" y="1131216"/>
                </a:moveTo>
                <a:cubicBezTo>
                  <a:pt x="73165" y="1131216"/>
                  <a:pt x="94268" y="1152319"/>
                  <a:pt x="94268" y="1178350"/>
                </a:cubicBezTo>
                <a:cubicBezTo>
                  <a:pt x="94268" y="1204381"/>
                  <a:pt x="73165" y="1225484"/>
                  <a:pt x="47134" y="1225484"/>
                </a:cubicBezTo>
                <a:cubicBezTo>
                  <a:pt x="21103" y="1225484"/>
                  <a:pt x="0" y="1204381"/>
                  <a:pt x="0" y="1178350"/>
                </a:cubicBezTo>
                <a:cubicBezTo>
                  <a:pt x="0" y="1152319"/>
                  <a:pt x="21103" y="1131216"/>
                  <a:pt x="47134" y="1131216"/>
                </a:cubicBezTo>
                <a:close/>
                <a:moveTo>
                  <a:pt x="1178350" y="1131215"/>
                </a:moveTo>
                <a:cubicBezTo>
                  <a:pt x="1204381" y="1131215"/>
                  <a:pt x="1225484" y="1152319"/>
                  <a:pt x="1225484" y="1178350"/>
                </a:cubicBezTo>
                <a:cubicBezTo>
                  <a:pt x="1225484" y="1204381"/>
                  <a:pt x="1204381" y="1225484"/>
                  <a:pt x="1178350" y="1225484"/>
                </a:cubicBezTo>
                <a:cubicBezTo>
                  <a:pt x="1152319" y="1225484"/>
                  <a:pt x="1131216" y="1204381"/>
                  <a:pt x="1131216" y="1178350"/>
                </a:cubicBezTo>
                <a:cubicBezTo>
                  <a:pt x="1131216" y="1152319"/>
                  <a:pt x="1152319" y="1131215"/>
                  <a:pt x="1178350" y="1131215"/>
                </a:cubicBezTo>
                <a:close/>
                <a:moveTo>
                  <a:pt x="895546" y="1131215"/>
                </a:moveTo>
                <a:cubicBezTo>
                  <a:pt x="921577" y="1131215"/>
                  <a:pt x="942680" y="1152319"/>
                  <a:pt x="942680" y="1178350"/>
                </a:cubicBezTo>
                <a:cubicBezTo>
                  <a:pt x="942680" y="1204381"/>
                  <a:pt x="921577" y="1225484"/>
                  <a:pt x="895546" y="1225484"/>
                </a:cubicBezTo>
                <a:cubicBezTo>
                  <a:pt x="869515" y="1225484"/>
                  <a:pt x="848412" y="1204381"/>
                  <a:pt x="848412" y="1178350"/>
                </a:cubicBezTo>
                <a:cubicBezTo>
                  <a:pt x="848412" y="1152319"/>
                  <a:pt x="869515" y="1131215"/>
                  <a:pt x="895546" y="1131215"/>
                </a:cubicBezTo>
                <a:close/>
                <a:moveTo>
                  <a:pt x="612742" y="1131215"/>
                </a:moveTo>
                <a:cubicBezTo>
                  <a:pt x="638773" y="1131215"/>
                  <a:pt x="659876" y="1152319"/>
                  <a:pt x="659876" y="1178350"/>
                </a:cubicBezTo>
                <a:cubicBezTo>
                  <a:pt x="659876" y="1204381"/>
                  <a:pt x="638773" y="1225484"/>
                  <a:pt x="612742" y="1225484"/>
                </a:cubicBezTo>
                <a:cubicBezTo>
                  <a:pt x="586711" y="1225484"/>
                  <a:pt x="565608" y="1204381"/>
                  <a:pt x="565608" y="1178350"/>
                </a:cubicBezTo>
                <a:cubicBezTo>
                  <a:pt x="565608" y="1152319"/>
                  <a:pt x="586711" y="1131215"/>
                  <a:pt x="612742" y="1131215"/>
                </a:cubicBezTo>
                <a:close/>
                <a:moveTo>
                  <a:pt x="1743958" y="1131215"/>
                </a:moveTo>
                <a:cubicBezTo>
                  <a:pt x="1769989" y="1131215"/>
                  <a:pt x="1791092" y="1152318"/>
                  <a:pt x="1791092" y="1178349"/>
                </a:cubicBezTo>
                <a:cubicBezTo>
                  <a:pt x="1791092" y="1204381"/>
                  <a:pt x="1769989" y="1225484"/>
                  <a:pt x="1743958" y="1225484"/>
                </a:cubicBezTo>
                <a:cubicBezTo>
                  <a:pt x="1717927" y="1225484"/>
                  <a:pt x="1696824" y="1204381"/>
                  <a:pt x="1696824" y="1178349"/>
                </a:cubicBezTo>
                <a:cubicBezTo>
                  <a:pt x="1696824" y="1152318"/>
                  <a:pt x="1717927" y="1131215"/>
                  <a:pt x="1743958" y="1131215"/>
                </a:cubicBezTo>
                <a:close/>
                <a:moveTo>
                  <a:pt x="1461154" y="1131215"/>
                </a:moveTo>
                <a:cubicBezTo>
                  <a:pt x="1487185" y="1131215"/>
                  <a:pt x="1508288" y="1152318"/>
                  <a:pt x="1508288" y="1178349"/>
                </a:cubicBezTo>
                <a:cubicBezTo>
                  <a:pt x="1508288" y="1204381"/>
                  <a:pt x="1487185" y="1225484"/>
                  <a:pt x="1461154" y="1225484"/>
                </a:cubicBezTo>
                <a:cubicBezTo>
                  <a:pt x="1435123" y="1225484"/>
                  <a:pt x="1414020" y="1204381"/>
                  <a:pt x="1414020" y="1178349"/>
                </a:cubicBezTo>
                <a:cubicBezTo>
                  <a:pt x="1414020" y="1152318"/>
                  <a:pt x="1435123" y="1131215"/>
                  <a:pt x="1461154" y="1131215"/>
                </a:cubicBezTo>
                <a:close/>
                <a:moveTo>
                  <a:pt x="2592370" y="1131215"/>
                </a:moveTo>
                <a:cubicBezTo>
                  <a:pt x="2618401" y="1131215"/>
                  <a:pt x="2639504" y="1152318"/>
                  <a:pt x="2639504" y="1178349"/>
                </a:cubicBezTo>
                <a:cubicBezTo>
                  <a:pt x="2639504" y="1204380"/>
                  <a:pt x="2618401" y="1225484"/>
                  <a:pt x="2592370" y="1225484"/>
                </a:cubicBezTo>
                <a:cubicBezTo>
                  <a:pt x="2566339" y="1225484"/>
                  <a:pt x="2545236" y="1204380"/>
                  <a:pt x="2545236" y="1178349"/>
                </a:cubicBezTo>
                <a:cubicBezTo>
                  <a:pt x="2545236" y="1152318"/>
                  <a:pt x="2566339" y="1131215"/>
                  <a:pt x="2592370" y="1131215"/>
                </a:cubicBezTo>
                <a:close/>
                <a:moveTo>
                  <a:pt x="2309566" y="1131215"/>
                </a:moveTo>
                <a:cubicBezTo>
                  <a:pt x="2335597" y="1131215"/>
                  <a:pt x="2356700" y="1152318"/>
                  <a:pt x="2356700" y="1178349"/>
                </a:cubicBezTo>
                <a:cubicBezTo>
                  <a:pt x="2356700" y="1204380"/>
                  <a:pt x="2335597" y="1225484"/>
                  <a:pt x="2309566" y="1225484"/>
                </a:cubicBezTo>
                <a:cubicBezTo>
                  <a:pt x="2283535" y="1225484"/>
                  <a:pt x="2262432" y="1204380"/>
                  <a:pt x="2262432" y="1178349"/>
                </a:cubicBezTo>
                <a:cubicBezTo>
                  <a:pt x="2262432" y="1152318"/>
                  <a:pt x="2283535" y="1131215"/>
                  <a:pt x="2309566" y="1131215"/>
                </a:cubicBezTo>
                <a:close/>
                <a:moveTo>
                  <a:pt x="2026762" y="1131215"/>
                </a:moveTo>
                <a:cubicBezTo>
                  <a:pt x="2052793" y="1131215"/>
                  <a:pt x="2073896" y="1152318"/>
                  <a:pt x="2073896" y="1178349"/>
                </a:cubicBezTo>
                <a:cubicBezTo>
                  <a:pt x="2073896" y="1204381"/>
                  <a:pt x="2052793" y="1225484"/>
                  <a:pt x="2026762" y="1225484"/>
                </a:cubicBezTo>
                <a:cubicBezTo>
                  <a:pt x="2000731" y="1225484"/>
                  <a:pt x="1979628" y="1204381"/>
                  <a:pt x="1979628" y="1178349"/>
                </a:cubicBezTo>
                <a:cubicBezTo>
                  <a:pt x="1979628" y="1152318"/>
                  <a:pt x="2000731" y="1131215"/>
                  <a:pt x="2026762" y="1131215"/>
                </a:cubicBezTo>
                <a:close/>
                <a:moveTo>
                  <a:pt x="329938" y="848410"/>
                </a:moveTo>
                <a:cubicBezTo>
                  <a:pt x="355969" y="848410"/>
                  <a:pt x="377072" y="869513"/>
                  <a:pt x="377072" y="895545"/>
                </a:cubicBezTo>
                <a:cubicBezTo>
                  <a:pt x="377072" y="921576"/>
                  <a:pt x="355969" y="942679"/>
                  <a:pt x="329938" y="942679"/>
                </a:cubicBezTo>
                <a:cubicBezTo>
                  <a:pt x="303907" y="942679"/>
                  <a:pt x="282804" y="921576"/>
                  <a:pt x="282804" y="895545"/>
                </a:cubicBezTo>
                <a:cubicBezTo>
                  <a:pt x="282804" y="869513"/>
                  <a:pt x="303907" y="848410"/>
                  <a:pt x="329938" y="848410"/>
                </a:cubicBezTo>
                <a:close/>
                <a:moveTo>
                  <a:pt x="47134" y="848410"/>
                </a:moveTo>
                <a:cubicBezTo>
                  <a:pt x="73165" y="848410"/>
                  <a:pt x="94268" y="869514"/>
                  <a:pt x="94268" y="895545"/>
                </a:cubicBezTo>
                <a:cubicBezTo>
                  <a:pt x="94268" y="921576"/>
                  <a:pt x="73165" y="942679"/>
                  <a:pt x="47134" y="942679"/>
                </a:cubicBezTo>
                <a:cubicBezTo>
                  <a:pt x="21103" y="942679"/>
                  <a:pt x="0" y="921576"/>
                  <a:pt x="0" y="895545"/>
                </a:cubicBezTo>
                <a:cubicBezTo>
                  <a:pt x="0" y="869514"/>
                  <a:pt x="21103" y="848410"/>
                  <a:pt x="47134" y="848410"/>
                </a:cubicBezTo>
                <a:close/>
                <a:moveTo>
                  <a:pt x="1178350" y="848410"/>
                </a:moveTo>
                <a:cubicBezTo>
                  <a:pt x="1204381" y="848410"/>
                  <a:pt x="1225484" y="869513"/>
                  <a:pt x="1225484" y="895544"/>
                </a:cubicBezTo>
                <a:cubicBezTo>
                  <a:pt x="1225484" y="921576"/>
                  <a:pt x="1204381" y="942679"/>
                  <a:pt x="1178350" y="942679"/>
                </a:cubicBezTo>
                <a:cubicBezTo>
                  <a:pt x="1152319" y="942679"/>
                  <a:pt x="1131216" y="921576"/>
                  <a:pt x="1131216" y="895544"/>
                </a:cubicBezTo>
                <a:cubicBezTo>
                  <a:pt x="1131216" y="869513"/>
                  <a:pt x="1152319" y="848410"/>
                  <a:pt x="1178350" y="848410"/>
                </a:cubicBezTo>
                <a:close/>
                <a:moveTo>
                  <a:pt x="895546" y="848410"/>
                </a:moveTo>
                <a:cubicBezTo>
                  <a:pt x="921577" y="848410"/>
                  <a:pt x="942680" y="869513"/>
                  <a:pt x="942680" y="895544"/>
                </a:cubicBezTo>
                <a:cubicBezTo>
                  <a:pt x="942680" y="921576"/>
                  <a:pt x="921577" y="942679"/>
                  <a:pt x="895546" y="942679"/>
                </a:cubicBezTo>
                <a:cubicBezTo>
                  <a:pt x="869515" y="942679"/>
                  <a:pt x="848412" y="921576"/>
                  <a:pt x="848412" y="895544"/>
                </a:cubicBezTo>
                <a:cubicBezTo>
                  <a:pt x="848412" y="869513"/>
                  <a:pt x="869515" y="848410"/>
                  <a:pt x="895546" y="848410"/>
                </a:cubicBezTo>
                <a:close/>
                <a:moveTo>
                  <a:pt x="612742" y="848410"/>
                </a:moveTo>
                <a:cubicBezTo>
                  <a:pt x="638773" y="848410"/>
                  <a:pt x="659876" y="869513"/>
                  <a:pt x="659876" y="895545"/>
                </a:cubicBezTo>
                <a:cubicBezTo>
                  <a:pt x="659876" y="921576"/>
                  <a:pt x="638773" y="942679"/>
                  <a:pt x="612742" y="942679"/>
                </a:cubicBezTo>
                <a:cubicBezTo>
                  <a:pt x="586711" y="942679"/>
                  <a:pt x="565608" y="921576"/>
                  <a:pt x="565608" y="895545"/>
                </a:cubicBezTo>
                <a:cubicBezTo>
                  <a:pt x="565608" y="869513"/>
                  <a:pt x="586711" y="848410"/>
                  <a:pt x="612742" y="848410"/>
                </a:cubicBezTo>
                <a:close/>
                <a:moveTo>
                  <a:pt x="2309566" y="848410"/>
                </a:moveTo>
                <a:cubicBezTo>
                  <a:pt x="2335597" y="848410"/>
                  <a:pt x="2356700" y="869513"/>
                  <a:pt x="2356700" y="895544"/>
                </a:cubicBezTo>
                <a:cubicBezTo>
                  <a:pt x="2356700" y="921575"/>
                  <a:pt x="2335597" y="942679"/>
                  <a:pt x="2309566" y="942679"/>
                </a:cubicBezTo>
                <a:cubicBezTo>
                  <a:pt x="2283535" y="942679"/>
                  <a:pt x="2262432" y="921575"/>
                  <a:pt x="2262432" y="895544"/>
                </a:cubicBezTo>
                <a:cubicBezTo>
                  <a:pt x="2262432" y="869513"/>
                  <a:pt x="2283535" y="848410"/>
                  <a:pt x="2309566" y="848410"/>
                </a:cubicBezTo>
                <a:close/>
                <a:moveTo>
                  <a:pt x="2026762" y="848410"/>
                </a:moveTo>
                <a:cubicBezTo>
                  <a:pt x="2052793" y="848410"/>
                  <a:pt x="2073896" y="869513"/>
                  <a:pt x="2073896" y="895544"/>
                </a:cubicBezTo>
                <a:cubicBezTo>
                  <a:pt x="2073896" y="921575"/>
                  <a:pt x="2052793" y="942679"/>
                  <a:pt x="2026762" y="942679"/>
                </a:cubicBezTo>
                <a:cubicBezTo>
                  <a:pt x="2000731" y="942679"/>
                  <a:pt x="1979628" y="921575"/>
                  <a:pt x="1979628" y="895544"/>
                </a:cubicBezTo>
                <a:cubicBezTo>
                  <a:pt x="1979628" y="869513"/>
                  <a:pt x="2000731" y="848410"/>
                  <a:pt x="2026762" y="848410"/>
                </a:cubicBezTo>
                <a:close/>
                <a:moveTo>
                  <a:pt x="1743958" y="848410"/>
                </a:moveTo>
                <a:cubicBezTo>
                  <a:pt x="1769989" y="848410"/>
                  <a:pt x="1791092" y="869513"/>
                  <a:pt x="1791092" y="895544"/>
                </a:cubicBezTo>
                <a:cubicBezTo>
                  <a:pt x="1791092" y="921575"/>
                  <a:pt x="1769989" y="942679"/>
                  <a:pt x="1743958" y="942679"/>
                </a:cubicBezTo>
                <a:cubicBezTo>
                  <a:pt x="1717927" y="942679"/>
                  <a:pt x="1696824" y="921575"/>
                  <a:pt x="1696824" y="895544"/>
                </a:cubicBezTo>
                <a:cubicBezTo>
                  <a:pt x="1696824" y="869513"/>
                  <a:pt x="1717927" y="848410"/>
                  <a:pt x="1743958" y="848410"/>
                </a:cubicBezTo>
                <a:close/>
                <a:moveTo>
                  <a:pt x="1461154" y="848410"/>
                </a:moveTo>
                <a:cubicBezTo>
                  <a:pt x="1487185" y="848410"/>
                  <a:pt x="1508288" y="869513"/>
                  <a:pt x="1508288" y="895544"/>
                </a:cubicBezTo>
                <a:cubicBezTo>
                  <a:pt x="1508288" y="921576"/>
                  <a:pt x="1487185" y="942679"/>
                  <a:pt x="1461154" y="942679"/>
                </a:cubicBezTo>
                <a:cubicBezTo>
                  <a:pt x="1435123" y="942679"/>
                  <a:pt x="1414020" y="921576"/>
                  <a:pt x="1414020" y="895544"/>
                </a:cubicBezTo>
                <a:cubicBezTo>
                  <a:pt x="1414020" y="869513"/>
                  <a:pt x="1435123" y="848410"/>
                  <a:pt x="1461154" y="848410"/>
                </a:cubicBezTo>
                <a:close/>
                <a:moveTo>
                  <a:pt x="2592370" y="848410"/>
                </a:moveTo>
                <a:cubicBezTo>
                  <a:pt x="2618401" y="848410"/>
                  <a:pt x="2639504" y="869513"/>
                  <a:pt x="2639504" y="895544"/>
                </a:cubicBezTo>
                <a:cubicBezTo>
                  <a:pt x="2639504" y="921575"/>
                  <a:pt x="2618401" y="942678"/>
                  <a:pt x="2592370" y="942678"/>
                </a:cubicBezTo>
                <a:cubicBezTo>
                  <a:pt x="2566339" y="942678"/>
                  <a:pt x="2545236" y="921575"/>
                  <a:pt x="2545236" y="895544"/>
                </a:cubicBezTo>
                <a:cubicBezTo>
                  <a:pt x="2545236" y="869513"/>
                  <a:pt x="2566339" y="848410"/>
                  <a:pt x="2592370" y="848410"/>
                </a:cubicBezTo>
                <a:close/>
                <a:moveTo>
                  <a:pt x="1461154" y="565607"/>
                </a:moveTo>
                <a:cubicBezTo>
                  <a:pt x="1487185" y="565607"/>
                  <a:pt x="1508288" y="586708"/>
                  <a:pt x="1508288" y="612739"/>
                </a:cubicBezTo>
                <a:cubicBezTo>
                  <a:pt x="1508288" y="638770"/>
                  <a:pt x="1487185" y="659873"/>
                  <a:pt x="1461154" y="659873"/>
                </a:cubicBezTo>
                <a:cubicBezTo>
                  <a:pt x="1435123" y="659873"/>
                  <a:pt x="1414020" y="638770"/>
                  <a:pt x="1414020" y="612739"/>
                </a:cubicBezTo>
                <a:cubicBezTo>
                  <a:pt x="1414020" y="586708"/>
                  <a:pt x="1435123" y="565607"/>
                  <a:pt x="1461154" y="565607"/>
                </a:cubicBezTo>
                <a:close/>
                <a:moveTo>
                  <a:pt x="1178350" y="565607"/>
                </a:moveTo>
                <a:cubicBezTo>
                  <a:pt x="1204381" y="565607"/>
                  <a:pt x="1225484" y="586709"/>
                  <a:pt x="1225484" y="612739"/>
                </a:cubicBezTo>
                <a:cubicBezTo>
                  <a:pt x="1225484" y="638770"/>
                  <a:pt x="1204381" y="659873"/>
                  <a:pt x="1178350" y="659873"/>
                </a:cubicBezTo>
                <a:cubicBezTo>
                  <a:pt x="1152319" y="659873"/>
                  <a:pt x="1131216" y="638770"/>
                  <a:pt x="1131216" y="612739"/>
                </a:cubicBezTo>
                <a:cubicBezTo>
                  <a:pt x="1131216" y="586709"/>
                  <a:pt x="1152319" y="565607"/>
                  <a:pt x="1178350" y="565607"/>
                </a:cubicBezTo>
                <a:close/>
                <a:moveTo>
                  <a:pt x="895546" y="565607"/>
                </a:moveTo>
                <a:cubicBezTo>
                  <a:pt x="921577" y="565607"/>
                  <a:pt x="942680" y="586709"/>
                  <a:pt x="942680" y="612739"/>
                </a:cubicBezTo>
                <a:cubicBezTo>
                  <a:pt x="942680" y="638770"/>
                  <a:pt x="921577" y="659873"/>
                  <a:pt x="895546" y="659873"/>
                </a:cubicBezTo>
                <a:cubicBezTo>
                  <a:pt x="869515" y="659873"/>
                  <a:pt x="848412" y="638770"/>
                  <a:pt x="848412" y="612739"/>
                </a:cubicBezTo>
                <a:cubicBezTo>
                  <a:pt x="848412" y="586709"/>
                  <a:pt x="869515" y="565607"/>
                  <a:pt x="895546" y="565607"/>
                </a:cubicBezTo>
                <a:close/>
                <a:moveTo>
                  <a:pt x="612742" y="565607"/>
                </a:moveTo>
                <a:cubicBezTo>
                  <a:pt x="638773" y="565607"/>
                  <a:pt x="659876" y="586709"/>
                  <a:pt x="659876" y="612739"/>
                </a:cubicBezTo>
                <a:cubicBezTo>
                  <a:pt x="659876" y="638770"/>
                  <a:pt x="638773" y="659873"/>
                  <a:pt x="612742" y="659873"/>
                </a:cubicBezTo>
                <a:cubicBezTo>
                  <a:pt x="586711" y="659873"/>
                  <a:pt x="565608" y="638770"/>
                  <a:pt x="565608" y="612739"/>
                </a:cubicBezTo>
                <a:cubicBezTo>
                  <a:pt x="565608" y="586709"/>
                  <a:pt x="586711" y="565607"/>
                  <a:pt x="612742" y="565607"/>
                </a:cubicBezTo>
                <a:close/>
                <a:moveTo>
                  <a:pt x="329938" y="565607"/>
                </a:moveTo>
                <a:cubicBezTo>
                  <a:pt x="355969" y="565607"/>
                  <a:pt x="377072" y="586709"/>
                  <a:pt x="377072" y="612739"/>
                </a:cubicBezTo>
                <a:cubicBezTo>
                  <a:pt x="377072" y="638770"/>
                  <a:pt x="355969" y="659873"/>
                  <a:pt x="329938" y="659873"/>
                </a:cubicBezTo>
                <a:cubicBezTo>
                  <a:pt x="303907" y="659873"/>
                  <a:pt x="282804" y="638770"/>
                  <a:pt x="282804" y="612739"/>
                </a:cubicBezTo>
                <a:cubicBezTo>
                  <a:pt x="282804" y="586709"/>
                  <a:pt x="303907" y="565607"/>
                  <a:pt x="329938" y="565607"/>
                </a:cubicBezTo>
                <a:close/>
                <a:moveTo>
                  <a:pt x="47134" y="565607"/>
                </a:moveTo>
                <a:cubicBezTo>
                  <a:pt x="73165" y="565607"/>
                  <a:pt x="94268" y="586709"/>
                  <a:pt x="94268" y="612739"/>
                </a:cubicBezTo>
                <a:cubicBezTo>
                  <a:pt x="94268" y="638770"/>
                  <a:pt x="73165" y="659873"/>
                  <a:pt x="47134" y="659873"/>
                </a:cubicBezTo>
                <a:cubicBezTo>
                  <a:pt x="21103" y="659873"/>
                  <a:pt x="0" y="638770"/>
                  <a:pt x="0" y="612739"/>
                </a:cubicBezTo>
                <a:cubicBezTo>
                  <a:pt x="0" y="586709"/>
                  <a:pt x="21103" y="565607"/>
                  <a:pt x="47134" y="565607"/>
                </a:cubicBezTo>
                <a:close/>
                <a:moveTo>
                  <a:pt x="2309566" y="565606"/>
                </a:moveTo>
                <a:cubicBezTo>
                  <a:pt x="2335597" y="565606"/>
                  <a:pt x="2356700" y="586708"/>
                  <a:pt x="2356700" y="612739"/>
                </a:cubicBezTo>
                <a:cubicBezTo>
                  <a:pt x="2356700" y="638770"/>
                  <a:pt x="2335597" y="659873"/>
                  <a:pt x="2309566" y="659873"/>
                </a:cubicBezTo>
                <a:cubicBezTo>
                  <a:pt x="2283535" y="659873"/>
                  <a:pt x="2262432" y="638770"/>
                  <a:pt x="2262432" y="612739"/>
                </a:cubicBezTo>
                <a:cubicBezTo>
                  <a:pt x="2262432" y="586708"/>
                  <a:pt x="2283535" y="565606"/>
                  <a:pt x="2309566" y="565606"/>
                </a:cubicBezTo>
                <a:close/>
                <a:moveTo>
                  <a:pt x="2026762" y="565606"/>
                </a:moveTo>
                <a:cubicBezTo>
                  <a:pt x="2052793" y="565606"/>
                  <a:pt x="2073896" y="586708"/>
                  <a:pt x="2073896" y="612739"/>
                </a:cubicBezTo>
                <a:cubicBezTo>
                  <a:pt x="2073896" y="638770"/>
                  <a:pt x="2052793" y="659873"/>
                  <a:pt x="2026762" y="659873"/>
                </a:cubicBezTo>
                <a:cubicBezTo>
                  <a:pt x="2000731" y="659873"/>
                  <a:pt x="1979628" y="638770"/>
                  <a:pt x="1979628" y="612739"/>
                </a:cubicBezTo>
                <a:cubicBezTo>
                  <a:pt x="1979628" y="586708"/>
                  <a:pt x="2000731" y="565606"/>
                  <a:pt x="2026762" y="565606"/>
                </a:cubicBezTo>
                <a:close/>
                <a:moveTo>
                  <a:pt x="1743958" y="565606"/>
                </a:moveTo>
                <a:cubicBezTo>
                  <a:pt x="1769989" y="565606"/>
                  <a:pt x="1791092" y="586708"/>
                  <a:pt x="1791092" y="612739"/>
                </a:cubicBezTo>
                <a:cubicBezTo>
                  <a:pt x="1791092" y="638770"/>
                  <a:pt x="1769989" y="659873"/>
                  <a:pt x="1743958" y="659873"/>
                </a:cubicBezTo>
                <a:cubicBezTo>
                  <a:pt x="1717927" y="659873"/>
                  <a:pt x="1696824" y="638770"/>
                  <a:pt x="1696824" y="612739"/>
                </a:cubicBezTo>
                <a:cubicBezTo>
                  <a:pt x="1696824" y="586708"/>
                  <a:pt x="1717927" y="565606"/>
                  <a:pt x="1743958" y="565606"/>
                </a:cubicBezTo>
                <a:close/>
                <a:moveTo>
                  <a:pt x="2592370" y="565605"/>
                </a:moveTo>
                <a:cubicBezTo>
                  <a:pt x="2618401" y="565605"/>
                  <a:pt x="2639504" y="586707"/>
                  <a:pt x="2639504" y="612739"/>
                </a:cubicBezTo>
                <a:cubicBezTo>
                  <a:pt x="2639504" y="638770"/>
                  <a:pt x="2618401" y="659873"/>
                  <a:pt x="2592370" y="659873"/>
                </a:cubicBezTo>
                <a:cubicBezTo>
                  <a:pt x="2566339" y="659873"/>
                  <a:pt x="2545236" y="638770"/>
                  <a:pt x="2545236" y="612739"/>
                </a:cubicBezTo>
                <a:cubicBezTo>
                  <a:pt x="2545236" y="586707"/>
                  <a:pt x="2566339" y="565605"/>
                  <a:pt x="2592370" y="565605"/>
                </a:cubicBezTo>
                <a:close/>
                <a:moveTo>
                  <a:pt x="2592370" y="282805"/>
                </a:moveTo>
                <a:cubicBezTo>
                  <a:pt x="2618401" y="282805"/>
                  <a:pt x="2639504" y="303905"/>
                  <a:pt x="2639504" y="329934"/>
                </a:cubicBezTo>
                <a:cubicBezTo>
                  <a:pt x="2639504" y="355966"/>
                  <a:pt x="2618401" y="377071"/>
                  <a:pt x="2592370" y="377071"/>
                </a:cubicBezTo>
                <a:cubicBezTo>
                  <a:pt x="2566339" y="377071"/>
                  <a:pt x="2545236" y="355966"/>
                  <a:pt x="2545236" y="329934"/>
                </a:cubicBezTo>
                <a:cubicBezTo>
                  <a:pt x="2545236" y="303905"/>
                  <a:pt x="2566339" y="282805"/>
                  <a:pt x="2592370" y="282805"/>
                </a:cubicBezTo>
                <a:close/>
                <a:moveTo>
                  <a:pt x="2309566" y="282805"/>
                </a:moveTo>
                <a:cubicBezTo>
                  <a:pt x="2335597" y="282805"/>
                  <a:pt x="2356700" y="303905"/>
                  <a:pt x="2356700" y="329934"/>
                </a:cubicBezTo>
                <a:cubicBezTo>
                  <a:pt x="2356700" y="355966"/>
                  <a:pt x="2335597" y="377071"/>
                  <a:pt x="2309566" y="377071"/>
                </a:cubicBezTo>
                <a:cubicBezTo>
                  <a:pt x="2283535" y="377071"/>
                  <a:pt x="2262432" y="355966"/>
                  <a:pt x="2262432" y="329934"/>
                </a:cubicBezTo>
                <a:cubicBezTo>
                  <a:pt x="2262432" y="303905"/>
                  <a:pt x="2283535" y="282805"/>
                  <a:pt x="2309566" y="282805"/>
                </a:cubicBezTo>
                <a:close/>
                <a:moveTo>
                  <a:pt x="2026762" y="282805"/>
                </a:moveTo>
                <a:cubicBezTo>
                  <a:pt x="2052793" y="282805"/>
                  <a:pt x="2073896" y="303905"/>
                  <a:pt x="2073896" y="329934"/>
                </a:cubicBezTo>
                <a:cubicBezTo>
                  <a:pt x="2073896" y="355967"/>
                  <a:pt x="2052793" y="377071"/>
                  <a:pt x="2026762" y="377071"/>
                </a:cubicBezTo>
                <a:cubicBezTo>
                  <a:pt x="2000731" y="377071"/>
                  <a:pt x="1979628" y="355967"/>
                  <a:pt x="1979628" y="329934"/>
                </a:cubicBezTo>
                <a:cubicBezTo>
                  <a:pt x="1979628" y="303905"/>
                  <a:pt x="2000731" y="282805"/>
                  <a:pt x="2026762" y="282805"/>
                </a:cubicBezTo>
                <a:close/>
                <a:moveTo>
                  <a:pt x="1743958" y="282805"/>
                </a:moveTo>
                <a:cubicBezTo>
                  <a:pt x="1769989" y="282805"/>
                  <a:pt x="1791092" y="303905"/>
                  <a:pt x="1791092" y="329934"/>
                </a:cubicBezTo>
                <a:cubicBezTo>
                  <a:pt x="1791092" y="355967"/>
                  <a:pt x="1769989" y="377072"/>
                  <a:pt x="1743958" y="377072"/>
                </a:cubicBezTo>
                <a:cubicBezTo>
                  <a:pt x="1717927" y="377072"/>
                  <a:pt x="1696824" y="355967"/>
                  <a:pt x="1696824" y="329934"/>
                </a:cubicBezTo>
                <a:cubicBezTo>
                  <a:pt x="1696824" y="303905"/>
                  <a:pt x="1717927" y="282805"/>
                  <a:pt x="1743958" y="282805"/>
                </a:cubicBezTo>
                <a:close/>
                <a:moveTo>
                  <a:pt x="1461154" y="282805"/>
                </a:moveTo>
                <a:cubicBezTo>
                  <a:pt x="1487185" y="282805"/>
                  <a:pt x="1508288" y="303905"/>
                  <a:pt x="1508288" y="329934"/>
                </a:cubicBezTo>
                <a:cubicBezTo>
                  <a:pt x="1508288" y="355967"/>
                  <a:pt x="1487185" y="377072"/>
                  <a:pt x="1461154" y="377072"/>
                </a:cubicBezTo>
                <a:cubicBezTo>
                  <a:pt x="1435123" y="377072"/>
                  <a:pt x="1414020" y="355967"/>
                  <a:pt x="1414020" y="329934"/>
                </a:cubicBezTo>
                <a:cubicBezTo>
                  <a:pt x="1414020" y="303905"/>
                  <a:pt x="1435123" y="282805"/>
                  <a:pt x="1461154" y="282805"/>
                </a:cubicBezTo>
                <a:close/>
                <a:moveTo>
                  <a:pt x="1178350" y="282805"/>
                </a:moveTo>
                <a:cubicBezTo>
                  <a:pt x="1204381" y="282805"/>
                  <a:pt x="1225484" y="303905"/>
                  <a:pt x="1225484" y="329934"/>
                </a:cubicBezTo>
                <a:cubicBezTo>
                  <a:pt x="1225484" y="355967"/>
                  <a:pt x="1204381" y="377072"/>
                  <a:pt x="1178350" y="377072"/>
                </a:cubicBezTo>
                <a:cubicBezTo>
                  <a:pt x="1152319" y="377072"/>
                  <a:pt x="1131216" y="355967"/>
                  <a:pt x="1131216" y="329934"/>
                </a:cubicBezTo>
                <a:cubicBezTo>
                  <a:pt x="1131216" y="303905"/>
                  <a:pt x="1152319" y="282805"/>
                  <a:pt x="1178350" y="282805"/>
                </a:cubicBezTo>
                <a:close/>
                <a:moveTo>
                  <a:pt x="895546" y="282805"/>
                </a:moveTo>
                <a:cubicBezTo>
                  <a:pt x="921577" y="282805"/>
                  <a:pt x="942680" y="303905"/>
                  <a:pt x="942680" y="329934"/>
                </a:cubicBezTo>
                <a:cubicBezTo>
                  <a:pt x="942680" y="355967"/>
                  <a:pt x="921577" y="377072"/>
                  <a:pt x="895546" y="377072"/>
                </a:cubicBezTo>
                <a:cubicBezTo>
                  <a:pt x="869515" y="377072"/>
                  <a:pt x="848412" y="355967"/>
                  <a:pt x="848412" y="329934"/>
                </a:cubicBezTo>
                <a:cubicBezTo>
                  <a:pt x="848412" y="303905"/>
                  <a:pt x="869515" y="282805"/>
                  <a:pt x="895546" y="282805"/>
                </a:cubicBezTo>
                <a:close/>
                <a:moveTo>
                  <a:pt x="612742" y="282805"/>
                </a:moveTo>
                <a:cubicBezTo>
                  <a:pt x="638773" y="282805"/>
                  <a:pt x="659876" y="303906"/>
                  <a:pt x="659876" y="329934"/>
                </a:cubicBezTo>
                <a:cubicBezTo>
                  <a:pt x="659876" y="355967"/>
                  <a:pt x="638773" y="377072"/>
                  <a:pt x="612742" y="377072"/>
                </a:cubicBezTo>
                <a:cubicBezTo>
                  <a:pt x="586711" y="377072"/>
                  <a:pt x="565608" y="355967"/>
                  <a:pt x="565608" y="329934"/>
                </a:cubicBezTo>
                <a:cubicBezTo>
                  <a:pt x="565608" y="303906"/>
                  <a:pt x="586711" y="282805"/>
                  <a:pt x="612742" y="282805"/>
                </a:cubicBezTo>
                <a:close/>
                <a:moveTo>
                  <a:pt x="329938" y="282805"/>
                </a:moveTo>
                <a:cubicBezTo>
                  <a:pt x="355969" y="282805"/>
                  <a:pt x="377072" y="303906"/>
                  <a:pt x="377072" y="329934"/>
                </a:cubicBezTo>
                <a:cubicBezTo>
                  <a:pt x="377072" y="355967"/>
                  <a:pt x="355969" y="377072"/>
                  <a:pt x="329938" y="377072"/>
                </a:cubicBezTo>
                <a:cubicBezTo>
                  <a:pt x="303907" y="377072"/>
                  <a:pt x="282804" y="355967"/>
                  <a:pt x="282804" y="329934"/>
                </a:cubicBezTo>
                <a:cubicBezTo>
                  <a:pt x="282804" y="303906"/>
                  <a:pt x="303907" y="282805"/>
                  <a:pt x="329938" y="282805"/>
                </a:cubicBezTo>
                <a:close/>
                <a:moveTo>
                  <a:pt x="47134" y="282805"/>
                </a:moveTo>
                <a:cubicBezTo>
                  <a:pt x="73165" y="282805"/>
                  <a:pt x="94268" y="303906"/>
                  <a:pt x="94268" y="329934"/>
                </a:cubicBezTo>
                <a:cubicBezTo>
                  <a:pt x="94268" y="355967"/>
                  <a:pt x="73165" y="377072"/>
                  <a:pt x="47134" y="377072"/>
                </a:cubicBezTo>
                <a:cubicBezTo>
                  <a:pt x="21103" y="377072"/>
                  <a:pt x="0" y="355967"/>
                  <a:pt x="0" y="329934"/>
                </a:cubicBezTo>
                <a:cubicBezTo>
                  <a:pt x="0" y="303906"/>
                  <a:pt x="21103" y="282805"/>
                  <a:pt x="47134" y="282805"/>
                </a:cubicBezTo>
                <a:close/>
                <a:moveTo>
                  <a:pt x="2592370" y="0"/>
                </a:moveTo>
                <a:cubicBezTo>
                  <a:pt x="2618401" y="0"/>
                  <a:pt x="2639504" y="21102"/>
                  <a:pt x="2639504" y="47133"/>
                </a:cubicBezTo>
                <a:cubicBezTo>
                  <a:pt x="2639504" y="73164"/>
                  <a:pt x="2618401" y="94267"/>
                  <a:pt x="2592370" y="94267"/>
                </a:cubicBezTo>
                <a:cubicBezTo>
                  <a:pt x="2566339" y="94267"/>
                  <a:pt x="2545236" y="73164"/>
                  <a:pt x="2545236" y="47133"/>
                </a:cubicBezTo>
                <a:cubicBezTo>
                  <a:pt x="2545236" y="21102"/>
                  <a:pt x="2566339" y="0"/>
                  <a:pt x="2592370" y="0"/>
                </a:cubicBezTo>
                <a:close/>
                <a:moveTo>
                  <a:pt x="2309566" y="0"/>
                </a:moveTo>
                <a:cubicBezTo>
                  <a:pt x="2335597" y="0"/>
                  <a:pt x="2356700" y="21102"/>
                  <a:pt x="2356700" y="47133"/>
                </a:cubicBezTo>
                <a:cubicBezTo>
                  <a:pt x="2356700" y="73164"/>
                  <a:pt x="2335597" y="94267"/>
                  <a:pt x="2309566" y="94267"/>
                </a:cubicBezTo>
                <a:cubicBezTo>
                  <a:pt x="2283535" y="94267"/>
                  <a:pt x="2262432" y="73164"/>
                  <a:pt x="2262432" y="47133"/>
                </a:cubicBezTo>
                <a:cubicBezTo>
                  <a:pt x="2262432" y="21102"/>
                  <a:pt x="2283535" y="0"/>
                  <a:pt x="2309566" y="0"/>
                </a:cubicBezTo>
                <a:close/>
                <a:moveTo>
                  <a:pt x="2026762" y="0"/>
                </a:moveTo>
                <a:cubicBezTo>
                  <a:pt x="2052793" y="0"/>
                  <a:pt x="2073896" y="21102"/>
                  <a:pt x="2073896" y="47133"/>
                </a:cubicBezTo>
                <a:cubicBezTo>
                  <a:pt x="2073896" y="73164"/>
                  <a:pt x="2052793" y="94267"/>
                  <a:pt x="2026762" y="94267"/>
                </a:cubicBezTo>
                <a:cubicBezTo>
                  <a:pt x="2000731" y="94267"/>
                  <a:pt x="1979628" y="73164"/>
                  <a:pt x="1979628" y="47133"/>
                </a:cubicBezTo>
                <a:cubicBezTo>
                  <a:pt x="1979628" y="21102"/>
                  <a:pt x="2000731" y="0"/>
                  <a:pt x="2026762" y="0"/>
                </a:cubicBezTo>
                <a:close/>
                <a:moveTo>
                  <a:pt x="1743958" y="0"/>
                </a:moveTo>
                <a:cubicBezTo>
                  <a:pt x="1769989" y="0"/>
                  <a:pt x="1791092" y="21102"/>
                  <a:pt x="1791092" y="47133"/>
                </a:cubicBezTo>
                <a:cubicBezTo>
                  <a:pt x="1791092" y="73164"/>
                  <a:pt x="1769989" y="94267"/>
                  <a:pt x="1743958" y="94267"/>
                </a:cubicBezTo>
                <a:cubicBezTo>
                  <a:pt x="1717927" y="94267"/>
                  <a:pt x="1696824" y="73164"/>
                  <a:pt x="1696824" y="47133"/>
                </a:cubicBezTo>
                <a:cubicBezTo>
                  <a:pt x="1696824" y="21102"/>
                  <a:pt x="1717927" y="0"/>
                  <a:pt x="1743958" y="0"/>
                </a:cubicBezTo>
                <a:close/>
                <a:moveTo>
                  <a:pt x="1461154" y="0"/>
                </a:moveTo>
                <a:cubicBezTo>
                  <a:pt x="1487185" y="0"/>
                  <a:pt x="1508288" y="21102"/>
                  <a:pt x="1508288" y="47133"/>
                </a:cubicBezTo>
                <a:cubicBezTo>
                  <a:pt x="1508288" y="73165"/>
                  <a:pt x="1487185" y="94267"/>
                  <a:pt x="1461154" y="94267"/>
                </a:cubicBezTo>
                <a:cubicBezTo>
                  <a:pt x="1435123" y="94267"/>
                  <a:pt x="1414020" y="73165"/>
                  <a:pt x="1414020" y="47133"/>
                </a:cubicBezTo>
                <a:cubicBezTo>
                  <a:pt x="1414020" y="21102"/>
                  <a:pt x="1435123" y="0"/>
                  <a:pt x="1461154" y="0"/>
                </a:cubicBezTo>
                <a:close/>
                <a:moveTo>
                  <a:pt x="1178350" y="0"/>
                </a:moveTo>
                <a:cubicBezTo>
                  <a:pt x="1204381" y="0"/>
                  <a:pt x="1225484" y="21102"/>
                  <a:pt x="1225484" y="47133"/>
                </a:cubicBezTo>
                <a:cubicBezTo>
                  <a:pt x="1225484" y="73165"/>
                  <a:pt x="1204381" y="94267"/>
                  <a:pt x="1178350" y="94267"/>
                </a:cubicBezTo>
                <a:cubicBezTo>
                  <a:pt x="1152319" y="94267"/>
                  <a:pt x="1131216" y="73165"/>
                  <a:pt x="1131216" y="47133"/>
                </a:cubicBezTo>
                <a:cubicBezTo>
                  <a:pt x="1131216" y="21102"/>
                  <a:pt x="1152319" y="0"/>
                  <a:pt x="1178350" y="0"/>
                </a:cubicBezTo>
                <a:close/>
                <a:moveTo>
                  <a:pt x="895546" y="0"/>
                </a:moveTo>
                <a:cubicBezTo>
                  <a:pt x="921577" y="0"/>
                  <a:pt x="942680" y="21102"/>
                  <a:pt x="942680" y="47133"/>
                </a:cubicBezTo>
                <a:cubicBezTo>
                  <a:pt x="942680" y="73165"/>
                  <a:pt x="921577" y="94267"/>
                  <a:pt x="895546" y="94267"/>
                </a:cubicBezTo>
                <a:cubicBezTo>
                  <a:pt x="869515" y="94267"/>
                  <a:pt x="848412" y="73165"/>
                  <a:pt x="848412" y="47133"/>
                </a:cubicBezTo>
                <a:cubicBezTo>
                  <a:pt x="848412" y="21102"/>
                  <a:pt x="869515" y="0"/>
                  <a:pt x="895546" y="0"/>
                </a:cubicBezTo>
                <a:close/>
                <a:moveTo>
                  <a:pt x="612742" y="0"/>
                </a:moveTo>
                <a:cubicBezTo>
                  <a:pt x="638773" y="0"/>
                  <a:pt x="659876" y="21102"/>
                  <a:pt x="659876" y="47133"/>
                </a:cubicBezTo>
                <a:cubicBezTo>
                  <a:pt x="659876" y="73165"/>
                  <a:pt x="638773" y="94267"/>
                  <a:pt x="612742" y="94267"/>
                </a:cubicBezTo>
                <a:cubicBezTo>
                  <a:pt x="586711" y="94267"/>
                  <a:pt x="565608" y="73165"/>
                  <a:pt x="565608" y="47133"/>
                </a:cubicBezTo>
                <a:cubicBezTo>
                  <a:pt x="565608" y="21102"/>
                  <a:pt x="586711" y="0"/>
                  <a:pt x="612742" y="0"/>
                </a:cubicBezTo>
                <a:close/>
                <a:moveTo>
                  <a:pt x="329938" y="0"/>
                </a:moveTo>
                <a:cubicBezTo>
                  <a:pt x="355969" y="0"/>
                  <a:pt x="377072" y="21102"/>
                  <a:pt x="377072" y="47133"/>
                </a:cubicBezTo>
                <a:cubicBezTo>
                  <a:pt x="377072" y="73165"/>
                  <a:pt x="355969" y="94268"/>
                  <a:pt x="329938" y="94268"/>
                </a:cubicBezTo>
                <a:cubicBezTo>
                  <a:pt x="303907" y="94268"/>
                  <a:pt x="282804" y="73165"/>
                  <a:pt x="282804" y="47133"/>
                </a:cubicBezTo>
                <a:cubicBezTo>
                  <a:pt x="282804" y="21102"/>
                  <a:pt x="303907" y="0"/>
                  <a:pt x="329938" y="0"/>
                </a:cubicBezTo>
                <a:close/>
                <a:moveTo>
                  <a:pt x="47134" y="0"/>
                </a:moveTo>
                <a:cubicBezTo>
                  <a:pt x="73165" y="0"/>
                  <a:pt x="94268" y="21102"/>
                  <a:pt x="94268" y="47133"/>
                </a:cubicBezTo>
                <a:cubicBezTo>
                  <a:pt x="94268" y="73165"/>
                  <a:pt x="73165" y="94268"/>
                  <a:pt x="47134" y="94268"/>
                </a:cubicBezTo>
                <a:cubicBezTo>
                  <a:pt x="21103" y="94268"/>
                  <a:pt x="0" y="73165"/>
                  <a:pt x="0" y="47133"/>
                </a:cubicBezTo>
                <a:cubicBezTo>
                  <a:pt x="0" y="21102"/>
                  <a:pt x="21103" y="0"/>
                  <a:pt x="4713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11E22A25-C0A3-E419-0C81-320A77D36C22}"/>
              </a:ext>
            </a:extLst>
          </p:cNvPr>
          <p:cNvSpPr/>
          <p:nvPr userDrawn="1"/>
        </p:nvSpPr>
        <p:spPr>
          <a:xfrm>
            <a:off x="177009" y="0"/>
            <a:ext cx="2290470" cy="3218561"/>
          </a:xfrm>
          <a:custGeom>
            <a:avLst/>
            <a:gdLst>
              <a:gd name="connsiteX0" fmla="*/ 443779 w 2290470"/>
              <a:gd name="connsiteY0" fmla="*/ 3075597 h 3218561"/>
              <a:gd name="connsiteX1" fmla="*/ 506539 w 2290470"/>
              <a:gd name="connsiteY1" fmla="*/ 3101594 h 3218561"/>
              <a:gd name="connsiteX2" fmla="*/ 511867 w 2290470"/>
              <a:gd name="connsiteY2" fmla="*/ 3114452 h 3218561"/>
              <a:gd name="connsiteX3" fmla="*/ 494029 w 2290470"/>
              <a:gd name="connsiteY3" fmla="*/ 3120982 h 3218561"/>
              <a:gd name="connsiteX4" fmla="*/ 358560 w 2290470"/>
              <a:gd name="connsiteY4" fmla="*/ 3155815 h 3218561"/>
              <a:gd name="connsiteX5" fmla="*/ 381020 w 2290470"/>
              <a:gd name="connsiteY5" fmla="*/ 3101594 h 3218561"/>
              <a:gd name="connsiteX6" fmla="*/ 443779 w 2290470"/>
              <a:gd name="connsiteY6" fmla="*/ 3075597 h 3218561"/>
              <a:gd name="connsiteX7" fmla="*/ 88756 w 2290470"/>
              <a:gd name="connsiteY7" fmla="*/ 3075597 h 3218561"/>
              <a:gd name="connsiteX8" fmla="*/ 177513 w 2290470"/>
              <a:gd name="connsiteY8" fmla="*/ 3164354 h 3218561"/>
              <a:gd name="connsiteX9" fmla="*/ 164010 w 2290470"/>
              <a:gd name="connsiteY9" fmla="*/ 3196956 h 3218561"/>
              <a:gd name="connsiteX10" fmla="*/ 22454 w 2290470"/>
              <a:gd name="connsiteY10" fmla="*/ 3218561 h 3218561"/>
              <a:gd name="connsiteX11" fmla="*/ 0 w 2290470"/>
              <a:gd name="connsiteY11" fmla="*/ 3164354 h 3218561"/>
              <a:gd name="connsiteX12" fmla="*/ 88756 w 2290470"/>
              <a:gd name="connsiteY12" fmla="*/ 3075597 h 3218561"/>
              <a:gd name="connsiteX13" fmla="*/ 1153827 w 2290470"/>
              <a:gd name="connsiteY13" fmla="*/ 2720574 h 3218561"/>
              <a:gd name="connsiteX14" fmla="*/ 1216589 w 2290470"/>
              <a:gd name="connsiteY14" fmla="*/ 2746571 h 3218561"/>
              <a:gd name="connsiteX15" fmla="*/ 1219269 w 2290470"/>
              <a:gd name="connsiteY15" fmla="*/ 2753041 h 3218561"/>
              <a:gd name="connsiteX16" fmla="*/ 1163231 w 2290470"/>
              <a:gd name="connsiteY16" fmla="*/ 2799276 h 3218561"/>
              <a:gd name="connsiteX17" fmla="*/ 1081479 w 2290470"/>
              <a:gd name="connsiteY17" fmla="*/ 2848943 h 3218561"/>
              <a:gd name="connsiteX18" fmla="*/ 1065070 w 2290470"/>
              <a:gd name="connsiteY18" fmla="*/ 2809330 h 3218561"/>
              <a:gd name="connsiteX19" fmla="*/ 1153827 w 2290470"/>
              <a:gd name="connsiteY19" fmla="*/ 2720574 h 3218561"/>
              <a:gd name="connsiteX20" fmla="*/ 798803 w 2290470"/>
              <a:gd name="connsiteY20" fmla="*/ 2720574 h 3218561"/>
              <a:gd name="connsiteX21" fmla="*/ 887560 w 2290470"/>
              <a:gd name="connsiteY21" fmla="*/ 2809330 h 3218561"/>
              <a:gd name="connsiteX22" fmla="*/ 798803 w 2290470"/>
              <a:gd name="connsiteY22" fmla="*/ 2898087 h 3218561"/>
              <a:gd name="connsiteX23" fmla="*/ 710046 w 2290470"/>
              <a:gd name="connsiteY23" fmla="*/ 2809330 h 3218561"/>
              <a:gd name="connsiteX24" fmla="*/ 798803 w 2290470"/>
              <a:gd name="connsiteY24" fmla="*/ 2720574 h 3218561"/>
              <a:gd name="connsiteX25" fmla="*/ 443779 w 2290470"/>
              <a:gd name="connsiteY25" fmla="*/ 2720574 h 3218561"/>
              <a:gd name="connsiteX26" fmla="*/ 532536 w 2290470"/>
              <a:gd name="connsiteY26" fmla="*/ 2809330 h 3218561"/>
              <a:gd name="connsiteX27" fmla="*/ 443779 w 2290470"/>
              <a:gd name="connsiteY27" fmla="*/ 2898087 h 3218561"/>
              <a:gd name="connsiteX28" fmla="*/ 355023 w 2290470"/>
              <a:gd name="connsiteY28" fmla="*/ 2809330 h 3218561"/>
              <a:gd name="connsiteX29" fmla="*/ 443779 w 2290470"/>
              <a:gd name="connsiteY29" fmla="*/ 2720574 h 3218561"/>
              <a:gd name="connsiteX30" fmla="*/ 88756 w 2290470"/>
              <a:gd name="connsiteY30" fmla="*/ 2720574 h 3218561"/>
              <a:gd name="connsiteX31" fmla="*/ 177513 w 2290470"/>
              <a:gd name="connsiteY31" fmla="*/ 2809330 h 3218561"/>
              <a:gd name="connsiteX32" fmla="*/ 88756 w 2290470"/>
              <a:gd name="connsiteY32" fmla="*/ 2898087 h 3218561"/>
              <a:gd name="connsiteX33" fmla="*/ 0 w 2290470"/>
              <a:gd name="connsiteY33" fmla="*/ 2809330 h 3218561"/>
              <a:gd name="connsiteX34" fmla="*/ 88756 w 2290470"/>
              <a:gd name="connsiteY34" fmla="*/ 2720574 h 3218561"/>
              <a:gd name="connsiteX35" fmla="*/ 1508850 w 2290470"/>
              <a:gd name="connsiteY35" fmla="*/ 2365550 h 3218561"/>
              <a:gd name="connsiteX36" fmla="*/ 1571610 w 2290470"/>
              <a:gd name="connsiteY36" fmla="*/ 2391547 h 3218561"/>
              <a:gd name="connsiteX37" fmla="*/ 1587930 w 2290470"/>
              <a:gd name="connsiteY37" fmla="*/ 2430947 h 3218561"/>
              <a:gd name="connsiteX38" fmla="*/ 1541620 w 2290470"/>
              <a:gd name="connsiteY38" fmla="*/ 2487077 h 3218561"/>
              <a:gd name="connsiteX39" fmla="*/ 1485490 w 2290470"/>
              <a:gd name="connsiteY39" fmla="*/ 2533387 h 3218561"/>
              <a:gd name="connsiteX40" fmla="*/ 1446090 w 2290470"/>
              <a:gd name="connsiteY40" fmla="*/ 2517067 h 3218561"/>
              <a:gd name="connsiteX41" fmla="*/ 1420093 w 2290470"/>
              <a:gd name="connsiteY41" fmla="*/ 2454307 h 3218561"/>
              <a:gd name="connsiteX42" fmla="*/ 1508850 w 2290470"/>
              <a:gd name="connsiteY42" fmla="*/ 2365550 h 3218561"/>
              <a:gd name="connsiteX43" fmla="*/ 1153827 w 2290470"/>
              <a:gd name="connsiteY43" fmla="*/ 2365550 h 3218561"/>
              <a:gd name="connsiteX44" fmla="*/ 1242583 w 2290470"/>
              <a:gd name="connsiteY44" fmla="*/ 2454307 h 3218561"/>
              <a:gd name="connsiteX45" fmla="*/ 1153827 w 2290470"/>
              <a:gd name="connsiteY45" fmla="*/ 2543063 h 3218561"/>
              <a:gd name="connsiteX46" fmla="*/ 1065070 w 2290470"/>
              <a:gd name="connsiteY46" fmla="*/ 2454307 h 3218561"/>
              <a:gd name="connsiteX47" fmla="*/ 1153827 w 2290470"/>
              <a:gd name="connsiteY47" fmla="*/ 2365550 h 3218561"/>
              <a:gd name="connsiteX48" fmla="*/ 798803 w 2290470"/>
              <a:gd name="connsiteY48" fmla="*/ 2365550 h 3218561"/>
              <a:gd name="connsiteX49" fmla="*/ 887560 w 2290470"/>
              <a:gd name="connsiteY49" fmla="*/ 2454307 h 3218561"/>
              <a:gd name="connsiteX50" fmla="*/ 798803 w 2290470"/>
              <a:gd name="connsiteY50" fmla="*/ 2543063 h 3218561"/>
              <a:gd name="connsiteX51" fmla="*/ 710046 w 2290470"/>
              <a:gd name="connsiteY51" fmla="*/ 2454307 h 3218561"/>
              <a:gd name="connsiteX52" fmla="*/ 798803 w 2290470"/>
              <a:gd name="connsiteY52" fmla="*/ 2365550 h 3218561"/>
              <a:gd name="connsiteX53" fmla="*/ 443779 w 2290470"/>
              <a:gd name="connsiteY53" fmla="*/ 2365550 h 3218561"/>
              <a:gd name="connsiteX54" fmla="*/ 532536 w 2290470"/>
              <a:gd name="connsiteY54" fmla="*/ 2454307 h 3218561"/>
              <a:gd name="connsiteX55" fmla="*/ 443779 w 2290470"/>
              <a:gd name="connsiteY55" fmla="*/ 2543063 h 3218561"/>
              <a:gd name="connsiteX56" fmla="*/ 355023 w 2290470"/>
              <a:gd name="connsiteY56" fmla="*/ 2454307 h 3218561"/>
              <a:gd name="connsiteX57" fmla="*/ 443779 w 2290470"/>
              <a:gd name="connsiteY57" fmla="*/ 2365550 h 3218561"/>
              <a:gd name="connsiteX58" fmla="*/ 88756 w 2290470"/>
              <a:gd name="connsiteY58" fmla="*/ 2365550 h 3218561"/>
              <a:gd name="connsiteX59" fmla="*/ 177513 w 2290470"/>
              <a:gd name="connsiteY59" fmla="*/ 2454307 h 3218561"/>
              <a:gd name="connsiteX60" fmla="*/ 88756 w 2290470"/>
              <a:gd name="connsiteY60" fmla="*/ 2543063 h 3218561"/>
              <a:gd name="connsiteX61" fmla="*/ 0 w 2290470"/>
              <a:gd name="connsiteY61" fmla="*/ 2454307 h 3218561"/>
              <a:gd name="connsiteX62" fmla="*/ 88756 w 2290470"/>
              <a:gd name="connsiteY62" fmla="*/ 2365550 h 3218561"/>
              <a:gd name="connsiteX63" fmla="*/ 1863873 w 2290470"/>
              <a:gd name="connsiteY63" fmla="*/ 2010527 h 3218561"/>
              <a:gd name="connsiteX64" fmla="*/ 1903486 w 2290470"/>
              <a:gd name="connsiteY64" fmla="*/ 2026936 h 3218561"/>
              <a:gd name="connsiteX65" fmla="*/ 1853819 w 2290470"/>
              <a:gd name="connsiteY65" fmla="*/ 2108688 h 3218561"/>
              <a:gd name="connsiteX66" fmla="*/ 1807584 w 2290470"/>
              <a:gd name="connsiteY66" fmla="*/ 2164726 h 3218561"/>
              <a:gd name="connsiteX67" fmla="*/ 1801114 w 2290470"/>
              <a:gd name="connsiteY67" fmla="*/ 2162046 h 3218561"/>
              <a:gd name="connsiteX68" fmla="*/ 1775117 w 2290470"/>
              <a:gd name="connsiteY68" fmla="*/ 2099284 h 3218561"/>
              <a:gd name="connsiteX69" fmla="*/ 1863873 w 2290470"/>
              <a:gd name="connsiteY69" fmla="*/ 2010527 h 3218561"/>
              <a:gd name="connsiteX70" fmla="*/ 1508850 w 2290470"/>
              <a:gd name="connsiteY70" fmla="*/ 2010527 h 3218561"/>
              <a:gd name="connsiteX71" fmla="*/ 1597606 w 2290470"/>
              <a:gd name="connsiteY71" fmla="*/ 2099284 h 3218561"/>
              <a:gd name="connsiteX72" fmla="*/ 1508850 w 2290470"/>
              <a:gd name="connsiteY72" fmla="*/ 2188040 h 3218561"/>
              <a:gd name="connsiteX73" fmla="*/ 1420093 w 2290470"/>
              <a:gd name="connsiteY73" fmla="*/ 2099284 h 3218561"/>
              <a:gd name="connsiteX74" fmla="*/ 1508850 w 2290470"/>
              <a:gd name="connsiteY74" fmla="*/ 2010527 h 3218561"/>
              <a:gd name="connsiteX75" fmla="*/ 1153827 w 2290470"/>
              <a:gd name="connsiteY75" fmla="*/ 2010527 h 3218561"/>
              <a:gd name="connsiteX76" fmla="*/ 1242583 w 2290470"/>
              <a:gd name="connsiteY76" fmla="*/ 2099284 h 3218561"/>
              <a:gd name="connsiteX77" fmla="*/ 1153827 w 2290470"/>
              <a:gd name="connsiteY77" fmla="*/ 2188040 h 3218561"/>
              <a:gd name="connsiteX78" fmla="*/ 1065070 w 2290470"/>
              <a:gd name="connsiteY78" fmla="*/ 2099284 h 3218561"/>
              <a:gd name="connsiteX79" fmla="*/ 1153827 w 2290470"/>
              <a:gd name="connsiteY79" fmla="*/ 2010527 h 3218561"/>
              <a:gd name="connsiteX80" fmla="*/ 798803 w 2290470"/>
              <a:gd name="connsiteY80" fmla="*/ 2010527 h 3218561"/>
              <a:gd name="connsiteX81" fmla="*/ 887560 w 2290470"/>
              <a:gd name="connsiteY81" fmla="*/ 2099284 h 3218561"/>
              <a:gd name="connsiteX82" fmla="*/ 798803 w 2290470"/>
              <a:gd name="connsiteY82" fmla="*/ 2188040 h 3218561"/>
              <a:gd name="connsiteX83" fmla="*/ 710046 w 2290470"/>
              <a:gd name="connsiteY83" fmla="*/ 2099284 h 3218561"/>
              <a:gd name="connsiteX84" fmla="*/ 798803 w 2290470"/>
              <a:gd name="connsiteY84" fmla="*/ 2010527 h 3218561"/>
              <a:gd name="connsiteX85" fmla="*/ 443779 w 2290470"/>
              <a:gd name="connsiteY85" fmla="*/ 2010527 h 3218561"/>
              <a:gd name="connsiteX86" fmla="*/ 532536 w 2290470"/>
              <a:gd name="connsiteY86" fmla="*/ 2099284 h 3218561"/>
              <a:gd name="connsiteX87" fmla="*/ 443779 w 2290470"/>
              <a:gd name="connsiteY87" fmla="*/ 2188040 h 3218561"/>
              <a:gd name="connsiteX88" fmla="*/ 355023 w 2290470"/>
              <a:gd name="connsiteY88" fmla="*/ 2099284 h 3218561"/>
              <a:gd name="connsiteX89" fmla="*/ 443779 w 2290470"/>
              <a:gd name="connsiteY89" fmla="*/ 2010527 h 3218561"/>
              <a:gd name="connsiteX90" fmla="*/ 88756 w 2290470"/>
              <a:gd name="connsiteY90" fmla="*/ 2010527 h 3218561"/>
              <a:gd name="connsiteX91" fmla="*/ 177513 w 2290470"/>
              <a:gd name="connsiteY91" fmla="*/ 2099284 h 3218561"/>
              <a:gd name="connsiteX92" fmla="*/ 88756 w 2290470"/>
              <a:gd name="connsiteY92" fmla="*/ 2188040 h 3218561"/>
              <a:gd name="connsiteX93" fmla="*/ 0 w 2290470"/>
              <a:gd name="connsiteY93" fmla="*/ 2099284 h 3218561"/>
              <a:gd name="connsiteX94" fmla="*/ 88756 w 2290470"/>
              <a:gd name="connsiteY94" fmla="*/ 2010527 h 3218561"/>
              <a:gd name="connsiteX95" fmla="*/ 1863873 w 2290470"/>
              <a:gd name="connsiteY95" fmla="*/ 1655503 h 3218561"/>
              <a:gd name="connsiteX96" fmla="*/ 1952630 w 2290470"/>
              <a:gd name="connsiteY96" fmla="*/ 1744260 h 3218561"/>
              <a:gd name="connsiteX97" fmla="*/ 1863873 w 2290470"/>
              <a:gd name="connsiteY97" fmla="*/ 1833016 h 3218561"/>
              <a:gd name="connsiteX98" fmla="*/ 1775117 w 2290470"/>
              <a:gd name="connsiteY98" fmla="*/ 1744260 h 3218561"/>
              <a:gd name="connsiteX99" fmla="*/ 1863873 w 2290470"/>
              <a:gd name="connsiteY99" fmla="*/ 1655503 h 3218561"/>
              <a:gd name="connsiteX100" fmla="*/ 1508850 w 2290470"/>
              <a:gd name="connsiteY100" fmla="*/ 1655503 h 3218561"/>
              <a:gd name="connsiteX101" fmla="*/ 1597606 w 2290470"/>
              <a:gd name="connsiteY101" fmla="*/ 1744260 h 3218561"/>
              <a:gd name="connsiteX102" fmla="*/ 1508850 w 2290470"/>
              <a:gd name="connsiteY102" fmla="*/ 1833016 h 3218561"/>
              <a:gd name="connsiteX103" fmla="*/ 1420093 w 2290470"/>
              <a:gd name="connsiteY103" fmla="*/ 1744260 h 3218561"/>
              <a:gd name="connsiteX104" fmla="*/ 1508850 w 2290470"/>
              <a:gd name="connsiteY104" fmla="*/ 1655503 h 3218561"/>
              <a:gd name="connsiteX105" fmla="*/ 1153827 w 2290470"/>
              <a:gd name="connsiteY105" fmla="*/ 1655503 h 3218561"/>
              <a:gd name="connsiteX106" fmla="*/ 1242583 w 2290470"/>
              <a:gd name="connsiteY106" fmla="*/ 1744260 h 3218561"/>
              <a:gd name="connsiteX107" fmla="*/ 1153827 w 2290470"/>
              <a:gd name="connsiteY107" fmla="*/ 1833016 h 3218561"/>
              <a:gd name="connsiteX108" fmla="*/ 1065070 w 2290470"/>
              <a:gd name="connsiteY108" fmla="*/ 1744260 h 3218561"/>
              <a:gd name="connsiteX109" fmla="*/ 1153827 w 2290470"/>
              <a:gd name="connsiteY109" fmla="*/ 1655503 h 3218561"/>
              <a:gd name="connsiteX110" fmla="*/ 798803 w 2290470"/>
              <a:gd name="connsiteY110" fmla="*/ 1655503 h 3218561"/>
              <a:gd name="connsiteX111" fmla="*/ 887560 w 2290470"/>
              <a:gd name="connsiteY111" fmla="*/ 1744260 h 3218561"/>
              <a:gd name="connsiteX112" fmla="*/ 798803 w 2290470"/>
              <a:gd name="connsiteY112" fmla="*/ 1833016 h 3218561"/>
              <a:gd name="connsiteX113" fmla="*/ 710046 w 2290470"/>
              <a:gd name="connsiteY113" fmla="*/ 1744260 h 3218561"/>
              <a:gd name="connsiteX114" fmla="*/ 798803 w 2290470"/>
              <a:gd name="connsiteY114" fmla="*/ 1655503 h 3218561"/>
              <a:gd name="connsiteX115" fmla="*/ 443779 w 2290470"/>
              <a:gd name="connsiteY115" fmla="*/ 1655503 h 3218561"/>
              <a:gd name="connsiteX116" fmla="*/ 532536 w 2290470"/>
              <a:gd name="connsiteY116" fmla="*/ 1744260 h 3218561"/>
              <a:gd name="connsiteX117" fmla="*/ 443779 w 2290470"/>
              <a:gd name="connsiteY117" fmla="*/ 1833016 h 3218561"/>
              <a:gd name="connsiteX118" fmla="*/ 355023 w 2290470"/>
              <a:gd name="connsiteY118" fmla="*/ 1744260 h 3218561"/>
              <a:gd name="connsiteX119" fmla="*/ 443779 w 2290470"/>
              <a:gd name="connsiteY119" fmla="*/ 1655503 h 3218561"/>
              <a:gd name="connsiteX120" fmla="*/ 88756 w 2290470"/>
              <a:gd name="connsiteY120" fmla="*/ 1655503 h 3218561"/>
              <a:gd name="connsiteX121" fmla="*/ 177513 w 2290470"/>
              <a:gd name="connsiteY121" fmla="*/ 1744260 h 3218561"/>
              <a:gd name="connsiteX122" fmla="*/ 88756 w 2290470"/>
              <a:gd name="connsiteY122" fmla="*/ 1833016 h 3218561"/>
              <a:gd name="connsiteX123" fmla="*/ 0 w 2290470"/>
              <a:gd name="connsiteY123" fmla="*/ 1744260 h 3218561"/>
              <a:gd name="connsiteX124" fmla="*/ 88756 w 2290470"/>
              <a:gd name="connsiteY124" fmla="*/ 1655503 h 3218561"/>
              <a:gd name="connsiteX125" fmla="*/ 2210358 w 2290470"/>
              <a:gd name="connsiteY125" fmla="*/ 1304017 h 3218561"/>
              <a:gd name="connsiteX126" fmla="*/ 2175525 w 2290470"/>
              <a:gd name="connsiteY126" fmla="*/ 1439486 h 3218561"/>
              <a:gd name="connsiteX127" fmla="*/ 2168995 w 2290470"/>
              <a:gd name="connsiteY127" fmla="*/ 1457324 h 3218561"/>
              <a:gd name="connsiteX128" fmla="*/ 2156137 w 2290470"/>
              <a:gd name="connsiteY128" fmla="*/ 1451996 h 3218561"/>
              <a:gd name="connsiteX129" fmla="*/ 2130140 w 2290470"/>
              <a:gd name="connsiteY129" fmla="*/ 1389236 h 3218561"/>
              <a:gd name="connsiteX130" fmla="*/ 2156137 w 2290470"/>
              <a:gd name="connsiteY130" fmla="*/ 1326477 h 3218561"/>
              <a:gd name="connsiteX131" fmla="*/ 1863873 w 2290470"/>
              <a:gd name="connsiteY131" fmla="*/ 1300480 h 3218561"/>
              <a:gd name="connsiteX132" fmla="*/ 1952630 w 2290470"/>
              <a:gd name="connsiteY132" fmla="*/ 1389236 h 3218561"/>
              <a:gd name="connsiteX133" fmla="*/ 1863873 w 2290470"/>
              <a:gd name="connsiteY133" fmla="*/ 1477993 h 3218561"/>
              <a:gd name="connsiteX134" fmla="*/ 1775117 w 2290470"/>
              <a:gd name="connsiteY134" fmla="*/ 1389236 h 3218561"/>
              <a:gd name="connsiteX135" fmla="*/ 1863873 w 2290470"/>
              <a:gd name="connsiteY135" fmla="*/ 1300480 h 3218561"/>
              <a:gd name="connsiteX136" fmla="*/ 1508850 w 2290470"/>
              <a:gd name="connsiteY136" fmla="*/ 1300480 h 3218561"/>
              <a:gd name="connsiteX137" fmla="*/ 1597606 w 2290470"/>
              <a:gd name="connsiteY137" fmla="*/ 1389236 h 3218561"/>
              <a:gd name="connsiteX138" fmla="*/ 1508850 w 2290470"/>
              <a:gd name="connsiteY138" fmla="*/ 1477993 h 3218561"/>
              <a:gd name="connsiteX139" fmla="*/ 1420093 w 2290470"/>
              <a:gd name="connsiteY139" fmla="*/ 1389236 h 3218561"/>
              <a:gd name="connsiteX140" fmla="*/ 1508850 w 2290470"/>
              <a:gd name="connsiteY140" fmla="*/ 1300480 h 3218561"/>
              <a:gd name="connsiteX141" fmla="*/ 1153827 w 2290470"/>
              <a:gd name="connsiteY141" fmla="*/ 1300480 h 3218561"/>
              <a:gd name="connsiteX142" fmla="*/ 1242583 w 2290470"/>
              <a:gd name="connsiteY142" fmla="*/ 1389236 h 3218561"/>
              <a:gd name="connsiteX143" fmla="*/ 1153827 w 2290470"/>
              <a:gd name="connsiteY143" fmla="*/ 1477993 h 3218561"/>
              <a:gd name="connsiteX144" fmla="*/ 1065070 w 2290470"/>
              <a:gd name="connsiteY144" fmla="*/ 1389236 h 3218561"/>
              <a:gd name="connsiteX145" fmla="*/ 1153827 w 2290470"/>
              <a:gd name="connsiteY145" fmla="*/ 1300480 h 3218561"/>
              <a:gd name="connsiteX146" fmla="*/ 798803 w 2290470"/>
              <a:gd name="connsiteY146" fmla="*/ 1300480 h 3218561"/>
              <a:gd name="connsiteX147" fmla="*/ 887560 w 2290470"/>
              <a:gd name="connsiteY147" fmla="*/ 1389236 h 3218561"/>
              <a:gd name="connsiteX148" fmla="*/ 798803 w 2290470"/>
              <a:gd name="connsiteY148" fmla="*/ 1477993 h 3218561"/>
              <a:gd name="connsiteX149" fmla="*/ 710046 w 2290470"/>
              <a:gd name="connsiteY149" fmla="*/ 1389236 h 3218561"/>
              <a:gd name="connsiteX150" fmla="*/ 798803 w 2290470"/>
              <a:gd name="connsiteY150" fmla="*/ 1300480 h 3218561"/>
              <a:gd name="connsiteX151" fmla="*/ 443779 w 2290470"/>
              <a:gd name="connsiteY151" fmla="*/ 1300480 h 3218561"/>
              <a:gd name="connsiteX152" fmla="*/ 532536 w 2290470"/>
              <a:gd name="connsiteY152" fmla="*/ 1389236 h 3218561"/>
              <a:gd name="connsiteX153" fmla="*/ 443779 w 2290470"/>
              <a:gd name="connsiteY153" fmla="*/ 1477993 h 3218561"/>
              <a:gd name="connsiteX154" fmla="*/ 355023 w 2290470"/>
              <a:gd name="connsiteY154" fmla="*/ 1389236 h 3218561"/>
              <a:gd name="connsiteX155" fmla="*/ 443779 w 2290470"/>
              <a:gd name="connsiteY155" fmla="*/ 1300480 h 3218561"/>
              <a:gd name="connsiteX156" fmla="*/ 88756 w 2290470"/>
              <a:gd name="connsiteY156" fmla="*/ 1300480 h 3218561"/>
              <a:gd name="connsiteX157" fmla="*/ 177513 w 2290470"/>
              <a:gd name="connsiteY157" fmla="*/ 1389236 h 3218561"/>
              <a:gd name="connsiteX158" fmla="*/ 88756 w 2290470"/>
              <a:gd name="connsiteY158" fmla="*/ 1477993 h 3218561"/>
              <a:gd name="connsiteX159" fmla="*/ 0 w 2290470"/>
              <a:gd name="connsiteY159" fmla="*/ 1389236 h 3218561"/>
              <a:gd name="connsiteX160" fmla="*/ 88756 w 2290470"/>
              <a:gd name="connsiteY160" fmla="*/ 1300480 h 3218561"/>
              <a:gd name="connsiteX161" fmla="*/ 2218897 w 2290470"/>
              <a:gd name="connsiteY161" fmla="*/ 945457 h 3218561"/>
              <a:gd name="connsiteX162" fmla="*/ 2273104 w 2290470"/>
              <a:gd name="connsiteY162" fmla="*/ 967911 h 3218561"/>
              <a:gd name="connsiteX163" fmla="*/ 2251499 w 2290470"/>
              <a:gd name="connsiteY163" fmla="*/ 1109467 h 3218561"/>
              <a:gd name="connsiteX164" fmla="*/ 2218897 w 2290470"/>
              <a:gd name="connsiteY164" fmla="*/ 1122970 h 3218561"/>
              <a:gd name="connsiteX165" fmla="*/ 2130140 w 2290470"/>
              <a:gd name="connsiteY165" fmla="*/ 1034213 h 3218561"/>
              <a:gd name="connsiteX166" fmla="*/ 2218897 w 2290470"/>
              <a:gd name="connsiteY166" fmla="*/ 945457 h 3218561"/>
              <a:gd name="connsiteX167" fmla="*/ 1863873 w 2290470"/>
              <a:gd name="connsiteY167" fmla="*/ 945457 h 3218561"/>
              <a:gd name="connsiteX168" fmla="*/ 1952630 w 2290470"/>
              <a:gd name="connsiteY168" fmla="*/ 1034213 h 3218561"/>
              <a:gd name="connsiteX169" fmla="*/ 1863873 w 2290470"/>
              <a:gd name="connsiteY169" fmla="*/ 1122970 h 3218561"/>
              <a:gd name="connsiteX170" fmla="*/ 1775117 w 2290470"/>
              <a:gd name="connsiteY170" fmla="*/ 1034213 h 3218561"/>
              <a:gd name="connsiteX171" fmla="*/ 1863873 w 2290470"/>
              <a:gd name="connsiteY171" fmla="*/ 945457 h 3218561"/>
              <a:gd name="connsiteX172" fmla="*/ 1508850 w 2290470"/>
              <a:gd name="connsiteY172" fmla="*/ 945457 h 3218561"/>
              <a:gd name="connsiteX173" fmla="*/ 1597606 w 2290470"/>
              <a:gd name="connsiteY173" fmla="*/ 1034213 h 3218561"/>
              <a:gd name="connsiteX174" fmla="*/ 1508850 w 2290470"/>
              <a:gd name="connsiteY174" fmla="*/ 1122970 h 3218561"/>
              <a:gd name="connsiteX175" fmla="*/ 1420093 w 2290470"/>
              <a:gd name="connsiteY175" fmla="*/ 1034213 h 3218561"/>
              <a:gd name="connsiteX176" fmla="*/ 1508850 w 2290470"/>
              <a:gd name="connsiteY176" fmla="*/ 945457 h 3218561"/>
              <a:gd name="connsiteX177" fmla="*/ 1153827 w 2290470"/>
              <a:gd name="connsiteY177" fmla="*/ 945457 h 3218561"/>
              <a:gd name="connsiteX178" fmla="*/ 1242583 w 2290470"/>
              <a:gd name="connsiteY178" fmla="*/ 1034213 h 3218561"/>
              <a:gd name="connsiteX179" fmla="*/ 1153827 w 2290470"/>
              <a:gd name="connsiteY179" fmla="*/ 1122970 h 3218561"/>
              <a:gd name="connsiteX180" fmla="*/ 1065070 w 2290470"/>
              <a:gd name="connsiteY180" fmla="*/ 1034213 h 3218561"/>
              <a:gd name="connsiteX181" fmla="*/ 1153827 w 2290470"/>
              <a:gd name="connsiteY181" fmla="*/ 945457 h 3218561"/>
              <a:gd name="connsiteX182" fmla="*/ 798803 w 2290470"/>
              <a:gd name="connsiteY182" fmla="*/ 945457 h 3218561"/>
              <a:gd name="connsiteX183" fmla="*/ 887560 w 2290470"/>
              <a:gd name="connsiteY183" fmla="*/ 1034213 h 3218561"/>
              <a:gd name="connsiteX184" fmla="*/ 798803 w 2290470"/>
              <a:gd name="connsiteY184" fmla="*/ 1122970 h 3218561"/>
              <a:gd name="connsiteX185" fmla="*/ 710046 w 2290470"/>
              <a:gd name="connsiteY185" fmla="*/ 1034213 h 3218561"/>
              <a:gd name="connsiteX186" fmla="*/ 798803 w 2290470"/>
              <a:gd name="connsiteY186" fmla="*/ 945457 h 3218561"/>
              <a:gd name="connsiteX187" fmla="*/ 443779 w 2290470"/>
              <a:gd name="connsiteY187" fmla="*/ 945457 h 3218561"/>
              <a:gd name="connsiteX188" fmla="*/ 532536 w 2290470"/>
              <a:gd name="connsiteY188" fmla="*/ 1034213 h 3218561"/>
              <a:gd name="connsiteX189" fmla="*/ 443779 w 2290470"/>
              <a:gd name="connsiteY189" fmla="*/ 1122970 h 3218561"/>
              <a:gd name="connsiteX190" fmla="*/ 355023 w 2290470"/>
              <a:gd name="connsiteY190" fmla="*/ 1034213 h 3218561"/>
              <a:gd name="connsiteX191" fmla="*/ 443779 w 2290470"/>
              <a:gd name="connsiteY191" fmla="*/ 945457 h 3218561"/>
              <a:gd name="connsiteX192" fmla="*/ 88756 w 2290470"/>
              <a:gd name="connsiteY192" fmla="*/ 945457 h 3218561"/>
              <a:gd name="connsiteX193" fmla="*/ 177513 w 2290470"/>
              <a:gd name="connsiteY193" fmla="*/ 1034213 h 3218561"/>
              <a:gd name="connsiteX194" fmla="*/ 88756 w 2290470"/>
              <a:gd name="connsiteY194" fmla="*/ 1122970 h 3218561"/>
              <a:gd name="connsiteX195" fmla="*/ 0 w 2290470"/>
              <a:gd name="connsiteY195" fmla="*/ 1034213 h 3218561"/>
              <a:gd name="connsiteX196" fmla="*/ 88756 w 2290470"/>
              <a:gd name="connsiteY196" fmla="*/ 945457 h 3218561"/>
              <a:gd name="connsiteX197" fmla="*/ 2218897 w 2290470"/>
              <a:gd name="connsiteY197" fmla="*/ 590433 h 3218561"/>
              <a:gd name="connsiteX198" fmla="*/ 2281659 w 2290470"/>
              <a:gd name="connsiteY198" fmla="*/ 616430 h 3218561"/>
              <a:gd name="connsiteX199" fmla="*/ 2288084 w 2290470"/>
              <a:gd name="connsiteY199" fmla="*/ 631947 h 3218561"/>
              <a:gd name="connsiteX200" fmla="*/ 2290470 w 2290470"/>
              <a:gd name="connsiteY200" fmla="*/ 679190 h 3218561"/>
              <a:gd name="connsiteX201" fmla="*/ 2288084 w 2290470"/>
              <a:gd name="connsiteY201" fmla="*/ 726433 h 3218561"/>
              <a:gd name="connsiteX202" fmla="*/ 2281659 w 2290470"/>
              <a:gd name="connsiteY202" fmla="*/ 741952 h 3218561"/>
              <a:gd name="connsiteX203" fmla="*/ 2218897 w 2290470"/>
              <a:gd name="connsiteY203" fmla="*/ 767946 h 3218561"/>
              <a:gd name="connsiteX204" fmla="*/ 2130140 w 2290470"/>
              <a:gd name="connsiteY204" fmla="*/ 679190 h 3218561"/>
              <a:gd name="connsiteX205" fmla="*/ 2218897 w 2290470"/>
              <a:gd name="connsiteY205" fmla="*/ 590433 h 3218561"/>
              <a:gd name="connsiteX206" fmla="*/ 1863873 w 2290470"/>
              <a:gd name="connsiteY206" fmla="*/ 590433 h 3218561"/>
              <a:gd name="connsiteX207" fmla="*/ 1952630 w 2290470"/>
              <a:gd name="connsiteY207" fmla="*/ 679190 h 3218561"/>
              <a:gd name="connsiteX208" fmla="*/ 1863873 w 2290470"/>
              <a:gd name="connsiteY208" fmla="*/ 767946 h 3218561"/>
              <a:gd name="connsiteX209" fmla="*/ 1775117 w 2290470"/>
              <a:gd name="connsiteY209" fmla="*/ 679190 h 3218561"/>
              <a:gd name="connsiteX210" fmla="*/ 1863873 w 2290470"/>
              <a:gd name="connsiteY210" fmla="*/ 590433 h 3218561"/>
              <a:gd name="connsiteX211" fmla="*/ 1508850 w 2290470"/>
              <a:gd name="connsiteY211" fmla="*/ 590433 h 3218561"/>
              <a:gd name="connsiteX212" fmla="*/ 1597606 w 2290470"/>
              <a:gd name="connsiteY212" fmla="*/ 679190 h 3218561"/>
              <a:gd name="connsiteX213" fmla="*/ 1508850 w 2290470"/>
              <a:gd name="connsiteY213" fmla="*/ 767946 h 3218561"/>
              <a:gd name="connsiteX214" fmla="*/ 1420093 w 2290470"/>
              <a:gd name="connsiteY214" fmla="*/ 679190 h 3218561"/>
              <a:gd name="connsiteX215" fmla="*/ 1508850 w 2290470"/>
              <a:gd name="connsiteY215" fmla="*/ 590433 h 3218561"/>
              <a:gd name="connsiteX216" fmla="*/ 1153827 w 2290470"/>
              <a:gd name="connsiteY216" fmla="*/ 590433 h 3218561"/>
              <a:gd name="connsiteX217" fmla="*/ 1242583 w 2290470"/>
              <a:gd name="connsiteY217" fmla="*/ 679190 h 3218561"/>
              <a:gd name="connsiteX218" fmla="*/ 1153827 w 2290470"/>
              <a:gd name="connsiteY218" fmla="*/ 767946 h 3218561"/>
              <a:gd name="connsiteX219" fmla="*/ 1065070 w 2290470"/>
              <a:gd name="connsiteY219" fmla="*/ 679190 h 3218561"/>
              <a:gd name="connsiteX220" fmla="*/ 1153827 w 2290470"/>
              <a:gd name="connsiteY220" fmla="*/ 590433 h 3218561"/>
              <a:gd name="connsiteX221" fmla="*/ 798803 w 2290470"/>
              <a:gd name="connsiteY221" fmla="*/ 590433 h 3218561"/>
              <a:gd name="connsiteX222" fmla="*/ 887560 w 2290470"/>
              <a:gd name="connsiteY222" fmla="*/ 679190 h 3218561"/>
              <a:gd name="connsiteX223" fmla="*/ 798803 w 2290470"/>
              <a:gd name="connsiteY223" fmla="*/ 767946 h 3218561"/>
              <a:gd name="connsiteX224" fmla="*/ 710046 w 2290470"/>
              <a:gd name="connsiteY224" fmla="*/ 679190 h 3218561"/>
              <a:gd name="connsiteX225" fmla="*/ 798803 w 2290470"/>
              <a:gd name="connsiteY225" fmla="*/ 590433 h 3218561"/>
              <a:gd name="connsiteX226" fmla="*/ 443779 w 2290470"/>
              <a:gd name="connsiteY226" fmla="*/ 590433 h 3218561"/>
              <a:gd name="connsiteX227" fmla="*/ 532536 w 2290470"/>
              <a:gd name="connsiteY227" fmla="*/ 679190 h 3218561"/>
              <a:gd name="connsiteX228" fmla="*/ 443779 w 2290470"/>
              <a:gd name="connsiteY228" fmla="*/ 767946 h 3218561"/>
              <a:gd name="connsiteX229" fmla="*/ 355023 w 2290470"/>
              <a:gd name="connsiteY229" fmla="*/ 679190 h 3218561"/>
              <a:gd name="connsiteX230" fmla="*/ 443779 w 2290470"/>
              <a:gd name="connsiteY230" fmla="*/ 590433 h 3218561"/>
              <a:gd name="connsiteX231" fmla="*/ 88756 w 2290470"/>
              <a:gd name="connsiteY231" fmla="*/ 590433 h 3218561"/>
              <a:gd name="connsiteX232" fmla="*/ 177513 w 2290470"/>
              <a:gd name="connsiteY232" fmla="*/ 679190 h 3218561"/>
              <a:gd name="connsiteX233" fmla="*/ 88756 w 2290470"/>
              <a:gd name="connsiteY233" fmla="*/ 767946 h 3218561"/>
              <a:gd name="connsiteX234" fmla="*/ 0 w 2290470"/>
              <a:gd name="connsiteY234" fmla="*/ 679190 h 3218561"/>
              <a:gd name="connsiteX235" fmla="*/ 88756 w 2290470"/>
              <a:gd name="connsiteY235" fmla="*/ 590433 h 3218561"/>
              <a:gd name="connsiteX236" fmla="*/ 2218897 w 2290470"/>
              <a:gd name="connsiteY236" fmla="*/ 235410 h 3218561"/>
              <a:gd name="connsiteX237" fmla="*/ 2251499 w 2290470"/>
              <a:gd name="connsiteY237" fmla="*/ 248915 h 3218561"/>
              <a:gd name="connsiteX238" fmla="*/ 2273104 w 2290470"/>
              <a:gd name="connsiteY238" fmla="*/ 390471 h 3218561"/>
              <a:gd name="connsiteX239" fmla="*/ 2218897 w 2290470"/>
              <a:gd name="connsiteY239" fmla="*/ 412923 h 3218561"/>
              <a:gd name="connsiteX240" fmla="*/ 2130140 w 2290470"/>
              <a:gd name="connsiteY240" fmla="*/ 324166 h 3218561"/>
              <a:gd name="connsiteX241" fmla="*/ 2218897 w 2290470"/>
              <a:gd name="connsiteY241" fmla="*/ 235410 h 3218561"/>
              <a:gd name="connsiteX242" fmla="*/ 1863873 w 2290470"/>
              <a:gd name="connsiteY242" fmla="*/ 235410 h 3218561"/>
              <a:gd name="connsiteX243" fmla="*/ 1952630 w 2290470"/>
              <a:gd name="connsiteY243" fmla="*/ 324166 h 3218561"/>
              <a:gd name="connsiteX244" fmla="*/ 1863873 w 2290470"/>
              <a:gd name="connsiteY244" fmla="*/ 412923 h 3218561"/>
              <a:gd name="connsiteX245" fmla="*/ 1775117 w 2290470"/>
              <a:gd name="connsiteY245" fmla="*/ 324166 h 3218561"/>
              <a:gd name="connsiteX246" fmla="*/ 1863873 w 2290470"/>
              <a:gd name="connsiteY246" fmla="*/ 235410 h 3218561"/>
              <a:gd name="connsiteX247" fmla="*/ 1508850 w 2290470"/>
              <a:gd name="connsiteY247" fmla="*/ 235410 h 3218561"/>
              <a:gd name="connsiteX248" fmla="*/ 1597606 w 2290470"/>
              <a:gd name="connsiteY248" fmla="*/ 324166 h 3218561"/>
              <a:gd name="connsiteX249" fmla="*/ 1508850 w 2290470"/>
              <a:gd name="connsiteY249" fmla="*/ 412923 h 3218561"/>
              <a:gd name="connsiteX250" fmla="*/ 1420093 w 2290470"/>
              <a:gd name="connsiteY250" fmla="*/ 324166 h 3218561"/>
              <a:gd name="connsiteX251" fmla="*/ 1508850 w 2290470"/>
              <a:gd name="connsiteY251" fmla="*/ 235410 h 3218561"/>
              <a:gd name="connsiteX252" fmla="*/ 1153827 w 2290470"/>
              <a:gd name="connsiteY252" fmla="*/ 235410 h 3218561"/>
              <a:gd name="connsiteX253" fmla="*/ 1242583 w 2290470"/>
              <a:gd name="connsiteY253" fmla="*/ 324166 h 3218561"/>
              <a:gd name="connsiteX254" fmla="*/ 1153827 w 2290470"/>
              <a:gd name="connsiteY254" fmla="*/ 412923 h 3218561"/>
              <a:gd name="connsiteX255" fmla="*/ 1065070 w 2290470"/>
              <a:gd name="connsiteY255" fmla="*/ 324166 h 3218561"/>
              <a:gd name="connsiteX256" fmla="*/ 1153827 w 2290470"/>
              <a:gd name="connsiteY256" fmla="*/ 235410 h 3218561"/>
              <a:gd name="connsiteX257" fmla="*/ 798803 w 2290470"/>
              <a:gd name="connsiteY257" fmla="*/ 235410 h 3218561"/>
              <a:gd name="connsiteX258" fmla="*/ 887560 w 2290470"/>
              <a:gd name="connsiteY258" fmla="*/ 324166 h 3218561"/>
              <a:gd name="connsiteX259" fmla="*/ 798803 w 2290470"/>
              <a:gd name="connsiteY259" fmla="*/ 412923 h 3218561"/>
              <a:gd name="connsiteX260" fmla="*/ 710046 w 2290470"/>
              <a:gd name="connsiteY260" fmla="*/ 324166 h 3218561"/>
              <a:gd name="connsiteX261" fmla="*/ 798803 w 2290470"/>
              <a:gd name="connsiteY261" fmla="*/ 235410 h 3218561"/>
              <a:gd name="connsiteX262" fmla="*/ 443779 w 2290470"/>
              <a:gd name="connsiteY262" fmla="*/ 235410 h 3218561"/>
              <a:gd name="connsiteX263" fmla="*/ 532536 w 2290470"/>
              <a:gd name="connsiteY263" fmla="*/ 324166 h 3218561"/>
              <a:gd name="connsiteX264" fmla="*/ 443779 w 2290470"/>
              <a:gd name="connsiteY264" fmla="*/ 412923 h 3218561"/>
              <a:gd name="connsiteX265" fmla="*/ 355023 w 2290470"/>
              <a:gd name="connsiteY265" fmla="*/ 324166 h 3218561"/>
              <a:gd name="connsiteX266" fmla="*/ 443779 w 2290470"/>
              <a:gd name="connsiteY266" fmla="*/ 235410 h 3218561"/>
              <a:gd name="connsiteX267" fmla="*/ 88756 w 2290470"/>
              <a:gd name="connsiteY267" fmla="*/ 235410 h 3218561"/>
              <a:gd name="connsiteX268" fmla="*/ 177513 w 2290470"/>
              <a:gd name="connsiteY268" fmla="*/ 324166 h 3218561"/>
              <a:gd name="connsiteX269" fmla="*/ 88756 w 2290470"/>
              <a:gd name="connsiteY269" fmla="*/ 412923 h 3218561"/>
              <a:gd name="connsiteX270" fmla="*/ 0 w 2290470"/>
              <a:gd name="connsiteY270" fmla="*/ 324166 h 3218561"/>
              <a:gd name="connsiteX271" fmla="*/ 88756 w 2290470"/>
              <a:gd name="connsiteY271" fmla="*/ 235410 h 3218561"/>
              <a:gd name="connsiteX272" fmla="*/ 2136371 w 2290470"/>
              <a:gd name="connsiteY272" fmla="*/ 0 h 3218561"/>
              <a:gd name="connsiteX273" fmla="*/ 2196380 w 2290470"/>
              <a:gd name="connsiteY273" fmla="*/ 0 h 3218561"/>
              <a:gd name="connsiteX274" fmla="*/ 2210358 w 2290470"/>
              <a:gd name="connsiteY274" fmla="*/ 54362 h 3218561"/>
              <a:gd name="connsiteX275" fmla="*/ 2156137 w 2290470"/>
              <a:gd name="connsiteY275" fmla="*/ 31905 h 3218561"/>
              <a:gd name="connsiteX276" fmla="*/ 2137116 w 2290470"/>
              <a:gd name="connsiteY276" fmla="*/ 3692 h 3218561"/>
              <a:gd name="connsiteX277" fmla="*/ 1781346 w 2290470"/>
              <a:gd name="connsiteY277" fmla="*/ 0 h 3218561"/>
              <a:gd name="connsiteX278" fmla="*/ 1946400 w 2290470"/>
              <a:gd name="connsiteY278" fmla="*/ 0 h 3218561"/>
              <a:gd name="connsiteX279" fmla="*/ 1945655 w 2290470"/>
              <a:gd name="connsiteY279" fmla="*/ 3691 h 3218561"/>
              <a:gd name="connsiteX280" fmla="*/ 1863873 w 2290470"/>
              <a:gd name="connsiteY280" fmla="*/ 57899 h 3218561"/>
              <a:gd name="connsiteX281" fmla="*/ 1782091 w 2290470"/>
              <a:gd name="connsiteY281" fmla="*/ 3691 h 3218561"/>
              <a:gd name="connsiteX282" fmla="*/ 1426323 w 2290470"/>
              <a:gd name="connsiteY282" fmla="*/ 0 h 3218561"/>
              <a:gd name="connsiteX283" fmla="*/ 1591377 w 2290470"/>
              <a:gd name="connsiteY283" fmla="*/ 0 h 3218561"/>
              <a:gd name="connsiteX284" fmla="*/ 1590632 w 2290470"/>
              <a:gd name="connsiteY284" fmla="*/ 3691 h 3218561"/>
              <a:gd name="connsiteX285" fmla="*/ 1508850 w 2290470"/>
              <a:gd name="connsiteY285" fmla="*/ 57899 h 3218561"/>
              <a:gd name="connsiteX286" fmla="*/ 1427068 w 2290470"/>
              <a:gd name="connsiteY286" fmla="*/ 3691 h 3218561"/>
              <a:gd name="connsiteX287" fmla="*/ 1071300 w 2290470"/>
              <a:gd name="connsiteY287" fmla="*/ 0 h 3218561"/>
              <a:gd name="connsiteX288" fmla="*/ 1236353 w 2290470"/>
              <a:gd name="connsiteY288" fmla="*/ 0 h 3218561"/>
              <a:gd name="connsiteX289" fmla="*/ 1235608 w 2290470"/>
              <a:gd name="connsiteY289" fmla="*/ 3691 h 3218561"/>
              <a:gd name="connsiteX290" fmla="*/ 1153827 w 2290470"/>
              <a:gd name="connsiteY290" fmla="*/ 57899 h 3218561"/>
              <a:gd name="connsiteX291" fmla="*/ 1072045 w 2290470"/>
              <a:gd name="connsiteY291" fmla="*/ 3691 h 3218561"/>
              <a:gd name="connsiteX292" fmla="*/ 716276 w 2290470"/>
              <a:gd name="connsiteY292" fmla="*/ 0 h 3218561"/>
              <a:gd name="connsiteX293" fmla="*/ 881330 w 2290470"/>
              <a:gd name="connsiteY293" fmla="*/ 0 h 3218561"/>
              <a:gd name="connsiteX294" fmla="*/ 880585 w 2290470"/>
              <a:gd name="connsiteY294" fmla="*/ 3691 h 3218561"/>
              <a:gd name="connsiteX295" fmla="*/ 798803 w 2290470"/>
              <a:gd name="connsiteY295" fmla="*/ 57899 h 3218561"/>
              <a:gd name="connsiteX296" fmla="*/ 717021 w 2290470"/>
              <a:gd name="connsiteY296" fmla="*/ 3691 h 3218561"/>
              <a:gd name="connsiteX297" fmla="*/ 361253 w 2290470"/>
              <a:gd name="connsiteY297" fmla="*/ 0 h 3218561"/>
              <a:gd name="connsiteX298" fmla="*/ 526306 w 2290470"/>
              <a:gd name="connsiteY298" fmla="*/ 0 h 3218561"/>
              <a:gd name="connsiteX299" fmla="*/ 525561 w 2290470"/>
              <a:gd name="connsiteY299" fmla="*/ 3691 h 3218561"/>
              <a:gd name="connsiteX300" fmla="*/ 443779 w 2290470"/>
              <a:gd name="connsiteY300" fmla="*/ 57899 h 3218561"/>
              <a:gd name="connsiteX301" fmla="*/ 361998 w 2290470"/>
              <a:gd name="connsiteY301" fmla="*/ 3691 h 3218561"/>
              <a:gd name="connsiteX302" fmla="*/ 6229 w 2290470"/>
              <a:gd name="connsiteY302" fmla="*/ 0 h 3218561"/>
              <a:gd name="connsiteX303" fmla="*/ 171283 w 2290470"/>
              <a:gd name="connsiteY303" fmla="*/ 0 h 3218561"/>
              <a:gd name="connsiteX304" fmla="*/ 170538 w 2290470"/>
              <a:gd name="connsiteY304" fmla="*/ 3691 h 3218561"/>
              <a:gd name="connsiteX305" fmla="*/ 88756 w 2290470"/>
              <a:gd name="connsiteY305" fmla="*/ 57899 h 3218561"/>
              <a:gd name="connsiteX306" fmla="*/ 6974 w 2290470"/>
              <a:gd name="connsiteY306" fmla="*/ 3691 h 32185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</a:cxnLst>
            <a:rect l="l" t="t" r="r" b="b"/>
            <a:pathLst>
              <a:path w="2290470" h="3218561">
                <a:moveTo>
                  <a:pt x="443779" y="3075597"/>
                </a:moveTo>
                <a:cubicBezTo>
                  <a:pt x="468291" y="3075597"/>
                  <a:pt x="490478" y="3085533"/>
                  <a:pt x="506539" y="3101594"/>
                </a:cubicBezTo>
                <a:lnTo>
                  <a:pt x="511867" y="3114452"/>
                </a:lnTo>
                <a:lnTo>
                  <a:pt x="494029" y="3120982"/>
                </a:lnTo>
                <a:lnTo>
                  <a:pt x="358560" y="3155815"/>
                </a:lnTo>
                <a:lnTo>
                  <a:pt x="381020" y="3101594"/>
                </a:lnTo>
                <a:cubicBezTo>
                  <a:pt x="397081" y="3085533"/>
                  <a:pt x="419271" y="3075597"/>
                  <a:pt x="443779" y="3075597"/>
                </a:cubicBezTo>
                <a:close/>
                <a:moveTo>
                  <a:pt x="88756" y="3075597"/>
                </a:moveTo>
                <a:cubicBezTo>
                  <a:pt x="137776" y="3075597"/>
                  <a:pt x="177513" y="3115334"/>
                  <a:pt x="177513" y="3164354"/>
                </a:cubicBezTo>
                <a:lnTo>
                  <a:pt x="164010" y="3196956"/>
                </a:lnTo>
                <a:lnTo>
                  <a:pt x="22454" y="3218561"/>
                </a:lnTo>
                <a:lnTo>
                  <a:pt x="0" y="3164354"/>
                </a:lnTo>
                <a:cubicBezTo>
                  <a:pt x="0" y="3115334"/>
                  <a:pt x="39736" y="3075597"/>
                  <a:pt x="88756" y="3075597"/>
                </a:cubicBezTo>
                <a:close/>
                <a:moveTo>
                  <a:pt x="1153827" y="2720574"/>
                </a:moveTo>
                <a:cubicBezTo>
                  <a:pt x="1178338" y="2720574"/>
                  <a:pt x="1200525" y="2730509"/>
                  <a:pt x="1216589" y="2746571"/>
                </a:cubicBezTo>
                <a:lnTo>
                  <a:pt x="1219269" y="2753041"/>
                </a:lnTo>
                <a:lnTo>
                  <a:pt x="1163231" y="2799276"/>
                </a:lnTo>
                <a:lnTo>
                  <a:pt x="1081479" y="2848943"/>
                </a:lnTo>
                <a:lnTo>
                  <a:pt x="1065070" y="2809330"/>
                </a:lnTo>
                <a:cubicBezTo>
                  <a:pt x="1065070" y="2760310"/>
                  <a:pt x="1104807" y="2720574"/>
                  <a:pt x="1153827" y="2720574"/>
                </a:cubicBezTo>
                <a:close/>
                <a:moveTo>
                  <a:pt x="798803" y="2720574"/>
                </a:moveTo>
                <a:cubicBezTo>
                  <a:pt x="847823" y="2720574"/>
                  <a:pt x="887560" y="2760310"/>
                  <a:pt x="887560" y="2809330"/>
                </a:cubicBezTo>
                <a:cubicBezTo>
                  <a:pt x="887560" y="2858350"/>
                  <a:pt x="847823" y="2898087"/>
                  <a:pt x="798803" y="2898087"/>
                </a:cubicBezTo>
                <a:cubicBezTo>
                  <a:pt x="749783" y="2898087"/>
                  <a:pt x="710046" y="2858350"/>
                  <a:pt x="710046" y="2809330"/>
                </a:cubicBezTo>
                <a:cubicBezTo>
                  <a:pt x="710046" y="2760310"/>
                  <a:pt x="749783" y="2720574"/>
                  <a:pt x="798803" y="2720574"/>
                </a:cubicBezTo>
                <a:close/>
                <a:moveTo>
                  <a:pt x="443779" y="2720574"/>
                </a:moveTo>
                <a:cubicBezTo>
                  <a:pt x="492799" y="2720574"/>
                  <a:pt x="532536" y="2760310"/>
                  <a:pt x="532536" y="2809330"/>
                </a:cubicBezTo>
                <a:cubicBezTo>
                  <a:pt x="532536" y="2858350"/>
                  <a:pt x="492799" y="2898087"/>
                  <a:pt x="443779" y="2898087"/>
                </a:cubicBezTo>
                <a:cubicBezTo>
                  <a:pt x="394760" y="2898087"/>
                  <a:pt x="355023" y="2858350"/>
                  <a:pt x="355023" y="2809330"/>
                </a:cubicBezTo>
                <a:cubicBezTo>
                  <a:pt x="355023" y="2760310"/>
                  <a:pt x="394760" y="2720574"/>
                  <a:pt x="443779" y="2720574"/>
                </a:cubicBezTo>
                <a:close/>
                <a:moveTo>
                  <a:pt x="88756" y="2720574"/>
                </a:moveTo>
                <a:cubicBezTo>
                  <a:pt x="137776" y="2720574"/>
                  <a:pt x="177513" y="2760310"/>
                  <a:pt x="177513" y="2809330"/>
                </a:cubicBezTo>
                <a:cubicBezTo>
                  <a:pt x="177513" y="2858350"/>
                  <a:pt x="137776" y="2898087"/>
                  <a:pt x="88756" y="2898087"/>
                </a:cubicBezTo>
                <a:cubicBezTo>
                  <a:pt x="39736" y="2898087"/>
                  <a:pt x="0" y="2858350"/>
                  <a:pt x="0" y="2809330"/>
                </a:cubicBezTo>
                <a:cubicBezTo>
                  <a:pt x="0" y="2760310"/>
                  <a:pt x="39736" y="2720574"/>
                  <a:pt x="88756" y="2720574"/>
                </a:cubicBezTo>
                <a:close/>
                <a:moveTo>
                  <a:pt x="1508850" y="2365550"/>
                </a:moveTo>
                <a:cubicBezTo>
                  <a:pt x="1533361" y="2365550"/>
                  <a:pt x="1555548" y="2375486"/>
                  <a:pt x="1571610" y="2391547"/>
                </a:cubicBezTo>
                <a:lnTo>
                  <a:pt x="1587930" y="2430947"/>
                </a:lnTo>
                <a:lnTo>
                  <a:pt x="1541620" y="2487077"/>
                </a:lnTo>
                <a:lnTo>
                  <a:pt x="1485490" y="2533387"/>
                </a:lnTo>
                <a:lnTo>
                  <a:pt x="1446090" y="2517067"/>
                </a:lnTo>
                <a:cubicBezTo>
                  <a:pt x="1430029" y="2501005"/>
                  <a:pt x="1420093" y="2478818"/>
                  <a:pt x="1420093" y="2454307"/>
                </a:cubicBezTo>
                <a:cubicBezTo>
                  <a:pt x="1420093" y="2405287"/>
                  <a:pt x="1459830" y="2365550"/>
                  <a:pt x="1508850" y="2365550"/>
                </a:cubicBezTo>
                <a:close/>
                <a:moveTo>
                  <a:pt x="1153827" y="2365550"/>
                </a:moveTo>
                <a:cubicBezTo>
                  <a:pt x="1202846" y="2365550"/>
                  <a:pt x="1242583" y="2405287"/>
                  <a:pt x="1242583" y="2454307"/>
                </a:cubicBezTo>
                <a:cubicBezTo>
                  <a:pt x="1242583" y="2503327"/>
                  <a:pt x="1202846" y="2543063"/>
                  <a:pt x="1153827" y="2543063"/>
                </a:cubicBezTo>
                <a:cubicBezTo>
                  <a:pt x="1104807" y="2543063"/>
                  <a:pt x="1065070" y="2503327"/>
                  <a:pt x="1065070" y="2454307"/>
                </a:cubicBezTo>
                <a:cubicBezTo>
                  <a:pt x="1065070" y="2405287"/>
                  <a:pt x="1104807" y="2365550"/>
                  <a:pt x="1153827" y="2365550"/>
                </a:cubicBezTo>
                <a:close/>
                <a:moveTo>
                  <a:pt x="798803" y="2365550"/>
                </a:moveTo>
                <a:cubicBezTo>
                  <a:pt x="847823" y="2365550"/>
                  <a:pt x="887560" y="2405287"/>
                  <a:pt x="887560" y="2454307"/>
                </a:cubicBezTo>
                <a:cubicBezTo>
                  <a:pt x="887560" y="2503327"/>
                  <a:pt x="847823" y="2543063"/>
                  <a:pt x="798803" y="2543063"/>
                </a:cubicBezTo>
                <a:cubicBezTo>
                  <a:pt x="749783" y="2543063"/>
                  <a:pt x="710046" y="2503327"/>
                  <a:pt x="710046" y="2454307"/>
                </a:cubicBezTo>
                <a:cubicBezTo>
                  <a:pt x="710046" y="2405287"/>
                  <a:pt x="749783" y="2365550"/>
                  <a:pt x="798803" y="2365550"/>
                </a:cubicBezTo>
                <a:close/>
                <a:moveTo>
                  <a:pt x="443779" y="2365550"/>
                </a:moveTo>
                <a:cubicBezTo>
                  <a:pt x="492799" y="2365550"/>
                  <a:pt x="532536" y="2405287"/>
                  <a:pt x="532536" y="2454307"/>
                </a:cubicBezTo>
                <a:cubicBezTo>
                  <a:pt x="532536" y="2503327"/>
                  <a:pt x="492799" y="2543063"/>
                  <a:pt x="443779" y="2543063"/>
                </a:cubicBezTo>
                <a:cubicBezTo>
                  <a:pt x="394760" y="2543063"/>
                  <a:pt x="355023" y="2503327"/>
                  <a:pt x="355023" y="2454307"/>
                </a:cubicBezTo>
                <a:cubicBezTo>
                  <a:pt x="355023" y="2405287"/>
                  <a:pt x="394760" y="2365550"/>
                  <a:pt x="443779" y="2365550"/>
                </a:cubicBezTo>
                <a:close/>
                <a:moveTo>
                  <a:pt x="88756" y="2365550"/>
                </a:moveTo>
                <a:cubicBezTo>
                  <a:pt x="137776" y="2365550"/>
                  <a:pt x="177513" y="2405287"/>
                  <a:pt x="177513" y="2454307"/>
                </a:cubicBezTo>
                <a:cubicBezTo>
                  <a:pt x="177513" y="2503327"/>
                  <a:pt x="137776" y="2543063"/>
                  <a:pt x="88756" y="2543063"/>
                </a:cubicBezTo>
                <a:cubicBezTo>
                  <a:pt x="39736" y="2543063"/>
                  <a:pt x="0" y="2503327"/>
                  <a:pt x="0" y="2454307"/>
                </a:cubicBezTo>
                <a:cubicBezTo>
                  <a:pt x="0" y="2405287"/>
                  <a:pt x="39736" y="2365550"/>
                  <a:pt x="88756" y="2365550"/>
                </a:cubicBezTo>
                <a:close/>
                <a:moveTo>
                  <a:pt x="1863873" y="2010527"/>
                </a:moveTo>
                <a:lnTo>
                  <a:pt x="1903486" y="2026936"/>
                </a:lnTo>
                <a:lnTo>
                  <a:pt x="1853819" y="2108688"/>
                </a:lnTo>
                <a:lnTo>
                  <a:pt x="1807584" y="2164726"/>
                </a:lnTo>
                <a:lnTo>
                  <a:pt x="1801114" y="2162046"/>
                </a:lnTo>
                <a:cubicBezTo>
                  <a:pt x="1785052" y="2145982"/>
                  <a:pt x="1775117" y="2123795"/>
                  <a:pt x="1775117" y="2099284"/>
                </a:cubicBezTo>
                <a:cubicBezTo>
                  <a:pt x="1775117" y="2050264"/>
                  <a:pt x="1814853" y="2010527"/>
                  <a:pt x="1863873" y="2010527"/>
                </a:cubicBezTo>
                <a:close/>
                <a:moveTo>
                  <a:pt x="1508850" y="2010527"/>
                </a:moveTo>
                <a:cubicBezTo>
                  <a:pt x="1557870" y="2010527"/>
                  <a:pt x="1597606" y="2050264"/>
                  <a:pt x="1597606" y="2099284"/>
                </a:cubicBezTo>
                <a:cubicBezTo>
                  <a:pt x="1597606" y="2148303"/>
                  <a:pt x="1557870" y="2188040"/>
                  <a:pt x="1508850" y="2188040"/>
                </a:cubicBezTo>
                <a:cubicBezTo>
                  <a:pt x="1459830" y="2188040"/>
                  <a:pt x="1420093" y="2148303"/>
                  <a:pt x="1420093" y="2099284"/>
                </a:cubicBezTo>
                <a:cubicBezTo>
                  <a:pt x="1420093" y="2050264"/>
                  <a:pt x="1459830" y="2010527"/>
                  <a:pt x="1508850" y="2010527"/>
                </a:cubicBezTo>
                <a:close/>
                <a:moveTo>
                  <a:pt x="1153827" y="2010527"/>
                </a:moveTo>
                <a:cubicBezTo>
                  <a:pt x="1202846" y="2010527"/>
                  <a:pt x="1242583" y="2050264"/>
                  <a:pt x="1242583" y="2099284"/>
                </a:cubicBezTo>
                <a:cubicBezTo>
                  <a:pt x="1242583" y="2148303"/>
                  <a:pt x="1202846" y="2188040"/>
                  <a:pt x="1153827" y="2188040"/>
                </a:cubicBezTo>
                <a:cubicBezTo>
                  <a:pt x="1104807" y="2188040"/>
                  <a:pt x="1065070" y="2148303"/>
                  <a:pt x="1065070" y="2099284"/>
                </a:cubicBezTo>
                <a:cubicBezTo>
                  <a:pt x="1065070" y="2050264"/>
                  <a:pt x="1104807" y="2010527"/>
                  <a:pt x="1153827" y="2010527"/>
                </a:cubicBezTo>
                <a:close/>
                <a:moveTo>
                  <a:pt x="798803" y="2010527"/>
                </a:moveTo>
                <a:cubicBezTo>
                  <a:pt x="847823" y="2010527"/>
                  <a:pt x="887560" y="2050264"/>
                  <a:pt x="887560" y="2099284"/>
                </a:cubicBezTo>
                <a:cubicBezTo>
                  <a:pt x="887560" y="2148303"/>
                  <a:pt x="847823" y="2188040"/>
                  <a:pt x="798803" y="2188040"/>
                </a:cubicBezTo>
                <a:cubicBezTo>
                  <a:pt x="749783" y="2188040"/>
                  <a:pt x="710046" y="2148303"/>
                  <a:pt x="710046" y="2099284"/>
                </a:cubicBezTo>
                <a:cubicBezTo>
                  <a:pt x="710046" y="2050264"/>
                  <a:pt x="749783" y="2010527"/>
                  <a:pt x="798803" y="2010527"/>
                </a:cubicBezTo>
                <a:close/>
                <a:moveTo>
                  <a:pt x="443779" y="2010527"/>
                </a:moveTo>
                <a:cubicBezTo>
                  <a:pt x="492799" y="2010527"/>
                  <a:pt x="532536" y="2050264"/>
                  <a:pt x="532536" y="2099284"/>
                </a:cubicBezTo>
                <a:cubicBezTo>
                  <a:pt x="532536" y="2148303"/>
                  <a:pt x="492799" y="2188040"/>
                  <a:pt x="443779" y="2188040"/>
                </a:cubicBezTo>
                <a:cubicBezTo>
                  <a:pt x="394760" y="2188040"/>
                  <a:pt x="355023" y="2148303"/>
                  <a:pt x="355023" y="2099284"/>
                </a:cubicBezTo>
                <a:cubicBezTo>
                  <a:pt x="355023" y="2050264"/>
                  <a:pt x="394760" y="2010527"/>
                  <a:pt x="443779" y="2010527"/>
                </a:cubicBezTo>
                <a:close/>
                <a:moveTo>
                  <a:pt x="88756" y="2010527"/>
                </a:moveTo>
                <a:cubicBezTo>
                  <a:pt x="137776" y="2010527"/>
                  <a:pt x="177513" y="2050264"/>
                  <a:pt x="177513" y="2099284"/>
                </a:cubicBezTo>
                <a:cubicBezTo>
                  <a:pt x="177513" y="2148303"/>
                  <a:pt x="137776" y="2188040"/>
                  <a:pt x="88756" y="2188040"/>
                </a:cubicBezTo>
                <a:cubicBezTo>
                  <a:pt x="39736" y="2188040"/>
                  <a:pt x="0" y="2148303"/>
                  <a:pt x="0" y="2099284"/>
                </a:cubicBezTo>
                <a:cubicBezTo>
                  <a:pt x="0" y="2050264"/>
                  <a:pt x="39736" y="2010527"/>
                  <a:pt x="88756" y="2010527"/>
                </a:cubicBezTo>
                <a:close/>
                <a:moveTo>
                  <a:pt x="1863873" y="1655503"/>
                </a:moveTo>
                <a:cubicBezTo>
                  <a:pt x="1912893" y="1655503"/>
                  <a:pt x="1952630" y="1695240"/>
                  <a:pt x="1952630" y="1744260"/>
                </a:cubicBezTo>
                <a:cubicBezTo>
                  <a:pt x="1952630" y="1793280"/>
                  <a:pt x="1912893" y="1833016"/>
                  <a:pt x="1863873" y="1833016"/>
                </a:cubicBezTo>
                <a:cubicBezTo>
                  <a:pt x="1814853" y="1833016"/>
                  <a:pt x="1775117" y="1793280"/>
                  <a:pt x="1775117" y="1744260"/>
                </a:cubicBezTo>
                <a:cubicBezTo>
                  <a:pt x="1775117" y="1695240"/>
                  <a:pt x="1814853" y="1655503"/>
                  <a:pt x="1863873" y="1655503"/>
                </a:cubicBezTo>
                <a:close/>
                <a:moveTo>
                  <a:pt x="1508850" y="1655503"/>
                </a:moveTo>
                <a:cubicBezTo>
                  <a:pt x="1557870" y="1655503"/>
                  <a:pt x="1597606" y="1695240"/>
                  <a:pt x="1597606" y="1744260"/>
                </a:cubicBezTo>
                <a:cubicBezTo>
                  <a:pt x="1597606" y="1793280"/>
                  <a:pt x="1557870" y="1833016"/>
                  <a:pt x="1508850" y="1833016"/>
                </a:cubicBezTo>
                <a:cubicBezTo>
                  <a:pt x="1459830" y="1833016"/>
                  <a:pt x="1420093" y="1793280"/>
                  <a:pt x="1420093" y="1744260"/>
                </a:cubicBezTo>
                <a:cubicBezTo>
                  <a:pt x="1420093" y="1695240"/>
                  <a:pt x="1459830" y="1655503"/>
                  <a:pt x="1508850" y="1655503"/>
                </a:cubicBezTo>
                <a:close/>
                <a:moveTo>
                  <a:pt x="1153827" y="1655503"/>
                </a:moveTo>
                <a:cubicBezTo>
                  <a:pt x="1202846" y="1655503"/>
                  <a:pt x="1242583" y="1695240"/>
                  <a:pt x="1242583" y="1744260"/>
                </a:cubicBezTo>
                <a:cubicBezTo>
                  <a:pt x="1242583" y="1793280"/>
                  <a:pt x="1202846" y="1833016"/>
                  <a:pt x="1153827" y="1833016"/>
                </a:cubicBezTo>
                <a:cubicBezTo>
                  <a:pt x="1104807" y="1833016"/>
                  <a:pt x="1065070" y="1793280"/>
                  <a:pt x="1065070" y="1744260"/>
                </a:cubicBezTo>
                <a:cubicBezTo>
                  <a:pt x="1065070" y="1695240"/>
                  <a:pt x="1104807" y="1655503"/>
                  <a:pt x="1153827" y="1655503"/>
                </a:cubicBezTo>
                <a:close/>
                <a:moveTo>
                  <a:pt x="798803" y="1655503"/>
                </a:moveTo>
                <a:cubicBezTo>
                  <a:pt x="847823" y="1655503"/>
                  <a:pt x="887560" y="1695240"/>
                  <a:pt x="887560" y="1744260"/>
                </a:cubicBezTo>
                <a:cubicBezTo>
                  <a:pt x="887560" y="1793280"/>
                  <a:pt x="847823" y="1833016"/>
                  <a:pt x="798803" y="1833016"/>
                </a:cubicBezTo>
                <a:cubicBezTo>
                  <a:pt x="749783" y="1833016"/>
                  <a:pt x="710046" y="1793280"/>
                  <a:pt x="710046" y="1744260"/>
                </a:cubicBezTo>
                <a:cubicBezTo>
                  <a:pt x="710046" y="1695240"/>
                  <a:pt x="749783" y="1655503"/>
                  <a:pt x="798803" y="1655503"/>
                </a:cubicBezTo>
                <a:close/>
                <a:moveTo>
                  <a:pt x="443779" y="1655503"/>
                </a:moveTo>
                <a:cubicBezTo>
                  <a:pt x="492799" y="1655503"/>
                  <a:pt x="532536" y="1695240"/>
                  <a:pt x="532536" y="1744260"/>
                </a:cubicBezTo>
                <a:cubicBezTo>
                  <a:pt x="532536" y="1793280"/>
                  <a:pt x="492799" y="1833016"/>
                  <a:pt x="443779" y="1833016"/>
                </a:cubicBezTo>
                <a:cubicBezTo>
                  <a:pt x="394760" y="1833016"/>
                  <a:pt x="355023" y="1793280"/>
                  <a:pt x="355023" y="1744260"/>
                </a:cubicBezTo>
                <a:cubicBezTo>
                  <a:pt x="355023" y="1695240"/>
                  <a:pt x="394760" y="1655503"/>
                  <a:pt x="443779" y="1655503"/>
                </a:cubicBezTo>
                <a:close/>
                <a:moveTo>
                  <a:pt x="88756" y="1655503"/>
                </a:moveTo>
                <a:cubicBezTo>
                  <a:pt x="137776" y="1655503"/>
                  <a:pt x="177513" y="1695240"/>
                  <a:pt x="177513" y="1744260"/>
                </a:cubicBezTo>
                <a:cubicBezTo>
                  <a:pt x="177513" y="1793280"/>
                  <a:pt x="137776" y="1833016"/>
                  <a:pt x="88756" y="1833016"/>
                </a:cubicBezTo>
                <a:cubicBezTo>
                  <a:pt x="39736" y="1833016"/>
                  <a:pt x="0" y="1793280"/>
                  <a:pt x="0" y="1744260"/>
                </a:cubicBezTo>
                <a:cubicBezTo>
                  <a:pt x="0" y="1695240"/>
                  <a:pt x="39736" y="1655503"/>
                  <a:pt x="88756" y="1655503"/>
                </a:cubicBezTo>
                <a:close/>
                <a:moveTo>
                  <a:pt x="2210358" y="1304017"/>
                </a:moveTo>
                <a:lnTo>
                  <a:pt x="2175525" y="1439486"/>
                </a:lnTo>
                <a:lnTo>
                  <a:pt x="2168995" y="1457324"/>
                </a:lnTo>
                <a:lnTo>
                  <a:pt x="2156137" y="1451996"/>
                </a:lnTo>
                <a:cubicBezTo>
                  <a:pt x="2140076" y="1435935"/>
                  <a:pt x="2130140" y="1413748"/>
                  <a:pt x="2130140" y="1389236"/>
                </a:cubicBezTo>
                <a:cubicBezTo>
                  <a:pt x="2130140" y="1364728"/>
                  <a:pt x="2140076" y="1342538"/>
                  <a:pt x="2156137" y="1326477"/>
                </a:cubicBezTo>
                <a:close/>
                <a:moveTo>
                  <a:pt x="1863873" y="1300480"/>
                </a:moveTo>
                <a:cubicBezTo>
                  <a:pt x="1912893" y="1300480"/>
                  <a:pt x="1952630" y="1340217"/>
                  <a:pt x="1952630" y="1389236"/>
                </a:cubicBezTo>
                <a:cubicBezTo>
                  <a:pt x="1952630" y="1438256"/>
                  <a:pt x="1912893" y="1477993"/>
                  <a:pt x="1863873" y="1477993"/>
                </a:cubicBezTo>
                <a:cubicBezTo>
                  <a:pt x="1814853" y="1477993"/>
                  <a:pt x="1775117" y="1438256"/>
                  <a:pt x="1775117" y="1389236"/>
                </a:cubicBezTo>
                <a:cubicBezTo>
                  <a:pt x="1775117" y="1340217"/>
                  <a:pt x="1814853" y="1300480"/>
                  <a:pt x="1863873" y="1300480"/>
                </a:cubicBezTo>
                <a:close/>
                <a:moveTo>
                  <a:pt x="1508850" y="1300480"/>
                </a:moveTo>
                <a:cubicBezTo>
                  <a:pt x="1557870" y="1300480"/>
                  <a:pt x="1597606" y="1340217"/>
                  <a:pt x="1597606" y="1389236"/>
                </a:cubicBezTo>
                <a:cubicBezTo>
                  <a:pt x="1597606" y="1438256"/>
                  <a:pt x="1557870" y="1477993"/>
                  <a:pt x="1508850" y="1477993"/>
                </a:cubicBezTo>
                <a:cubicBezTo>
                  <a:pt x="1459830" y="1477993"/>
                  <a:pt x="1420093" y="1438256"/>
                  <a:pt x="1420093" y="1389236"/>
                </a:cubicBezTo>
                <a:cubicBezTo>
                  <a:pt x="1420093" y="1340217"/>
                  <a:pt x="1459830" y="1300480"/>
                  <a:pt x="1508850" y="1300480"/>
                </a:cubicBezTo>
                <a:close/>
                <a:moveTo>
                  <a:pt x="1153827" y="1300480"/>
                </a:moveTo>
                <a:cubicBezTo>
                  <a:pt x="1202846" y="1300480"/>
                  <a:pt x="1242583" y="1340217"/>
                  <a:pt x="1242583" y="1389236"/>
                </a:cubicBezTo>
                <a:cubicBezTo>
                  <a:pt x="1242583" y="1438256"/>
                  <a:pt x="1202846" y="1477993"/>
                  <a:pt x="1153827" y="1477993"/>
                </a:cubicBezTo>
                <a:cubicBezTo>
                  <a:pt x="1104807" y="1477993"/>
                  <a:pt x="1065070" y="1438256"/>
                  <a:pt x="1065070" y="1389236"/>
                </a:cubicBezTo>
                <a:cubicBezTo>
                  <a:pt x="1065070" y="1340217"/>
                  <a:pt x="1104807" y="1300480"/>
                  <a:pt x="1153827" y="1300480"/>
                </a:cubicBezTo>
                <a:close/>
                <a:moveTo>
                  <a:pt x="798803" y="1300480"/>
                </a:moveTo>
                <a:cubicBezTo>
                  <a:pt x="847823" y="1300480"/>
                  <a:pt x="887560" y="1340217"/>
                  <a:pt x="887560" y="1389236"/>
                </a:cubicBezTo>
                <a:cubicBezTo>
                  <a:pt x="887560" y="1438256"/>
                  <a:pt x="847823" y="1477993"/>
                  <a:pt x="798803" y="1477993"/>
                </a:cubicBezTo>
                <a:cubicBezTo>
                  <a:pt x="749783" y="1477993"/>
                  <a:pt x="710046" y="1438256"/>
                  <a:pt x="710046" y="1389236"/>
                </a:cubicBezTo>
                <a:cubicBezTo>
                  <a:pt x="710046" y="1340217"/>
                  <a:pt x="749783" y="1300480"/>
                  <a:pt x="798803" y="1300480"/>
                </a:cubicBezTo>
                <a:close/>
                <a:moveTo>
                  <a:pt x="443779" y="1300480"/>
                </a:moveTo>
                <a:cubicBezTo>
                  <a:pt x="492799" y="1300480"/>
                  <a:pt x="532536" y="1340217"/>
                  <a:pt x="532536" y="1389236"/>
                </a:cubicBezTo>
                <a:cubicBezTo>
                  <a:pt x="532536" y="1438256"/>
                  <a:pt x="492799" y="1477993"/>
                  <a:pt x="443779" y="1477993"/>
                </a:cubicBezTo>
                <a:cubicBezTo>
                  <a:pt x="394760" y="1477993"/>
                  <a:pt x="355023" y="1438256"/>
                  <a:pt x="355023" y="1389236"/>
                </a:cubicBezTo>
                <a:cubicBezTo>
                  <a:pt x="355023" y="1340217"/>
                  <a:pt x="394760" y="1300480"/>
                  <a:pt x="443779" y="1300480"/>
                </a:cubicBezTo>
                <a:close/>
                <a:moveTo>
                  <a:pt x="88756" y="1300480"/>
                </a:moveTo>
                <a:cubicBezTo>
                  <a:pt x="137776" y="1300480"/>
                  <a:pt x="177513" y="1340217"/>
                  <a:pt x="177513" y="1389236"/>
                </a:cubicBezTo>
                <a:cubicBezTo>
                  <a:pt x="177513" y="1438256"/>
                  <a:pt x="137776" y="1477993"/>
                  <a:pt x="88756" y="1477993"/>
                </a:cubicBezTo>
                <a:cubicBezTo>
                  <a:pt x="39736" y="1477993"/>
                  <a:pt x="0" y="1438256"/>
                  <a:pt x="0" y="1389236"/>
                </a:cubicBezTo>
                <a:cubicBezTo>
                  <a:pt x="0" y="1340217"/>
                  <a:pt x="39736" y="1300480"/>
                  <a:pt x="88756" y="1300480"/>
                </a:cubicBezTo>
                <a:close/>
                <a:moveTo>
                  <a:pt x="2218897" y="945457"/>
                </a:moveTo>
                <a:lnTo>
                  <a:pt x="2273104" y="967911"/>
                </a:lnTo>
                <a:lnTo>
                  <a:pt x="2251499" y="1109467"/>
                </a:lnTo>
                <a:lnTo>
                  <a:pt x="2218897" y="1122970"/>
                </a:lnTo>
                <a:cubicBezTo>
                  <a:pt x="2169877" y="1122970"/>
                  <a:pt x="2130140" y="1083233"/>
                  <a:pt x="2130140" y="1034213"/>
                </a:cubicBezTo>
                <a:cubicBezTo>
                  <a:pt x="2130140" y="985193"/>
                  <a:pt x="2169877" y="945457"/>
                  <a:pt x="2218897" y="945457"/>
                </a:cubicBezTo>
                <a:close/>
                <a:moveTo>
                  <a:pt x="1863873" y="945457"/>
                </a:moveTo>
                <a:cubicBezTo>
                  <a:pt x="1912893" y="945457"/>
                  <a:pt x="1952630" y="985193"/>
                  <a:pt x="1952630" y="1034213"/>
                </a:cubicBezTo>
                <a:cubicBezTo>
                  <a:pt x="1952630" y="1083233"/>
                  <a:pt x="1912893" y="1122970"/>
                  <a:pt x="1863873" y="1122970"/>
                </a:cubicBezTo>
                <a:cubicBezTo>
                  <a:pt x="1814853" y="1122970"/>
                  <a:pt x="1775117" y="1083233"/>
                  <a:pt x="1775117" y="1034213"/>
                </a:cubicBezTo>
                <a:cubicBezTo>
                  <a:pt x="1775117" y="985193"/>
                  <a:pt x="1814853" y="945457"/>
                  <a:pt x="1863873" y="945457"/>
                </a:cubicBezTo>
                <a:close/>
                <a:moveTo>
                  <a:pt x="1508850" y="945457"/>
                </a:moveTo>
                <a:cubicBezTo>
                  <a:pt x="1557870" y="945457"/>
                  <a:pt x="1597606" y="985193"/>
                  <a:pt x="1597606" y="1034213"/>
                </a:cubicBezTo>
                <a:cubicBezTo>
                  <a:pt x="1597606" y="1083233"/>
                  <a:pt x="1557870" y="1122970"/>
                  <a:pt x="1508850" y="1122970"/>
                </a:cubicBezTo>
                <a:cubicBezTo>
                  <a:pt x="1459830" y="1122970"/>
                  <a:pt x="1420093" y="1083233"/>
                  <a:pt x="1420093" y="1034213"/>
                </a:cubicBezTo>
                <a:cubicBezTo>
                  <a:pt x="1420093" y="985193"/>
                  <a:pt x="1459830" y="945457"/>
                  <a:pt x="1508850" y="945457"/>
                </a:cubicBezTo>
                <a:close/>
                <a:moveTo>
                  <a:pt x="1153827" y="945457"/>
                </a:moveTo>
                <a:cubicBezTo>
                  <a:pt x="1202846" y="945457"/>
                  <a:pt x="1242583" y="985193"/>
                  <a:pt x="1242583" y="1034213"/>
                </a:cubicBezTo>
                <a:cubicBezTo>
                  <a:pt x="1242583" y="1083233"/>
                  <a:pt x="1202846" y="1122970"/>
                  <a:pt x="1153827" y="1122970"/>
                </a:cubicBezTo>
                <a:cubicBezTo>
                  <a:pt x="1104807" y="1122970"/>
                  <a:pt x="1065070" y="1083233"/>
                  <a:pt x="1065070" y="1034213"/>
                </a:cubicBezTo>
                <a:cubicBezTo>
                  <a:pt x="1065070" y="985193"/>
                  <a:pt x="1104807" y="945457"/>
                  <a:pt x="1153827" y="945457"/>
                </a:cubicBezTo>
                <a:close/>
                <a:moveTo>
                  <a:pt x="798803" y="945457"/>
                </a:moveTo>
                <a:cubicBezTo>
                  <a:pt x="847823" y="945457"/>
                  <a:pt x="887560" y="985193"/>
                  <a:pt x="887560" y="1034213"/>
                </a:cubicBezTo>
                <a:cubicBezTo>
                  <a:pt x="887560" y="1083233"/>
                  <a:pt x="847823" y="1122970"/>
                  <a:pt x="798803" y="1122970"/>
                </a:cubicBezTo>
                <a:cubicBezTo>
                  <a:pt x="749783" y="1122970"/>
                  <a:pt x="710046" y="1083233"/>
                  <a:pt x="710046" y="1034213"/>
                </a:cubicBezTo>
                <a:cubicBezTo>
                  <a:pt x="710046" y="985193"/>
                  <a:pt x="749783" y="945457"/>
                  <a:pt x="798803" y="945457"/>
                </a:cubicBezTo>
                <a:close/>
                <a:moveTo>
                  <a:pt x="443779" y="945457"/>
                </a:moveTo>
                <a:cubicBezTo>
                  <a:pt x="492799" y="945457"/>
                  <a:pt x="532536" y="985193"/>
                  <a:pt x="532536" y="1034213"/>
                </a:cubicBezTo>
                <a:cubicBezTo>
                  <a:pt x="532536" y="1083233"/>
                  <a:pt x="492799" y="1122970"/>
                  <a:pt x="443779" y="1122970"/>
                </a:cubicBezTo>
                <a:cubicBezTo>
                  <a:pt x="394760" y="1122970"/>
                  <a:pt x="355023" y="1083233"/>
                  <a:pt x="355023" y="1034213"/>
                </a:cubicBezTo>
                <a:cubicBezTo>
                  <a:pt x="355023" y="985193"/>
                  <a:pt x="394760" y="945457"/>
                  <a:pt x="443779" y="945457"/>
                </a:cubicBezTo>
                <a:close/>
                <a:moveTo>
                  <a:pt x="88756" y="945457"/>
                </a:moveTo>
                <a:cubicBezTo>
                  <a:pt x="137776" y="945457"/>
                  <a:pt x="177513" y="985193"/>
                  <a:pt x="177513" y="1034213"/>
                </a:cubicBezTo>
                <a:cubicBezTo>
                  <a:pt x="177513" y="1083233"/>
                  <a:pt x="137776" y="1122970"/>
                  <a:pt x="88756" y="1122970"/>
                </a:cubicBezTo>
                <a:cubicBezTo>
                  <a:pt x="39736" y="1122970"/>
                  <a:pt x="0" y="1083233"/>
                  <a:pt x="0" y="1034213"/>
                </a:cubicBezTo>
                <a:cubicBezTo>
                  <a:pt x="0" y="985193"/>
                  <a:pt x="39736" y="945457"/>
                  <a:pt x="88756" y="945457"/>
                </a:cubicBezTo>
                <a:close/>
                <a:moveTo>
                  <a:pt x="2218897" y="590433"/>
                </a:moveTo>
                <a:cubicBezTo>
                  <a:pt x="2243408" y="590433"/>
                  <a:pt x="2265595" y="600369"/>
                  <a:pt x="2281659" y="616430"/>
                </a:cubicBezTo>
                <a:lnTo>
                  <a:pt x="2288084" y="631947"/>
                </a:lnTo>
                <a:lnTo>
                  <a:pt x="2290470" y="679190"/>
                </a:lnTo>
                <a:lnTo>
                  <a:pt x="2288084" y="726433"/>
                </a:lnTo>
                <a:lnTo>
                  <a:pt x="2281659" y="741952"/>
                </a:lnTo>
                <a:cubicBezTo>
                  <a:pt x="2265595" y="758013"/>
                  <a:pt x="2243408" y="767946"/>
                  <a:pt x="2218897" y="767946"/>
                </a:cubicBezTo>
                <a:cubicBezTo>
                  <a:pt x="2169877" y="767946"/>
                  <a:pt x="2130140" y="728209"/>
                  <a:pt x="2130140" y="679190"/>
                </a:cubicBezTo>
                <a:cubicBezTo>
                  <a:pt x="2130140" y="630170"/>
                  <a:pt x="2169877" y="590433"/>
                  <a:pt x="2218897" y="590433"/>
                </a:cubicBezTo>
                <a:close/>
                <a:moveTo>
                  <a:pt x="1863873" y="590433"/>
                </a:moveTo>
                <a:cubicBezTo>
                  <a:pt x="1912893" y="590433"/>
                  <a:pt x="1952630" y="630170"/>
                  <a:pt x="1952630" y="679190"/>
                </a:cubicBezTo>
                <a:cubicBezTo>
                  <a:pt x="1952630" y="728209"/>
                  <a:pt x="1912893" y="767946"/>
                  <a:pt x="1863873" y="767946"/>
                </a:cubicBezTo>
                <a:cubicBezTo>
                  <a:pt x="1814853" y="767946"/>
                  <a:pt x="1775117" y="728209"/>
                  <a:pt x="1775117" y="679190"/>
                </a:cubicBezTo>
                <a:cubicBezTo>
                  <a:pt x="1775117" y="630170"/>
                  <a:pt x="1814853" y="590433"/>
                  <a:pt x="1863873" y="590433"/>
                </a:cubicBezTo>
                <a:close/>
                <a:moveTo>
                  <a:pt x="1508850" y="590433"/>
                </a:moveTo>
                <a:cubicBezTo>
                  <a:pt x="1557870" y="590433"/>
                  <a:pt x="1597606" y="630170"/>
                  <a:pt x="1597606" y="679190"/>
                </a:cubicBezTo>
                <a:cubicBezTo>
                  <a:pt x="1597606" y="728209"/>
                  <a:pt x="1557870" y="767946"/>
                  <a:pt x="1508850" y="767946"/>
                </a:cubicBezTo>
                <a:cubicBezTo>
                  <a:pt x="1459830" y="767946"/>
                  <a:pt x="1420093" y="728209"/>
                  <a:pt x="1420093" y="679190"/>
                </a:cubicBezTo>
                <a:cubicBezTo>
                  <a:pt x="1420093" y="630170"/>
                  <a:pt x="1459830" y="590433"/>
                  <a:pt x="1508850" y="590433"/>
                </a:cubicBezTo>
                <a:close/>
                <a:moveTo>
                  <a:pt x="1153827" y="590433"/>
                </a:moveTo>
                <a:cubicBezTo>
                  <a:pt x="1202846" y="590433"/>
                  <a:pt x="1242583" y="630170"/>
                  <a:pt x="1242583" y="679190"/>
                </a:cubicBezTo>
                <a:cubicBezTo>
                  <a:pt x="1242583" y="728209"/>
                  <a:pt x="1202846" y="767946"/>
                  <a:pt x="1153827" y="767946"/>
                </a:cubicBezTo>
                <a:cubicBezTo>
                  <a:pt x="1104807" y="767946"/>
                  <a:pt x="1065070" y="728209"/>
                  <a:pt x="1065070" y="679190"/>
                </a:cubicBezTo>
                <a:cubicBezTo>
                  <a:pt x="1065070" y="630170"/>
                  <a:pt x="1104807" y="590433"/>
                  <a:pt x="1153827" y="590433"/>
                </a:cubicBezTo>
                <a:close/>
                <a:moveTo>
                  <a:pt x="798803" y="590433"/>
                </a:moveTo>
                <a:cubicBezTo>
                  <a:pt x="847823" y="590433"/>
                  <a:pt x="887560" y="630170"/>
                  <a:pt x="887560" y="679190"/>
                </a:cubicBezTo>
                <a:cubicBezTo>
                  <a:pt x="887560" y="728209"/>
                  <a:pt x="847823" y="767946"/>
                  <a:pt x="798803" y="767946"/>
                </a:cubicBezTo>
                <a:cubicBezTo>
                  <a:pt x="749783" y="767946"/>
                  <a:pt x="710046" y="728209"/>
                  <a:pt x="710046" y="679190"/>
                </a:cubicBezTo>
                <a:cubicBezTo>
                  <a:pt x="710046" y="630170"/>
                  <a:pt x="749783" y="590433"/>
                  <a:pt x="798803" y="590433"/>
                </a:cubicBezTo>
                <a:close/>
                <a:moveTo>
                  <a:pt x="443779" y="590433"/>
                </a:moveTo>
                <a:cubicBezTo>
                  <a:pt x="492799" y="590433"/>
                  <a:pt x="532536" y="630170"/>
                  <a:pt x="532536" y="679190"/>
                </a:cubicBezTo>
                <a:cubicBezTo>
                  <a:pt x="532536" y="728209"/>
                  <a:pt x="492799" y="767946"/>
                  <a:pt x="443779" y="767946"/>
                </a:cubicBezTo>
                <a:cubicBezTo>
                  <a:pt x="394760" y="767946"/>
                  <a:pt x="355023" y="728209"/>
                  <a:pt x="355023" y="679190"/>
                </a:cubicBezTo>
                <a:cubicBezTo>
                  <a:pt x="355023" y="630170"/>
                  <a:pt x="394760" y="590433"/>
                  <a:pt x="443779" y="590433"/>
                </a:cubicBezTo>
                <a:close/>
                <a:moveTo>
                  <a:pt x="88756" y="590433"/>
                </a:moveTo>
                <a:cubicBezTo>
                  <a:pt x="137776" y="590433"/>
                  <a:pt x="177513" y="630170"/>
                  <a:pt x="177513" y="679190"/>
                </a:cubicBezTo>
                <a:cubicBezTo>
                  <a:pt x="177513" y="728209"/>
                  <a:pt x="137776" y="767946"/>
                  <a:pt x="88756" y="767946"/>
                </a:cubicBezTo>
                <a:cubicBezTo>
                  <a:pt x="39736" y="767946"/>
                  <a:pt x="0" y="728209"/>
                  <a:pt x="0" y="679190"/>
                </a:cubicBezTo>
                <a:cubicBezTo>
                  <a:pt x="0" y="630170"/>
                  <a:pt x="39736" y="590433"/>
                  <a:pt x="88756" y="590433"/>
                </a:cubicBezTo>
                <a:close/>
                <a:moveTo>
                  <a:pt x="2218897" y="235410"/>
                </a:moveTo>
                <a:lnTo>
                  <a:pt x="2251499" y="248915"/>
                </a:lnTo>
                <a:lnTo>
                  <a:pt x="2273104" y="390471"/>
                </a:lnTo>
                <a:lnTo>
                  <a:pt x="2218897" y="412923"/>
                </a:lnTo>
                <a:cubicBezTo>
                  <a:pt x="2169877" y="412923"/>
                  <a:pt x="2130140" y="373186"/>
                  <a:pt x="2130140" y="324166"/>
                </a:cubicBezTo>
                <a:cubicBezTo>
                  <a:pt x="2130140" y="275146"/>
                  <a:pt x="2169877" y="235410"/>
                  <a:pt x="2218897" y="235410"/>
                </a:cubicBezTo>
                <a:close/>
                <a:moveTo>
                  <a:pt x="1863873" y="235410"/>
                </a:moveTo>
                <a:cubicBezTo>
                  <a:pt x="1912893" y="235410"/>
                  <a:pt x="1952630" y="275146"/>
                  <a:pt x="1952630" y="324166"/>
                </a:cubicBezTo>
                <a:cubicBezTo>
                  <a:pt x="1952630" y="373186"/>
                  <a:pt x="1912893" y="412923"/>
                  <a:pt x="1863873" y="412923"/>
                </a:cubicBezTo>
                <a:cubicBezTo>
                  <a:pt x="1814853" y="412923"/>
                  <a:pt x="1775117" y="373186"/>
                  <a:pt x="1775117" y="324166"/>
                </a:cubicBezTo>
                <a:cubicBezTo>
                  <a:pt x="1775117" y="275146"/>
                  <a:pt x="1814853" y="235410"/>
                  <a:pt x="1863873" y="235410"/>
                </a:cubicBezTo>
                <a:close/>
                <a:moveTo>
                  <a:pt x="1508850" y="235410"/>
                </a:moveTo>
                <a:cubicBezTo>
                  <a:pt x="1557870" y="235410"/>
                  <a:pt x="1597606" y="275146"/>
                  <a:pt x="1597606" y="324166"/>
                </a:cubicBezTo>
                <a:cubicBezTo>
                  <a:pt x="1597606" y="373186"/>
                  <a:pt x="1557870" y="412923"/>
                  <a:pt x="1508850" y="412923"/>
                </a:cubicBezTo>
                <a:cubicBezTo>
                  <a:pt x="1459830" y="412923"/>
                  <a:pt x="1420093" y="373186"/>
                  <a:pt x="1420093" y="324166"/>
                </a:cubicBezTo>
                <a:cubicBezTo>
                  <a:pt x="1420093" y="275146"/>
                  <a:pt x="1459830" y="235410"/>
                  <a:pt x="1508850" y="235410"/>
                </a:cubicBezTo>
                <a:close/>
                <a:moveTo>
                  <a:pt x="1153827" y="235410"/>
                </a:moveTo>
                <a:cubicBezTo>
                  <a:pt x="1202846" y="235410"/>
                  <a:pt x="1242583" y="275146"/>
                  <a:pt x="1242583" y="324166"/>
                </a:cubicBezTo>
                <a:cubicBezTo>
                  <a:pt x="1242583" y="373186"/>
                  <a:pt x="1202846" y="412923"/>
                  <a:pt x="1153827" y="412923"/>
                </a:cubicBezTo>
                <a:cubicBezTo>
                  <a:pt x="1104807" y="412923"/>
                  <a:pt x="1065070" y="373186"/>
                  <a:pt x="1065070" y="324166"/>
                </a:cubicBezTo>
                <a:cubicBezTo>
                  <a:pt x="1065070" y="275146"/>
                  <a:pt x="1104807" y="235410"/>
                  <a:pt x="1153827" y="235410"/>
                </a:cubicBezTo>
                <a:close/>
                <a:moveTo>
                  <a:pt x="798803" y="235410"/>
                </a:moveTo>
                <a:cubicBezTo>
                  <a:pt x="847823" y="235410"/>
                  <a:pt x="887560" y="275146"/>
                  <a:pt x="887560" y="324166"/>
                </a:cubicBezTo>
                <a:cubicBezTo>
                  <a:pt x="887560" y="373186"/>
                  <a:pt x="847823" y="412923"/>
                  <a:pt x="798803" y="412923"/>
                </a:cubicBezTo>
                <a:cubicBezTo>
                  <a:pt x="749783" y="412923"/>
                  <a:pt x="710046" y="373186"/>
                  <a:pt x="710046" y="324166"/>
                </a:cubicBezTo>
                <a:cubicBezTo>
                  <a:pt x="710046" y="275146"/>
                  <a:pt x="749783" y="235410"/>
                  <a:pt x="798803" y="235410"/>
                </a:cubicBezTo>
                <a:close/>
                <a:moveTo>
                  <a:pt x="443779" y="235410"/>
                </a:moveTo>
                <a:cubicBezTo>
                  <a:pt x="492799" y="235410"/>
                  <a:pt x="532536" y="275146"/>
                  <a:pt x="532536" y="324166"/>
                </a:cubicBezTo>
                <a:cubicBezTo>
                  <a:pt x="532536" y="373186"/>
                  <a:pt x="492799" y="412923"/>
                  <a:pt x="443779" y="412923"/>
                </a:cubicBezTo>
                <a:cubicBezTo>
                  <a:pt x="394760" y="412923"/>
                  <a:pt x="355023" y="373186"/>
                  <a:pt x="355023" y="324166"/>
                </a:cubicBezTo>
                <a:cubicBezTo>
                  <a:pt x="355023" y="275146"/>
                  <a:pt x="394760" y="235410"/>
                  <a:pt x="443779" y="235410"/>
                </a:cubicBezTo>
                <a:close/>
                <a:moveTo>
                  <a:pt x="88756" y="235410"/>
                </a:moveTo>
                <a:cubicBezTo>
                  <a:pt x="137776" y="235410"/>
                  <a:pt x="177513" y="275146"/>
                  <a:pt x="177513" y="324166"/>
                </a:cubicBezTo>
                <a:cubicBezTo>
                  <a:pt x="177513" y="373186"/>
                  <a:pt x="137776" y="412923"/>
                  <a:pt x="88756" y="412923"/>
                </a:cubicBezTo>
                <a:cubicBezTo>
                  <a:pt x="39736" y="412923"/>
                  <a:pt x="0" y="373186"/>
                  <a:pt x="0" y="324166"/>
                </a:cubicBezTo>
                <a:cubicBezTo>
                  <a:pt x="0" y="275146"/>
                  <a:pt x="39736" y="235410"/>
                  <a:pt x="88756" y="235410"/>
                </a:cubicBezTo>
                <a:close/>
                <a:moveTo>
                  <a:pt x="2136371" y="0"/>
                </a:moveTo>
                <a:lnTo>
                  <a:pt x="2196380" y="0"/>
                </a:lnTo>
                <a:lnTo>
                  <a:pt x="2210358" y="54362"/>
                </a:lnTo>
                <a:lnTo>
                  <a:pt x="2156137" y="31905"/>
                </a:lnTo>
                <a:cubicBezTo>
                  <a:pt x="2148106" y="23873"/>
                  <a:pt x="2141607" y="14310"/>
                  <a:pt x="2137116" y="3692"/>
                </a:cubicBezTo>
                <a:close/>
                <a:moveTo>
                  <a:pt x="1781346" y="0"/>
                </a:moveTo>
                <a:lnTo>
                  <a:pt x="1946400" y="0"/>
                </a:lnTo>
                <a:lnTo>
                  <a:pt x="1945655" y="3691"/>
                </a:lnTo>
                <a:cubicBezTo>
                  <a:pt x="1932181" y="35547"/>
                  <a:pt x="1900638" y="57899"/>
                  <a:pt x="1863873" y="57899"/>
                </a:cubicBezTo>
                <a:cubicBezTo>
                  <a:pt x="1827108" y="57899"/>
                  <a:pt x="1795565" y="35547"/>
                  <a:pt x="1782091" y="3691"/>
                </a:cubicBezTo>
                <a:close/>
                <a:moveTo>
                  <a:pt x="1426323" y="0"/>
                </a:moveTo>
                <a:lnTo>
                  <a:pt x="1591377" y="0"/>
                </a:lnTo>
                <a:lnTo>
                  <a:pt x="1590632" y="3691"/>
                </a:lnTo>
                <a:cubicBezTo>
                  <a:pt x="1577158" y="35547"/>
                  <a:pt x="1545615" y="57899"/>
                  <a:pt x="1508850" y="57899"/>
                </a:cubicBezTo>
                <a:cubicBezTo>
                  <a:pt x="1472085" y="57899"/>
                  <a:pt x="1440542" y="35547"/>
                  <a:pt x="1427068" y="3691"/>
                </a:cubicBezTo>
                <a:close/>
                <a:moveTo>
                  <a:pt x="1071300" y="0"/>
                </a:moveTo>
                <a:lnTo>
                  <a:pt x="1236353" y="0"/>
                </a:lnTo>
                <a:lnTo>
                  <a:pt x="1235608" y="3691"/>
                </a:lnTo>
                <a:cubicBezTo>
                  <a:pt x="1222135" y="35547"/>
                  <a:pt x="1190591" y="57899"/>
                  <a:pt x="1153827" y="57899"/>
                </a:cubicBezTo>
                <a:cubicBezTo>
                  <a:pt x="1117062" y="57899"/>
                  <a:pt x="1085519" y="35547"/>
                  <a:pt x="1072045" y="3691"/>
                </a:cubicBezTo>
                <a:close/>
                <a:moveTo>
                  <a:pt x="716276" y="0"/>
                </a:moveTo>
                <a:lnTo>
                  <a:pt x="881330" y="0"/>
                </a:lnTo>
                <a:lnTo>
                  <a:pt x="880585" y="3691"/>
                </a:lnTo>
                <a:cubicBezTo>
                  <a:pt x="867111" y="35547"/>
                  <a:pt x="835568" y="57899"/>
                  <a:pt x="798803" y="57899"/>
                </a:cubicBezTo>
                <a:cubicBezTo>
                  <a:pt x="762038" y="57899"/>
                  <a:pt x="730495" y="35547"/>
                  <a:pt x="717021" y="3691"/>
                </a:cubicBezTo>
                <a:close/>
                <a:moveTo>
                  <a:pt x="361253" y="0"/>
                </a:moveTo>
                <a:lnTo>
                  <a:pt x="526306" y="0"/>
                </a:lnTo>
                <a:lnTo>
                  <a:pt x="525561" y="3691"/>
                </a:lnTo>
                <a:cubicBezTo>
                  <a:pt x="512087" y="35547"/>
                  <a:pt x="480544" y="57899"/>
                  <a:pt x="443779" y="57899"/>
                </a:cubicBezTo>
                <a:cubicBezTo>
                  <a:pt x="407015" y="57899"/>
                  <a:pt x="375472" y="35547"/>
                  <a:pt x="361998" y="3691"/>
                </a:cubicBezTo>
                <a:close/>
                <a:moveTo>
                  <a:pt x="6229" y="0"/>
                </a:moveTo>
                <a:lnTo>
                  <a:pt x="171283" y="0"/>
                </a:lnTo>
                <a:lnTo>
                  <a:pt x="170538" y="3691"/>
                </a:lnTo>
                <a:cubicBezTo>
                  <a:pt x="157064" y="35547"/>
                  <a:pt x="125521" y="57899"/>
                  <a:pt x="88756" y="57899"/>
                </a:cubicBezTo>
                <a:cubicBezTo>
                  <a:pt x="51991" y="57899"/>
                  <a:pt x="20448" y="35547"/>
                  <a:pt x="6974" y="3691"/>
                </a:cubicBezTo>
                <a:close/>
              </a:path>
            </a:pathLst>
          </a:custGeom>
          <a:solidFill>
            <a:schemeClr val="bg1">
              <a:alpha val="6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id="{3EFE42F4-3A4F-C6BD-697F-81264C0F11CF}"/>
              </a:ext>
            </a:extLst>
          </p:cNvPr>
          <p:cNvSpPr/>
          <p:nvPr userDrawn="1"/>
        </p:nvSpPr>
        <p:spPr>
          <a:xfrm rot="5400000">
            <a:off x="2529403" y="4741531"/>
            <a:ext cx="2185494" cy="257890"/>
          </a:xfrm>
          <a:prstGeom prst="parallelogram">
            <a:avLst>
              <a:gd name="adj" fmla="val 3681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69488EFE-DFA3-7A15-0198-4B4CB8760057}"/>
              </a:ext>
            </a:extLst>
          </p:cNvPr>
          <p:cNvSpPr/>
          <p:nvPr userDrawn="1"/>
        </p:nvSpPr>
        <p:spPr>
          <a:xfrm rot="5400000">
            <a:off x="3217991" y="6242543"/>
            <a:ext cx="2185494" cy="257890"/>
          </a:xfrm>
          <a:prstGeom prst="parallelogram">
            <a:avLst>
              <a:gd name="adj" fmla="val 3681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7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59D187EA-0B23-D221-4511-CB0A6F90A26E}"/>
              </a:ext>
            </a:extLst>
          </p:cNvPr>
          <p:cNvSpPr/>
          <p:nvPr userDrawn="1"/>
        </p:nvSpPr>
        <p:spPr>
          <a:xfrm rot="5400000" flipV="1">
            <a:off x="2109834" y="5185847"/>
            <a:ext cx="1675749" cy="197740"/>
          </a:xfrm>
          <a:prstGeom prst="parallelogram">
            <a:avLst>
              <a:gd name="adj" fmla="val 3681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3273B65D-8518-9E78-A517-B4CF3A9CF20B}"/>
              </a:ext>
            </a:extLst>
          </p:cNvPr>
          <p:cNvSpPr/>
          <p:nvPr userDrawn="1"/>
        </p:nvSpPr>
        <p:spPr>
          <a:xfrm>
            <a:off x="2511156" y="4709874"/>
            <a:ext cx="1531620" cy="487680"/>
          </a:xfrm>
          <a:custGeom>
            <a:avLst/>
            <a:gdLst>
              <a:gd name="connsiteX0" fmla="*/ 0 w 3063240"/>
              <a:gd name="connsiteY0" fmla="*/ 548640 h 975360"/>
              <a:gd name="connsiteX1" fmla="*/ 579120 w 3063240"/>
              <a:gd name="connsiteY1" fmla="*/ 548640 h 975360"/>
              <a:gd name="connsiteX2" fmla="*/ 746760 w 3063240"/>
              <a:gd name="connsiteY2" fmla="*/ 274320 h 975360"/>
              <a:gd name="connsiteX3" fmla="*/ 960120 w 3063240"/>
              <a:gd name="connsiteY3" fmla="*/ 975360 h 975360"/>
              <a:gd name="connsiteX4" fmla="*/ 1264920 w 3063240"/>
              <a:gd name="connsiteY4" fmla="*/ 0 h 975360"/>
              <a:gd name="connsiteX5" fmla="*/ 1615440 w 3063240"/>
              <a:gd name="connsiteY5" fmla="*/ 853440 h 975360"/>
              <a:gd name="connsiteX6" fmla="*/ 1722120 w 3063240"/>
              <a:gd name="connsiteY6" fmla="*/ 502920 h 975360"/>
              <a:gd name="connsiteX7" fmla="*/ 3063240 w 3063240"/>
              <a:gd name="connsiteY7" fmla="*/ 502920 h 97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3240" h="975360">
                <a:moveTo>
                  <a:pt x="0" y="548640"/>
                </a:moveTo>
                <a:lnTo>
                  <a:pt x="579120" y="548640"/>
                </a:lnTo>
                <a:lnTo>
                  <a:pt x="746760" y="274320"/>
                </a:lnTo>
                <a:lnTo>
                  <a:pt x="960120" y="975360"/>
                </a:lnTo>
                <a:lnTo>
                  <a:pt x="1264920" y="0"/>
                </a:lnTo>
                <a:lnTo>
                  <a:pt x="1615440" y="853440"/>
                </a:lnTo>
                <a:lnTo>
                  <a:pt x="1722120" y="502920"/>
                </a:lnTo>
                <a:lnTo>
                  <a:pt x="3063240" y="50292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占位符 24">
            <a:extLst>
              <a:ext uri="{FF2B5EF4-FFF2-40B4-BE49-F238E27FC236}">
                <a16:creationId xmlns:a16="http://schemas.microsoft.com/office/drawing/2014/main" id="{98B2F0D8-D345-306D-C026-CAF65FC4094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4497" y="4538982"/>
            <a:ext cx="1846659" cy="101585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zh-CN" altLang="en-US" sz="7200" dirty="0" smtClean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目录</a:t>
            </a:r>
          </a:p>
        </p:txBody>
      </p:sp>
      <p:sp>
        <p:nvSpPr>
          <p:cNvPr id="19" name="文本占位符 24">
            <a:extLst>
              <a:ext uri="{FF2B5EF4-FFF2-40B4-BE49-F238E27FC236}">
                <a16:creationId xmlns:a16="http://schemas.microsoft.com/office/drawing/2014/main" id="{897651D8-A481-519F-9ED2-ABA81B3F046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4497" y="5557091"/>
            <a:ext cx="3547446" cy="67723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lvl1pPr marL="0" indent="0">
              <a:buNone/>
              <a:defRPr lang="en-US" altLang="zh-CN" sz="4800" dirty="0" smtClean="0">
                <a:ln>
                  <a:solidFill>
                    <a:schemeClr val="bg1"/>
                  </a:solidFill>
                </a:ln>
                <a:noFill/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795214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城市的高楼大厦&#10;&#10;描述已自动生成">
            <a:extLst>
              <a:ext uri="{FF2B5EF4-FFF2-40B4-BE49-F238E27FC236}">
                <a16:creationId xmlns:a16="http://schemas.microsoft.com/office/drawing/2014/main" id="{84C6F6D2-D83E-25ED-F055-114D24190D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</p:spPr>
      </p:pic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02C9C238-15FC-33D0-4071-7CB9E95C1A27}"/>
              </a:ext>
            </a:extLst>
          </p:cNvPr>
          <p:cNvSpPr/>
          <p:nvPr userDrawn="1"/>
        </p:nvSpPr>
        <p:spPr>
          <a:xfrm>
            <a:off x="0" y="3429000"/>
            <a:ext cx="12192000" cy="3429000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0 w 121920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0" y="3429000"/>
                </a:lnTo>
                <a:close/>
              </a:path>
            </a:pathLst>
          </a:custGeom>
          <a:gradFill>
            <a:gsLst>
              <a:gs pos="97345">
                <a:schemeClr val="accent1">
                  <a:alpha val="70000"/>
                </a:schemeClr>
              </a:gs>
              <a:gs pos="0">
                <a:schemeClr val="accent1">
                  <a:lumMod val="80000"/>
                  <a:lumOff val="20000"/>
                </a:schemeClr>
              </a:gs>
            </a:gsLst>
            <a:lin ang="270000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BEBB677C-483D-BC12-DC53-9D016E3FDD7F}"/>
              </a:ext>
            </a:extLst>
          </p:cNvPr>
          <p:cNvSpPr/>
          <p:nvPr userDrawn="1"/>
        </p:nvSpPr>
        <p:spPr>
          <a:xfrm rot="16200000">
            <a:off x="9773905" y="1351684"/>
            <a:ext cx="891980" cy="1847666"/>
          </a:xfrm>
          <a:custGeom>
            <a:avLst/>
            <a:gdLst>
              <a:gd name="connsiteX0" fmla="*/ 2592370 w 2639504"/>
              <a:gd name="connsiteY0" fmla="*/ 5373261 h 5467529"/>
              <a:gd name="connsiteX1" fmla="*/ 2639504 w 2639504"/>
              <a:gd name="connsiteY1" fmla="*/ 5420395 h 5467529"/>
              <a:gd name="connsiteX2" fmla="*/ 2592370 w 2639504"/>
              <a:gd name="connsiteY2" fmla="*/ 5467529 h 5467529"/>
              <a:gd name="connsiteX3" fmla="*/ 2545236 w 2639504"/>
              <a:gd name="connsiteY3" fmla="*/ 5420395 h 5467529"/>
              <a:gd name="connsiteX4" fmla="*/ 2592370 w 2639504"/>
              <a:gd name="connsiteY4" fmla="*/ 5373261 h 5467529"/>
              <a:gd name="connsiteX5" fmla="*/ 2309566 w 2639504"/>
              <a:gd name="connsiteY5" fmla="*/ 5373261 h 5467529"/>
              <a:gd name="connsiteX6" fmla="*/ 2356700 w 2639504"/>
              <a:gd name="connsiteY6" fmla="*/ 5420395 h 5467529"/>
              <a:gd name="connsiteX7" fmla="*/ 2309566 w 2639504"/>
              <a:gd name="connsiteY7" fmla="*/ 5467529 h 5467529"/>
              <a:gd name="connsiteX8" fmla="*/ 2262432 w 2639504"/>
              <a:gd name="connsiteY8" fmla="*/ 5420395 h 5467529"/>
              <a:gd name="connsiteX9" fmla="*/ 2309566 w 2639504"/>
              <a:gd name="connsiteY9" fmla="*/ 5373261 h 5467529"/>
              <a:gd name="connsiteX10" fmla="*/ 2026762 w 2639504"/>
              <a:gd name="connsiteY10" fmla="*/ 5373261 h 5467529"/>
              <a:gd name="connsiteX11" fmla="*/ 2073896 w 2639504"/>
              <a:gd name="connsiteY11" fmla="*/ 5420395 h 5467529"/>
              <a:gd name="connsiteX12" fmla="*/ 2026762 w 2639504"/>
              <a:gd name="connsiteY12" fmla="*/ 5467529 h 5467529"/>
              <a:gd name="connsiteX13" fmla="*/ 1979628 w 2639504"/>
              <a:gd name="connsiteY13" fmla="*/ 5420395 h 5467529"/>
              <a:gd name="connsiteX14" fmla="*/ 2026762 w 2639504"/>
              <a:gd name="connsiteY14" fmla="*/ 5373261 h 5467529"/>
              <a:gd name="connsiteX15" fmla="*/ 1743958 w 2639504"/>
              <a:gd name="connsiteY15" fmla="*/ 5373261 h 5467529"/>
              <a:gd name="connsiteX16" fmla="*/ 1791092 w 2639504"/>
              <a:gd name="connsiteY16" fmla="*/ 5420395 h 5467529"/>
              <a:gd name="connsiteX17" fmla="*/ 1743958 w 2639504"/>
              <a:gd name="connsiteY17" fmla="*/ 5467529 h 5467529"/>
              <a:gd name="connsiteX18" fmla="*/ 1696824 w 2639504"/>
              <a:gd name="connsiteY18" fmla="*/ 5420395 h 5467529"/>
              <a:gd name="connsiteX19" fmla="*/ 1743958 w 2639504"/>
              <a:gd name="connsiteY19" fmla="*/ 5373261 h 5467529"/>
              <a:gd name="connsiteX20" fmla="*/ 1461154 w 2639504"/>
              <a:gd name="connsiteY20" fmla="*/ 5373261 h 5467529"/>
              <a:gd name="connsiteX21" fmla="*/ 1508288 w 2639504"/>
              <a:gd name="connsiteY21" fmla="*/ 5420395 h 5467529"/>
              <a:gd name="connsiteX22" fmla="*/ 1461154 w 2639504"/>
              <a:gd name="connsiteY22" fmla="*/ 5467529 h 5467529"/>
              <a:gd name="connsiteX23" fmla="*/ 1414020 w 2639504"/>
              <a:gd name="connsiteY23" fmla="*/ 5420395 h 5467529"/>
              <a:gd name="connsiteX24" fmla="*/ 1461154 w 2639504"/>
              <a:gd name="connsiteY24" fmla="*/ 5373261 h 5467529"/>
              <a:gd name="connsiteX25" fmla="*/ 1178350 w 2639504"/>
              <a:gd name="connsiteY25" fmla="*/ 5373261 h 5467529"/>
              <a:gd name="connsiteX26" fmla="*/ 1225484 w 2639504"/>
              <a:gd name="connsiteY26" fmla="*/ 5420395 h 5467529"/>
              <a:gd name="connsiteX27" fmla="*/ 1178350 w 2639504"/>
              <a:gd name="connsiteY27" fmla="*/ 5467529 h 5467529"/>
              <a:gd name="connsiteX28" fmla="*/ 1131216 w 2639504"/>
              <a:gd name="connsiteY28" fmla="*/ 5420395 h 5467529"/>
              <a:gd name="connsiteX29" fmla="*/ 1178350 w 2639504"/>
              <a:gd name="connsiteY29" fmla="*/ 5373261 h 5467529"/>
              <a:gd name="connsiteX30" fmla="*/ 895546 w 2639504"/>
              <a:gd name="connsiteY30" fmla="*/ 5373261 h 5467529"/>
              <a:gd name="connsiteX31" fmla="*/ 942680 w 2639504"/>
              <a:gd name="connsiteY31" fmla="*/ 5420395 h 5467529"/>
              <a:gd name="connsiteX32" fmla="*/ 895546 w 2639504"/>
              <a:gd name="connsiteY32" fmla="*/ 5467529 h 5467529"/>
              <a:gd name="connsiteX33" fmla="*/ 848412 w 2639504"/>
              <a:gd name="connsiteY33" fmla="*/ 5420395 h 5467529"/>
              <a:gd name="connsiteX34" fmla="*/ 895546 w 2639504"/>
              <a:gd name="connsiteY34" fmla="*/ 5373261 h 5467529"/>
              <a:gd name="connsiteX35" fmla="*/ 612742 w 2639504"/>
              <a:gd name="connsiteY35" fmla="*/ 5373261 h 5467529"/>
              <a:gd name="connsiteX36" fmla="*/ 659876 w 2639504"/>
              <a:gd name="connsiteY36" fmla="*/ 5420395 h 5467529"/>
              <a:gd name="connsiteX37" fmla="*/ 612742 w 2639504"/>
              <a:gd name="connsiteY37" fmla="*/ 5467529 h 5467529"/>
              <a:gd name="connsiteX38" fmla="*/ 565608 w 2639504"/>
              <a:gd name="connsiteY38" fmla="*/ 5420395 h 5467529"/>
              <a:gd name="connsiteX39" fmla="*/ 612742 w 2639504"/>
              <a:gd name="connsiteY39" fmla="*/ 5373261 h 5467529"/>
              <a:gd name="connsiteX40" fmla="*/ 329938 w 2639504"/>
              <a:gd name="connsiteY40" fmla="*/ 5373261 h 5467529"/>
              <a:gd name="connsiteX41" fmla="*/ 377072 w 2639504"/>
              <a:gd name="connsiteY41" fmla="*/ 5420395 h 5467529"/>
              <a:gd name="connsiteX42" fmla="*/ 329938 w 2639504"/>
              <a:gd name="connsiteY42" fmla="*/ 5467529 h 5467529"/>
              <a:gd name="connsiteX43" fmla="*/ 282804 w 2639504"/>
              <a:gd name="connsiteY43" fmla="*/ 5420395 h 5467529"/>
              <a:gd name="connsiteX44" fmla="*/ 329938 w 2639504"/>
              <a:gd name="connsiteY44" fmla="*/ 5373261 h 5467529"/>
              <a:gd name="connsiteX45" fmla="*/ 47134 w 2639504"/>
              <a:gd name="connsiteY45" fmla="*/ 5373261 h 5467529"/>
              <a:gd name="connsiteX46" fmla="*/ 94268 w 2639504"/>
              <a:gd name="connsiteY46" fmla="*/ 5420395 h 5467529"/>
              <a:gd name="connsiteX47" fmla="*/ 47134 w 2639504"/>
              <a:gd name="connsiteY47" fmla="*/ 5467529 h 5467529"/>
              <a:gd name="connsiteX48" fmla="*/ 0 w 2639504"/>
              <a:gd name="connsiteY48" fmla="*/ 5420395 h 5467529"/>
              <a:gd name="connsiteX49" fmla="*/ 47134 w 2639504"/>
              <a:gd name="connsiteY49" fmla="*/ 5373261 h 5467529"/>
              <a:gd name="connsiteX50" fmla="*/ 2592370 w 2639504"/>
              <a:gd name="connsiteY50" fmla="*/ 5090457 h 5467529"/>
              <a:gd name="connsiteX51" fmla="*/ 2639504 w 2639504"/>
              <a:gd name="connsiteY51" fmla="*/ 5137591 h 5467529"/>
              <a:gd name="connsiteX52" fmla="*/ 2592370 w 2639504"/>
              <a:gd name="connsiteY52" fmla="*/ 5184725 h 5467529"/>
              <a:gd name="connsiteX53" fmla="*/ 2545236 w 2639504"/>
              <a:gd name="connsiteY53" fmla="*/ 5137591 h 5467529"/>
              <a:gd name="connsiteX54" fmla="*/ 2592370 w 2639504"/>
              <a:gd name="connsiteY54" fmla="*/ 5090457 h 5467529"/>
              <a:gd name="connsiteX55" fmla="*/ 2309566 w 2639504"/>
              <a:gd name="connsiteY55" fmla="*/ 5090457 h 5467529"/>
              <a:gd name="connsiteX56" fmla="*/ 2356700 w 2639504"/>
              <a:gd name="connsiteY56" fmla="*/ 5137591 h 5467529"/>
              <a:gd name="connsiteX57" fmla="*/ 2309566 w 2639504"/>
              <a:gd name="connsiteY57" fmla="*/ 5184725 h 5467529"/>
              <a:gd name="connsiteX58" fmla="*/ 2262432 w 2639504"/>
              <a:gd name="connsiteY58" fmla="*/ 5137591 h 5467529"/>
              <a:gd name="connsiteX59" fmla="*/ 2309566 w 2639504"/>
              <a:gd name="connsiteY59" fmla="*/ 5090457 h 5467529"/>
              <a:gd name="connsiteX60" fmla="*/ 2026762 w 2639504"/>
              <a:gd name="connsiteY60" fmla="*/ 5090457 h 5467529"/>
              <a:gd name="connsiteX61" fmla="*/ 2073896 w 2639504"/>
              <a:gd name="connsiteY61" fmla="*/ 5137591 h 5467529"/>
              <a:gd name="connsiteX62" fmla="*/ 2026762 w 2639504"/>
              <a:gd name="connsiteY62" fmla="*/ 5184725 h 5467529"/>
              <a:gd name="connsiteX63" fmla="*/ 1979628 w 2639504"/>
              <a:gd name="connsiteY63" fmla="*/ 5137591 h 5467529"/>
              <a:gd name="connsiteX64" fmla="*/ 2026762 w 2639504"/>
              <a:gd name="connsiteY64" fmla="*/ 5090457 h 5467529"/>
              <a:gd name="connsiteX65" fmla="*/ 1743958 w 2639504"/>
              <a:gd name="connsiteY65" fmla="*/ 5090457 h 5467529"/>
              <a:gd name="connsiteX66" fmla="*/ 1791092 w 2639504"/>
              <a:gd name="connsiteY66" fmla="*/ 5137591 h 5467529"/>
              <a:gd name="connsiteX67" fmla="*/ 1743958 w 2639504"/>
              <a:gd name="connsiteY67" fmla="*/ 5184725 h 5467529"/>
              <a:gd name="connsiteX68" fmla="*/ 1696824 w 2639504"/>
              <a:gd name="connsiteY68" fmla="*/ 5137591 h 5467529"/>
              <a:gd name="connsiteX69" fmla="*/ 1743958 w 2639504"/>
              <a:gd name="connsiteY69" fmla="*/ 5090457 h 5467529"/>
              <a:gd name="connsiteX70" fmla="*/ 1461154 w 2639504"/>
              <a:gd name="connsiteY70" fmla="*/ 5090457 h 5467529"/>
              <a:gd name="connsiteX71" fmla="*/ 1508288 w 2639504"/>
              <a:gd name="connsiteY71" fmla="*/ 5137591 h 5467529"/>
              <a:gd name="connsiteX72" fmla="*/ 1461154 w 2639504"/>
              <a:gd name="connsiteY72" fmla="*/ 5184725 h 5467529"/>
              <a:gd name="connsiteX73" fmla="*/ 1414020 w 2639504"/>
              <a:gd name="connsiteY73" fmla="*/ 5137591 h 5467529"/>
              <a:gd name="connsiteX74" fmla="*/ 1461154 w 2639504"/>
              <a:gd name="connsiteY74" fmla="*/ 5090457 h 5467529"/>
              <a:gd name="connsiteX75" fmla="*/ 1178350 w 2639504"/>
              <a:gd name="connsiteY75" fmla="*/ 5090457 h 5467529"/>
              <a:gd name="connsiteX76" fmla="*/ 1225484 w 2639504"/>
              <a:gd name="connsiteY76" fmla="*/ 5137591 h 5467529"/>
              <a:gd name="connsiteX77" fmla="*/ 1178350 w 2639504"/>
              <a:gd name="connsiteY77" fmla="*/ 5184725 h 5467529"/>
              <a:gd name="connsiteX78" fmla="*/ 1131216 w 2639504"/>
              <a:gd name="connsiteY78" fmla="*/ 5137591 h 5467529"/>
              <a:gd name="connsiteX79" fmla="*/ 1178350 w 2639504"/>
              <a:gd name="connsiteY79" fmla="*/ 5090457 h 5467529"/>
              <a:gd name="connsiteX80" fmla="*/ 895546 w 2639504"/>
              <a:gd name="connsiteY80" fmla="*/ 5090457 h 5467529"/>
              <a:gd name="connsiteX81" fmla="*/ 942680 w 2639504"/>
              <a:gd name="connsiteY81" fmla="*/ 5137591 h 5467529"/>
              <a:gd name="connsiteX82" fmla="*/ 895546 w 2639504"/>
              <a:gd name="connsiteY82" fmla="*/ 5184725 h 5467529"/>
              <a:gd name="connsiteX83" fmla="*/ 848412 w 2639504"/>
              <a:gd name="connsiteY83" fmla="*/ 5137591 h 5467529"/>
              <a:gd name="connsiteX84" fmla="*/ 895546 w 2639504"/>
              <a:gd name="connsiteY84" fmla="*/ 5090457 h 5467529"/>
              <a:gd name="connsiteX85" fmla="*/ 612742 w 2639504"/>
              <a:gd name="connsiteY85" fmla="*/ 5090457 h 5467529"/>
              <a:gd name="connsiteX86" fmla="*/ 659876 w 2639504"/>
              <a:gd name="connsiteY86" fmla="*/ 5137591 h 5467529"/>
              <a:gd name="connsiteX87" fmla="*/ 612742 w 2639504"/>
              <a:gd name="connsiteY87" fmla="*/ 5184725 h 5467529"/>
              <a:gd name="connsiteX88" fmla="*/ 565608 w 2639504"/>
              <a:gd name="connsiteY88" fmla="*/ 5137591 h 5467529"/>
              <a:gd name="connsiteX89" fmla="*/ 612742 w 2639504"/>
              <a:gd name="connsiteY89" fmla="*/ 5090457 h 5467529"/>
              <a:gd name="connsiteX90" fmla="*/ 329938 w 2639504"/>
              <a:gd name="connsiteY90" fmla="*/ 5090457 h 5467529"/>
              <a:gd name="connsiteX91" fmla="*/ 377072 w 2639504"/>
              <a:gd name="connsiteY91" fmla="*/ 5137591 h 5467529"/>
              <a:gd name="connsiteX92" fmla="*/ 329938 w 2639504"/>
              <a:gd name="connsiteY92" fmla="*/ 5184725 h 5467529"/>
              <a:gd name="connsiteX93" fmla="*/ 282804 w 2639504"/>
              <a:gd name="connsiteY93" fmla="*/ 5137591 h 5467529"/>
              <a:gd name="connsiteX94" fmla="*/ 329938 w 2639504"/>
              <a:gd name="connsiteY94" fmla="*/ 5090457 h 5467529"/>
              <a:gd name="connsiteX95" fmla="*/ 47134 w 2639504"/>
              <a:gd name="connsiteY95" fmla="*/ 5090457 h 5467529"/>
              <a:gd name="connsiteX96" fmla="*/ 94268 w 2639504"/>
              <a:gd name="connsiteY96" fmla="*/ 5137591 h 5467529"/>
              <a:gd name="connsiteX97" fmla="*/ 47134 w 2639504"/>
              <a:gd name="connsiteY97" fmla="*/ 5184725 h 5467529"/>
              <a:gd name="connsiteX98" fmla="*/ 0 w 2639504"/>
              <a:gd name="connsiteY98" fmla="*/ 5137591 h 5467529"/>
              <a:gd name="connsiteX99" fmla="*/ 47134 w 2639504"/>
              <a:gd name="connsiteY99" fmla="*/ 5090457 h 5467529"/>
              <a:gd name="connsiteX100" fmla="*/ 2592370 w 2639504"/>
              <a:gd name="connsiteY100" fmla="*/ 4807653 h 5467529"/>
              <a:gd name="connsiteX101" fmla="*/ 2639504 w 2639504"/>
              <a:gd name="connsiteY101" fmla="*/ 4854787 h 5467529"/>
              <a:gd name="connsiteX102" fmla="*/ 2592370 w 2639504"/>
              <a:gd name="connsiteY102" fmla="*/ 4901921 h 5467529"/>
              <a:gd name="connsiteX103" fmla="*/ 2545236 w 2639504"/>
              <a:gd name="connsiteY103" fmla="*/ 4854787 h 5467529"/>
              <a:gd name="connsiteX104" fmla="*/ 2592370 w 2639504"/>
              <a:gd name="connsiteY104" fmla="*/ 4807653 h 5467529"/>
              <a:gd name="connsiteX105" fmla="*/ 2309566 w 2639504"/>
              <a:gd name="connsiteY105" fmla="*/ 4807653 h 5467529"/>
              <a:gd name="connsiteX106" fmla="*/ 2356700 w 2639504"/>
              <a:gd name="connsiteY106" fmla="*/ 4854787 h 5467529"/>
              <a:gd name="connsiteX107" fmla="*/ 2309566 w 2639504"/>
              <a:gd name="connsiteY107" fmla="*/ 4901921 h 5467529"/>
              <a:gd name="connsiteX108" fmla="*/ 2262432 w 2639504"/>
              <a:gd name="connsiteY108" fmla="*/ 4854787 h 5467529"/>
              <a:gd name="connsiteX109" fmla="*/ 2309566 w 2639504"/>
              <a:gd name="connsiteY109" fmla="*/ 4807653 h 5467529"/>
              <a:gd name="connsiteX110" fmla="*/ 2026762 w 2639504"/>
              <a:gd name="connsiteY110" fmla="*/ 4807653 h 5467529"/>
              <a:gd name="connsiteX111" fmla="*/ 2073896 w 2639504"/>
              <a:gd name="connsiteY111" fmla="*/ 4854787 h 5467529"/>
              <a:gd name="connsiteX112" fmla="*/ 2026762 w 2639504"/>
              <a:gd name="connsiteY112" fmla="*/ 4901921 h 5467529"/>
              <a:gd name="connsiteX113" fmla="*/ 1979628 w 2639504"/>
              <a:gd name="connsiteY113" fmla="*/ 4854787 h 5467529"/>
              <a:gd name="connsiteX114" fmla="*/ 2026762 w 2639504"/>
              <a:gd name="connsiteY114" fmla="*/ 4807653 h 5467529"/>
              <a:gd name="connsiteX115" fmla="*/ 1743958 w 2639504"/>
              <a:gd name="connsiteY115" fmla="*/ 4807653 h 5467529"/>
              <a:gd name="connsiteX116" fmla="*/ 1791092 w 2639504"/>
              <a:gd name="connsiteY116" fmla="*/ 4854787 h 5467529"/>
              <a:gd name="connsiteX117" fmla="*/ 1743958 w 2639504"/>
              <a:gd name="connsiteY117" fmla="*/ 4901921 h 5467529"/>
              <a:gd name="connsiteX118" fmla="*/ 1696824 w 2639504"/>
              <a:gd name="connsiteY118" fmla="*/ 4854787 h 5467529"/>
              <a:gd name="connsiteX119" fmla="*/ 1743958 w 2639504"/>
              <a:gd name="connsiteY119" fmla="*/ 4807653 h 5467529"/>
              <a:gd name="connsiteX120" fmla="*/ 1461154 w 2639504"/>
              <a:gd name="connsiteY120" fmla="*/ 4807653 h 5467529"/>
              <a:gd name="connsiteX121" fmla="*/ 1508288 w 2639504"/>
              <a:gd name="connsiteY121" fmla="*/ 4854787 h 5467529"/>
              <a:gd name="connsiteX122" fmla="*/ 1461154 w 2639504"/>
              <a:gd name="connsiteY122" fmla="*/ 4901921 h 5467529"/>
              <a:gd name="connsiteX123" fmla="*/ 1414020 w 2639504"/>
              <a:gd name="connsiteY123" fmla="*/ 4854787 h 5467529"/>
              <a:gd name="connsiteX124" fmla="*/ 1461154 w 2639504"/>
              <a:gd name="connsiteY124" fmla="*/ 4807653 h 5467529"/>
              <a:gd name="connsiteX125" fmla="*/ 1178350 w 2639504"/>
              <a:gd name="connsiteY125" fmla="*/ 4807653 h 5467529"/>
              <a:gd name="connsiteX126" fmla="*/ 1225484 w 2639504"/>
              <a:gd name="connsiteY126" fmla="*/ 4854787 h 5467529"/>
              <a:gd name="connsiteX127" fmla="*/ 1178350 w 2639504"/>
              <a:gd name="connsiteY127" fmla="*/ 4901921 h 5467529"/>
              <a:gd name="connsiteX128" fmla="*/ 1131216 w 2639504"/>
              <a:gd name="connsiteY128" fmla="*/ 4854787 h 5467529"/>
              <a:gd name="connsiteX129" fmla="*/ 1178350 w 2639504"/>
              <a:gd name="connsiteY129" fmla="*/ 4807653 h 5467529"/>
              <a:gd name="connsiteX130" fmla="*/ 895546 w 2639504"/>
              <a:gd name="connsiteY130" fmla="*/ 4807653 h 5467529"/>
              <a:gd name="connsiteX131" fmla="*/ 942680 w 2639504"/>
              <a:gd name="connsiteY131" fmla="*/ 4854787 h 5467529"/>
              <a:gd name="connsiteX132" fmla="*/ 895546 w 2639504"/>
              <a:gd name="connsiteY132" fmla="*/ 4901921 h 5467529"/>
              <a:gd name="connsiteX133" fmla="*/ 848412 w 2639504"/>
              <a:gd name="connsiteY133" fmla="*/ 4854787 h 5467529"/>
              <a:gd name="connsiteX134" fmla="*/ 895546 w 2639504"/>
              <a:gd name="connsiteY134" fmla="*/ 4807653 h 5467529"/>
              <a:gd name="connsiteX135" fmla="*/ 612742 w 2639504"/>
              <a:gd name="connsiteY135" fmla="*/ 4807653 h 5467529"/>
              <a:gd name="connsiteX136" fmla="*/ 659876 w 2639504"/>
              <a:gd name="connsiteY136" fmla="*/ 4854787 h 5467529"/>
              <a:gd name="connsiteX137" fmla="*/ 612742 w 2639504"/>
              <a:gd name="connsiteY137" fmla="*/ 4901921 h 5467529"/>
              <a:gd name="connsiteX138" fmla="*/ 565608 w 2639504"/>
              <a:gd name="connsiteY138" fmla="*/ 4854787 h 5467529"/>
              <a:gd name="connsiteX139" fmla="*/ 612742 w 2639504"/>
              <a:gd name="connsiteY139" fmla="*/ 4807653 h 5467529"/>
              <a:gd name="connsiteX140" fmla="*/ 329938 w 2639504"/>
              <a:gd name="connsiteY140" fmla="*/ 4807653 h 5467529"/>
              <a:gd name="connsiteX141" fmla="*/ 377072 w 2639504"/>
              <a:gd name="connsiteY141" fmla="*/ 4854787 h 5467529"/>
              <a:gd name="connsiteX142" fmla="*/ 329938 w 2639504"/>
              <a:gd name="connsiteY142" fmla="*/ 4901921 h 5467529"/>
              <a:gd name="connsiteX143" fmla="*/ 282804 w 2639504"/>
              <a:gd name="connsiteY143" fmla="*/ 4854787 h 5467529"/>
              <a:gd name="connsiteX144" fmla="*/ 329938 w 2639504"/>
              <a:gd name="connsiteY144" fmla="*/ 4807653 h 5467529"/>
              <a:gd name="connsiteX145" fmla="*/ 47134 w 2639504"/>
              <a:gd name="connsiteY145" fmla="*/ 4807653 h 5467529"/>
              <a:gd name="connsiteX146" fmla="*/ 94268 w 2639504"/>
              <a:gd name="connsiteY146" fmla="*/ 4854787 h 5467529"/>
              <a:gd name="connsiteX147" fmla="*/ 47134 w 2639504"/>
              <a:gd name="connsiteY147" fmla="*/ 4901921 h 5467529"/>
              <a:gd name="connsiteX148" fmla="*/ 0 w 2639504"/>
              <a:gd name="connsiteY148" fmla="*/ 4854787 h 5467529"/>
              <a:gd name="connsiteX149" fmla="*/ 47134 w 2639504"/>
              <a:gd name="connsiteY149" fmla="*/ 4807653 h 5467529"/>
              <a:gd name="connsiteX150" fmla="*/ 2592370 w 2639504"/>
              <a:gd name="connsiteY150" fmla="*/ 4524849 h 5467529"/>
              <a:gd name="connsiteX151" fmla="*/ 2639504 w 2639504"/>
              <a:gd name="connsiteY151" fmla="*/ 4571983 h 5467529"/>
              <a:gd name="connsiteX152" fmla="*/ 2592370 w 2639504"/>
              <a:gd name="connsiteY152" fmla="*/ 4619117 h 5467529"/>
              <a:gd name="connsiteX153" fmla="*/ 2545236 w 2639504"/>
              <a:gd name="connsiteY153" fmla="*/ 4571983 h 5467529"/>
              <a:gd name="connsiteX154" fmla="*/ 2592370 w 2639504"/>
              <a:gd name="connsiteY154" fmla="*/ 4524849 h 5467529"/>
              <a:gd name="connsiteX155" fmla="*/ 2309566 w 2639504"/>
              <a:gd name="connsiteY155" fmla="*/ 4524849 h 5467529"/>
              <a:gd name="connsiteX156" fmla="*/ 2356700 w 2639504"/>
              <a:gd name="connsiteY156" fmla="*/ 4571983 h 5467529"/>
              <a:gd name="connsiteX157" fmla="*/ 2309566 w 2639504"/>
              <a:gd name="connsiteY157" fmla="*/ 4619117 h 5467529"/>
              <a:gd name="connsiteX158" fmla="*/ 2262432 w 2639504"/>
              <a:gd name="connsiteY158" fmla="*/ 4571983 h 5467529"/>
              <a:gd name="connsiteX159" fmla="*/ 2309566 w 2639504"/>
              <a:gd name="connsiteY159" fmla="*/ 4524849 h 5467529"/>
              <a:gd name="connsiteX160" fmla="*/ 2026762 w 2639504"/>
              <a:gd name="connsiteY160" fmla="*/ 4524849 h 5467529"/>
              <a:gd name="connsiteX161" fmla="*/ 2073896 w 2639504"/>
              <a:gd name="connsiteY161" fmla="*/ 4571983 h 5467529"/>
              <a:gd name="connsiteX162" fmla="*/ 2026762 w 2639504"/>
              <a:gd name="connsiteY162" fmla="*/ 4619117 h 5467529"/>
              <a:gd name="connsiteX163" fmla="*/ 1979628 w 2639504"/>
              <a:gd name="connsiteY163" fmla="*/ 4571983 h 5467529"/>
              <a:gd name="connsiteX164" fmla="*/ 2026762 w 2639504"/>
              <a:gd name="connsiteY164" fmla="*/ 4524849 h 5467529"/>
              <a:gd name="connsiteX165" fmla="*/ 1743958 w 2639504"/>
              <a:gd name="connsiteY165" fmla="*/ 4524849 h 5467529"/>
              <a:gd name="connsiteX166" fmla="*/ 1791092 w 2639504"/>
              <a:gd name="connsiteY166" fmla="*/ 4571983 h 5467529"/>
              <a:gd name="connsiteX167" fmla="*/ 1743958 w 2639504"/>
              <a:gd name="connsiteY167" fmla="*/ 4619117 h 5467529"/>
              <a:gd name="connsiteX168" fmla="*/ 1696824 w 2639504"/>
              <a:gd name="connsiteY168" fmla="*/ 4571983 h 5467529"/>
              <a:gd name="connsiteX169" fmla="*/ 1743958 w 2639504"/>
              <a:gd name="connsiteY169" fmla="*/ 4524849 h 5467529"/>
              <a:gd name="connsiteX170" fmla="*/ 1461154 w 2639504"/>
              <a:gd name="connsiteY170" fmla="*/ 4524849 h 5467529"/>
              <a:gd name="connsiteX171" fmla="*/ 1508288 w 2639504"/>
              <a:gd name="connsiteY171" fmla="*/ 4571983 h 5467529"/>
              <a:gd name="connsiteX172" fmla="*/ 1461154 w 2639504"/>
              <a:gd name="connsiteY172" fmla="*/ 4619117 h 5467529"/>
              <a:gd name="connsiteX173" fmla="*/ 1414020 w 2639504"/>
              <a:gd name="connsiteY173" fmla="*/ 4571983 h 5467529"/>
              <a:gd name="connsiteX174" fmla="*/ 1461154 w 2639504"/>
              <a:gd name="connsiteY174" fmla="*/ 4524849 h 5467529"/>
              <a:gd name="connsiteX175" fmla="*/ 1178350 w 2639504"/>
              <a:gd name="connsiteY175" fmla="*/ 4524849 h 5467529"/>
              <a:gd name="connsiteX176" fmla="*/ 1225484 w 2639504"/>
              <a:gd name="connsiteY176" fmla="*/ 4571983 h 5467529"/>
              <a:gd name="connsiteX177" fmla="*/ 1178350 w 2639504"/>
              <a:gd name="connsiteY177" fmla="*/ 4619117 h 5467529"/>
              <a:gd name="connsiteX178" fmla="*/ 1131216 w 2639504"/>
              <a:gd name="connsiteY178" fmla="*/ 4571983 h 5467529"/>
              <a:gd name="connsiteX179" fmla="*/ 1178350 w 2639504"/>
              <a:gd name="connsiteY179" fmla="*/ 4524849 h 5467529"/>
              <a:gd name="connsiteX180" fmla="*/ 895546 w 2639504"/>
              <a:gd name="connsiteY180" fmla="*/ 4524849 h 5467529"/>
              <a:gd name="connsiteX181" fmla="*/ 942680 w 2639504"/>
              <a:gd name="connsiteY181" fmla="*/ 4571983 h 5467529"/>
              <a:gd name="connsiteX182" fmla="*/ 895546 w 2639504"/>
              <a:gd name="connsiteY182" fmla="*/ 4619117 h 5467529"/>
              <a:gd name="connsiteX183" fmla="*/ 848412 w 2639504"/>
              <a:gd name="connsiteY183" fmla="*/ 4571983 h 5467529"/>
              <a:gd name="connsiteX184" fmla="*/ 895546 w 2639504"/>
              <a:gd name="connsiteY184" fmla="*/ 4524849 h 5467529"/>
              <a:gd name="connsiteX185" fmla="*/ 612742 w 2639504"/>
              <a:gd name="connsiteY185" fmla="*/ 4524849 h 5467529"/>
              <a:gd name="connsiteX186" fmla="*/ 659876 w 2639504"/>
              <a:gd name="connsiteY186" fmla="*/ 4571983 h 5467529"/>
              <a:gd name="connsiteX187" fmla="*/ 612742 w 2639504"/>
              <a:gd name="connsiteY187" fmla="*/ 4619117 h 5467529"/>
              <a:gd name="connsiteX188" fmla="*/ 565608 w 2639504"/>
              <a:gd name="connsiteY188" fmla="*/ 4571983 h 5467529"/>
              <a:gd name="connsiteX189" fmla="*/ 612742 w 2639504"/>
              <a:gd name="connsiteY189" fmla="*/ 4524849 h 5467529"/>
              <a:gd name="connsiteX190" fmla="*/ 329938 w 2639504"/>
              <a:gd name="connsiteY190" fmla="*/ 4524849 h 5467529"/>
              <a:gd name="connsiteX191" fmla="*/ 377072 w 2639504"/>
              <a:gd name="connsiteY191" fmla="*/ 4571983 h 5467529"/>
              <a:gd name="connsiteX192" fmla="*/ 329938 w 2639504"/>
              <a:gd name="connsiteY192" fmla="*/ 4619117 h 5467529"/>
              <a:gd name="connsiteX193" fmla="*/ 282804 w 2639504"/>
              <a:gd name="connsiteY193" fmla="*/ 4571983 h 5467529"/>
              <a:gd name="connsiteX194" fmla="*/ 329938 w 2639504"/>
              <a:gd name="connsiteY194" fmla="*/ 4524849 h 5467529"/>
              <a:gd name="connsiteX195" fmla="*/ 47134 w 2639504"/>
              <a:gd name="connsiteY195" fmla="*/ 4524849 h 5467529"/>
              <a:gd name="connsiteX196" fmla="*/ 94268 w 2639504"/>
              <a:gd name="connsiteY196" fmla="*/ 4571983 h 5467529"/>
              <a:gd name="connsiteX197" fmla="*/ 47134 w 2639504"/>
              <a:gd name="connsiteY197" fmla="*/ 4619117 h 5467529"/>
              <a:gd name="connsiteX198" fmla="*/ 0 w 2639504"/>
              <a:gd name="connsiteY198" fmla="*/ 4571983 h 5467529"/>
              <a:gd name="connsiteX199" fmla="*/ 47134 w 2639504"/>
              <a:gd name="connsiteY199" fmla="*/ 4524849 h 5467529"/>
              <a:gd name="connsiteX200" fmla="*/ 2592370 w 2639504"/>
              <a:gd name="connsiteY200" fmla="*/ 4242045 h 5467529"/>
              <a:gd name="connsiteX201" fmla="*/ 2639504 w 2639504"/>
              <a:gd name="connsiteY201" fmla="*/ 4289179 h 5467529"/>
              <a:gd name="connsiteX202" fmla="*/ 2592370 w 2639504"/>
              <a:gd name="connsiteY202" fmla="*/ 4336313 h 5467529"/>
              <a:gd name="connsiteX203" fmla="*/ 2545236 w 2639504"/>
              <a:gd name="connsiteY203" fmla="*/ 4289179 h 5467529"/>
              <a:gd name="connsiteX204" fmla="*/ 2592370 w 2639504"/>
              <a:gd name="connsiteY204" fmla="*/ 4242045 h 5467529"/>
              <a:gd name="connsiteX205" fmla="*/ 2309566 w 2639504"/>
              <a:gd name="connsiteY205" fmla="*/ 4242045 h 5467529"/>
              <a:gd name="connsiteX206" fmla="*/ 2356700 w 2639504"/>
              <a:gd name="connsiteY206" fmla="*/ 4289179 h 5467529"/>
              <a:gd name="connsiteX207" fmla="*/ 2309566 w 2639504"/>
              <a:gd name="connsiteY207" fmla="*/ 4336313 h 5467529"/>
              <a:gd name="connsiteX208" fmla="*/ 2262432 w 2639504"/>
              <a:gd name="connsiteY208" fmla="*/ 4289179 h 5467529"/>
              <a:gd name="connsiteX209" fmla="*/ 2309566 w 2639504"/>
              <a:gd name="connsiteY209" fmla="*/ 4242045 h 5467529"/>
              <a:gd name="connsiteX210" fmla="*/ 2026762 w 2639504"/>
              <a:gd name="connsiteY210" fmla="*/ 4242045 h 5467529"/>
              <a:gd name="connsiteX211" fmla="*/ 2073896 w 2639504"/>
              <a:gd name="connsiteY211" fmla="*/ 4289179 h 5467529"/>
              <a:gd name="connsiteX212" fmla="*/ 2026762 w 2639504"/>
              <a:gd name="connsiteY212" fmla="*/ 4336313 h 5467529"/>
              <a:gd name="connsiteX213" fmla="*/ 1979628 w 2639504"/>
              <a:gd name="connsiteY213" fmla="*/ 4289179 h 5467529"/>
              <a:gd name="connsiteX214" fmla="*/ 2026762 w 2639504"/>
              <a:gd name="connsiteY214" fmla="*/ 4242045 h 5467529"/>
              <a:gd name="connsiteX215" fmla="*/ 1743958 w 2639504"/>
              <a:gd name="connsiteY215" fmla="*/ 4242045 h 5467529"/>
              <a:gd name="connsiteX216" fmla="*/ 1791092 w 2639504"/>
              <a:gd name="connsiteY216" fmla="*/ 4289179 h 5467529"/>
              <a:gd name="connsiteX217" fmla="*/ 1743958 w 2639504"/>
              <a:gd name="connsiteY217" fmla="*/ 4336313 h 5467529"/>
              <a:gd name="connsiteX218" fmla="*/ 1696824 w 2639504"/>
              <a:gd name="connsiteY218" fmla="*/ 4289179 h 5467529"/>
              <a:gd name="connsiteX219" fmla="*/ 1743958 w 2639504"/>
              <a:gd name="connsiteY219" fmla="*/ 4242045 h 5467529"/>
              <a:gd name="connsiteX220" fmla="*/ 1461154 w 2639504"/>
              <a:gd name="connsiteY220" fmla="*/ 4242045 h 5467529"/>
              <a:gd name="connsiteX221" fmla="*/ 1508288 w 2639504"/>
              <a:gd name="connsiteY221" fmla="*/ 4289179 h 5467529"/>
              <a:gd name="connsiteX222" fmla="*/ 1461154 w 2639504"/>
              <a:gd name="connsiteY222" fmla="*/ 4336313 h 5467529"/>
              <a:gd name="connsiteX223" fmla="*/ 1414020 w 2639504"/>
              <a:gd name="connsiteY223" fmla="*/ 4289179 h 5467529"/>
              <a:gd name="connsiteX224" fmla="*/ 1461154 w 2639504"/>
              <a:gd name="connsiteY224" fmla="*/ 4242045 h 5467529"/>
              <a:gd name="connsiteX225" fmla="*/ 1178350 w 2639504"/>
              <a:gd name="connsiteY225" fmla="*/ 4242045 h 5467529"/>
              <a:gd name="connsiteX226" fmla="*/ 1225484 w 2639504"/>
              <a:gd name="connsiteY226" fmla="*/ 4289179 h 5467529"/>
              <a:gd name="connsiteX227" fmla="*/ 1178350 w 2639504"/>
              <a:gd name="connsiteY227" fmla="*/ 4336313 h 5467529"/>
              <a:gd name="connsiteX228" fmla="*/ 1131216 w 2639504"/>
              <a:gd name="connsiteY228" fmla="*/ 4289179 h 5467529"/>
              <a:gd name="connsiteX229" fmla="*/ 1178350 w 2639504"/>
              <a:gd name="connsiteY229" fmla="*/ 4242045 h 5467529"/>
              <a:gd name="connsiteX230" fmla="*/ 895546 w 2639504"/>
              <a:gd name="connsiteY230" fmla="*/ 4242045 h 5467529"/>
              <a:gd name="connsiteX231" fmla="*/ 942680 w 2639504"/>
              <a:gd name="connsiteY231" fmla="*/ 4289179 h 5467529"/>
              <a:gd name="connsiteX232" fmla="*/ 895546 w 2639504"/>
              <a:gd name="connsiteY232" fmla="*/ 4336313 h 5467529"/>
              <a:gd name="connsiteX233" fmla="*/ 848412 w 2639504"/>
              <a:gd name="connsiteY233" fmla="*/ 4289179 h 5467529"/>
              <a:gd name="connsiteX234" fmla="*/ 895546 w 2639504"/>
              <a:gd name="connsiteY234" fmla="*/ 4242045 h 5467529"/>
              <a:gd name="connsiteX235" fmla="*/ 612742 w 2639504"/>
              <a:gd name="connsiteY235" fmla="*/ 4242045 h 5467529"/>
              <a:gd name="connsiteX236" fmla="*/ 659876 w 2639504"/>
              <a:gd name="connsiteY236" fmla="*/ 4289179 h 5467529"/>
              <a:gd name="connsiteX237" fmla="*/ 612742 w 2639504"/>
              <a:gd name="connsiteY237" fmla="*/ 4336313 h 5467529"/>
              <a:gd name="connsiteX238" fmla="*/ 565608 w 2639504"/>
              <a:gd name="connsiteY238" fmla="*/ 4289179 h 5467529"/>
              <a:gd name="connsiteX239" fmla="*/ 612742 w 2639504"/>
              <a:gd name="connsiteY239" fmla="*/ 4242045 h 5467529"/>
              <a:gd name="connsiteX240" fmla="*/ 329938 w 2639504"/>
              <a:gd name="connsiteY240" fmla="*/ 4242045 h 5467529"/>
              <a:gd name="connsiteX241" fmla="*/ 377072 w 2639504"/>
              <a:gd name="connsiteY241" fmla="*/ 4289179 h 5467529"/>
              <a:gd name="connsiteX242" fmla="*/ 329938 w 2639504"/>
              <a:gd name="connsiteY242" fmla="*/ 4336313 h 5467529"/>
              <a:gd name="connsiteX243" fmla="*/ 282804 w 2639504"/>
              <a:gd name="connsiteY243" fmla="*/ 4289179 h 5467529"/>
              <a:gd name="connsiteX244" fmla="*/ 329938 w 2639504"/>
              <a:gd name="connsiteY244" fmla="*/ 4242045 h 5467529"/>
              <a:gd name="connsiteX245" fmla="*/ 47134 w 2639504"/>
              <a:gd name="connsiteY245" fmla="*/ 4242045 h 5467529"/>
              <a:gd name="connsiteX246" fmla="*/ 94268 w 2639504"/>
              <a:gd name="connsiteY246" fmla="*/ 4289179 h 5467529"/>
              <a:gd name="connsiteX247" fmla="*/ 47134 w 2639504"/>
              <a:gd name="connsiteY247" fmla="*/ 4336313 h 5467529"/>
              <a:gd name="connsiteX248" fmla="*/ 0 w 2639504"/>
              <a:gd name="connsiteY248" fmla="*/ 4289179 h 5467529"/>
              <a:gd name="connsiteX249" fmla="*/ 47134 w 2639504"/>
              <a:gd name="connsiteY249" fmla="*/ 4242045 h 5467529"/>
              <a:gd name="connsiteX250" fmla="*/ 2592370 w 2639504"/>
              <a:gd name="connsiteY250" fmla="*/ 3959241 h 5467529"/>
              <a:gd name="connsiteX251" fmla="*/ 2639504 w 2639504"/>
              <a:gd name="connsiteY251" fmla="*/ 4006375 h 5467529"/>
              <a:gd name="connsiteX252" fmla="*/ 2592370 w 2639504"/>
              <a:gd name="connsiteY252" fmla="*/ 4053509 h 5467529"/>
              <a:gd name="connsiteX253" fmla="*/ 2545236 w 2639504"/>
              <a:gd name="connsiteY253" fmla="*/ 4006375 h 5467529"/>
              <a:gd name="connsiteX254" fmla="*/ 2592370 w 2639504"/>
              <a:gd name="connsiteY254" fmla="*/ 3959241 h 5467529"/>
              <a:gd name="connsiteX255" fmla="*/ 2309566 w 2639504"/>
              <a:gd name="connsiteY255" fmla="*/ 3959241 h 5467529"/>
              <a:gd name="connsiteX256" fmla="*/ 2356700 w 2639504"/>
              <a:gd name="connsiteY256" fmla="*/ 4006375 h 5467529"/>
              <a:gd name="connsiteX257" fmla="*/ 2309566 w 2639504"/>
              <a:gd name="connsiteY257" fmla="*/ 4053509 h 5467529"/>
              <a:gd name="connsiteX258" fmla="*/ 2262432 w 2639504"/>
              <a:gd name="connsiteY258" fmla="*/ 4006375 h 5467529"/>
              <a:gd name="connsiteX259" fmla="*/ 2309566 w 2639504"/>
              <a:gd name="connsiteY259" fmla="*/ 3959241 h 5467529"/>
              <a:gd name="connsiteX260" fmla="*/ 2026762 w 2639504"/>
              <a:gd name="connsiteY260" fmla="*/ 3959241 h 5467529"/>
              <a:gd name="connsiteX261" fmla="*/ 2073896 w 2639504"/>
              <a:gd name="connsiteY261" fmla="*/ 4006375 h 5467529"/>
              <a:gd name="connsiteX262" fmla="*/ 2026762 w 2639504"/>
              <a:gd name="connsiteY262" fmla="*/ 4053509 h 5467529"/>
              <a:gd name="connsiteX263" fmla="*/ 1979628 w 2639504"/>
              <a:gd name="connsiteY263" fmla="*/ 4006375 h 5467529"/>
              <a:gd name="connsiteX264" fmla="*/ 2026762 w 2639504"/>
              <a:gd name="connsiteY264" fmla="*/ 3959241 h 5467529"/>
              <a:gd name="connsiteX265" fmla="*/ 1743958 w 2639504"/>
              <a:gd name="connsiteY265" fmla="*/ 3959241 h 5467529"/>
              <a:gd name="connsiteX266" fmla="*/ 1791092 w 2639504"/>
              <a:gd name="connsiteY266" fmla="*/ 4006375 h 5467529"/>
              <a:gd name="connsiteX267" fmla="*/ 1743958 w 2639504"/>
              <a:gd name="connsiteY267" fmla="*/ 4053509 h 5467529"/>
              <a:gd name="connsiteX268" fmla="*/ 1696824 w 2639504"/>
              <a:gd name="connsiteY268" fmla="*/ 4006375 h 5467529"/>
              <a:gd name="connsiteX269" fmla="*/ 1743958 w 2639504"/>
              <a:gd name="connsiteY269" fmla="*/ 3959241 h 5467529"/>
              <a:gd name="connsiteX270" fmla="*/ 1461154 w 2639504"/>
              <a:gd name="connsiteY270" fmla="*/ 3959241 h 5467529"/>
              <a:gd name="connsiteX271" fmla="*/ 1508288 w 2639504"/>
              <a:gd name="connsiteY271" fmla="*/ 4006375 h 5467529"/>
              <a:gd name="connsiteX272" fmla="*/ 1461154 w 2639504"/>
              <a:gd name="connsiteY272" fmla="*/ 4053509 h 5467529"/>
              <a:gd name="connsiteX273" fmla="*/ 1414020 w 2639504"/>
              <a:gd name="connsiteY273" fmla="*/ 4006375 h 5467529"/>
              <a:gd name="connsiteX274" fmla="*/ 1461154 w 2639504"/>
              <a:gd name="connsiteY274" fmla="*/ 3959241 h 5467529"/>
              <a:gd name="connsiteX275" fmla="*/ 1178350 w 2639504"/>
              <a:gd name="connsiteY275" fmla="*/ 3959241 h 5467529"/>
              <a:gd name="connsiteX276" fmla="*/ 1225484 w 2639504"/>
              <a:gd name="connsiteY276" fmla="*/ 4006375 h 5467529"/>
              <a:gd name="connsiteX277" fmla="*/ 1178350 w 2639504"/>
              <a:gd name="connsiteY277" fmla="*/ 4053509 h 5467529"/>
              <a:gd name="connsiteX278" fmla="*/ 1131216 w 2639504"/>
              <a:gd name="connsiteY278" fmla="*/ 4006375 h 5467529"/>
              <a:gd name="connsiteX279" fmla="*/ 1178350 w 2639504"/>
              <a:gd name="connsiteY279" fmla="*/ 3959241 h 5467529"/>
              <a:gd name="connsiteX280" fmla="*/ 895546 w 2639504"/>
              <a:gd name="connsiteY280" fmla="*/ 3959241 h 5467529"/>
              <a:gd name="connsiteX281" fmla="*/ 942680 w 2639504"/>
              <a:gd name="connsiteY281" fmla="*/ 4006375 h 5467529"/>
              <a:gd name="connsiteX282" fmla="*/ 895546 w 2639504"/>
              <a:gd name="connsiteY282" fmla="*/ 4053509 h 5467529"/>
              <a:gd name="connsiteX283" fmla="*/ 848412 w 2639504"/>
              <a:gd name="connsiteY283" fmla="*/ 4006375 h 5467529"/>
              <a:gd name="connsiteX284" fmla="*/ 895546 w 2639504"/>
              <a:gd name="connsiteY284" fmla="*/ 3959241 h 5467529"/>
              <a:gd name="connsiteX285" fmla="*/ 612742 w 2639504"/>
              <a:gd name="connsiteY285" fmla="*/ 3959241 h 5467529"/>
              <a:gd name="connsiteX286" fmla="*/ 659876 w 2639504"/>
              <a:gd name="connsiteY286" fmla="*/ 4006375 h 5467529"/>
              <a:gd name="connsiteX287" fmla="*/ 612742 w 2639504"/>
              <a:gd name="connsiteY287" fmla="*/ 4053509 h 5467529"/>
              <a:gd name="connsiteX288" fmla="*/ 565608 w 2639504"/>
              <a:gd name="connsiteY288" fmla="*/ 4006375 h 5467529"/>
              <a:gd name="connsiteX289" fmla="*/ 612742 w 2639504"/>
              <a:gd name="connsiteY289" fmla="*/ 3959241 h 5467529"/>
              <a:gd name="connsiteX290" fmla="*/ 329938 w 2639504"/>
              <a:gd name="connsiteY290" fmla="*/ 3959241 h 5467529"/>
              <a:gd name="connsiteX291" fmla="*/ 377072 w 2639504"/>
              <a:gd name="connsiteY291" fmla="*/ 4006375 h 5467529"/>
              <a:gd name="connsiteX292" fmla="*/ 329938 w 2639504"/>
              <a:gd name="connsiteY292" fmla="*/ 4053509 h 5467529"/>
              <a:gd name="connsiteX293" fmla="*/ 282804 w 2639504"/>
              <a:gd name="connsiteY293" fmla="*/ 4006375 h 5467529"/>
              <a:gd name="connsiteX294" fmla="*/ 329938 w 2639504"/>
              <a:gd name="connsiteY294" fmla="*/ 3959241 h 5467529"/>
              <a:gd name="connsiteX295" fmla="*/ 47134 w 2639504"/>
              <a:gd name="connsiteY295" fmla="*/ 3959241 h 5467529"/>
              <a:gd name="connsiteX296" fmla="*/ 94268 w 2639504"/>
              <a:gd name="connsiteY296" fmla="*/ 4006375 h 5467529"/>
              <a:gd name="connsiteX297" fmla="*/ 47134 w 2639504"/>
              <a:gd name="connsiteY297" fmla="*/ 4053509 h 5467529"/>
              <a:gd name="connsiteX298" fmla="*/ 0 w 2639504"/>
              <a:gd name="connsiteY298" fmla="*/ 4006375 h 5467529"/>
              <a:gd name="connsiteX299" fmla="*/ 47134 w 2639504"/>
              <a:gd name="connsiteY299" fmla="*/ 3959241 h 5467529"/>
              <a:gd name="connsiteX300" fmla="*/ 2592370 w 2639504"/>
              <a:gd name="connsiteY300" fmla="*/ 3676437 h 5467529"/>
              <a:gd name="connsiteX301" fmla="*/ 2639504 w 2639504"/>
              <a:gd name="connsiteY301" fmla="*/ 3723571 h 5467529"/>
              <a:gd name="connsiteX302" fmla="*/ 2592370 w 2639504"/>
              <a:gd name="connsiteY302" fmla="*/ 3770705 h 5467529"/>
              <a:gd name="connsiteX303" fmla="*/ 2545236 w 2639504"/>
              <a:gd name="connsiteY303" fmla="*/ 3723571 h 5467529"/>
              <a:gd name="connsiteX304" fmla="*/ 2592370 w 2639504"/>
              <a:gd name="connsiteY304" fmla="*/ 3676437 h 5467529"/>
              <a:gd name="connsiteX305" fmla="*/ 2309566 w 2639504"/>
              <a:gd name="connsiteY305" fmla="*/ 3676437 h 5467529"/>
              <a:gd name="connsiteX306" fmla="*/ 2356700 w 2639504"/>
              <a:gd name="connsiteY306" fmla="*/ 3723571 h 5467529"/>
              <a:gd name="connsiteX307" fmla="*/ 2309566 w 2639504"/>
              <a:gd name="connsiteY307" fmla="*/ 3770705 h 5467529"/>
              <a:gd name="connsiteX308" fmla="*/ 2262432 w 2639504"/>
              <a:gd name="connsiteY308" fmla="*/ 3723571 h 5467529"/>
              <a:gd name="connsiteX309" fmla="*/ 2309566 w 2639504"/>
              <a:gd name="connsiteY309" fmla="*/ 3676437 h 5467529"/>
              <a:gd name="connsiteX310" fmla="*/ 2026762 w 2639504"/>
              <a:gd name="connsiteY310" fmla="*/ 3676437 h 5467529"/>
              <a:gd name="connsiteX311" fmla="*/ 2073896 w 2639504"/>
              <a:gd name="connsiteY311" fmla="*/ 3723571 h 5467529"/>
              <a:gd name="connsiteX312" fmla="*/ 2026762 w 2639504"/>
              <a:gd name="connsiteY312" fmla="*/ 3770705 h 5467529"/>
              <a:gd name="connsiteX313" fmla="*/ 1979628 w 2639504"/>
              <a:gd name="connsiteY313" fmla="*/ 3723571 h 5467529"/>
              <a:gd name="connsiteX314" fmla="*/ 2026762 w 2639504"/>
              <a:gd name="connsiteY314" fmla="*/ 3676437 h 5467529"/>
              <a:gd name="connsiteX315" fmla="*/ 1743958 w 2639504"/>
              <a:gd name="connsiteY315" fmla="*/ 3676437 h 5467529"/>
              <a:gd name="connsiteX316" fmla="*/ 1791092 w 2639504"/>
              <a:gd name="connsiteY316" fmla="*/ 3723571 h 5467529"/>
              <a:gd name="connsiteX317" fmla="*/ 1743958 w 2639504"/>
              <a:gd name="connsiteY317" fmla="*/ 3770705 h 5467529"/>
              <a:gd name="connsiteX318" fmla="*/ 1696824 w 2639504"/>
              <a:gd name="connsiteY318" fmla="*/ 3723571 h 5467529"/>
              <a:gd name="connsiteX319" fmla="*/ 1743958 w 2639504"/>
              <a:gd name="connsiteY319" fmla="*/ 3676437 h 5467529"/>
              <a:gd name="connsiteX320" fmla="*/ 1461154 w 2639504"/>
              <a:gd name="connsiteY320" fmla="*/ 3676437 h 5467529"/>
              <a:gd name="connsiteX321" fmla="*/ 1508288 w 2639504"/>
              <a:gd name="connsiteY321" fmla="*/ 3723571 h 5467529"/>
              <a:gd name="connsiteX322" fmla="*/ 1461154 w 2639504"/>
              <a:gd name="connsiteY322" fmla="*/ 3770705 h 5467529"/>
              <a:gd name="connsiteX323" fmla="*/ 1414020 w 2639504"/>
              <a:gd name="connsiteY323" fmla="*/ 3723571 h 5467529"/>
              <a:gd name="connsiteX324" fmla="*/ 1461154 w 2639504"/>
              <a:gd name="connsiteY324" fmla="*/ 3676437 h 5467529"/>
              <a:gd name="connsiteX325" fmla="*/ 1178350 w 2639504"/>
              <a:gd name="connsiteY325" fmla="*/ 3676437 h 5467529"/>
              <a:gd name="connsiteX326" fmla="*/ 1225484 w 2639504"/>
              <a:gd name="connsiteY326" fmla="*/ 3723571 h 5467529"/>
              <a:gd name="connsiteX327" fmla="*/ 1178350 w 2639504"/>
              <a:gd name="connsiteY327" fmla="*/ 3770705 h 5467529"/>
              <a:gd name="connsiteX328" fmla="*/ 1131216 w 2639504"/>
              <a:gd name="connsiteY328" fmla="*/ 3723571 h 5467529"/>
              <a:gd name="connsiteX329" fmla="*/ 1178350 w 2639504"/>
              <a:gd name="connsiteY329" fmla="*/ 3676437 h 5467529"/>
              <a:gd name="connsiteX330" fmla="*/ 895546 w 2639504"/>
              <a:gd name="connsiteY330" fmla="*/ 3676437 h 5467529"/>
              <a:gd name="connsiteX331" fmla="*/ 942680 w 2639504"/>
              <a:gd name="connsiteY331" fmla="*/ 3723571 h 5467529"/>
              <a:gd name="connsiteX332" fmla="*/ 895546 w 2639504"/>
              <a:gd name="connsiteY332" fmla="*/ 3770705 h 5467529"/>
              <a:gd name="connsiteX333" fmla="*/ 848412 w 2639504"/>
              <a:gd name="connsiteY333" fmla="*/ 3723571 h 5467529"/>
              <a:gd name="connsiteX334" fmla="*/ 895546 w 2639504"/>
              <a:gd name="connsiteY334" fmla="*/ 3676437 h 5467529"/>
              <a:gd name="connsiteX335" fmla="*/ 612742 w 2639504"/>
              <a:gd name="connsiteY335" fmla="*/ 3676437 h 5467529"/>
              <a:gd name="connsiteX336" fmla="*/ 659876 w 2639504"/>
              <a:gd name="connsiteY336" fmla="*/ 3723571 h 5467529"/>
              <a:gd name="connsiteX337" fmla="*/ 612742 w 2639504"/>
              <a:gd name="connsiteY337" fmla="*/ 3770705 h 5467529"/>
              <a:gd name="connsiteX338" fmla="*/ 565608 w 2639504"/>
              <a:gd name="connsiteY338" fmla="*/ 3723571 h 5467529"/>
              <a:gd name="connsiteX339" fmla="*/ 612742 w 2639504"/>
              <a:gd name="connsiteY339" fmla="*/ 3676437 h 5467529"/>
              <a:gd name="connsiteX340" fmla="*/ 329938 w 2639504"/>
              <a:gd name="connsiteY340" fmla="*/ 3676437 h 5467529"/>
              <a:gd name="connsiteX341" fmla="*/ 377072 w 2639504"/>
              <a:gd name="connsiteY341" fmla="*/ 3723571 h 5467529"/>
              <a:gd name="connsiteX342" fmla="*/ 329938 w 2639504"/>
              <a:gd name="connsiteY342" fmla="*/ 3770705 h 5467529"/>
              <a:gd name="connsiteX343" fmla="*/ 282804 w 2639504"/>
              <a:gd name="connsiteY343" fmla="*/ 3723571 h 5467529"/>
              <a:gd name="connsiteX344" fmla="*/ 329938 w 2639504"/>
              <a:gd name="connsiteY344" fmla="*/ 3676437 h 5467529"/>
              <a:gd name="connsiteX345" fmla="*/ 47134 w 2639504"/>
              <a:gd name="connsiteY345" fmla="*/ 3676437 h 5467529"/>
              <a:gd name="connsiteX346" fmla="*/ 94268 w 2639504"/>
              <a:gd name="connsiteY346" fmla="*/ 3723571 h 5467529"/>
              <a:gd name="connsiteX347" fmla="*/ 47134 w 2639504"/>
              <a:gd name="connsiteY347" fmla="*/ 3770705 h 5467529"/>
              <a:gd name="connsiteX348" fmla="*/ 0 w 2639504"/>
              <a:gd name="connsiteY348" fmla="*/ 3723571 h 5467529"/>
              <a:gd name="connsiteX349" fmla="*/ 47134 w 2639504"/>
              <a:gd name="connsiteY349" fmla="*/ 3676437 h 5467529"/>
              <a:gd name="connsiteX350" fmla="*/ 2592370 w 2639504"/>
              <a:gd name="connsiteY350" fmla="*/ 3393633 h 5467529"/>
              <a:gd name="connsiteX351" fmla="*/ 2639504 w 2639504"/>
              <a:gd name="connsiteY351" fmla="*/ 3440767 h 5467529"/>
              <a:gd name="connsiteX352" fmla="*/ 2592370 w 2639504"/>
              <a:gd name="connsiteY352" fmla="*/ 3487901 h 5467529"/>
              <a:gd name="connsiteX353" fmla="*/ 2545236 w 2639504"/>
              <a:gd name="connsiteY353" fmla="*/ 3440767 h 5467529"/>
              <a:gd name="connsiteX354" fmla="*/ 2592370 w 2639504"/>
              <a:gd name="connsiteY354" fmla="*/ 3393633 h 5467529"/>
              <a:gd name="connsiteX355" fmla="*/ 2309566 w 2639504"/>
              <a:gd name="connsiteY355" fmla="*/ 3393633 h 5467529"/>
              <a:gd name="connsiteX356" fmla="*/ 2356700 w 2639504"/>
              <a:gd name="connsiteY356" fmla="*/ 3440767 h 5467529"/>
              <a:gd name="connsiteX357" fmla="*/ 2309566 w 2639504"/>
              <a:gd name="connsiteY357" fmla="*/ 3487901 h 5467529"/>
              <a:gd name="connsiteX358" fmla="*/ 2262432 w 2639504"/>
              <a:gd name="connsiteY358" fmla="*/ 3440767 h 5467529"/>
              <a:gd name="connsiteX359" fmla="*/ 2309566 w 2639504"/>
              <a:gd name="connsiteY359" fmla="*/ 3393633 h 5467529"/>
              <a:gd name="connsiteX360" fmla="*/ 2026762 w 2639504"/>
              <a:gd name="connsiteY360" fmla="*/ 3393633 h 5467529"/>
              <a:gd name="connsiteX361" fmla="*/ 2073896 w 2639504"/>
              <a:gd name="connsiteY361" fmla="*/ 3440767 h 5467529"/>
              <a:gd name="connsiteX362" fmla="*/ 2026762 w 2639504"/>
              <a:gd name="connsiteY362" fmla="*/ 3487901 h 5467529"/>
              <a:gd name="connsiteX363" fmla="*/ 1979628 w 2639504"/>
              <a:gd name="connsiteY363" fmla="*/ 3440767 h 5467529"/>
              <a:gd name="connsiteX364" fmla="*/ 2026762 w 2639504"/>
              <a:gd name="connsiteY364" fmla="*/ 3393633 h 5467529"/>
              <a:gd name="connsiteX365" fmla="*/ 1743958 w 2639504"/>
              <a:gd name="connsiteY365" fmla="*/ 3393633 h 5467529"/>
              <a:gd name="connsiteX366" fmla="*/ 1791092 w 2639504"/>
              <a:gd name="connsiteY366" fmla="*/ 3440767 h 5467529"/>
              <a:gd name="connsiteX367" fmla="*/ 1743958 w 2639504"/>
              <a:gd name="connsiteY367" fmla="*/ 3487901 h 5467529"/>
              <a:gd name="connsiteX368" fmla="*/ 1696824 w 2639504"/>
              <a:gd name="connsiteY368" fmla="*/ 3440767 h 5467529"/>
              <a:gd name="connsiteX369" fmla="*/ 1743958 w 2639504"/>
              <a:gd name="connsiteY369" fmla="*/ 3393633 h 5467529"/>
              <a:gd name="connsiteX370" fmla="*/ 1461154 w 2639504"/>
              <a:gd name="connsiteY370" fmla="*/ 3393633 h 5467529"/>
              <a:gd name="connsiteX371" fmla="*/ 1508288 w 2639504"/>
              <a:gd name="connsiteY371" fmla="*/ 3440767 h 5467529"/>
              <a:gd name="connsiteX372" fmla="*/ 1461154 w 2639504"/>
              <a:gd name="connsiteY372" fmla="*/ 3487901 h 5467529"/>
              <a:gd name="connsiteX373" fmla="*/ 1414020 w 2639504"/>
              <a:gd name="connsiteY373" fmla="*/ 3440767 h 5467529"/>
              <a:gd name="connsiteX374" fmla="*/ 1461154 w 2639504"/>
              <a:gd name="connsiteY374" fmla="*/ 3393633 h 5467529"/>
              <a:gd name="connsiteX375" fmla="*/ 1178350 w 2639504"/>
              <a:gd name="connsiteY375" fmla="*/ 3393633 h 5467529"/>
              <a:gd name="connsiteX376" fmla="*/ 1225484 w 2639504"/>
              <a:gd name="connsiteY376" fmla="*/ 3440767 h 5467529"/>
              <a:gd name="connsiteX377" fmla="*/ 1178350 w 2639504"/>
              <a:gd name="connsiteY377" fmla="*/ 3487901 h 5467529"/>
              <a:gd name="connsiteX378" fmla="*/ 1131216 w 2639504"/>
              <a:gd name="connsiteY378" fmla="*/ 3440767 h 5467529"/>
              <a:gd name="connsiteX379" fmla="*/ 1178350 w 2639504"/>
              <a:gd name="connsiteY379" fmla="*/ 3393633 h 5467529"/>
              <a:gd name="connsiteX380" fmla="*/ 895546 w 2639504"/>
              <a:gd name="connsiteY380" fmla="*/ 3393633 h 5467529"/>
              <a:gd name="connsiteX381" fmla="*/ 942680 w 2639504"/>
              <a:gd name="connsiteY381" fmla="*/ 3440767 h 5467529"/>
              <a:gd name="connsiteX382" fmla="*/ 895546 w 2639504"/>
              <a:gd name="connsiteY382" fmla="*/ 3487901 h 5467529"/>
              <a:gd name="connsiteX383" fmla="*/ 848412 w 2639504"/>
              <a:gd name="connsiteY383" fmla="*/ 3440767 h 5467529"/>
              <a:gd name="connsiteX384" fmla="*/ 895546 w 2639504"/>
              <a:gd name="connsiteY384" fmla="*/ 3393633 h 5467529"/>
              <a:gd name="connsiteX385" fmla="*/ 612742 w 2639504"/>
              <a:gd name="connsiteY385" fmla="*/ 3393633 h 5467529"/>
              <a:gd name="connsiteX386" fmla="*/ 659876 w 2639504"/>
              <a:gd name="connsiteY386" fmla="*/ 3440767 h 5467529"/>
              <a:gd name="connsiteX387" fmla="*/ 612742 w 2639504"/>
              <a:gd name="connsiteY387" fmla="*/ 3487901 h 5467529"/>
              <a:gd name="connsiteX388" fmla="*/ 565608 w 2639504"/>
              <a:gd name="connsiteY388" fmla="*/ 3440767 h 5467529"/>
              <a:gd name="connsiteX389" fmla="*/ 612742 w 2639504"/>
              <a:gd name="connsiteY389" fmla="*/ 3393633 h 5467529"/>
              <a:gd name="connsiteX390" fmla="*/ 329938 w 2639504"/>
              <a:gd name="connsiteY390" fmla="*/ 3393633 h 5467529"/>
              <a:gd name="connsiteX391" fmla="*/ 377072 w 2639504"/>
              <a:gd name="connsiteY391" fmla="*/ 3440767 h 5467529"/>
              <a:gd name="connsiteX392" fmla="*/ 329938 w 2639504"/>
              <a:gd name="connsiteY392" fmla="*/ 3487901 h 5467529"/>
              <a:gd name="connsiteX393" fmla="*/ 282804 w 2639504"/>
              <a:gd name="connsiteY393" fmla="*/ 3440767 h 5467529"/>
              <a:gd name="connsiteX394" fmla="*/ 329938 w 2639504"/>
              <a:gd name="connsiteY394" fmla="*/ 3393633 h 5467529"/>
              <a:gd name="connsiteX395" fmla="*/ 47134 w 2639504"/>
              <a:gd name="connsiteY395" fmla="*/ 3393633 h 5467529"/>
              <a:gd name="connsiteX396" fmla="*/ 94268 w 2639504"/>
              <a:gd name="connsiteY396" fmla="*/ 3440767 h 5467529"/>
              <a:gd name="connsiteX397" fmla="*/ 47134 w 2639504"/>
              <a:gd name="connsiteY397" fmla="*/ 3487901 h 5467529"/>
              <a:gd name="connsiteX398" fmla="*/ 0 w 2639504"/>
              <a:gd name="connsiteY398" fmla="*/ 3440767 h 5467529"/>
              <a:gd name="connsiteX399" fmla="*/ 47134 w 2639504"/>
              <a:gd name="connsiteY399" fmla="*/ 3393633 h 5467529"/>
              <a:gd name="connsiteX400" fmla="*/ 2592370 w 2639504"/>
              <a:gd name="connsiteY400" fmla="*/ 3110829 h 5467529"/>
              <a:gd name="connsiteX401" fmla="*/ 2639504 w 2639504"/>
              <a:gd name="connsiteY401" fmla="*/ 3157963 h 5467529"/>
              <a:gd name="connsiteX402" fmla="*/ 2592370 w 2639504"/>
              <a:gd name="connsiteY402" fmla="*/ 3205097 h 5467529"/>
              <a:gd name="connsiteX403" fmla="*/ 2545236 w 2639504"/>
              <a:gd name="connsiteY403" fmla="*/ 3157963 h 5467529"/>
              <a:gd name="connsiteX404" fmla="*/ 2592370 w 2639504"/>
              <a:gd name="connsiteY404" fmla="*/ 3110829 h 5467529"/>
              <a:gd name="connsiteX405" fmla="*/ 2309566 w 2639504"/>
              <a:gd name="connsiteY405" fmla="*/ 3110829 h 5467529"/>
              <a:gd name="connsiteX406" fmla="*/ 2356700 w 2639504"/>
              <a:gd name="connsiteY406" fmla="*/ 3157963 h 5467529"/>
              <a:gd name="connsiteX407" fmla="*/ 2309566 w 2639504"/>
              <a:gd name="connsiteY407" fmla="*/ 3205097 h 5467529"/>
              <a:gd name="connsiteX408" fmla="*/ 2262432 w 2639504"/>
              <a:gd name="connsiteY408" fmla="*/ 3157963 h 5467529"/>
              <a:gd name="connsiteX409" fmla="*/ 2309566 w 2639504"/>
              <a:gd name="connsiteY409" fmla="*/ 3110829 h 5467529"/>
              <a:gd name="connsiteX410" fmla="*/ 2026762 w 2639504"/>
              <a:gd name="connsiteY410" fmla="*/ 3110829 h 5467529"/>
              <a:gd name="connsiteX411" fmla="*/ 2073896 w 2639504"/>
              <a:gd name="connsiteY411" fmla="*/ 3157963 h 5467529"/>
              <a:gd name="connsiteX412" fmla="*/ 2026762 w 2639504"/>
              <a:gd name="connsiteY412" fmla="*/ 3205097 h 5467529"/>
              <a:gd name="connsiteX413" fmla="*/ 1979628 w 2639504"/>
              <a:gd name="connsiteY413" fmla="*/ 3157963 h 5467529"/>
              <a:gd name="connsiteX414" fmla="*/ 2026762 w 2639504"/>
              <a:gd name="connsiteY414" fmla="*/ 3110829 h 5467529"/>
              <a:gd name="connsiteX415" fmla="*/ 1743958 w 2639504"/>
              <a:gd name="connsiteY415" fmla="*/ 3110829 h 5467529"/>
              <a:gd name="connsiteX416" fmla="*/ 1791092 w 2639504"/>
              <a:gd name="connsiteY416" fmla="*/ 3157963 h 5467529"/>
              <a:gd name="connsiteX417" fmla="*/ 1743958 w 2639504"/>
              <a:gd name="connsiteY417" fmla="*/ 3205097 h 5467529"/>
              <a:gd name="connsiteX418" fmla="*/ 1696824 w 2639504"/>
              <a:gd name="connsiteY418" fmla="*/ 3157963 h 5467529"/>
              <a:gd name="connsiteX419" fmla="*/ 1743958 w 2639504"/>
              <a:gd name="connsiteY419" fmla="*/ 3110829 h 5467529"/>
              <a:gd name="connsiteX420" fmla="*/ 1461154 w 2639504"/>
              <a:gd name="connsiteY420" fmla="*/ 3110829 h 5467529"/>
              <a:gd name="connsiteX421" fmla="*/ 1508288 w 2639504"/>
              <a:gd name="connsiteY421" fmla="*/ 3157963 h 5467529"/>
              <a:gd name="connsiteX422" fmla="*/ 1461154 w 2639504"/>
              <a:gd name="connsiteY422" fmla="*/ 3205097 h 5467529"/>
              <a:gd name="connsiteX423" fmla="*/ 1414020 w 2639504"/>
              <a:gd name="connsiteY423" fmla="*/ 3157963 h 5467529"/>
              <a:gd name="connsiteX424" fmla="*/ 1461154 w 2639504"/>
              <a:gd name="connsiteY424" fmla="*/ 3110829 h 5467529"/>
              <a:gd name="connsiteX425" fmla="*/ 1178350 w 2639504"/>
              <a:gd name="connsiteY425" fmla="*/ 3110829 h 5467529"/>
              <a:gd name="connsiteX426" fmla="*/ 1225484 w 2639504"/>
              <a:gd name="connsiteY426" fmla="*/ 3157963 h 5467529"/>
              <a:gd name="connsiteX427" fmla="*/ 1178350 w 2639504"/>
              <a:gd name="connsiteY427" fmla="*/ 3205097 h 5467529"/>
              <a:gd name="connsiteX428" fmla="*/ 1131216 w 2639504"/>
              <a:gd name="connsiteY428" fmla="*/ 3157963 h 5467529"/>
              <a:gd name="connsiteX429" fmla="*/ 1178350 w 2639504"/>
              <a:gd name="connsiteY429" fmla="*/ 3110829 h 5467529"/>
              <a:gd name="connsiteX430" fmla="*/ 895546 w 2639504"/>
              <a:gd name="connsiteY430" fmla="*/ 3110829 h 5467529"/>
              <a:gd name="connsiteX431" fmla="*/ 942680 w 2639504"/>
              <a:gd name="connsiteY431" fmla="*/ 3157963 h 5467529"/>
              <a:gd name="connsiteX432" fmla="*/ 895546 w 2639504"/>
              <a:gd name="connsiteY432" fmla="*/ 3205097 h 5467529"/>
              <a:gd name="connsiteX433" fmla="*/ 848412 w 2639504"/>
              <a:gd name="connsiteY433" fmla="*/ 3157963 h 5467529"/>
              <a:gd name="connsiteX434" fmla="*/ 895546 w 2639504"/>
              <a:gd name="connsiteY434" fmla="*/ 3110829 h 5467529"/>
              <a:gd name="connsiteX435" fmla="*/ 612742 w 2639504"/>
              <a:gd name="connsiteY435" fmla="*/ 3110829 h 5467529"/>
              <a:gd name="connsiteX436" fmla="*/ 659876 w 2639504"/>
              <a:gd name="connsiteY436" fmla="*/ 3157963 h 5467529"/>
              <a:gd name="connsiteX437" fmla="*/ 612742 w 2639504"/>
              <a:gd name="connsiteY437" fmla="*/ 3205097 h 5467529"/>
              <a:gd name="connsiteX438" fmla="*/ 565608 w 2639504"/>
              <a:gd name="connsiteY438" fmla="*/ 3157963 h 5467529"/>
              <a:gd name="connsiteX439" fmla="*/ 612742 w 2639504"/>
              <a:gd name="connsiteY439" fmla="*/ 3110829 h 5467529"/>
              <a:gd name="connsiteX440" fmla="*/ 329938 w 2639504"/>
              <a:gd name="connsiteY440" fmla="*/ 3110829 h 5467529"/>
              <a:gd name="connsiteX441" fmla="*/ 377072 w 2639504"/>
              <a:gd name="connsiteY441" fmla="*/ 3157963 h 5467529"/>
              <a:gd name="connsiteX442" fmla="*/ 329938 w 2639504"/>
              <a:gd name="connsiteY442" fmla="*/ 3205097 h 5467529"/>
              <a:gd name="connsiteX443" fmla="*/ 282804 w 2639504"/>
              <a:gd name="connsiteY443" fmla="*/ 3157963 h 5467529"/>
              <a:gd name="connsiteX444" fmla="*/ 329938 w 2639504"/>
              <a:gd name="connsiteY444" fmla="*/ 3110829 h 5467529"/>
              <a:gd name="connsiteX445" fmla="*/ 47134 w 2639504"/>
              <a:gd name="connsiteY445" fmla="*/ 3110829 h 5467529"/>
              <a:gd name="connsiteX446" fmla="*/ 94268 w 2639504"/>
              <a:gd name="connsiteY446" fmla="*/ 3157963 h 5467529"/>
              <a:gd name="connsiteX447" fmla="*/ 47134 w 2639504"/>
              <a:gd name="connsiteY447" fmla="*/ 3205097 h 5467529"/>
              <a:gd name="connsiteX448" fmla="*/ 0 w 2639504"/>
              <a:gd name="connsiteY448" fmla="*/ 3157963 h 5467529"/>
              <a:gd name="connsiteX449" fmla="*/ 47134 w 2639504"/>
              <a:gd name="connsiteY449" fmla="*/ 3110829 h 5467529"/>
              <a:gd name="connsiteX450" fmla="*/ 2592370 w 2639504"/>
              <a:gd name="connsiteY450" fmla="*/ 2828025 h 5467529"/>
              <a:gd name="connsiteX451" fmla="*/ 2639504 w 2639504"/>
              <a:gd name="connsiteY451" fmla="*/ 2875159 h 5467529"/>
              <a:gd name="connsiteX452" fmla="*/ 2592370 w 2639504"/>
              <a:gd name="connsiteY452" fmla="*/ 2922293 h 5467529"/>
              <a:gd name="connsiteX453" fmla="*/ 2545236 w 2639504"/>
              <a:gd name="connsiteY453" fmla="*/ 2875159 h 5467529"/>
              <a:gd name="connsiteX454" fmla="*/ 2592370 w 2639504"/>
              <a:gd name="connsiteY454" fmla="*/ 2828025 h 5467529"/>
              <a:gd name="connsiteX455" fmla="*/ 2309566 w 2639504"/>
              <a:gd name="connsiteY455" fmla="*/ 2828025 h 5467529"/>
              <a:gd name="connsiteX456" fmla="*/ 2356700 w 2639504"/>
              <a:gd name="connsiteY456" fmla="*/ 2875159 h 5467529"/>
              <a:gd name="connsiteX457" fmla="*/ 2309566 w 2639504"/>
              <a:gd name="connsiteY457" fmla="*/ 2922293 h 5467529"/>
              <a:gd name="connsiteX458" fmla="*/ 2262432 w 2639504"/>
              <a:gd name="connsiteY458" fmla="*/ 2875159 h 5467529"/>
              <a:gd name="connsiteX459" fmla="*/ 2309566 w 2639504"/>
              <a:gd name="connsiteY459" fmla="*/ 2828025 h 5467529"/>
              <a:gd name="connsiteX460" fmla="*/ 2026762 w 2639504"/>
              <a:gd name="connsiteY460" fmla="*/ 2828025 h 5467529"/>
              <a:gd name="connsiteX461" fmla="*/ 2073896 w 2639504"/>
              <a:gd name="connsiteY461" fmla="*/ 2875159 h 5467529"/>
              <a:gd name="connsiteX462" fmla="*/ 2026762 w 2639504"/>
              <a:gd name="connsiteY462" fmla="*/ 2922293 h 5467529"/>
              <a:gd name="connsiteX463" fmla="*/ 1979628 w 2639504"/>
              <a:gd name="connsiteY463" fmla="*/ 2875159 h 5467529"/>
              <a:gd name="connsiteX464" fmla="*/ 2026762 w 2639504"/>
              <a:gd name="connsiteY464" fmla="*/ 2828025 h 5467529"/>
              <a:gd name="connsiteX465" fmla="*/ 1743958 w 2639504"/>
              <a:gd name="connsiteY465" fmla="*/ 2828025 h 5467529"/>
              <a:gd name="connsiteX466" fmla="*/ 1791092 w 2639504"/>
              <a:gd name="connsiteY466" fmla="*/ 2875159 h 5467529"/>
              <a:gd name="connsiteX467" fmla="*/ 1743958 w 2639504"/>
              <a:gd name="connsiteY467" fmla="*/ 2922293 h 5467529"/>
              <a:gd name="connsiteX468" fmla="*/ 1696824 w 2639504"/>
              <a:gd name="connsiteY468" fmla="*/ 2875159 h 5467529"/>
              <a:gd name="connsiteX469" fmla="*/ 1743958 w 2639504"/>
              <a:gd name="connsiteY469" fmla="*/ 2828025 h 5467529"/>
              <a:gd name="connsiteX470" fmla="*/ 1461154 w 2639504"/>
              <a:gd name="connsiteY470" fmla="*/ 2828025 h 5467529"/>
              <a:gd name="connsiteX471" fmla="*/ 1508288 w 2639504"/>
              <a:gd name="connsiteY471" fmla="*/ 2875159 h 5467529"/>
              <a:gd name="connsiteX472" fmla="*/ 1461154 w 2639504"/>
              <a:gd name="connsiteY472" fmla="*/ 2922293 h 5467529"/>
              <a:gd name="connsiteX473" fmla="*/ 1414020 w 2639504"/>
              <a:gd name="connsiteY473" fmla="*/ 2875159 h 5467529"/>
              <a:gd name="connsiteX474" fmla="*/ 1461154 w 2639504"/>
              <a:gd name="connsiteY474" fmla="*/ 2828025 h 5467529"/>
              <a:gd name="connsiteX475" fmla="*/ 1178350 w 2639504"/>
              <a:gd name="connsiteY475" fmla="*/ 2828025 h 5467529"/>
              <a:gd name="connsiteX476" fmla="*/ 1225484 w 2639504"/>
              <a:gd name="connsiteY476" fmla="*/ 2875159 h 5467529"/>
              <a:gd name="connsiteX477" fmla="*/ 1178350 w 2639504"/>
              <a:gd name="connsiteY477" fmla="*/ 2922293 h 5467529"/>
              <a:gd name="connsiteX478" fmla="*/ 1131216 w 2639504"/>
              <a:gd name="connsiteY478" fmla="*/ 2875159 h 5467529"/>
              <a:gd name="connsiteX479" fmla="*/ 1178350 w 2639504"/>
              <a:gd name="connsiteY479" fmla="*/ 2828025 h 5467529"/>
              <a:gd name="connsiteX480" fmla="*/ 895546 w 2639504"/>
              <a:gd name="connsiteY480" fmla="*/ 2828025 h 5467529"/>
              <a:gd name="connsiteX481" fmla="*/ 942680 w 2639504"/>
              <a:gd name="connsiteY481" fmla="*/ 2875159 h 5467529"/>
              <a:gd name="connsiteX482" fmla="*/ 895546 w 2639504"/>
              <a:gd name="connsiteY482" fmla="*/ 2922293 h 5467529"/>
              <a:gd name="connsiteX483" fmla="*/ 848412 w 2639504"/>
              <a:gd name="connsiteY483" fmla="*/ 2875159 h 5467529"/>
              <a:gd name="connsiteX484" fmla="*/ 895546 w 2639504"/>
              <a:gd name="connsiteY484" fmla="*/ 2828025 h 5467529"/>
              <a:gd name="connsiteX485" fmla="*/ 612742 w 2639504"/>
              <a:gd name="connsiteY485" fmla="*/ 2828025 h 5467529"/>
              <a:gd name="connsiteX486" fmla="*/ 659876 w 2639504"/>
              <a:gd name="connsiteY486" fmla="*/ 2875159 h 5467529"/>
              <a:gd name="connsiteX487" fmla="*/ 612742 w 2639504"/>
              <a:gd name="connsiteY487" fmla="*/ 2922293 h 5467529"/>
              <a:gd name="connsiteX488" fmla="*/ 565608 w 2639504"/>
              <a:gd name="connsiteY488" fmla="*/ 2875159 h 5467529"/>
              <a:gd name="connsiteX489" fmla="*/ 612742 w 2639504"/>
              <a:gd name="connsiteY489" fmla="*/ 2828025 h 5467529"/>
              <a:gd name="connsiteX490" fmla="*/ 329938 w 2639504"/>
              <a:gd name="connsiteY490" fmla="*/ 2828025 h 5467529"/>
              <a:gd name="connsiteX491" fmla="*/ 377072 w 2639504"/>
              <a:gd name="connsiteY491" fmla="*/ 2875159 h 5467529"/>
              <a:gd name="connsiteX492" fmla="*/ 329938 w 2639504"/>
              <a:gd name="connsiteY492" fmla="*/ 2922293 h 5467529"/>
              <a:gd name="connsiteX493" fmla="*/ 282804 w 2639504"/>
              <a:gd name="connsiteY493" fmla="*/ 2875159 h 5467529"/>
              <a:gd name="connsiteX494" fmla="*/ 329938 w 2639504"/>
              <a:gd name="connsiteY494" fmla="*/ 2828025 h 5467529"/>
              <a:gd name="connsiteX495" fmla="*/ 47134 w 2639504"/>
              <a:gd name="connsiteY495" fmla="*/ 2828025 h 5467529"/>
              <a:gd name="connsiteX496" fmla="*/ 94268 w 2639504"/>
              <a:gd name="connsiteY496" fmla="*/ 2875159 h 5467529"/>
              <a:gd name="connsiteX497" fmla="*/ 47134 w 2639504"/>
              <a:gd name="connsiteY497" fmla="*/ 2922293 h 5467529"/>
              <a:gd name="connsiteX498" fmla="*/ 0 w 2639504"/>
              <a:gd name="connsiteY498" fmla="*/ 2875159 h 5467529"/>
              <a:gd name="connsiteX499" fmla="*/ 47134 w 2639504"/>
              <a:gd name="connsiteY499" fmla="*/ 2828025 h 5467529"/>
              <a:gd name="connsiteX500" fmla="*/ 2592370 w 2639504"/>
              <a:gd name="connsiteY500" fmla="*/ 2545221 h 5467529"/>
              <a:gd name="connsiteX501" fmla="*/ 2639504 w 2639504"/>
              <a:gd name="connsiteY501" fmla="*/ 2592355 h 5467529"/>
              <a:gd name="connsiteX502" fmla="*/ 2592370 w 2639504"/>
              <a:gd name="connsiteY502" fmla="*/ 2639489 h 5467529"/>
              <a:gd name="connsiteX503" fmla="*/ 2545236 w 2639504"/>
              <a:gd name="connsiteY503" fmla="*/ 2592355 h 5467529"/>
              <a:gd name="connsiteX504" fmla="*/ 2592370 w 2639504"/>
              <a:gd name="connsiteY504" fmla="*/ 2545221 h 5467529"/>
              <a:gd name="connsiteX505" fmla="*/ 2309566 w 2639504"/>
              <a:gd name="connsiteY505" fmla="*/ 2545221 h 5467529"/>
              <a:gd name="connsiteX506" fmla="*/ 2356700 w 2639504"/>
              <a:gd name="connsiteY506" fmla="*/ 2592355 h 5467529"/>
              <a:gd name="connsiteX507" fmla="*/ 2309566 w 2639504"/>
              <a:gd name="connsiteY507" fmla="*/ 2639489 h 5467529"/>
              <a:gd name="connsiteX508" fmla="*/ 2262432 w 2639504"/>
              <a:gd name="connsiteY508" fmla="*/ 2592355 h 5467529"/>
              <a:gd name="connsiteX509" fmla="*/ 2309566 w 2639504"/>
              <a:gd name="connsiteY509" fmla="*/ 2545221 h 5467529"/>
              <a:gd name="connsiteX510" fmla="*/ 2026762 w 2639504"/>
              <a:gd name="connsiteY510" fmla="*/ 2545221 h 5467529"/>
              <a:gd name="connsiteX511" fmla="*/ 2073896 w 2639504"/>
              <a:gd name="connsiteY511" fmla="*/ 2592355 h 5467529"/>
              <a:gd name="connsiteX512" fmla="*/ 2026762 w 2639504"/>
              <a:gd name="connsiteY512" fmla="*/ 2639489 h 5467529"/>
              <a:gd name="connsiteX513" fmla="*/ 1979628 w 2639504"/>
              <a:gd name="connsiteY513" fmla="*/ 2592355 h 5467529"/>
              <a:gd name="connsiteX514" fmla="*/ 2026762 w 2639504"/>
              <a:gd name="connsiteY514" fmla="*/ 2545221 h 5467529"/>
              <a:gd name="connsiteX515" fmla="*/ 1743958 w 2639504"/>
              <a:gd name="connsiteY515" fmla="*/ 2545221 h 5467529"/>
              <a:gd name="connsiteX516" fmla="*/ 1791092 w 2639504"/>
              <a:gd name="connsiteY516" fmla="*/ 2592355 h 5467529"/>
              <a:gd name="connsiteX517" fmla="*/ 1743958 w 2639504"/>
              <a:gd name="connsiteY517" fmla="*/ 2639489 h 5467529"/>
              <a:gd name="connsiteX518" fmla="*/ 1696824 w 2639504"/>
              <a:gd name="connsiteY518" fmla="*/ 2592355 h 5467529"/>
              <a:gd name="connsiteX519" fmla="*/ 1743958 w 2639504"/>
              <a:gd name="connsiteY519" fmla="*/ 2545221 h 5467529"/>
              <a:gd name="connsiteX520" fmla="*/ 1461154 w 2639504"/>
              <a:gd name="connsiteY520" fmla="*/ 2545221 h 5467529"/>
              <a:gd name="connsiteX521" fmla="*/ 1508288 w 2639504"/>
              <a:gd name="connsiteY521" fmla="*/ 2592355 h 5467529"/>
              <a:gd name="connsiteX522" fmla="*/ 1461154 w 2639504"/>
              <a:gd name="connsiteY522" fmla="*/ 2639489 h 5467529"/>
              <a:gd name="connsiteX523" fmla="*/ 1414020 w 2639504"/>
              <a:gd name="connsiteY523" fmla="*/ 2592355 h 5467529"/>
              <a:gd name="connsiteX524" fmla="*/ 1461154 w 2639504"/>
              <a:gd name="connsiteY524" fmla="*/ 2545221 h 5467529"/>
              <a:gd name="connsiteX525" fmla="*/ 1178350 w 2639504"/>
              <a:gd name="connsiteY525" fmla="*/ 2545221 h 5467529"/>
              <a:gd name="connsiteX526" fmla="*/ 1225484 w 2639504"/>
              <a:gd name="connsiteY526" fmla="*/ 2592355 h 5467529"/>
              <a:gd name="connsiteX527" fmla="*/ 1178350 w 2639504"/>
              <a:gd name="connsiteY527" fmla="*/ 2639489 h 5467529"/>
              <a:gd name="connsiteX528" fmla="*/ 1131216 w 2639504"/>
              <a:gd name="connsiteY528" fmla="*/ 2592355 h 5467529"/>
              <a:gd name="connsiteX529" fmla="*/ 1178350 w 2639504"/>
              <a:gd name="connsiteY529" fmla="*/ 2545221 h 5467529"/>
              <a:gd name="connsiteX530" fmla="*/ 895546 w 2639504"/>
              <a:gd name="connsiteY530" fmla="*/ 2545221 h 5467529"/>
              <a:gd name="connsiteX531" fmla="*/ 942680 w 2639504"/>
              <a:gd name="connsiteY531" fmla="*/ 2592355 h 5467529"/>
              <a:gd name="connsiteX532" fmla="*/ 895546 w 2639504"/>
              <a:gd name="connsiteY532" fmla="*/ 2639489 h 5467529"/>
              <a:gd name="connsiteX533" fmla="*/ 848412 w 2639504"/>
              <a:gd name="connsiteY533" fmla="*/ 2592355 h 5467529"/>
              <a:gd name="connsiteX534" fmla="*/ 895546 w 2639504"/>
              <a:gd name="connsiteY534" fmla="*/ 2545221 h 5467529"/>
              <a:gd name="connsiteX535" fmla="*/ 612742 w 2639504"/>
              <a:gd name="connsiteY535" fmla="*/ 2545221 h 5467529"/>
              <a:gd name="connsiteX536" fmla="*/ 659876 w 2639504"/>
              <a:gd name="connsiteY536" fmla="*/ 2592355 h 5467529"/>
              <a:gd name="connsiteX537" fmla="*/ 612742 w 2639504"/>
              <a:gd name="connsiteY537" fmla="*/ 2639489 h 5467529"/>
              <a:gd name="connsiteX538" fmla="*/ 565608 w 2639504"/>
              <a:gd name="connsiteY538" fmla="*/ 2592355 h 5467529"/>
              <a:gd name="connsiteX539" fmla="*/ 612742 w 2639504"/>
              <a:gd name="connsiteY539" fmla="*/ 2545221 h 5467529"/>
              <a:gd name="connsiteX540" fmla="*/ 329938 w 2639504"/>
              <a:gd name="connsiteY540" fmla="*/ 2545221 h 5467529"/>
              <a:gd name="connsiteX541" fmla="*/ 377072 w 2639504"/>
              <a:gd name="connsiteY541" fmla="*/ 2592355 h 5467529"/>
              <a:gd name="connsiteX542" fmla="*/ 329938 w 2639504"/>
              <a:gd name="connsiteY542" fmla="*/ 2639489 h 5467529"/>
              <a:gd name="connsiteX543" fmla="*/ 282804 w 2639504"/>
              <a:gd name="connsiteY543" fmla="*/ 2592355 h 5467529"/>
              <a:gd name="connsiteX544" fmla="*/ 329938 w 2639504"/>
              <a:gd name="connsiteY544" fmla="*/ 2545221 h 5467529"/>
              <a:gd name="connsiteX545" fmla="*/ 47134 w 2639504"/>
              <a:gd name="connsiteY545" fmla="*/ 2545221 h 5467529"/>
              <a:gd name="connsiteX546" fmla="*/ 94268 w 2639504"/>
              <a:gd name="connsiteY546" fmla="*/ 2592355 h 5467529"/>
              <a:gd name="connsiteX547" fmla="*/ 47134 w 2639504"/>
              <a:gd name="connsiteY547" fmla="*/ 2639489 h 5467529"/>
              <a:gd name="connsiteX548" fmla="*/ 0 w 2639504"/>
              <a:gd name="connsiteY548" fmla="*/ 2592355 h 5467529"/>
              <a:gd name="connsiteX549" fmla="*/ 47134 w 2639504"/>
              <a:gd name="connsiteY549" fmla="*/ 2545221 h 5467529"/>
              <a:gd name="connsiteX550" fmla="*/ 2592370 w 2639504"/>
              <a:gd name="connsiteY550" fmla="*/ 2262417 h 5467529"/>
              <a:gd name="connsiteX551" fmla="*/ 2639504 w 2639504"/>
              <a:gd name="connsiteY551" fmla="*/ 2309551 h 5467529"/>
              <a:gd name="connsiteX552" fmla="*/ 2592370 w 2639504"/>
              <a:gd name="connsiteY552" fmla="*/ 2356685 h 5467529"/>
              <a:gd name="connsiteX553" fmla="*/ 2545236 w 2639504"/>
              <a:gd name="connsiteY553" fmla="*/ 2309551 h 5467529"/>
              <a:gd name="connsiteX554" fmla="*/ 2592370 w 2639504"/>
              <a:gd name="connsiteY554" fmla="*/ 2262417 h 5467529"/>
              <a:gd name="connsiteX555" fmla="*/ 2309566 w 2639504"/>
              <a:gd name="connsiteY555" fmla="*/ 2262417 h 5467529"/>
              <a:gd name="connsiteX556" fmla="*/ 2356700 w 2639504"/>
              <a:gd name="connsiteY556" fmla="*/ 2309551 h 5467529"/>
              <a:gd name="connsiteX557" fmla="*/ 2309566 w 2639504"/>
              <a:gd name="connsiteY557" fmla="*/ 2356685 h 5467529"/>
              <a:gd name="connsiteX558" fmla="*/ 2262432 w 2639504"/>
              <a:gd name="connsiteY558" fmla="*/ 2309551 h 5467529"/>
              <a:gd name="connsiteX559" fmla="*/ 2309566 w 2639504"/>
              <a:gd name="connsiteY559" fmla="*/ 2262417 h 5467529"/>
              <a:gd name="connsiteX560" fmla="*/ 2026762 w 2639504"/>
              <a:gd name="connsiteY560" fmla="*/ 2262417 h 5467529"/>
              <a:gd name="connsiteX561" fmla="*/ 2073896 w 2639504"/>
              <a:gd name="connsiteY561" fmla="*/ 2309551 h 5467529"/>
              <a:gd name="connsiteX562" fmla="*/ 2026762 w 2639504"/>
              <a:gd name="connsiteY562" fmla="*/ 2356685 h 5467529"/>
              <a:gd name="connsiteX563" fmla="*/ 1979628 w 2639504"/>
              <a:gd name="connsiteY563" fmla="*/ 2309551 h 5467529"/>
              <a:gd name="connsiteX564" fmla="*/ 2026762 w 2639504"/>
              <a:gd name="connsiteY564" fmla="*/ 2262417 h 5467529"/>
              <a:gd name="connsiteX565" fmla="*/ 1743958 w 2639504"/>
              <a:gd name="connsiteY565" fmla="*/ 2262417 h 5467529"/>
              <a:gd name="connsiteX566" fmla="*/ 1791092 w 2639504"/>
              <a:gd name="connsiteY566" fmla="*/ 2309551 h 5467529"/>
              <a:gd name="connsiteX567" fmla="*/ 1743958 w 2639504"/>
              <a:gd name="connsiteY567" fmla="*/ 2356685 h 5467529"/>
              <a:gd name="connsiteX568" fmla="*/ 1696824 w 2639504"/>
              <a:gd name="connsiteY568" fmla="*/ 2309551 h 5467529"/>
              <a:gd name="connsiteX569" fmla="*/ 1743958 w 2639504"/>
              <a:gd name="connsiteY569" fmla="*/ 2262417 h 5467529"/>
              <a:gd name="connsiteX570" fmla="*/ 1461154 w 2639504"/>
              <a:gd name="connsiteY570" fmla="*/ 2262417 h 5467529"/>
              <a:gd name="connsiteX571" fmla="*/ 1508288 w 2639504"/>
              <a:gd name="connsiteY571" fmla="*/ 2309551 h 5467529"/>
              <a:gd name="connsiteX572" fmla="*/ 1461154 w 2639504"/>
              <a:gd name="connsiteY572" fmla="*/ 2356685 h 5467529"/>
              <a:gd name="connsiteX573" fmla="*/ 1414020 w 2639504"/>
              <a:gd name="connsiteY573" fmla="*/ 2309551 h 5467529"/>
              <a:gd name="connsiteX574" fmla="*/ 1461154 w 2639504"/>
              <a:gd name="connsiteY574" fmla="*/ 2262417 h 5467529"/>
              <a:gd name="connsiteX575" fmla="*/ 1178350 w 2639504"/>
              <a:gd name="connsiteY575" fmla="*/ 2262417 h 5467529"/>
              <a:gd name="connsiteX576" fmla="*/ 1225484 w 2639504"/>
              <a:gd name="connsiteY576" fmla="*/ 2309551 h 5467529"/>
              <a:gd name="connsiteX577" fmla="*/ 1178350 w 2639504"/>
              <a:gd name="connsiteY577" fmla="*/ 2356685 h 5467529"/>
              <a:gd name="connsiteX578" fmla="*/ 1131216 w 2639504"/>
              <a:gd name="connsiteY578" fmla="*/ 2309551 h 5467529"/>
              <a:gd name="connsiteX579" fmla="*/ 1178350 w 2639504"/>
              <a:gd name="connsiteY579" fmla="*/ 2262417 h 5467529"/>
              <a:gd name="connsiteX580" fmla="*/ 895546 w 2639504"/>
              <a:gd name="connsiteY580" fmla="*/ 2262417 h 5467529"/>
              <a:gd name="connsiteX581" fmla="*/ 942680 w 2639504"/>
              <a:gd name="connsiteY581" fmla="*/ 2309551 h 5467529"/>
              <a:gd name="connsiteX582" fmla="*/ 895546 w 2639504"/>
              <a:gd name="connsiteY582" fmla="*/ 2356685 h 5467529"/>
              <a:gd name="connsiteX583" fmla="*/ 848412 w 2639504"/>
              <a:gd name="connsiteY583" fmla="*/ 2309551 h 5467529"/>
              <a:gd name="connsiteX584" fmla="*/ 895546 w 2639504"/>
              <a:gd name="connsiteY584" fmla="*/ 2262417 h 5467529"/>
              <a:gd name="connsiteX585" fmla="*/ 612742 w 2639504"/>
              <a:gd name="connsiteY585" fmla="*/ 2262417 h 5467529"/>
              <a:gd name="connsiteX586" fmla="*/ 659876 w 2639504"/>
              <a:gd name="connsiteY586" fmla="*/ 2309551 h 5467529"/>
              <a:gd name="connsiteX587" fmla="*/ 612742 w 2639504"/>
              <a:gd name="connsiteY587" fmla="*/ 2356685 h 5467529"/>
              <a:gd name="connsiteX588" fmla="*/ 565608 w 2639504"/>
              <a:gd name="connsiteY588" fmla="*/ 2309551 h 5467529"/>
              <a:gd name="connsiteX589" fmla="*/ 612742 w 2639504"/>
              <a:gd name="connsiteY589" fmla="*/ 2262417 h 5467529"/>
              <a:gd name="connsiteX590" fmla="*/ 329938 w 2639504"/>
              <a:gd name="connsiteY590" fmla="*/ 2262417 h 5467529"/>
              <a:gd name="connsiteX591" fmla="*/ 377072 w 2639504"/>
              <a:gd name="connsiteY591" fmla="*/ 2309551 h 5467529"/>
              <a:gd name="connsiteX592" fmla="*/ 329938 w 2639504"/>
              <a:gd name="connsiteY592" fmla="*/ 2356685 h 5467529"/>
              <a:gd name="connsiteX593" fmla="*/ 282804 w 2639504"/>
              <a:gd name="connsiteY593" fmla="*/ 2309551 h 5467529"/>
              <a:gd name="connsiteX594" fmla="*/ 329938 w 2639504"/>
              <a:gd name="connsiteY594" fmla="*/ 2262417 h 5467529"/>
              <a:gd name="connsiteX595" fmla="*/ 47134 w 2639504"/>
              <a:gd name="connsiteY595" fmla="*/ 2262417 h 5467529"/>
              <a:gd name="connsiteX596" fmla="*/ 94268 w 2639504"/>
              <a:gd name="connsiteY596" fmla="*/ 2309551 h 5467529"/>
              <a:gd name="connsiteX597" fmla="*/ 47134 w 2639504"/>
              <a:gd name="connsiteY597" fmla="*/ 2356685 h 5467529"/>
              <a:gd name="connsiteX598" fmla="*/ 0 w 2639504"/>
              <a:gd name="connsiteY598" fmla="*/ 2309551 h 5467529"/>
              <a:gd name="connsiteX599" fmla="*/ 47134 w 2639504"/>
              <a:gd name="connsiteY599" fmla="*/ 2262417 h 5467529"/>
              <a:gd name="connsiteX600" fmla="*/ 2592370 w 2639504"/>
              <a:gd name="connsiteY600" fmla="*/ 1979613 h 5467529"/>
              <a:gd name="connsiteX601" fmla="*/ 2639504 w 2639504"/>
              <a:gd name="connsiteY601" fmla="*/ 2026747 h 5467529"/>
              <a:gd name="connsiteX602" fmla="*/ 2592370 w 2639504"/>
              <a:gd name="connsiteY602" fmla="*/ 2073881 h 5467529"/>
              <a:gd name="connsiteX603" fmla="*/ 2545236 w 2639504"/>
              <a:gd name="connsiteY603" fmla="*/ 2026747 h 5467529"/>
              <a:gd name="connsiteX604" fmla="*/ 2592370 w 2639504"/>
              <a:gd name="connsiteY604" fmla="*/ 1979613 h 5467529"/>
              <a:gd name="connsiteX605" fmla="*/ 2309566 w 2639504"/>
              <a:gd name="connsiteY605" fmla="*/ 1979613 h 5467529"/>
              <a:gd name="connsiteX606" fmla="*/ 2356700 w 2639504"/>
              <a:gd name="connsiteY606" fmla="*/ 2026747 h 5467529"/>
              <a:gd name="connsiteX607" fmla="*/ 2309566 w 2639504"/>
              <a:gd name="connsiteY607" fmla="*/ 2073881 h 5467529"/>
              <a:gd name="connsiteX608" fmla="*/ 2262432 w 2639504"/>
              <a:gd name="connsiteY608" fmla="*/ 2026747 h 5467529"/>
              <a:gd name="connsiteX609" fmla="*/ 2309566 w 2639504"/>
              <a:gd name="connsiteY609" fmla="*/ 1979613 h 5467529"/>
              <a:gd name="connsiteX610" fmla="*/ 2026762 w 2639504"/>
              <a:gd name="connsiteY610" fmla="*/ 1979613 h 5467529"/>
              <a:gd name="connsiteX611" fmla="*/ 2073896 w 2639504"/>
              <a:gd name="connsiteY611" fmla="*/ 2026747 h 5467529"/>
              <a:gd name="connsiteX612" fmla="*/ 2026762 w 2639504"/>
              <a:gd name="connsiteY612" fmla="*/ 2073881 h 5467529"/>
              <a:gd name="connsiteX613" fmla="*/ 1979628 w 2639504"/>
              <a:gd name="connsiteY613" fmla="*/ 2026747 h 5467529"/>
              <a:gd name="connsiteX614" fmla="*/ 2026762 w 2639504"/>
              <a:gd name="connsiteY614" fmla="*/ 1979613 h 5467529"/>
              <a:gd name="connsiteX615" fmla="*/ 1743958 w 2639504"/>
              <a:gd name="connsiteY615" fmla="*/ 1979613 h 5467529"/>
              <a:gd name="connsiteX616" fmla="*/ 1791092 w 2639504"/>
              <a:gd name="connsiteY616" fmla="*/ 2026747 h 5467529"/>
              <a:gd name="connsiteX617" fmla="*/ 1743958 w 2639504"/>
              <a:gd name="connsiteY617" fmla="*/ 2073881 h 5467529"/>
              <a:gd name="connsiteX618" fmla="*/ 1696824 w 2639504"/>
              <a:gd name="connsiteY618" fmla="*/ 2026747 h 5467529"/>
              <a:gd name="connsiteX619" fmla="*/ 1743958 w 2639504"/>
              <a:gd name="connsiteY619" fmla="*/ 1979613 h 5467529"/>
              <a:gd name="connsiteX620" fmla="*/ 1461154 w 2639504"/>
              <a:gd name="connsiteY620" fmla="*/ 1979613 h 5467529"/>
              <a:gd name="connsiteX621" fmla="*/ 1508288 w 2639504"/>
              <a:gd name="connsiteY621" fmla="*/ 2026747 h 5467529"/>
              <a:gd name="connsiteX622" fmla="*/ 1461154 w 2639504"/>
              <a:gd name="connsiteY622" fmla="*/ 2073881 h 5467529"/>
              <a:gd name="connsiteX623" fmla="*/ 1414020 w 2639504"/>
              <a:gd name="connsiteY623" fmla="*/ 2026747 h 5467529"/>
              <a:gd name="connsiteX624" fmla="*/ 1461154 w 2639504"/>
              <a:gd name="connsiteY624" fmla="*/ 1979613 h 5467529"/>
              <a:gd name="connsiteX625" fmla="*/ 1178350 w 2639504"/>
              <a:gd name="connsiteY625" fmla="*/ 1979613 h 5467529"/>
              <a:gd name="connsiteX626" fmla="*/ 1225484 w 2639504"/>
              <a:gd name="connsiteY626" fmla="*/ 2026747 h 5467529"/>
              <a:gd name="connsiteX627" fmla="*/ 1178350 w 2639504"/>
              <a:gd name="connsiteY627" fmla="*/ 2073881 h 5467529"/>
              <a:gd name="connsiteX628" fmla="*/ 1131216 w 2639504"/>
              <a:gd name="connsiteY628" fmla="*/ 2026747 h 5467529"/>
              <a:gd name="connsiteX629" fmla="*/ 1178350 w 2639504"/>
              <a:gd name="connsiteY629" fmla="*/ 1979613 h 5467529"/>
              <a:gd name="connsiteX630" fmla="*/ 895546 w 2639504"/>
              <a:gd name="connsiteY630" fmla="*/ 1979613 h 5467529"/>
              <a:gd name="connsiteX631" fmla="*/ 942680 w 2639504"/>
              <a:gd name="connsiteY631" fmla="*/ 2026747 h 5467529"/>
              <a:gd name="connsiteX632" fmla="*/ 895546 w 2639504"/>
              <a:gd name="connsiteY632" fmla="*/ 2073881 h 5467529"/>
              <a:gd name="connsiteX633" fmla="*/ 848412 w 2639504"/>
              <a:gd name="connsiteY633" fmla="*/ 2026747 h 5467529"/>
              <a:gd name="connsiteX634" fmla="*/ 895546 w 2639504"/>
              <a:gd name="connsiteY634" fmla="*/ 1979613 h 5467529"/>
              <a:gd name="connsiteX635" fmla="*/ 612742 w 2639504"/>
              <a:gd name="connsiteY635" fmla="*/ 1979613 h 5467529"/>
              <a:gd name="connsiteX636" fmla="*/ 659876 w 2639504"/>
              <a:gd name="connsiteY636" fmla="*/ 2026747 h 5467529"/>
              <a:gd name="connsiteX637" fmla="*/ 612742 w 2639504"/>
              <a:gd name="connsiteY637" fmla="*/ 2073881 h 5467529"/>
              <a:gd name="connsiteX638" fmla="*/ 565608 w 2639504"/>
              <a:gd name="connsiteY638" fmla="*/ 2026747 h 5467529"/>
              <a:gd name="connsiteX639" fmla="*/ 612742 w 2639504"/>
              <a:gd name="connsiteY639" fmla="*/ 1979613 h 5467529"/>
              <a:gd name="connsiteX640" fmla="*/ 329938 w 2639504"/>
              <a:gd name="connsiteY640" fmla="*/ 1979613 h 5467529"/>
              <a:gd name="connsiteX641" fmla="*/ 377072 w 2639504"/>
              <a:gd name="connsiteY641" fmla="*/ 2026747 h 5467529"/>
              <a:gd name="connsiteX642" fmla="*/ 329938 w 2639504"/>
              <a:gd name="connsiteY642" fmla="*/ 2073881 h 5467529"/>
              <a:gd name="connsiteX643" fmla="*/ 282804 w 2639504"/>
              <a:gd name="connsiteY643" fmla="*/ 2026747 h 5467529"/>
              <a:gd name="connsiteX644" fmla="*/ 329938 w 2639504"/>
              <a:gd name="connsiteY644" fmla="*/ 1979613 h 5467529"/>
              <a:gd name="connsiteX645" fmla="*/ 47134 w 2639504"/>
              <a:gd name="connsiteY645" fmla="*/ 1979613 h 5467529"/>
              <a:gd name="connsiteX646" fmla="*/ 94268 w 2639504"/>
              <a:gd name="connsiteY646" fmla="*/ 2026747 h 5467529"/>
              <a:gd name="connsiteX647" fmla="*/ 47134 w 2639504"/>
              <a:gd name="connsiteY647" fmla="*/ 2073881 h 5467529"/>
              <a:gd name="connsiteX648" fmla="*/ 0 w 2639504"/>
              <a:gd name="connsiteY648" fmla="*/ 2026747 h 5467529"/>
              <a:gd name="connsiteX649" fmla="*/ 47134 w 2639504"/>
              <a:gd name="connsiteY649" fmla="*/ 1979613 h 5467529"/>
              <a:gd name="connsiteX650" fmla="*/ 2592370 w 2639504"/>
              <a:gd name="connsiteY650" fmla="*/ 1696809 h 5467529"/>
              <a:gd name="connsiteX651" fmla="*/ 2639504 w 2639504"/>
              <a:gd name="connsiteY651" fmla="*/ 1743943 h 5467529"/>
              <a:gd name="connsiteX652" fmla="*/ 2592370 w 2639504"/>
              <a:gd name="connsiteY652" fmla="*/ 1791077 h 5467529"/>
              <a:gd name="connsiteX653" fmla="*/ 2545236 w 2639504"/>
              <a:gd name="connsiteY653" fmla="*/ 1743943 h 5467529"/>
              <a:gd name="connsiteX654" fmla="*/ 2592370 w 2639504"/>
              <a:gd name="connsiteY654" fmla="*/ 1696809 h 5467529"/>
              <a:gd name="connsiteX655" fmla="*/ 2309566 w 2639504"/>
              <a:gd name="connsiteY655" fmla="*/ 1696809 h 5467529"/>
              <a:gd name="connsiteX656" fmla="*/ 2356700 w 2639504"/>
              <a:gd name="connsiteY656" fmla="*/ 1743943 h 5467529"/>
              <a:gd name="connsiteX657" fmla="*/ 2309566 w 2639504"/>
              <a:gd name="connsiteY657" fmla="*/ 1791077 h 5467529"/>
              <a:gd name="connsiteX658" fmla="*/ 2262432 w 2639504"/>
              <a:gd name="connsiteY658" fmla="*/ 1743943 h 5467529"/>
              <a:gd name="connsiteX659" fmla="*/ 2309566 w 2639504"/>
              <a:gd name="connsiteY659" fmla="*/ 1696809 h 5467529"/>
              <a:gd name="connsiteX660" fmla="*/ 2026762 w 2639504"/>
              <a:gd name="connsiteY660" fmla="*/ 1696809 h 5467529"/>
              <a:gd name="connsiteX661" fmla="*/ 2073896 w 2639504"/>
              <a:gd name="connsiteY661" fmla="*/ 1743943 h 5467529"/>
              <a:gd name="connsiteX662" fmla="*/ 2026762 w 2639504"/>
              <a:gd name="connsiteY662" fmla="*/ 1791077 h 5467529"/>
              <a:gd name="connsiteX663" fmla="*/ 1979628 w 2639504"/>
              <a:gd name="connsiteY663" fmla="*/ 1743943 h 5467529"/>
              <a:gd name="connsiteX664" fmla="*/ 2026762 w 2639504"/>
              <a:gd name="connsiteY664" fmla="*/ 1696809 h 5467529"/>
              <a:gd name="connsiteX665" fmla="*/ 1743958 w 2639504"/>
              <a:gd name="connsiteY665" fmla="*/ 1696809 h 5467529"/>
              <a:gd name="connsiteX666" fmla="*/ 1791092 w 2639504"/>
              <a:gd name="connsiteY666" fmla="*/ 1743943 h 5467529"/>
              <a:gd name="connsiteX667" fmla="*/ 1743958 w 2639504"/>
              <a:gd name="connsiteY667" fmla="*/ 1791077 h 5467529"/>
              <a:gd name="connsiteX668" fmla="*/ 1696824 w 2639504"/>
              <a:gd name="connsiteY668" fmla="*/ 1743943 h 5467529"/>
              <a:gd name="connsiteX669" fmla="*/ 1743958 w 2639504"/>
              <a:gd name="connsiteY669" fmla="*/ 1696809 h 5467529"/>
              <a:gd name="connsiteX670" fmla="*/ 1461154 w 2639504"/>
              <a:gd name="connsiteY670" fmla="*/ 1696809 h 5467529"/>
              <a:gd name="connsiteX671" fmla="*/ 1508288 w 2639504"/>
              <a:gd name="connsiteY671" fmla="*/ 1743943 h 5467529"/>
              <a:gd name="connsiteX672" fmla="*/ 1461154 w 2639504"/>
              <a:gd name="connsiteY672" fmla="*/ 1791077 h 5467529"/>
              <a:gd name="connsiteX673" fmla="*/ 1414020 w 2639504"/>
              <a:gd name="connsiteY673" fmla="*/ 1743943 h 5467529"/>
              <a:gd name="connsiteX674" fmla="*/ 1461154 w 2639504"/>
              <a:gd name="connsiteY674" fmla="*/ 1696809 h 5467529"/>
              <a:gd name="connsiteX675" fmla="*/ 1178350 w 2639504"/>
              <a:gd name="connsiteY675" fmla="*/ 1696809 h 5467529"/>
              <a:gd name="connsiteX676" fmla="*/ 1225484 w 2639504"/>
              <a:gd name="connsiteY676" fmla="*/ 1743943 h 5467529"/>
              <a:gd name="connsiteX677" fmla="*/ 1178350 w 2639504"/>
              <a:gd name="connsiteY677" fmla="*/ 1791077 h 5467529"/>
              <a:gd name="connsiteX678" fmla="*/ 1131216 w 2639504"/>
              <a:gd name="connsiteY678" fmla="*/ 1743943 h 5467529"/>
              <a:gd name="connsiteX679" fmla="*/ 1178350 w 2639504"/>
              <a:gd name="connsiteY679" fmla="*/ 1696809 h 5467529"/>
              <a:gd name="connsiteX680" fmla="*/ 895546 w 2639504"/>
              <a:gd name="connsiteY680" fmla="*/ 1696809 h 5467529"/>
              <a:gd name="connsiteX681" fmla="*/ 942680 w 2639504"/>
              <a:gd name="connsiteY681" fmla="*/ 1743943 h 5467529"/>
              <a:gd name="connsiteX682" fmla="*/ 895546 w 2639504"/>
              <a:gd name="connsiteY682" fmla="*/ 1791077 h 5467529"/>
              <a:gd name="connsiteX683" fmla="*/ 848412 w 2639504"/>
              <a:gd name="connsiteY683" fmla="*/ 1743943 h 5467529"/>
              <a:gd name="connsiteX684" fmla="*/ 895546 w 2639504"/>
              <a:gd name="connsiteY684" fmla="*/ 1696809 h 5467529"/>
              <a:gd name="connsiteX685" fmla="*/ 612742 w 2639504"/>
              <a:gd name="connsiteY685" fmla="*/ 1696809 h 5467529"/>
              <a:gd name="connsiteX686" fmla="*/ 659876 w 2639504"/>
              <a:gd name="connsiteY686" fmla="*/ 1743943 h 5467529"/>
              <a:gd name="connsiteX687" fmla="*/ 612742 w 2639504"/>
              <a:gd name="connsiteY687" fmla="*/ 1791077 h 5467529"/>
              <a:gd name="connsiteX688" fmla="*/ 565608 w 2639504"/>
              <a:gd name="connsiteY688" fmla="*/ 1743943 h 5467529"/>
              <a:gd name="connsiteX689" fmla="*/ 612742 w 2639504"/>
              <a:gd name="connsiteY689" fmla="*/ 1696809 h 5467529"/>
              <a:gd name="connsiteX690" fmla="*/ 329938 w 2639504"/>
              <a:gd name="connsiteY690" fmla="*/ 1696809 h 5467529"/>
              <a:gd name="connsiteX691" fmla="*/ 377072 w 2639504"/>
              <a:gd name="connsiteY691" fmla="*/ 1743943 h 5467529"/>
              <a:gd name="connsiteX692" fmla="*/ 329938 w 2639504"/>
              <a:gd name="connsiteY692" fmla="*/ 1791077 h 5467529"/>
              <a:gd name="connsiteX693" fmla="*/ 282804 w 2639504"/>
              <a:gd name="connsiteY693" fmla="*/ 1743943 h 5467529"/>
              <a:gd name="connsiteX694" fmla="*/ 329938 w 2639504"/>
              <a:gd name="connsiteY694" fmla="*/ 1696809 h 5467529"/>
              <a:gd name="connsiteX695" fmla="*/ 47134 w 2639504"/>
              <a:gd name="connsiteY695" fmla="*/ 1696809 h 5467529"/>
              <a:gd name="connsiteX696" fmla="*/ 94268 w 2639504"/>
              <a:gd name="connsiteY696" fmla="*/ 1743943 h 5467529"/>
              <a:gd name="connsiteX697" fmla="*/ 47134 w 2639504"/>
              <a:gd name="connsiteY697" fmla="*/ 1791077 h 5467529"/>
              <a:gd name="connsiteX698" fmla="*/ 0 w 2639504"/>
              <a:gd name="connsiteY698" fmla="*/ 1743943 h 5467529"/>
              <a:gd name="connsiteX699" fmla="*/ 47134 w 2639504"/>
              <a:gd name="connsiteY699" fmla="*/ 1696809 h 5467529"/>
              <a:gd name="connsiteX700" fmla="*/ 2592370 w 2639504"/>
              <a:gd name="connsiteY700" fmla="*/ 1414005 h 5467529"/>
              <a:gd name="connsiteX701" fmla="*/ 2639504 w 2639504"/>
              <a:gd name="connsiteY701" fmla="*/ 1461139 h 5467529"/>
              <a:gd name="connsiteX702" fmla="*/ 2592370 w 2639504"/>
              <a:gd name="connsiteY702" fmla="*/ 1508273 h 5467529"/>
              <a:gd name="connsiteX703" fmla="*/ 2545236 w 2639504"/>
              <a:gd name="connsiteY703" fmla="*/ 1461139 h 5467529"/>
              <a:gd name="connsiteX704" fmla="*/ 2592370 w 2639504"/>
              <a:gd name="connsiteY704" fmla="*/ 1414005 h 5467529"/>
              <a:gd name="connsiteX705" fmla="*/ 2309566 w 2639504"/>
              <a:gd name="connsiteY705" fmla="*/ 1414005 h 5467529"/>
              <a:gd name="connsiteX706" fmla="*/ 2356700 w 2639504"/>
              <a:gd name="connsiteY706" fmla="*/ 1461139 h 5467529"/>
              <a:gd name="connsiteX707" fmla="*/ 2309566 w 2639504"/>
              <a:gd name="connsiteY707" fmla="*/ 1508273 h 5467529"/>
              <a:gd name="connsiteX708" fmla="*/ 2262432 w 2639504"/>
              <a:gd name="connsiteY708" fmla="*/ 1461139 h 5467529"/>
              <a:gd name="connsiteX709" fmla="*/ 2309566 w 2639504"/>
              <a:gd name="connsiteY709" fmla="*/ 1414005 h 5467529"/>
              <a:gd name="connsiteX710" fmla="*/ 2026762 w 2639504"/>
              <a:gd name="connsiteY710" fmla="*/ 1414005 h 5467529"/>
              <a:gd name="connsiteX711" fmla="*/ 2073896 w 2639504"/>
              <a:gd name="connsiteY711" fmla="*/ 1461139 h 5467529"/>
              <a:gd name="connsiteX712" fmla="*/ 2026762 w 2639504"/>
              <a:gd name="connsiteY712" fmla="*/ 1508273 h 5467529"/>
              <a:gd name="connsiteX713" fmla="*/ 1979628 w 2639504"/>
              <a:gd name="connsiteY713" fmla="*/ 1461139 h 5467529"/>
              <a:gd name="connsiteX714" fmla="*/ 2026762 w 2639504"/>
              <a:gd name="connsiteY714" fmla="*/ 1414005 h 5467529"/>
              <a:gd name="connsiteX715" fmla="*/ 1743958 w 2639504"/>
              <a:gd name="connsiteY715" fmla="*/ 1414005 h 5467529"/>
              <a:gd name="connsiteX716" fmla="*/ 1791092 w 2639504"/>
              <a:gd name="connsiteY716" fmla="*/ 1461139 h 5467529"/>
              <a:gd name="connsiteX717" fmla="*/ 1743958 w 2639504"/>
              <a:gd name="connsiteY717" fmla="*/ 1508273 h 5467529"/>
              <a:gd name="connsiteX718" fmla="*/ 1696824 w 2639504"/>
              <a:gd name="connsiteY718" fmla="*/ 1461139 h 5467529"/>
              <a:gd name="connsiteX719" fmla="*/ 1743958 w 2639504"/>
              <a:gd name="connsiteY719" fmla="*/ 1414005 h 5467529"/>
              <a:gd name="connsiteX720" fmla="*/ 1461154 w 2639504"/>
              <a:gd name="connsiteY720" fmla="*/ 1414005 h 5467529"/>
              <a:gd name="connsiteX721" fmla="*/ 1508288 w 2639504"/>
              <a:gd name="connsiteY721" fmla="*/ 1461139 h 5467529"/>
              <a:gd name="connsiteX722" fmla="*/ 1461154 w 2639504"/>
              <a:gd name="connsiteY722" fmla="*/ 1508273 h 5467529"/>
              <a:gd name="connsiteX723" fmla="*/ 1414020 w 2639504"/>
              <a:gd name="connsiteY723" fmla="*/ 1461139 h 5467529"/>
              <a:gd name="connsiteX724" fmla="*/ 1461154 w 2639504"/>
              <a:gd name="connsiteY724" fmla="*/ 1414005 h 5467529"/>
              <a:gd name="connsiteX725" fmla="*/ 1178350 w 2639504"/>
              <a:gd name="connsiteY725" fmla="*/ 1414005 h 5467529"/>
              <a:gd name="connsiteX726" fmla="*/ 1225484 w 2639504"/>
              <a:gd name="connsiteY726" fmla="*/ 1461139 h 5467529"/>
              <a:gd name="connsiteX727" fmla="*/ 1178350 w 2639504"/>
              <a:gd name="connsiteY727" fmla="*/ 1508273 h 5467529"/>
              <a:gd name="connsiteX728" fmla="*/ 1131216 w 2639504"/>
              <a:gd name="connsiteY728" fmla="*/ 1461139 h 5467529"/>
              <a:gd name="connsiteX729" fmla="*/ 1178350 w 2639504"/>
              <a:gd name="connsiteY729" fmla="*/ 1414005 h 5467529"/>
              <a:gd name="connsiteX730" fmla="*/ 895546 w 2639504"/>
              <a:gd name="connsiteY730" fmla="*/ 1414005 h 5467529"/>
              <a:gd name="connsiteX731" fmla="*/ 942680 w 2639504"/>
              <a:gd name="connsiteY731" fmla="*/ 1461139 h 5467529"/>
              <a:gd name="connsiteX732" fmla="*/ 895546 w 2639504"/>
              <a:gd name="connsiteY732" fmla="*/ 1508273 h 5467529"/>
              <a:gd name="connsiteX733" fmla="*/ 848412 w 2639504"/>
              <a:gd name="connsiteY733" fmla="*/ 1461139 h 5467529"/>
              <a:gd name="connsiteX734" fmla="*/ 895546 w 2639504"/>
              <a:gd name="connsiteY734" fmla="*/ 1414005 h 5467529"/>
              <a:gd name="connsiteX735" fmla="*/ 612742 w 2639504"/>
              <a:gd name="connsiteY735" fmla="*/ 1414005 h 5467529"/>
              <a:gd name="connsiteX736" fmla="*/ 659876 w 2639504"/>
              <a:gd name="connsiteY736" fmla="*/ 1461139 h 5467529"/>
              <a:gd name="connsiteX737" fmla="*/ 612742 w 2639504"/>
              <a:gd name="connsiteY737" fmla="*/ 1508273 h 5467529"/>
              <a:gd name="connsiteX738" fmla="*/ 565608 w 2639504"/>
              <a:gd name="connsiteY738" fmla="*/ 1461139 h 5467529"/>
              <a:gd name="connsiteX739" fmla="*/ 612742 w 2639504"/>
              <a:gd name="connsiteY739" fmla="*/ 1414005 h 5467529"/>
              <a:gd name="connsiteX740" fmla="*/ 329938 w 2639504"/>
              <a:gd name="connsiteY740" fmla="*/ 1414005 h 5467529"/>
              <a:gd name="connsiteX741" fmla="*/ 377072 w 2639504"/>
              <a:gd name="connsiteY741" fmla="*/ 1461139 h 5467529"/>
              <a:gd name="connsiteX742" fmla="*/ 329938 w 2639504"/>
              <a:gd name="connsiteY742" fmla="*/ 1508273 h 5467529"/>
              <a:gd name="connsiteX743" fmla="*/ 282804 w 2639504"/>
              <a:gd name="connsiteY743" fmla="*/ 1461139 h 5467529"/>
              <a:gd name="connsiteX744" fmla="*/ 329938 w 2639504"/>
              <a:gd name="connsiteY744" fmla="*/ 1414005 h 5467529"/>
              <a:gd name="connsiteX745" fmla="*/ 47134 w 2639504"/>
              <a:gd name="connsiteY745" fmla="*/ 1414005 h 5467529"/>
              <a:gd name="connsiteX746" fmla="*/ 94268 w 2639504"/>
              <a:gd name="connsiteY746" fmla="*/ 1461139 h 5467529"/>
              <a:gd name="connsiteX747" fmla="*/ 47134 w 2639504"/>
              <a:gd name="connsiteY747" fmla="*/ 1508273 h 5467529"/>
              <a:gd name="connsiteX748" fmla="*/ 0 w 2639504"/>
              <a:gd name="connsiteY748" fmla="*/ 1461139 h 5467529"/>
              <a:gd name="connsiteX749" fmla="*/ 47134 w 2639504"/>
              <a:gd name="connsiteY749" fmla="*/ 1414005 h 5467529"/>
              <a:gd name="connsiteX750" fmla="*/ 329938 w 2639504"/>
              <a:gd name="connsiteY750" fmla="*/ 1131216 h 5467529"/>
              <a:gd name="connsiteX751" fmla="*/ 377072 w 2639504"/>
              <a:gd name="connsiteY751" fmla="*/ 1178350 h 5467529"/>
              <a:gd name="connsiteX752" fmla="*/ 329938 w 2639504"/>
              <a:gd name="connsiteY752" fmla="*/ 1225484 h 5467529"/>
              <a:gd name="connsiteX753" fmla="*/ 282804 w 2639504"/>
              <a:gd name="connsiteY753" fmla="*/ 1178350 h 5467529"/>
              <a:gd name="connsiteX754" fmla="*/ 329938 w 2639504"/>
              <a:gd name="connsiteY754" fmla="*/ 1131216 h 5467529"/>
              <a:gd name="connsiteX755" fmla="*/ 47134 w 2639504"/>
              <a:gd name="connsiteY755" fmla="*/ 1131216 h 5467529"/>
              <a:gd name="connsiteX756" fmla="*/ 94268 w 2639504"/>
              <a:gd name="connsiteY756" fmla="*/ 1178350 h 5467529"/>
              <a:gd name="connsiteX757" fmla="*/ 47134 w 2639504"/>
              <a:gd name="connsiteY757" fmla="*/ 1225484 h 5467529"/>
              <a:gd name="connsiteX758" fmla="*/ 0 w 2639504"/>
              <a:gd name="connsiteY758" fmla="*/ 1178350 h 5467529"/>
              <a:gd name="connsiteX759" fmla="*/ 47134 w 2639504"/>
              <a:gd name="connsiteY759" fmla="*/ 1131216 h 5467529"/>
              <a:gd name="connsiteX760" fmla="*/ 1178350 w 2639504"/>
              <a:gd name="connsiteY760" fmla="*/ 1131215 h 5467529"/>
              <a:gd name="connsiteX761" fmla="*/ 1225484 w 2639504"/>
              <a:gd name="connsiteY761" fmla="*/ 1178350 h 5467529"/>
              <a:gd name="connsiteX762" fmla="*/ 1178350 w 2639504"/>
              <a:gd name="connsiteY762" fmla="*/ 1225484 h 5467529"/>
              <a:gd name="connsiteX763" fmla="*/ 1131216 w 2639504"/>
              <a:gd name="connsiteY763" fmla="*/ 1178350 h 5467529"/>
              <a:gd name="connsiteX764" fmla="*/ 1178350 w 2639504"/>
              <a:gd name="connsiteY764" fmla="*/ 1131215 h 5467529"/>
              <a:gd name="connsiteX765" fmla="*/ 895546 w 2639504"/>
              <a:gd name="connsiteY765" fmla="*/ 1131215 h 5467529"/>
              <a:gd name="connsiteX766" fmla="*/ 942680 w 2639504"/>
              <a:gd name="connsiteY766" fmla="*/ 1178350 h 5467529"/>
              <a:gd name="connsiteX767" fmla="*/ 895546 w 2639504"/>
              <a:gd name="connsiteY767" fmla="*/ 1225484 h 5467529"/>
              <a:gd name="connsiteX768" fmla="*/ 848412 w 2639504"/>
              <a:gd name="connsiteY768" fmla="*/ 1178350 h 5467529"/>
              <a:gd name="connsiteX769" fmla="*/ 895546 w 2639504"/>
              <a:gd name="connsiteY769" fmla="*/ 1131215 h 5467529"/>
              <a:gd name="connsiteX770" fmla="*/ 612742 w 2639504"/>
              <a:gd name="connsiteY770" fmla="*/ 1131215 h 5467529"/>
              <a:gd name="connsiteX771" fmla="*/ 659876 w 2639504"/>
              <a:gd name="connsiteY771" fmla="*/ 1178350 h 5467529"/>
              <a:gd name="connsiteX772" fmla="*/ 612742 w 2639504"/>
              <a:gd name="connsiteY772" fmla="*/ 1225484 h 5467529"/>
              <a:gd name="connsiteX773" fmla="*/ 565608 w 2639504"/>
              <a:gd name="connsiteY773" fmla="*/ 1178350 h 5467529"/>
              <a:gd name="connsiteX774" fmla="*/ 612742 w 2639504"/>
              <a:gd name="connsiteY774" fmla="*/ 1131215 h 5467529"/>
              <a:gd name="connsiteX775" fmla="*/ 1743958 w 2639504"/>
              <a:gd name="connsiteY775" fmla="*/ 1131215 h 5467529"/>
              <a:gd name="connsiteX776" fmla="*/ 1791092 w 2639504"/>
              <a:gd name="connsiteY776" fmla="*/ 1178349 h 5467529"/>
              <a:gd name="connsiteX777" fmla="*/ 1743958 w 2639504"/>
              <a:gd name="connsiteY777" fmla="*/ 1225484 h 5467529"/>
              <a:gd name="connsiteX778" fmla="*/ 1696824 w 2639504"/>
              <a:gd name="connsiteY778" fmla="*/ 1178349 h 5467529"/>
              <a:gd name="connsiteX779" fmla="*/ 1743958 w 2639504"/>
              <a:gd name="connsiteY779" fmla="*/ 1131215 h 5467529"/>
              <a:gd name="connsiteX780" fmla="*/ 1461154 w 2639504"/>
              <a:gd name="connsiteY780" fmla="*/ 1131215 h 5467529"/>
              <a:gd name="connsiteX781" fmla="*/ 1508288 w 2639504"/>
              <a:gd name="connsiteY781" fmla="*/ 1178349 h 5467529"/>
              <a:gd name="connsiteX782" fmla="*/ 1461154 w 2639504"/>
              <a:gd name="connsiteY782" fmla="*/ 1225484 h 5467529"/>
              <a:gd name="connsiteX783" fmla="*/ 1414020 w 2639504"/>
              <a:gd name="connsiteY783" fmla="*/ 1178349 h 5467529"/>
              <a:gd name="connsiteX784" fmla="*/ 1461154 w 2639504"/>
              <a:gd name="connsiteY784" fmla="*/ 1131215 h 5467529"/>
              <a:gd name="connsiteX785" fmla="*/ 2592370 w 2639504"/>
              <a:gd name="connsiteY785" fmla="*/ 1131215 h 5467529"/>
              <a:gd name="connsiteX786" fmla="*/ 2639504 w 2639504"/>
              <a:gd name="connsiteY786" fmla="*/ 1178349 h 5467529"/>
              <a:gd name="connsiteX787" fmla="*/ 2592370 w 2639504"/>
              <a:gd name="connsiteY787" fmla="*/ 1225484 h 5467529"/>
              <a:gd name="connsiteX788" fmla="*/ 2545236 w 2639504"/>
              <a:gd name="connsiteY788" fmla="*/ 1178349 h 5467529"/>
              <a:gd name="connsiteX789" fmla="*/ 2592370 w 2639504"/>
              <a:gd name="connsiteY789" fmla="*/ 1131215 h 5467529"/>
              <a:gd name="connsiteX790" fmla="*/ 2309566 w 2639504"/>
              <a:gd name="connsiteY790" fmla="*/ 1131215 h 5467529"/>
              <a:gd name="connsiteX791" fmla="*/ 2356700 w 2639504"/>
              <a:gd name="connsiteY791" fmla="*/ 1178349 h 5467529"/>
              <a:gd name="connsiteX792" fmla="*/ 2309566 w 2639504"/>
              <a:gd name="connsiteY792" fmla="*/ 1225484 h 5467529"/>
              <a:gd name="connsiteX793" fmla="*/ 2262432 w 2639504"/>
              <a:gd name="connsiteY793" fmla="*/ 1178349 h 5467529"/>
              <a:gd name="connsiteX794" fmla="*/ 2309566 w 2639504"/>
              <a:gd name="connsiteY794" fmla="*/ 1131215 h 5467529"/>
              <a:gd name="connsiteX795" fmla="*/ 2026762 w 2639504"/>
              <a:gd name="connsiteY795" fmla="*/ 1131215 h 5467529"/>
              <a:gd name="connsiteX796" fmla="*/ 2073896 w 2639504"/>
              <a:gd name="connsiteY796" fmla="*/ 1178349 h 5467529"/>
              <a:gd name="connsiteX797" fmla="*/ 2026762 w 2639504"/>
              <a:gd name="connsiteY797" fmla="*/ 1225484 h 5467529"/>
              <a:gd name="connsiteX798" fmla="*/ 1979628 w 2639504"/>
              <a:gd name="connsiteY798" fmla="*/ 1178349 h 5467529"/>
              <a:gd name="connsiteX799" fmla="*/ 2026762 w 2639504"/>
              <a:gd name="connsiteY799" fmla="*/ 1131215 h 5467529"/>
              <a:gd name="connsiteX800" fmla="*/ 329938 w 2639504"/>
              <a:gd name="connsiteY800" fmla="*/ 848410 h 5467529"/>
              <a:gd name="connsiteX801" fmla="*/ 377072 w 2639504"/>
              <a:gd name="connsiteY801" fmla="*/ 895545 h 5467529"/>
              <a:gd name="connsiteX802" fmla="*/ 329938 w 2639504"/>
              <a:gd name="connsiteY802" fmla="*/ 942679 h 5467529"/>
              <a:gd name="connsiteX803" fmla="*/ 282804 w 2639504"/>
              <a:gd name="connsiteY803" fmla="*/ 895545 h 5467529"/>
              <a:gd name="connsiteX804" fmla="*/ 329938 w 2639504"/>
              <a:gd name="connsiteY804" fmla="*/ 848410 h 5467529"/>
              <a:gd name="connsiteX805" fmla="*/ 47134 w 2639504"/>
              <a:gd name="connsiteY805" fmla="*/ 848410 h 5467529"/>
              <a:gd name="connsiteX806" fmla="*/ 94268 w 2639504"/>
              <a:gd name="connsiteY806" fmla="*/ 895545 h 5467529"/>
              <a:gd name="connsiteX807" fmla="*/ 47134 w 2639504"/>
              <a:gd name="connsiteY807" fmla="*/ 942679 h 5467529"/>
              <a:gd name="connsiteX808" fmla="*/ 0 w 2639504"/>
              <a:gd name="connsiteY808" fmla="*/ 895545 h 5467529"/>
              <a:gd name="connsiteX809" fmla="*/ 47134 w 2639504"/>
              <a:gd name="connsiteY809" fmla="*/ 848410 h 5467529"/>
              <a:gd name="connsiteX810" fmla="*/ 1178350 w 2639504"/>
              <a:gd name="connsiteY810" fmla="*/ 848410 h 5467529"/>
              <a:gd name="connsiteX811" fmla="*/ 1225484 w 2639504"/>
              <a:gd name="connsiteY811" fmla="*/ 895544 h 5467529"/>
              <a:gd name="connsiteX812" fmla="*/ 1178350 w 2639504"/>
              <a:gd name="connsiteY812" fmla="*/ 942679 h 5467529"/>
              <a:gd name="connsiteX813" fmla="*/ 1131216 w 2639504"/>
              <a:gd name="connsiteY813" fmla="*/ 895544 h 5467529"/>
              <a:gd name="connsiteX814" fmla="*/ 1178350 w 2639504"/>
              <a:gd name="connsiteY814" fmla="*/ 848410 h 5467529"/>
              <a:gd name="connsiteX815" fmla="*/ 895546 w 2639504"/>
              <a:gd name="connsiteY815" fmla="*/ 848410 h 5467529"/>
              <a:gd name="connsiteX816" fmla="*/ 942680 w 2639504"/>
              <a:gd name="connsiteY816" fmla="*/ 895544 h 5467529"/>
              <a:gd name="connsiteX817" fmla="*/ 895546 w 2639504"/>
              <a:gd name="connsiteY817" fmla="*/ 942679 h 5467529"/>
              <a:gd name="connsiteX818" fmla="*/ 848412 w 2639504"/>
              <a:gd name="connsiteY818" fmla="*/ 895544 h 5467529"/>
              <a:gd name="connsiteX819" fmla="*/ 895546 w 2639504"/>
              <a:gd name="connsiteY819" fmla="*/ 848410 h 5467529"/>
              <a:gd name="connsiteX820" fmla="*/ 612742 w 2639504"/>
              <a:gd name="connsiteY820" fmla="*/ 848410 h 5467529"/>
              <a:gd name="connsiteX821" fmla="*/ 659876 w 2639504"/>
              <a:gd name="connsiteY821" fmla="*/ 895545 h 5467529"/>
              <a:gd name="connsiteX822" fmla="*/ 612742 w 2639504"/>
              <a:gd name="connsiteY822" fmla="*/ 942679 h 5467529"/>
              <a:gd name="connsiteX823" fmla="*/ 565608 w 2639504"/>
              <a:gd name="connsiteY823" fmla="*/ 895545 h 5467529"/>
              <a:gd name="connsiteX824" fmla="*/ 612742 w 2639504"/>
              <a:gd name="connsiteY824" fmla="*/ 848410 h 5467529"/>
              <a:gd name="connsiteX825" fmla="*/ 2309566 w 2639504"/>
              <a:gd name="connsiteY825" fmla="*/ 848410 h 5467529"/>
              <a:gd name="connsiteX826" fmla="*/ 2356700 w 2639504"/>
              <a:gd name="connsiteY826" fmla="*/ 895544 h 5467529"/>
              <a:gd name="connsiteX827" fmla="*/ 2309566 w 2639504"/>
              <a:gd name="connsiteY827" fmla="*/ 942679 h 5467529"/>
              <a:gd name="connsiteX828" fmla="*/ 2262432 w 2639504"/>
              <a:gd name="connsiteY828" fmla="*/ 895544 h 5467529"/>
              <a:gd name="connsiteX829" fmla="*/ 2309566 w 2639504"/>
              <a:gd name="connsiteY829" fmla="*/ 848410 h 5467529"/>
              <a:gd name="connsiteX830" fmla="*/ 2026762 w 2639504"/>
              <a:gd name="connsiteY830" fmla="*/ 848410 h 5467529"/>
              <a:gd name="connsiteX831" fmla="*/ 2073896 w 2639504"/>
              <a:gd name="connsiteY831" fmla="*/ 895544 h 5467529"/>
              <a:gd name="connsiteX832" fmla="*/ 2026762 w 2639504"/>
              <a:gd name="connsiteY832" fmla="*/ 942679 h 5467529"/>
              <a:gd name="connsiteX833" fmla="*/ 1979628 w 2639504"/>
              <a:gd name="connsiteY833" fmla="*/ 895544 h 5467529"/>
              <a:gd name="connsiteX834" fmla="*/ 2026762 w 2639504"/>
              <a:gd name="connsiteY834" fmla="*/ 848410 h 5467529"/>
              <a:gd name="connsiteX835" fmla="*/ 1743958 w 2639504"/>
              <a:gd name="connsiteY835" fmla="*/ 848410 h 5467529"/>
              <a:gd name="connsiteX836" fmla="*/ 1791092 w 2639504"/>
              <a:gd name="connsiteY836" fmla="*/ 895544 h 5467529"/>
              <a:gd name="connsiteX837" fmla="*/ 1743958 w 2639504"/>
              <a:gd name="connsiteY837" fmla="*/ 942679 h 5467529"/>
              <a:gd name="connsiteX838" fmla="*/ 1696824 w 2639504"/>
              <a:gd name="connsiteY838" fmla="*/ 895544 h 5467529"/>
              <a:gd name="connsiteX839" fmla="*/ 1743958 w 2639504"/>
              <a:gd name="connsiteY839" fmla="*/ 848410 h 5467529"/>
              <a:gd name="connsiteX840" fmla="*/ 1461154 w 2639504"/>
              <a:gd name="connsiteY840" fmla="*/ 848410 h 5467529"/>
              <a:gd name="connsiteX841" fmla="*/ 1508288 w 2639504"/>
              <a:gd name="connsiteY841" fmla="*/ 895544 h 5467529"/>
              <a:gd name="connsiteX842" fmla="*/ 1461154 w 2639504"/>
              <a:gd name="connsiteY842" fmla="*/ 942679 h 5467529"/>
              <a:gd name="connsiteX843" fmla="*/ 1414020 w 2639504"/>
              <a:gd name="connsiteY843" fmla="*/ 895544 h 5467529"/>
              <a:gd name="connsiteX844" fmla="*/ 1461154 w 2639504"/>
              <a:gd name="connsiteY844" fmla="*/ 848410 h 5467529"/>
              <a:gd name="connsiteX845" fmla="*/ 2592370 w 2639504"/>
              <a:gd name="connsiteY845" fmla="*/ 848410 h 5467529"/>
              <a:gd name="connsiteX846" fmla="*/ 2639504 w 2639504"/>
              <a:gd name="connsiteY846" fmla="*/ 895544 h 5467529"/>
              <a:gd name="connsiteX847" fmla="*/ 2592370 w 2639504"/>
              <a:gd name="connsiteY847" fmla="*/ 942678 h 5467529"/>
              <a:gd name="connsiteX848" fmla="*/ 2545236 w 2639504"/>
              <a:gd name="connsiteY848" fmla="*/ 895544 h 5467529"/>
              <a:gd name="connsiteX849" fmla="*/ 2592370 w 2639504"/>
              <a:gd name="connsiteY849" fmla="*/ 848410 h 5467529"/>
              <a:gd name="connsiteX850" fmla="*/ 1461154 w 2639504"/>
              <a:gd name="connsiteY850" fmla="*/ 565607 h 5467529"/>
              <a:gd name="connsiteX851" fmla="*/ 1508288 w 2639504"/>
              <a:gd name="connsiteY851" fmla="*/ 612739 h 5467529"/>
              <a:gd name="connsiteX852" fmla="*/ 1461154 w 2639504"/>
              <a:gd name="connsiteY852" fmla="*/ 659873 h 5467529"/>
              <a:gd name="connsiteX853" fmla="*/ 1414020 w 2639504"/>
              <a:gd name="connsiteY853" fmla="*/ 612739 h 5467529"/>
              <a:gd name="connsiteX854" fmla="*/ 1461154 w 2639504"/>
              <a:gd name="connsiteY854" fmla="*/ 565607 h 5467529"/>
              <a:gd name="connsiteX855" fmla="*/ 1178350 w 2639504"/>
              <a:gd name="connsiteY855" fmla="*/ 565607 h 5467529"/>
              <a:gd name="connsiteX856" fmla="*/ 1225484 w 2639504"/>
              <a:gd name="connsiteY856" fmla="*/ 612739 h 5467529"/>
              <a:gd name="connsiteX857" fmla="*/ 1178350 w 2639504"/>
              <a:gd name="connsiteY857" fmla="*/ 659873 h 5467529"/>
              <a:gd name="connsiteX858" fmla="*/ 1131216 w 2639504"/>
              <a:gd name="connsiteY858" fmla="*/ 612739 h 5467529"/>
              <a:gd name="connsiteX859" fmla="*/ 1178350 w 2639504"/>
              <a:gd name="connsiteY859" fmla="*/ 565607 h 5467529"/>
              <a:gd name="connsiteX860" fmla="*/ 895546 w 2639504"/>
              <a:gd name="connsiteY860" fmla="*/ 565607 h 5467529"/>
              <a:gd name="connsiteX861" fmla="*/ 942680 w 2639504"/>
              <a:gd name="connsiteY861" fmla="*/ 612739 h 5467529"/>
              <a:gd name="connsiteX862" fmla="*/ 895546 w 2639504"/>
              <a:gd name="connsiteY862" fmla="*/ 659873 h 5467529"/>
              <a:gd name="connsiteX863" fmla="*/ 848412 w 2639504"/>
              <a:gd name="connsiteY863" fmla="*/ 612739 h 5467529"/>
              <a:gd name="connsiteX864" fmla="*/ 895546 w 2639504"/>
              <a:gd name="connsiteY864" fmla="*/ 565607 h 5467529"/>
              <a:gd name="connsiteX865" fmla="*/ 612742 w 2639504"/>
              <a:gd name="connsiteY865" fmla="*/ 565607 h 5467529"/>
              <a:gd name="connsiteX866" fmla="*/ 659876 w 2639504"/>
              <a:gd name="connsiteY866" fmla="*/ 612739 h 5467529"/>
              <a:gd name="connsiteX867" fmla="*/ 612742 w 2639504"/>
              <a:gd name="connsiteY867" fmla="*/ 659873 h 5467529"/>
              <a:gd name="connsiteX868" fmla="*/ 565608 w 2639504"/>
              <a:gd name="connsiteY868" fmla="*/ 612739 h 5467529"/>
              <a:gd name="connsiteX869" fmla="*/ 612742 w 2639504"/>
              <a:gd name="connsiteY869" fmla="*/ 565607 h 5467529"/>
              <a:gd name="connsiteX870" fmla="*/ 329938 w 2639504"/>
              <a:gd name="connsiteY870" fmla="*/ 565607 h 5467529"/>
              <a:gd name="connsiteX871" fmla="*/ 377072 w 2639504"/>
              <a:gd name="connsiteY871" fmla="*/ 612739 h 5467529"/>
              <a:gd name="connsiteX872" fmla="*/ 329938 w 2639504"/>
              <a:gd name="connsiteY872" fmla="*/ 659873 h 5467529"/>
              <a:gd name="connsiteX873" fmla="*/ 282804 w 2639504"/>
              <a:gd name="connsiteY873" fmla="*/ 612739 h 5467529"/>
              <a:gd name="connsiteX874" fmla="*/ 329938 w 2639504"/>
              <a:gd name="connsiteY874" fmla="*/ 565607 h 5467529"/>
              <a:gd name="connsiteX875" fmla="*/ 47134 w 2639504"/>
              <a:gd name="connsiteY875" fmla="*/ 565607 h 5467529"/>
              <a:gd name="connsiteX876" fmla="*/ 94268 w 2639504"/>
              <a:gd name="connsiteY876" fmla="*/ 612739 h 5467529"/>
              <a:gd name="connsiteX877" fmla="*/ 47134 w 2639504"/>
              <a:gd name="connsiteY877" fmla="*/ 659873 h 5467529"/>
              <a:gd name="connsiteX878" fmla="*/ 0 w 2639504"/>
              <a:gd name="connsiteY878" fmla="*/ 612739 h 5467529"/>
              <a:gd name="connsiteX879" fmla="*/ 47134 w 2639504"/>
              <a:gd name="connsiteY879" fmla="*/ 565607 h 5467529"/>
              <a:gd name="connsiteX880" fmla="*/ 2309566 w 2639504"/>
              <a:gd name="connsiteY880" fmla="*/ 565606 h 5467529"/>
              <a:gd name="connsiteX881" fmla="*/ 2356700 w 2639504"/>
              <a:gd name="connsiteY881" fmla="*/ 612739 h 5467529"/>
              <a:gd name="connsiteX882" fmla="*/ 2309566 w 2639504"/>
              <a:gd name="connsiteY882" fmla="*/ 659873 h 5467529"/>
              <a:gd name="connsiteX883" fmla="*/ 2262432 w 2639504"/>
              <a:gd name="connsiteY883" fmla="*/ 612739 h 5467529"/>
              <a:gd name="connsiteX884" fmla="*/ 2309566 w 2639504"/>
              <a:gd name="connsiteY884" fmla="*/ 565606 h 5467529"/>
              <a:gd name="connsiteX885" fmla="*/ 2026762 w 2639504"/>
              <a:gd name="connsiteY885" fmla="*/ 565606 h 5467529"/>
              <a:gd name="connsiteX886" fmla="*/ 2073896 w 2639504"/>
              <a:gd name="connsiteY886" fmla="*/ 612739 h 5467529"/>
              <a:gd name="connsiteX887" fmla="*/ 2026762 w 2639504"/>
              <a:gd name="connsiteY887" fmla="*/ 659873 h 5467529"/>
              <a:gd name="connsiteX888" fmla="*/ 1979628 w 2639504"/>
              <a:gd name="connsiteY888" fmla="*/ 612739 h 5467529"/>
              <a:gd name="connsiteX889" fmla="*/ 2026762 w 2639504"/>
              <a:gd name="connsiteY889" fmla="*/ 565606 h 5467529"/>
              <a:gd name="connsiteX890" fmla="*/ 1743958 w 2639504"/>
              <a:gd name="connsiteY890" fmla="*/ 565606 h 5467529"/>
              <a:gd name="connsiteX891" fmla="*/ 1791092 w 2639504"/>
              <a:gd name="connsiteY891" fmla="*/ 612739 h 5467529"/>
              <a:gd name="connsiteX892" fmla="*/ 1743958 w 2639504"/>
              <a:gd name="connsiteY892" fmla="*/ 659873 h 5467529"/>
              <a:gd name="connsiteX893" fmla="*/ 1696824 w 2639504"/>
              <a:gd name="connsiteY893" fmla="*/ 612739 h 5467529"/>
              <a:gd name="connsiteX894" fmla="*/ 1743958 w 2639504"/>
              <a:gd name="connsiteY894" fmla="*/ 565606 h 5467529"/>
              <a:gd name="connsiteX895" fmla="*/ 2592370 w 2639504"/>
              <a:gd name="connsiteY895" fmla="*/ 565605 h 5467529"/>
              <a:gd name="connsiteX896" fmla="*/ 2639504 w 2639504"/>
              <a:gd name="connsiteY896" fmla="*/ 612739 h 5467529"/>
              <a:gd name="connsiteX897" fmla="*/ 2592370 w 2639504"/>
              <a:gd name="connsiteY897" fmla="*/ 659873 h 5467529"/>
              <a:gd name="connsiteX898" fmla="*/ 2545236 w 2639504"/>
              <a:gd name="connsiteY898" fmla="*/ 612739 h 5467529"/>
              <a:gd name="connsiteX899" fmla="*/ 2592370 w 2639504"/>
              <a:gd name="connsiteY899" fmla="*/ 565605 h 5467529"/>
              <a:gd name="connsiteX900" fmla="*/ 2592370 w 2639504"/>
              <a:gd name="connsiteY900" fmla="*/ 282805 h 5467529"/>
              <a:gd name="connsiteX901" fmla="*/ 2639504 w 2639504"/>
              <a:gd name="connsiteY901" fmla="*/ 329934 h 5467529"/>
              <a:gd name="connsiteX902" fmla="*/ 2592370 w 2639504"/>
              <a:gd name="connsiteY902" fmla="*/ 377071 h 5467529"/>
              <a:gd name="connsiteX903" fmla="*/ 2545236 w 2639504"/>
              <a:gd name="connsiteY903" fmla="*/ 329934 h 5467529"/>
              <a:gd name="connsiteX904" fmla="*/ 2592370 w 2639504"/>
              <a:gd name="connsiteY904" fmla="*/ 282805 h 5467529"/>
              <a:gd name="connsiteX905" fmla="*/ 2309566 w 2639504"/>
              <a:gd name="connsiteY905" fmla="*/ 282805 h 5467529"/>
              <a:gd name="connsiteX906" fmla="*/ 2356700 w 2639504"/>
              <a:gd name="connsiteY906" fmla="*/ 329934 h 5467529"/>
              <a:gd name="connsiteX907" fmla="*/ 2309566 w 2639504"/>
              <a:gd name="connsiteY907" fmla="*/ 377071 h 5467529"/>
              <a:gd name="connsiteX908" fmla="*/ 2262432 w 2639504"/>
              <a:gd name="connsiteY908" fmla="*/ 329934 h 5467529"/>
              <a:gd name="connsiteX909" fmla="*/ 2309566 w 2639504"/>
              <a:gd name="connsiteY909" fmla="*/ 282805 h 5467529"/>
              <a:gd name="connsiteX910" fmla="*/ 2026762 w 2639504"/>
              <a:gd name="connsiteY910" fmla="*/ 282805 h 5467529"/>
              <a:gd name="connsiteX911" fmla="*/ 2073896 w 2639504"/>
              <a:gd name="connsiteY911" fmla="*/ 329934 h 5467529"/>
              <a:gd name="connsiteX912" fmla="*/ 2026762 w 2639504"/>
              <a:gd name="connsiteY912" fmla="*/ 377071 h 5467529"/>
              <a:gd name="connsiteX913" fmla="*/ 1979628 w 2639504"/>
              <a:gd name="connsiteY913" fmla="*/ 329934 h 5467529"/>
              <a:gd name="connsiteX914" fmla="*/ 2026762 w 2639504"/>
              <a:gd name="connsiteY914" fmla="*/ 282805 h 5467529"/>
              <a:gd name="connsiteX915" fmla="*/ 1743958 w 2639504"/>
              <a:gd name="connsiteY915" fmla="*/ 282805 h 5467529"/>
              <a:gd name="connsiteX916" fmla="*/ 1791092 w 2639504"/>
              <a:gd name="connsiteY916" fmla="*/ 329934 h 5467529"/>
              <a:gd name="connsiteX917" fmla="*/ 1743958 w 2639504"/>
              <a:gd name="connsiteY917" fmla="*/ 377072 h 5467529"/>
              <a:gd name="connsiteX918" fmla="*/ 1696824 w 2639504"/>
              <a:gd name="connsiteY918" fmla="*/ 329934 h 5467529"/>
              <a:gd name="connsiteX919" fmla="*/ 1743958 w 2639504"/>
              <a:gd name="connsiteY919" fmla="*/ 282805 h 5467529"/>
              <a:gd name="connsiteX920" fmla="*/ 1461154 w 2639504"/>
              <a:gd name="connsiteY920" fmla="*/ 282805 h 5467529"/>
              <a:gd name="connsiteX921" fmla="*/ 1508288 w 2639504"/>
              <a:gd name="connsiteY921" fmla="*/ 329934 h 5467529"/>
              <a:gd name="connsiteX922" fmla="*/ 1461154 w 2639504"/>
              <a:gd name="connsiteY922" fmla="*/ 377072 h 5467529"/>
              <a:gd name="connsiteX923" fmla="*/ 1414020 w 2639504"/>
              <a:gd name="connsiteY923" fmla="*/ 329934 h 5467529"/>
              <a:gd name="connsiteX924" fmla="*/ 1461154 w 2639504"/>
              <a:gd name="connsiteY924" fmla="*/ 282805 h 5467529"/>
              <a:gd name="connsiteX925" fmla="*/ 1178350 w 2639504"/>
              <a:gd name="connsiteY925" fmla="*/ 282805 h 5467529"/>
              <a:gd name="connsiteX926" fmla="*/ 1225484 w 2639504"/>
              <a:gd name="connsiteY926" fmla="*/ 329934 h 5467529"/>
              <a:gd name="connsiteX927" fmla="*/ 1178350 w 2639504"/>
              <a:gd name="connsiteY927" fmla="*/ 377072 h 5467529"/>
              <a:gd name="connsiteX928" fmla="*/ 1131216 w 2639504"/>
              <a:gd name="connsiteY928" fmla="*/ 329934 h 5467529"/>
              <a:gd name="connsiteX929" fmla="*/ 1178350 w 2639504"/>
              <a:gd name="connsiteY929" fmla="*/ 282805 h 5467529"/>
              <a:gd name="connsiteX930" fmla="*/ 895546 w 2639504"/>
              <a:gd name="connsiteY930" fmla="*/ 282805 h 5467529"/>
              <a:gd name="connsiteX931" fmla="*/ 942680 w 2639504"/>
              <a:gd name="connsiteY931" fmla="*/ 329934 h 5467529"/>
              <a:gd name="connsiteX932" fmla="*/ 895546 w 2639504"/>
              <a:gd name="connsiteY932" fmla="*/ 377072 h 5467529"/>
              <a:gd name="connsiteX933" fmla="*/ 848412 w 2639504"/>
              <a:gd name="connsiteY933" fmla="*/ 329934 h 5467529"/>
              <a:gd name="connsiteX934" fmla="*/ 895546 w 2639504"/>
              <a:gd name="connsiteY934" fmla="*/ 282805 h 5467529"/>
              <a:gd name="connsiteX935" fmla="*/ 612742 w 2639504"/>
              <a:gd name="connsiteY935" fmla="*/ 282805 h 5467529"/>
              <a:gd name="connsiteX936" fmla="*/ 659876 w 2639504"/>
              <a:gd name="connsiteY936" fmla="*/ 329934 h 5467529"/>
              <a:gd name="connsiteX937" fmla="*/ 612742 w 2639504"/>
              <a:gd name="connsiteY937" fmla="*/ 377072 h 5467529"/>
              <a:gd name="connsiteX938" fmla="*/ 565608 w 2639504"/>
              <a:gd name="connsiteY938" fmla="*/ 329934 h 5467529"/>
              <a:gd name="connsiteX939" fmla="*/ 612742 w 2639504"/>
              <a:gd name="connsiteY939" fmla="*/ 282805 h 5467529"/>
              <a:gd name="connsiteX940" fmla="*/ 329938 w 2639504"/>
              <a:gd name="connsiteY940" fmla="*/ 282805 h 5467529"/>
              <a:gd name="connsiteX941" fmla="*/ 377072 w 2639504"/>
              <a:gd name="connsiteY941" fmla="*/ 329934 h 5467529"/>
              <a:gd name="connsiteX942" fmla="*/ 329938 w 2639504"/>
              <a:gd name="connsiteY942" fmla="*/ 377072 h 5467529"/>
              <a:gd name="connsiteX943" fmla="*/ 282804 w 2639504"/>
              <a:gd name="connsiteY943" fmla="*/ 329934 h 5467529"/>
              <a:gd name="connsiteX944" fmla="*/ 329938 w 2639504"/>
              <a:gd name="connsiteY944" fmla="*/ 282805 h 5467529"/>
              <a:gd name="connsiteX945" fmla="*/ 47134 w 2639504"/>
              <a:gd name="connsiteY945" fmla="*/ 282805 h 5467529"/>
              <a:gd name="connsiteX946" fmla="*/ 94268 w 2639504"/>
              <a:gd name="connsiteY946" fmla="*/ 329934 h 5467529"/>
              <a:gd name="connsiteX947" fmla="*/ 47134 w 2639504"/>
              <a:gd name="connsiteY947" fmla="*/ 377072 h 5467529"/>
              <a:gd name="connsiteX948" fmla="*/ 0 w 2639504"/>
              <a:gd name="connsiteY948" fmla="*/ 329934 h 5467529"/>
              <a:gd name="connsiteX949" fmla="*/ 47134 w 2639504"/>
              <a:gd name="connsiteY949" fmla="*/ 282805 h 5467529"/>
              <a:gd name="connsiteX950" fmla="*/ 2592370 w 2639504"/>
              <a:gd name="connsiteY950" fmla="*/ 0 h 5467529"/>
              <a:gd name="connsiteX951" fmla="*/ 2639504 w 2639504"/>
              <a:gd name="connsiteY951" fmla="*/ 47133 h 5467529"/>
              <a:gd name="connsiteX952" fmla="*/ 2592370 w 2639504"/>
              <a:gd name="connsiteY952" fmla="*/ 94267 h 5467529"/>
              <a:gd name="connsiteX953" fmla="*/ 2545236 w 2639504"/>
              <a:gd name="connsiteY953" fmla="*/ 47133 h 5467529"/>
              <a:gd name="connsiteX954" fmla="*/ 2592370 w 2639504"/>
              <a:gd name="connsiteY954" fmla="*/ 0 h 5467529"/>
              <a:gd name="connsiteX955" fmla="*/ 2309566 w 2639504"/>
              <a:gd name="connsiteY955" fmla="*/ 0 h 5467529"/>
              <a:gd name="connsiteX956" fmla="*/ 2356700 w 2639504"/>
              <a:gd name="connsiteY956" fmla="*/ 47133 h 5467529"/>
              <a:gd name="connsiteX957" fmla="*/ 2309566 w 2639504"/>
              <a:gd name="connsiteY957" fmla="*/ 94267 h 5467529"/>
              <a:gd name="connsiteX958" fmla="*/ 2262432 w 2639504"/>
              <a:gd name="connsiteY958" fmla="*/ 47133 h 5467529"/>
              <a:gd name="connsiteX959" fmla="*/ 2309566 w 2639504"/>
              <a:gd name="connsiteY959" fmla="*/ 0 h 5467529"/>
              <a:gd name="connsiteX960" fmla="*/ 2026762 w 2639504"/>
              <a:gd name="connsiteY960" fmla="*/ 0 h 5467529"/>
              <a:gd name="connsiteX961" fmla="*/ 2073896 w 2639504"/>
              <a:gd name="connsiteY961" fmla="*/ 47133 h 5467529"/>
              <a:gd name="connsiteX962" fmla="*/ 2026762 w 2639504"/>
              <a:gd name="connsiteY962" fmla="*/ 94267 h 5467529"/>
              <a:gd name="connsiteX963" fmla="*/ 1979628 w 2639504"/>
              <a:gd name="connsiteY963" fmla="*/ 47133 h 5467529"/>
              <a:gd name="connsiteX964" fmla="*/ 2026762 w 2639504"/>
              <a:gd name="connsiteY964" fmla="*/ 0 h 5467529"/>
              <a:gd name="connsiteX965" fmla="*/ 1743958 w 2639504"/>
              <a:gd name="connsiteY965" fmla="*/ 0 h 5467529"/>
              <a:gd name="connsiteX966" fmla="*/ 1791092 w 2639504"/>
              <a:gd name="connsiteY966" fmla="*/ 47133 h 5467529"/>
              <a:gd name="connsiteX967" fmla="*/ 1743958 w 2639504"/>
              <a:gd name="connsiteY967" fmla="*/ 94267 h 5467529"/>
              <a:gd name="connsiteX968" fmla="*/ 1696824 w 2639504"/>
              <a:gd name="connsiteY968" fmla="*/ 47133 h 5467529"/>
              <a:gd name="connsiteX969" fmla="*/ 1743958 w 2639504"/>
              <a:gd name="connsiteY969" fmla="*/ 0 h 5467529"/>
              <a:gd name="connsiteX970" fmla="*/ 1461154 w 2639504"/>
              <a:gd name="connsiteY970" fmla="*/ 0 h 5467529"/>
              <a:gd name="connsiteX971" fmla="*/ 1508288 w 2639504"/>
              <a:gd name="connsiteY971" fmla="*/ 47133 h 5467529"/>
              <a:gd name="connsiteX972" fmla="*/ 1461154 w 2639504"/>
              <a:gd name="connsiteY972" fmla="*/ 94267 h 5467529"/>
              <a:gd name="connsiteX973" fmla="*/ 1414020 w 2639504"/>
              <a:gd name="connsiteY973" fmla="*/ 47133 h 5467529"/>
              <a:gd name="connsiteX974" fmla="*/ 1461154 w 2639504"/>
              <a:gd name="connsiteY974" fmla="*/ 0 h 5467529"/>
              <a:gd name="connsiteX975" fmla="*/ 1178350 w 2639504"/>
              <a:gd name="connsiteY975" fmla="*/ 0 h 5467529"/>
              <a:gd name="connsiteX976" fmla="*/ 1225484 w 2639504"/>
              <a:gd name="connsiteY976" fmla="*/ 47133 h 5467529"/>
              <a:gd name="connsiteX977" fmla="*/ 1178350 w 2639504"/>
              <a:gd name="connsiteY977" fmla="*/ 94267 h 5467529"/>
              <a:gd name="connsiteX978" fmla="*/ 1131216 w 2639504"/>
              <a:gd name="connsiteY978" fmla="*/ 47133 h 5467529"/>
              <a:gd name="connsiteX979" fmla="*/ 1178350 w 2639504"/>
              <a:gd name="connsiteY979" fmla="*/ 0 h 5467529"/>
              <a:gd name="connsiteX980" fmla="*/ 895546 w 2639504"/>
              <a:gd name="connsiteY980" fmla="*/ 0 h 5467529"/>
              <a:gd name="connsiteX981" fmla="*/ 942680 w 2639504"/>
              <a:gd name="connsiteY981" fmla="*/ 47133 h 5467529"/>
              <a:gd name="connsiteX982" fmla="*/ 895546 w 2639504"/>
              <a:gd name="connsiteY982" fmla="*/ 94267 h 5467529"/>
              <a:gd name="connsiteX983" fmla="*/ 848412 w 2639504"/>
              <a:gd name="connsiteY983" fmla="*/ 47133 h 5467529"/>
              <a:gd name="connsiteX984" fmla="*/ 895546 w 2639504"/>
              <a:gd name="connsiteY984" fmla="*/ 0 h 5467529"/>
              <a:gd name="connsiteX985" fmla="*/ 612742 w 2639504"/>
              <a:gd name="connsiteY985" fmla="*/ 0 h 5467529"/>
              <a:gd name="connsiteX986" fmla="*/ 659876 w 2639504"/>
              <a:gd name="connsiteY986" fmla="*/ 47133 h 5467529"/>
              <a:gd name="connsiteX987" fmla="*/ 612742 w 2639504"/>
              <a:gd name="connsiteY987" fmla="*/ 94267 h 5467529"/>
              <a:gd name="connsiteX988" fmla="*/ 565608 w 2639504"/>
              <a:gd name="connsiteY988" fmla="*/ 47133 h 5467529"/>
              <a:gd name="connsiteX989" fmla="*/ 612742 w 2639504"/>
              <a:gd name="connsiteY989" fmla="*/ 0 h 5467529"/>
              <a:gd name="connsiteX990" fmla="*/ 329938 w 2639504"/>
              <a:gd name="connsiteY990" fmla="*/ 0 h 5467529"/>
              <a:gd name="connsiteX991" fmla="*/ 377072 w 2639504"/>
              <a:gd name="connsiteY991" fmla="*/ 47133 h 5467529"/>
              <a:gd name="connsiteX992" fmla="*/ 329938 w 2639504"/>
              <a:gd name="connsiteY992" fmla="*/ 94268 h 5467529"/>
              <a:gd name="connsiteX993" fmla="*/ 282804 w 2639504"/>
              <a:gd name="connsiteY993" fmla="*/ 47133 h 5467529"/>
              <a:gd name="connsiteX994" fmla="*/ 329938 w 2639504"/>
              <a:gd name="connsiteY994" fmla="*/ 0 h 5467529"/>
              <a:gd name="connsiteX995" fmla="*/ 47134 w 2639504"/>
              <a:gd name="connsiteY995" fmla="*/ 0 h 5467529"/>
              <a:gd name="connsiteX996" fmla="*/ 94268 w 2639504"/>
              <a:gd name="connsiteY996" fmla="*/ 47133 h 5467529"/>
              <a:gd name="connsiteX997" fmla="*/ 47134 w 2639504"/>
              <a:gd name="connsiteY997" fmla="*/ 94268 h 5467529"/>
              <a:gd name="connsiteX998" fmla="*/ 0 w 2639504"/>
              <a:gd name="connsiteY998" fmla="*/ 47133 h 5467529"/>
              <a:gd name="connsiteX999" fmla="*/ 47134 w 2639504"/>
              <a:gd name="connsiteY999" fmla="*/ 0 h 5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</a:cxnLst>
            <a:rect l="l" t="t" r="r" b="b"/>
            <a:pathLst>
              <a:path w="2639504" h="5467529">
                <a:moveTo>
                  <a:pt x="2592370" y="5373261"/>
                </a:moveTo>
                <a:cubicBezTo>
                  <a:pt x="2618401" y="5373261"/>
                  <a:pt x="2639504" y="5394364"/>
                  <a:pt x="2639504" y="5420395"/>
                </a:cubicBezTo>
                <a:cubicBezTo>
                  <a:pt x="2639504" y="5446426"/>
                  <a:pt x="2618401" y="5467529"/>
                  <a:pt x="2592370" y="5467529"/>
                </a:cubicBezTo>
                <a:cubicBezTo>
                  <a:pt x="2566339" y="5467529"/>
                  <a:pt x="2545236" y="5446426"/>
                  <a:pt x="2545236" y="5420395"/>
                </a:cubicBezTo>
                <a:cubicBezTo>
                  <a:pt x="2545236" y="5394364"/>
                  <a:pt x="2566339" y="5373261"/>
                  <a:pt x="2592370" y="5373261"/>
                </a:cubicBezTo>
                <a:close/>
                <a:moveTo>
                  <a:pt x="2309566" y="5373261"/>
                </a:moveTo>
                <a:cubicBezTo>
                  <a:pt x="2335597" y="5373261"/>
                  <a:pt x="2356700" y="5394364"/>
                  <a:pt x="2356700" y="5420395"/>
                </a:cubicBezTo>
                <a:cubicBezTo>
                  <a:pt x="2356700" y="5446426"/>
                  <a:pt x="2335597" y="5467529"/>
                  <a:pt x="2309566" y="5467529"/>
                </a:cubicBezTo>
                <a:cubicBezTo>
                  <a:pt x="2283535" y="5467529"/>
                  <a:pt x="2262432" y="5446426"/>
                  <a:pt x="2262432" y="5420395"/>
                </a:cubicBezTo>
                <a:cubicBezTo>
                  <a:pt x="2262432" y="5394364"/>
                  <a:pt x="2283535" y="5373261"/>
                  <a:pt x="2309566" y="5373261"/>
                </a:cubicBezTo>
                <a:close/>
                <a:moveTo>
                  <a:pt x="2026762" y="5373261"/>
                </a:moveTo>
                <a:cubicBezTo>
                  <a:pt x="2052793" y="5373261"/>
                  <a:pt x="2073896" y="5394364"/>
                  <a:pt x="2073896" y="5420395"/>
                </a:cubicBezTo>
                <a:cubicBezTo>
                  <a:pt x="2073896" y="5446426"/>
                  <a:pt x="2052793" y="5467529"/>
                  <a:pt x="2026762" y="5467529"/>
                </a:cubicBezTo>
                <a:cubicBezTo>
                  <a:pt x="2000731" y="5467529"/>
                  <a:pt x="1979628" y="5446426"/>
                  <a:pt x="1979628" y="5420395"/>
                </a:cubicBezTo>
                <a:cubicBezTo>
                  <a:pt x="1979628" y="5394364"/>
                  <a:pt x="2000731" y="5373261"/>
                  <a:pt x="2026762" y="5373261"/>
                </a:cubicBezTo>
                <a:close/>
                <a:moveTo>
                  <a:pt x="1743958" y="5373261"/>
                </a:moveTo>
                <a:cubicBezTo>
                  <a:pt x="1769989" y="5373261"/>
                  <a:pt x="1791092" y="5394364"/>
                  <a:pt x="1791092" y="5420395"/>
                </a:cubicBezTo>
                <a:cubicBezTo>
                  <a:pt x="1791092" y="5446426"/>
                  <a:pt x="1769989" y="5467529"/>
                  <a:pt x="1743958" y="5467529"/>
                </a:cubicBezTo>
                <a:cubicBezTo>
                  <a:pt x="1717927" y="5467529"/>
                  <a:pt x="1696824" y="5446426"/>
                  <a:pt x="1696824" y="5420395"/>
                </a:cubicBezTo>
                <a:cubicBezTo>
                  <a:pt x="1696824" y="5394364"/>
                  <a:pt x="1717927" y="5373261"/>
                  <a:pt x="1743958" y="5373261"/>
                </a:cubicBezTo>
                <a:close/>
                <a:moveTo>
                  <a:pt x="1461154" y="5373261"/>
                </a:moveTo>
                <a:cubicBezTo>
                  <a:pt x="1487185" y="5373261"/>
                  <a:pt x="1508288" y="5394364"/>
                  <a:pt x="1508288" y="5420395"/>
                </a:cubicBezTo>
                <a:cubicBezTo>
                  <a:pt x="1508288" y="5446426"/>
                  <a:pt x="1487185" y="5467529"/>
                  <a:pt x="1461154" y="5467529"/>
                </a:cubicBezTo>
                <a:cubicBezTo>
                  <a:pt x="1435123" y="5467529"/>
                  <a:pt x="1414020" y="5446426"/>
                  <a:pt x="1414020" y="5420395"/>
                </a:cubicBezTo>
                <a:cubicBezTo>
                  <a:pt x="1414020" y="5394364"/>
                  <a:pt x="1435123" y="5373261"/>
                  <a:pt x="1461154" y="5373261"/>
                </a:cubicBezTo>
                <a:close/>
                <a:moveTo>
                  <a:pt x="1178350" y="5373261"/>
                </a:moveTo>
                <a:cubicBezTo>
                  <a:pt x="1204381" y="5373261"/>
                  <a:pt x="1225484" y="5394364"/>
                  <a:pt x="1225484" y="5420395"/>
                </a:cubicBezTo>
                <a:cubicBezTo>
                  <a:pt x="1225484" y="5446426"/>
                  <a:pt x="1204381" y="5467529"/>
                  <a:pt x="1178350" y="5467529"/>
                </a:cubicBezTo>
                <a:cubicBezTo>
                  <a:pt x="1152319" y="5467529"/>
                  <a:pt x="1131216" y="5446426"/>
                  <a:pt x="1131216" y="5420395"/>
                </a:cubicBezTo>
                <a:cubicBezTo>
                  <a:pt x="1131216" y="5394364"/>
                  <a:pt x="1152319" y="5373261"/>
                  <a:pt x="1178350" y="5373261"/>
                </a:cubicBezTo>
                <a:close/>
                <a:moveTo>
                  <a:pt x="895546" y="5373261"/>
                </a:moveTo>
                <a:cubicBezTo>
                  <a:pt x="921577" y="5373261"/>
                  <a:pt x="942680" y="5394364"/>
                  <a:pt x="942680" y="5420395"/>
                </a:cubicBezTo>
                <a:cubicBezTo>
                  <a:pt x="942680" y="5446426"/>
                  <a:pt x="921577" y="5467529"/>
                  <a:pt x="895546" y="5467529"/>
                </a:cubicBezTo>
                <a:cubicBezTo>
                  <a:pt x="869515" y="5467529"/>
                  <a:pt x="848412" y="5446426"/>
                  <a:pt x="848412" y="5420395"/>
                </a:cubicBezTo>
                <a:cubicBezTo>
                  <a:pt x="848412" y="5394364"/>
                  <a:pt x="869515" y="5373261"/>
                  <a:pt x="895546" y="5373261"/>
                </a:cubicBezTo>
                <a:close/>
                <a:moveTo>
                  <a:pt x="612742" y="5373261"/>
                </a:moveTo>
                <a:cubicBezTo>
                  <a:pt x="638773" y="5373261"/>
                  <a:pt x="659876" y="5394364"/>
                  <a:pt x="659876" y="5420395"/>
                </a:cubicBezTo>
                <a:cubicBezTo>
                  <a:pt x="659876" y="5446426"/>
                  <a:pt x="638773" y="5467529"/>
                  <a:pt x="612742" y="5467529"/>
                </a:cubicBezTo>
                <a:cubicBezTo>
                  <a:pt x="586711" y="5467529"/>
                  <a:pt x="565608" y="5446426"/>
                  <a:pt x="565608" y="5420395"/>
                </a:cubicBezTo>
                <a:cubicBezTo>
                  <a:pt x="565608" y="5394364"/>
                  <a:pt x="586711" y="5373261"/>
                  <a:pt x="612742" y="5373261"/>
                </a:cubicBezTo>
                <a:close/>
                <a:moveTo>
                  <a:pt x="329938" y="5373261"/>
                </a:moveTo>
                <a:cubicBezTo>
                  <a:pt x="355969" y="5373261"/>
                  <a:pt x="377072" y="5394364"/>
                  <a:pt x="377072" y="5420395"/>
                </a:cubicBezTo>
                <a:cubicBezTo>
                  <a:pt x="377072" y="5446426"/>
                  <a:pt x="355969" y="5467529"/>
                  <a:pt x="329938" y="5467529"/>
                </a:cubicBezTo>
                <a:cubicBezTo>
                  <a:pt x="303907" y="5467529"/>
                  <a:pt x="282804" y="5446426"/>
                  <a:pt x="282804" y="5420395"/>
                </a:cubicBezTo>
                <a:cubicBezTo>
                  <a:pt x="282804" y="5394364"/>
                  <a:pt x="303907" y="5373261"/>
                  <a:pt x="329938" y="5373261"/>
                </a:cubicBezTo>
                <a:close/>
                <a:moveTo>
                  <a:pt x="47134" y="5373261"/>
                </a:moveTo>
                <a:cubicBezTo>
                  <a:pt x="73165" y="5373261"/>
                  <a:pt x="94268" y="5394364"/>
                  <a:pt x="94268" y="5420395"/>
                </a:cubicBezTo>
                <a:cubicBezTo>
                  <a:pt x="94268" y="5446426"/>
                  <a:pt x="73165" y="5467529"/>
                  <a:pt x="47134" y="5467529"/>
                </a:cubicBezTo>
                <a:cubicBezTo>
                  <a:pt x="21103" y="5467529"/>
                  <a:pt x="0" y="5446426"/>
                  <a:pt x="0" y="5420395"/>
                </a:cubicBezTo>
                <a:cubicBezTo>
                  <a:pt x="0" y="5394364"/>
                  <a:pt x="21103" y="5373261"/>
                  <a:pt x="47134" y="5373261"/>
                </a:cubicBezTo>
                <a:close/>
                <a:moveTo>
                  <a:pt x="2592370" y="5090457"/>
                </a:moveTo>
                <a:cubicBezTo>
                  <a:pt x="2618401" y="5090457"/>
                  <a:pt x="2639504" y="5111560"/>
                  <a:pt x="2639504" y="5137591"/>
                </a:cubicBezTo>
                <a:cubicBezTo>
                  <a:pt x="2639504" y="5163622"/>
                  <a:pt x="2618401" y="5184725"/>
                  <a:pt x="2592370" y="5184725"/>
                </a:cubicBezTo>
                <a:cubicBezTo>
                  <a:pt x="2566339" y="5184725"/>
                  <a:pt x="2545236" y="5163622"/>
                  <a:pt x="2545236" y="5137591"/>
                </a:cubicBezTo>
                <a:cubicBezTo>
                  <a:pt x="2545236" y="5111560"/>
                  <a:pt x="2566339" y="5090457"/>
                  <a:pt x="2592370" y="5090457"/>
                </a:cubicBezTo>
                <a:close/>
                <a:moveTo>
                  <a:pt x="2309566" y="5090457"/>
                </a:moveTo>
                <a:cubicBezTo>
                  <a:pt x="2335597" y="5090457"/>
                  <a:pt x="2356700" y="5111560"/>
                  <a:pt x="2356700" y="5137591"/>
                </a:cubicBezTo>
                <a:cubicBezTo>
                  <a:pt x="2356700" y="5163622"/>
                  <a:pt x="2335597" y="5184725"/>
                  <a:pt x="2309566" y="5184725"/>
                </a:cubicBezTo>
                <a:cubicBezTo>
                  <a:pt x="2283535" y="5184725"/>
                  <a:pt x="2262432" y="5163622"/>
                  <a:pt x="2262432" y="5137591"/>
                </a:cubicBezTo>
                <a:cubicBezTo>
                  <a:pt x="2262432" y="5111560"/>
                  <a:pt x="2283535" y="5090457"/>
                  <a:pt x="2309566" y="5090457"/>
                </a:cubicBezTo>
                <a:close/>
                <a:moveTo>
                  <a:pt x="2026762" y="5090457"/>
                </a:moveTo>
                <a:cubicBezTo>
                  <a:pt x="2052793" y="5090457"/>
                  <a:pt x="2073896" y="5111560"/>
                  <a:pt x="2073896" y="5137591"/>
                </a:cubicBezTo>
                <a:cubicBezTo>
                  <a:pt x="2073896" y="5163622"/>
                  <a:pt x="2052793" y="5184725"/>
                  <a:pt x="2026762" y="5184725"/>
                </a:cubicBezTo>
                <a:cubicBezTo>
                  <a:pt x="2000731" y="5184725"/>
                  <a:pt x="1979628" y="5163622"/>
                  <a:pt x="1979628" y="5137591"/>
                </a:cubicBezTo>
                <a:cubicBezTo>
                  <a:pt x="1979628" y="5111560"/>
                  <a:pt x="2000731" y="5090457"/>
                  <a:pt x="2026762" y="5090457"/>
                </a:cubicBezTo>
                <a:close/>
                <a:moveTo>
                  <a:pt x="1743958" y="5090457"/>
                </a:moveTo>
                <a:cubicBezTo>
                  <a:pt x="1769989" y="5090457"/>
                  <a:pt x="1791092" y="5111560"/>
                  <a:pt x="1791092" y="5137591"/>
                </a:cubicBezTo>
                <a:cubicBezTo>
                  <a:pt x="1791092" y="5163622"/>
                  <a:pt x="1769989" y="5184725"/>
                  <a:pt x="1743958" y="5184725"/>
                </a:cubicBezTo>
                <a:cubicBezTo>
                  <a:pt x="1717927" y="5184725"/>
                  <a:pt x="1696824" y="5163622"/>
                  <a:pt x="1696824" y="5137591"/>
                </a:cubicBezTo>
                <a:cubicBezTo>
                  <a:pt x="1696824" y="5111560"/>
                  <a:pt x="1717927" y="5090457"/>
                  <a:pt x="1743958" y="5090457"/>
                </a:cubicBezTo>
                <a:close/>
                <a:moveTo>
                  <a:pt x="1461154" y="5090457"/>
                </a:moveTo>
                <a:cubicBezTo>
                  <a:pt x="1487185" y="5090457"/>
                  <a:pt x="1508288" y="5111560"/>
                  <a:pt x="1508288" y="5137591"/>
                </a:cubicBezTo>
                <a:cubicBezTo>
                  <a:pt x="1508288" y="5163622"/>
                  <a:pt x="1487185" y="5184725"/>
                  <a:pt x="1461154" y="5184725"/>
                </a:cubicBezTo>
                <a:cubicBezTo>
                  <a:pt x="1435123" y="5184725"/>
                  <a:pt x="1414020" y="5163622"/>
                  <a:pt x="1414020" y="5137591"/>
                </a:cubicBezTo>
                <a:cubicBezTo>
                  <a:pt x="1414020" y="5111560"/>
                  <a:pt x="1435123" y="5090457"/>
                  <a:pt x="1461154" y="5090457"/>
                </a:cubicBezTo>
                <a:close/>
                <a:moveTo>
                  <a:pt x="1178350" y="5090457"/>
                </a:moveTo>
                <a:cubicBezTo>
                  <a:pt x="1204381" y="5090457"/>
                  <a:pt x="1225484" y="5111560"/>
                  <a:pt x="1225484" y="5137591"/>
                </a:cubicBezTo>
                <a:cubicBezTo>
                  <a:pt x="1225484" y="5163622"/>
                  <a:pt x="1204381" y="5184725"/>
                  <a:pt x="1178350" y="5184725"/>
                </a:cubicBezTo>
                <a:cubicBezTo>
                  <a:pt x="1152319" y="5184725"/>
                  <a:pt x="1131216" y="5163622"/>
                  <a:pt x="1131216" y="5137591"/>
                </a:cubicBezTo>
                <a:cubicBezTo>
                  <a:pt x="1131216" y="5111560"/>
                  <a:pt x="1152319" y="5090457"/>
                  <a:pt x="1178350" y="5090457"/>
                </a:cubicBezTo>
                <a:close/>
                <a:moveTo>
                  <a:pt x="895546" y="5090457"/>
                </a:moveTo>
                <a:cubicBezTo>
                  <a:pt x="921577" y="5090457"/>
                  <a:pt x="942680" y="5111560"/>
                  <a:pt x="942680" y="5137591"/>
                </a:cubicBezTo>
                <a:cubicBezTo>
                  <a:pt x="942680" y="5163622"/>
                  <a:pt x="921577" y="5184725"/>
                  <a:pt x="895546" y="5184725"/>
                </a:cubicBezTo>
                <a:cubicBezTo>
                  <a:pt x="869515" y="5184725"/>
                  <a:pt x="848412" y="5163622"/>
                  <a:pt x="848412" y="5137591"/>
                </a:cubicBezTo>
                <a:cubicBezTo>
                  <a:pt x="848412" y="5111560"/>
                  <a:pt x="869515" y="5090457"/>
                  <a:pt x="895546" y="5090457"/>
                </a:cubicBezTo>
                <a:close/>
                <a:moveTo>
                  <a:pt x="612742" y="5090457"/>
                </a:moveTo>
                <a:cubicBezTo>
                  <a:pt x="638773" y="5090457"/>
                  <a:pt x="659876" y="5111560"/>
                  <a:pt x="659876" y="5137591"/>
                </a:cubicBezTo>
                <a:cubicBezTo>
                  <a:pt x="659876" y="5163622"/>
                  <a:pt x="638773" y="5184725"/>
                  <a:pt x="612742" y="5184725"/>
                </a:cubicBezTo>
                <a:cubicBezTo>
                  <a:pt x="586711" y="5184725"/>
                  <a:pt x="565608" y="5163622"/>
                  <a:pt x="565608" y="5137591"/>
                </a:cubicBezTo>
                <a:cubicBezTo>
                  <a:pt x="565608" y="5111560"/>
                  <a:pt x="586711" y="5090457"/>
                  <a:pt x="612742" y="5090457"/>
                </a:cubicBezTo>
                <a:close/>
                <a:moveTo>
                  <a:pt x="329938" y="5090457"/>
                </a:moveTo>
                <a:cubicBezTo>
                  <a:pt x="355969" y="5090457"/>
                  <a:pt x="377072" y="5111560"/>
                  <a:pt x="377072" y="5137591"/>
                </a:cubicBezTo>
                <a:cubicBezTo>
                  <a:pt x="377072" y="5163622"/>
                  <a:pt x="355969" y="5184725"/>
                  <a:pt x="329938" y="5184725"/>
                </a:cubicBezTo>
                <a:cubicBezTo>
                  <a:pt x="303907" y="5184725"/>
                  <a:pt x="282804" y="5163622"/>
                  <a:pt x="282804" y="5137591"/>
                </a:cubicBezTo>
                <a:cubicBezTo>
                  <a:pt x="282804" y="5111560"/>
                  <a:pt x="303907" y="5090457"/>
                  <a:pt x="329938" y="5090457"/>
                </a:cubicBezTo>
                <a:close/>
                <a:moveTo>
                  <a:pt x="47134" y="5090457"/>
                </a:moveTo>
                <a:cubicBezTo>
                  <a:pt x="73165" y="5090457"/>
                  <a:pt x="94268" y="5111560"/>
                  <a:pt x="94268" y="5137591"/>
                </a:cubicBezTo>
                <a:cubicBezTo>
                  <a:pt x="94268" y="5163622"/>
                  <a:pt x="73165" y="5184725"/>
                  <a:pt x="47134" y="5184725"/>
                </a:cubicBezTo>
                <a:cubicBezTo>
                  <a:pt x="21103" y="5184725"/>
                  <a:pt x="0" y="5163622"/>
                  <a:pt x="0" y="5137591"/>
                </a:cubicBezTo>
                <a:cubicBezTo>
                  <a:pt x="0" y="5111560"/>
                  <a:pt x="21103" y="5090457"/>
                  <a:pt x="47134" y="5090457"/>
                </a:cubicBezTo>
                <a:close/>
                <a:moveTo>
                  <a:pt x="2592370" y="4807653"/>
                </a:moveTo>
                <a:cubicBezTo>
                  <a:pt x="2618401" y="4807653"/>
                  <a:pt x="2639504" y="4828756"/>
                  <a:pt x="2639504" y="4854787"/>
                </a:cubicBezTo>
                <a:cubicBezTo>
                  <a:pt x="2639504" y="4880818"/>
                  <a:pt x="2618401" y="4901921"/>
                  <a:pt x="2592370" y="4901921"/>
                </a:cubicBezTo>
                <a:cubicBezTo>
                  <a:pt x="2566339" y="4901921"/>
                  <a:pt x="2545236" y="4880818"/>
                  <a:pt x="2545236" y="4854787"/>
                </a:cubicBezTo>
                <a:cubicBezTo>
                  <a:pt x="2545236" y="4828756"/>
                  <a:pt x="2566339" y="4807653"/>
                  <a:pt x="2592370" y="4807653"/>
                </a:cubicBezTo>
                <a:close/>
                <a:moveTo>
                  <a:pt x="2309566" y="4807653"/>
                </a:moveTo>
                <a:cubicBezTo>
                  <a:pt x="2335597" y="4807653"/>
                  <a:pt x="2356700" y="4828756"/>
                  <a:pt x="2356700" y="4854787"/>
                </a:cubicBezTo>
                <a:cubicBezTo>
                  <a:pt x="2356700" y="4880818"/>
                  <a:pt x="2335597" y="4901921"/>
                  <a:pt x="2309566" y="4901921"/>
                </a:cubicBezTo>
                <a:cubicBezTo>
                  <a:pt x="2283535" y="4901921"/>
                  <a:pt x="2262432" y="4880818"/>
                  <a:pt x="2262432" y="4854787"/>
                </a:cubicBezTo>
                <a:cubicBezTo>
                  <a:pt x="2262432" y="4828756"/>
                  <a:pt x="2283535" y="4807653"/>
                  <a:pt x="2309566" y="4807653"/>
                </a:cubicBezTo>
                <a:close/>
                <a:moveTo>
                  <a:pt x="2026762" y="4807653"/>
                </a:moveTo>
                <a:cubicBezTo>
                  <a:pt x="2052793" y="4807653"/>
                  <a:pt x="2073896" y="4828756"/>
                  <a:pt x="2073896" y="4854787"/>
                </a:cubicBezTo>
                <a:cubicBezTo>
                  <a:pt x="2073896" y="4880818"/>
                  <a:pt x="2052793" y="4901921"/>
                  <a:pt x="2026762" y="4901921"/>
                </a:cubicBezTo>
                <a:cubicBezTo>
                  <a:pt x="2000731" y="4901921"/>
                  <a:pt x="1979628" y="4880818"/>
                  <a:pt x="1979628" y="4854787"/>
                </a:cubicBezTo>
                <a:cubicBezTo>
                  <a:pt x="1979628" y="4828756"/>
                  <a:pt x="2000731" y="4807653"/>
                  <a:pt x="2026762" y="4807653"/>
                </a:cubicBezTo>
                <a:close/>
                <a:moveTo>
                  <a:pt x="1743958" y="4807653"/>
                </a:moveTo>
                <a:cubicBezTo>
                  <a:pt x="1769989" y="4807653"/>
                  <a:pt x="1791092" y="4828756"/>
                  <a:pt x="1791092" y="4854787"/>
                </a:cubicBezTo>
                <a:cubicBezTo>
                  <a:pt x="1791092" y="4880818"/>
                  <a:pt x="1769989" y="4901921"/>
                  <a:pt x="1743958" y="4901921"/>
                </a:cubicBezTo>
                <a:cubicBezTo>
                  <a:pt x="1717927" y="4901921"/>
                  <a:pt x="1696824" y="4880818"/>
                  <a:pt x="1696824" y="4854787"/>
                </a:cubicBezTo>
                <a:cubicBezTo>
                  <a:pt x="1696824" y="4828756"/>
                  <a:pt x="1717927" y="4807653"/>
                  <a:pt x="1743958" y="4807653"/>
                </a:cubicBezTo>
                <a:close/>
                <a:moveTo>
                  <a:pt x="1461154" y="4807653"/>
                </a:moveTo>
                <a:cubicBezTo>
                  <a:pt x="1487185" y="4807653"/>
                  <a:pt x="1508288" y="4828756"/>
                  <a:pt x="1508288" y="4854787"/>
                </a:cubicBezTo>
                <a:cubicBezTo>
                  <a:pt x="1508288" y="4880818"/>
                  <a:pt x="1487185" y="4901921"/>
                  <a:pt x="1461154" y="4901921"/>
                </a:cubicBezTo>
                <a:cubicBezTo>
                  <a:pt x="1435123" y="4901921"/>
                  <a:pt x="1414020" y="4880818"/>
                  <a:pt x="1414020" y="4854787"/>
                </a:cubicBezTo>
                <a:cubicBezTo>
                  <a:pt x="1414020" y="4828756"/>
                  <a:pt x="1435123" y="4807653"/>
                  <a:pt x="1461154" y="4807653"/>
                </a:cubicBezTo>
                <a:close/>
                <a:moveTo>
                  <a:pt x="1178350" y="4807653"/>
                </a:moveTo>
                <a:cubicBezTo>
                  <a:pt x="1204381" y="4807653"/>
                  <a:pt x="1225484" y="4828756"/>
                  <a:pt x="1225484" y="4854787"/>
                </a:cubicBezTo>
                <a:cubicBezTo>
                  <a:pt x="1225484" y="4880818"/>
                  <a:pt x="1204381" y="4901921"/>
                  <a:pt x="1178350" y="4901921"/>
                </a:cubicBezTo>
                <a:cubicBezTo>
                  <a:pt x="1152319" y="4901921"/>
                  <a:pt x="1131216" y="4880818"/>
                  <a:pt x="1131216" y="4854787"/>
                </a:cubicBezTo>
                <a:cubicBezTo>
                  <a:pt x="1131216" y="4828756"/>
                  <a:pt x="1152319" y="4807653"/>
                  <a:pt x="1178350" y="4807653"/>
                </a:cubicBezTo>
                <a:close/>
                <a:moveTo>
                  <a:pt x="895546" y="4807653"/>
                </a:moveTo>
                <a:cubicBezTo>
                  <a:pt x="921577" y="4807653"/>
                  <a:pt x="942680" y="4828756"/>
                  <a:pt x="942680" y="4854787"/>
                </a:cubicBezTo>
                <a:cubicBezTo>
                  <a:pt x="942680" y="4880818"/>
                  <a:pt x="921577" y="4901921"/>
                  <a:pt x="895546" y="4901921"/>
                </a:cubicBezTo>
                <a:cubicBezTo>
                  <a:pt x="869515" y="4901921"/>
                  <a:pt x="848412" y="4880818"/>
                  <a:pt x="848412" y="4854787"/>
                </a:cubicBezTo>
                <a:cubicBezTo>
                  <a:pt x="848412" y="4828756"/>
                  <a:pt x="869515" y="4807653"/>
                  <a:pt x="895546" y="4807653"/>
                </a:cubicBezTo>
                <a:close/>
                <a:moveTo>
                  <a:pt x="612742" y="4807653"/>
                </a:moveTo>
                <a:cubicBezTo>
                  <a:pt x="638773" y="4807653"/>
                  <a:pt x="659876" y="4828756"/>
                  <a:pt x="659876" y="4854787"/>
                </a:cubicBezTo>
                <a:cubicBezTo>
                  <a:pt x="659876" y="4880818"/>
                  <a:pt x="638773" y="4901921"/>
                  <a:pt x="612742" y="4901921"/>
                </a:cubicBezTo>
                <a:cubicBezTo>
                  <a:pt x="586711" y="4901921"/>
                  <a:pt x="565608" y="4880818"/>
                  <a:pt x="565608" y="4854787"/>
                </a:cubicBezTo>
                <a:cubicBezTo>
                  <a:pt x="565608" y="4828756"/>
                  <a:pt x="586711" y="4807653"/>
                  <a:pt x="612742" y="4807653"/>
                </a:cubicBezTo>
                <a:close/>
                <a:moveTo>
                  <a:pt x="329938" y="4807653"/>
                </a:moveTo>
                <a:cubicBezTo>
                  <a:pt x="355969" y="4807653"/>
                  <a:pt x="377072" y="4828756"/>
                  <a:pt x="377072" y="4854787"/>
                </a:cubicBezTo>
                <a:cubicBezTo>
                  <a:pt x="377072" y="4880818"/>
                  <a:pt x="355969" y="4901921"/>
                  <a:pt x="329938" y="4901921"/>
                </a:cubicBezTo>
                <a:cubicBezTo>
                  <a:pt x="303907" y="4901921"/>
                  <a:pt x="282804" y="4880818"/>
                  <a:pt x="282804" y="4854787"/>
                </a:cubicBezTo>
                <a:cubicBezTo>
                  <a:pt x="282804" y="4828756"/>
                  <a:pt x="303907" y="4807653"/>
                  <a:pt x="329938" y="4807653"/>
                </a:cubicBezTo>
                <a:close/>
                <a:moveTo>
                  <a:pt x="47134" y="4807653"/>
                </a:moveTo>
                <a:cubicBezTo>
                  <a:pt x="73165" y="4807653"/>
                  <a:pt x="94268" y="4828756"/>
                  <a:pt x="94268" y="4854787"/>
                </a:cubicBezTo>
                <a:cubicBezTo>
                  <a:pt x="94268" y="4880818"/>
                  <a:pt x="73165" y="4901921"/>
                  <a:pt x="47134" y="4901921"/>
                </a:cubicBezTo>
                <a:cubicBezTo>
                  <a:pt x="21103" y="4901921"/>
                  <a:pt x="0" y="4880818"/>
                  <a:pt x="0" y="4854787"/>
                </a:cubicBezTo>
                <a:cubicBezTo>
                  <a:pt x="0" y="4828756"/>
                  <a:pt x="21103" y="4807653"/>
                  <a:pt x="47134" y="4807653"/>
                </a:cubicBezTo>
                <a:close/>
                <a:moveTo>
                  <a:pt x="2592370" y="4524849"/>
                </a:moveTo>
                <a:cubicBezTo>
                  <a:pt x="2618401" y="4524849"/>
                  <a:pt x="2639504" y="4545952"/>
                  <a:pt x="2639504" y="4571983"/>
                </a:cubicBezTo>
                <a:cubicBezTo>
                  <a:pt x="2639504" y="4598014"/>
                  <a:pt x="2618401" y="4619117"/>
                  <a:pt x="2592370" y="4619117"/>
                </a:cubicBezTo>
                <a:cubicBezTo>
                  <a:pt x="2566339" y="4619117"/>
                  <a:pt x="2545236" y="4598014"/>
                  <a:pt x="2545236" y="4571983"/>
                </a:cubicBezTo>
                <a:cubicBezTo>
                  <a:pt x="2545236" y="4545952"/>
                  <a:pt x="2566339" y="4524849"/>
                  <a:pt x="2592370" y="4524849"/>
                </a:cubicBezTo>
                <a:close/>
                <a:moveTo>
                  <a:pt x="2309566" y="4524849"/>
                </a:moveTo>
                <a:cubicBezTo>
                  <a:pt x="2335597" y="4524849"/>
                  <a:pt x="2356700" y="4545952"/>
                  <a:pt x="2356700" y="4571983"/>
                </a:cubicBezTo>
                <a:cubicBezTo>
                  <a:pt x="2356700" y="4598014"/>
                  <a:pt x="2335597" y="4619117"/>
                  <a:pt x="2309566" y="4619117"/>
                </a:cubicBezTo>
                <a:cubicBezTo>
                  <a:pt x="2283535" y="4619117"/>
                  <a:pt x="2262432" y="4598014"/>
                  <a:pt x="2262432" y="4571983"/>
                </a:cubicBezTo>
                <a:cubicBezTo>
                  <a:pt x="2262432" y="4545952"/>
                  <a:pt x="2283535" y="4524849"/>
                  <a:pt x="2309566" y="4524849"/>
                </a:cubicBezTo>
                <a:close/>
                <a:moveTo>
                  <a:pt x="2026762" y="4524849"/>
                </a:moveTo>
                <a:cubicBezTo>
                  <a:pt x="2052793" y="4524849"/>
                  <a:pt x="2073896" y="4545952"/>
                  <a:pt x="2073896" y="4571983"/>
                </a:cubicBezTo>
                <a:cubicBezTo>
                  <a:pt x="2073896" y="4598014"/>
                  <a:pt x="2052793" y="4619117"/>
                  <a:pt x="2026762" y="4619117"/>
                </a:cubicBezTo>
                <a:cubicBezTo>
                  <a:pt x="2000731" y="4619117"/>
                  <a:pt x="1979628" y="4598014"/>
                  <a:pt x="1979628" y="4571983"/>
                </a:cubicBezTo>
                <a:cubicBezTo>
                  <a:pt x="1979628" y="4545952"/>
                  <a:pt x="2000731" y="4524849"/>
                  <a:pt x="2026762" y="4524849"/>
                </a:cubicBezTo>
                <a:close/>
                <a:moveTo>
                  <a:pt x="1743958" y="4524849"/>
                </a:moveTo>
                <a:cubicBezTo>
                  <a:pt x="1769989" y="4524849"/>
                  <a:pt x="1791092" y="4545952"/>
                  <a:pt x="1791092" y="4571983"/>
                </a:cubicBezTo>
                <a:cubicBezTo>
                  <a:pt x="1791092" y="4598014"/>
                  <a:pt x="1769989" y="4619117"/>
                  <a:pt x="1743958" y="4619117"/>
                </a:cubicBezTo>
                <a:cubicBezTo>
                  <a:pt x="1717927" y="4619117"/>
                  <a:pt x="1696824" y="4598014"/>
                  <a:pt x="1696824" y="4571983"/>
                </a:cubicBezTo>
                <a:cubicBezTo>
                  <a:pt x="1696824" y="4545952"/>
                  <a:pt x="1717927" y="4524849"/>
                  <a:pt x="1743958" y="4524849"/>
                </a:cubicBezTo>
                <a:close/>
                <a:moveTo>
                  <a:pt x="1461154" y="4524849"/>
                </a:moveTo>
                <a:cubicBezTo>
                  <a:pt x="1487185" y="4524849"/>
                  <a:pt x="1508288" y="4545952"/>
                  <a:pt x="1508288" y="4571983"/>
                </a:cubicBezTo>
                <a:cubicBezTo>
                  <a:pt x="1508288" y="4598014"/>
                  <a:pt x="1487185" y="4619117"/>
                  <a:pt x="1461154" y="4619117"/>
                </a:cubicBezTo>
                <a:cubicBezTo>
                  <a:pt x="1435123" y="4619117"/>
                  <a:pt x="1414020" y="4598014"/>
                  <a:pt x="1414020" y="4571983"/>
                </a:cubicBezTo>
                <a:cubicBezTo>
                  <a:pt x="1414020" y="4545952"/>
                  <a:pt x="1435123" y="4524849"/>
                  <a:pt x="1461154" y="4524849"/>
                </a:cubicBezTo>
                <a:close/>
                <a:moveTo>
                  <a:pt x="1178350" y="4524849"/>
                </a:moveTo>
                <a:cubicBezTo>
                  <a:pt x="1204381" y="4524849"/>
                  <a:pt x="1225484" y="4545952"/>
                  <a:pt x="1225484" y="4571983"/>
                </a:cubicBezTo>
                <a:cubicBezTo>
                  <a:pt x="1225484" y="4598014"/>
                  <a:pt x="1204381" y="4619117"/>
                  <a:pt x="1178350" y="4619117"/>
                </a:cubicBezTo>
                <a:cubicBezTo>
                  <a:pt x="1152319" y="4619117"/>
                  <a:pt x="1131216" y="4598014"/>
                  <a:pt x="1131216" y="4571983"/>
                </a:cubicBezTo>
                <a:cubicBezTo>
                  <a:pt x="1131216" y="4545952"/>
                  <a:pt x="1152319" y="4524849"/>
                  <a:pt x="1178350" y="4524849"/>
                </a:cubicBezTo>
                <a:close/>
                <a:moveTo>
                  <a:pt x="895546" y="4524849"/>
                </a:moveTo>
                <a:cubicBezTo>
                  <a:pt x="921577" y="4524849"/>
                  <a:pt x="942680" y="4545952"/>
                  <a:pt x="942680" y="4571983"/>
                </a:cubicBezTo>
                <a:cubicBezTo>
                  <a:pt x="942680" y="4598014"/>
                  <a:pt x="921577" y="4619117"/>
                  <a:pt x="895546" y="4619117"/>
                </a:cubicBezTo>
                <a:cubicBezTo>
                  <a:pt x="869515" y="4619117"/>
                  <a:pt x="848412" y="4598014"/>
                  <a:pt x="848412" y="4571983"/>
                </a:cubicBezTo>
                <a:cubicBezTo>
                  <a:pt x="848412" y="4545952"/>
                  <a:pt x="869515" y="4524849"/>
                  <a:pt x="895546" y="4524849"/>
                </a:cubicBezTo>
                <a:close/>
                <a:moveTo>
                  <a:pt x="612742" y="4524849"/>
                </a:moveTo>
                <a:cubicBezTo>
                  <a:pt x="638773" y="4524849"/>
                  <a:pt x="659876" y="4545952"/>
                  <a:pt x="659876" y="4571983"/>
                </a:cubicBezTo>
                <a:cubicBezTo>
                  <a:pt x="659876" y="4598014"/>
                  <a:pt x="638773" y="4619117"/>
                  <a:pt x="612742" y="4619117"/>
                </a:cubicBezTo>
                <a:cubicBezTo>
                  <a:pt x="586711" y="4619117"/>
                  <a:pt x="565608" y="4598014"/>
                  <a:pt x="565608" y="4571983"/>
                </a:cubicBezTo>
                <a:cubicBezTo>
                  <a:pt x="565608" y="4545952"/>
                  <a:pt x="586711" y="4524849"/>
                  <a:pt x="612742" y="4524849"/>
                </a:cubicBezTo>
                <a:close/>
                <a:moveTo>
                  <a:pt x="329938" y="4524849"/>
                </a:moveTo>
                <a:cubicBezTo>
                  <a:pt x="355969" y="4524849"/>
                  <a:pt x="377072" y="4545952"/>
                  <a:pt x="377072" y="4571983"/>
                </a:cubicBezTo>
                <a:cubicBezTo>
                  <a:pt x="377072" y="4598014"/>
                  <a:pt x="355969" y="4619117"/>
                  <a:pt x="329938" y="4619117"/>
                </a:cubicBezTo>
                <a:cubicBezTo>
                  <a:pt x="303907" y="4619117"/>
                  <a:pt x="282804" y="4598014"/>
                  <a:pt x="282804" y="4571983"/>
                </a:cubicBezTo>
                <a:cubicBezTo>
                  <a:pt x="282804" y="4545952"/>
                  <a:pt x="303907" y="4524849"/>
                  <a:pt x="329938" y="4524849"/>
                </a:cubicBezTo>
                <a:close/>
                <a:moveTo>
                  <a:pt x="47134" y="4524849"/>
                </a:moveTo>
                <a:cubicBezTo>
                  <a:pt x="73165" y="4524849"/>
                  <a:pt x="94268" y="4545952"/>
                  <a:pt x="94268" y="4571983"/>
                </a:cubicBezTo>
                <a:cubicBezTo>
                  <a:pt x="94268" y="4598014"/>
                  <a:pt x="73165" y="4619117"/>
                  <a:pt x="47134" y="4619117"/>
                </a:cubicBezTo>
                <a:cubicBezTo>
                  <a:pt x="21103" y="4619117"/>
                  <a:pt x="0" y="4598014"/>
                  <a:pt x="0" y="4571983"/>
                </a:cubicBezTo>
                <a:cubicBezTo>
                  <a:pt x="0" y="4545952"/>
                  <a:pt x="21103" y="4524849"/>
                  <a:pt x="47134" y="4524849"/>
                </a:cubicBezTo>
                <a:close/>
                <a:moveTo>
                  <a:pt x="2592370" y="4242045"/>
                </a:moveTo>
                <a:cubicBezTo>
                  <a:pt x="2618401" y="4242045"/>
                  <a:pt x="2639504" y="4263148"/>
                  <a:pt x="2639504" y="4289179"/>
                </a:cubicBezTo>
                <a:cubicBezTo>
                  <a:pt x="2639504" y="4315210"/>
                  <a:pt x="2618401" y="4336313"/>
                  <a:pt x="2592370" y="4336313"/>
                </a:cubicBezTo>
                <a:cubicBezTo>
                  <a:pt x="2566339" y="4336313"/>
                  <a:pt x="2545236" y="4315210"/>
                  <a:pt x="2545236" y="4289179"/>
                </a:cubicBezTo>
                <a:cubicBezTo>
                  <a:pt x="2545236" y="4263148"/>
                  <a:pt x="2566339" y="4242045"/>
                  <a:pt x="2592370" y="4242045"/>
                </a:cubicBezTo>
                <a:close/>
                <a:moveTo>
                  <a:pt x="2309566" y="4242045"/>
                </a:moveTo>
                <a:cubicBezTo>
                  <a:pt x="2335597" y="4242045"/>
                  <a:pt x="2356700" y="4263148"/>
                  <a:pt x="2356700" y="4289179"/>
                </a:cubicBezTo>
                <a:cubicBezTo>
                  <a:pt x="2356700" y="4315210"/>
                  <a:pt x="2335597" y="4336313"/>
                  <a:pt x="2309566" y="4336313"/>
                </a:cubicBezTo>
                <a:cubicBezTo>
                  <a:pt x="2283535" y="4336313"/>
                  <a:pt x="2262432" y="4315210"/>
                  <a:pt x="2262432" y="4289179"/>
                </a:cubicBezTo>
                <a:cubicBezTo>
                  <a:pt x="2262432" y="4263148"/>
                  <a:pt x="2283535" y="4242045"/>
                  <a:pt x="2309566" y="4242045"/>
                </a:cubicBezTo>
                <a:close/>
                <a:moveTo>
                  <a:pt x="2026762" y="4242045"/>
                </a:moveTo>
                <a:cubicBezTo>
                  <a:pt x="2052793" y="4242045"/>
                  <a:pt x="2073896" y="4263148"/>
                  <a:pt x="2073896" y="4289179"/>
                </a:cubicBezTo>
                <a:cubicBezTo>
                  <a:pt x="2073896" y="4315210"/>
                  <a:pt x="2052793" y="4336313"/>
                  <a:pt x="2026762" y="4336313"/>
                </a:cubicBezTo>
                <a:cubicBezTo>
                  <a:pt x="2000731" y="4336313"/>
                  <a:pt x="1979628" y="4315210"/>
                  <a:pt x="1979628" y="4289179"/>
                </a:cubicBezTo>
                <a:cubicBezTo>
                  <a:pt x="1979628" y="4263148"/>
                  <a:pt x="2000731" y="4242045"/>
                  <a:pt x="2026762" y="4242045"/>
                </a:cubicBezTo>
                <a:close/>
                <a:moveTo>
                  <a:pt x="1743958" y="4242045"/>
                </a:moveTo>
                <a:cubicBezTo>
                  <a:pt x="1769989" y="4242045"/>
                  <a:pt x="1791092" y="4263148"/>
                  <a:pt x="1791092" y="4289179"/>
                </a:cubicBezTo>
                <a:cubicBezTo>
                  <a:pt x="1791092" y="4315210"/>
                  <a:pt x="1769989" y="4336313"/>
                  <a:pt x="1743958" y="4336313"/>
                </a:cubicBezTo>
                <a:cubicBezTo>
                  <a:pt x="1717927" y="4336313"/>
                  <a:pt x="1696824" y="4315210"/>
                  <a:pt x="1696824" y="4289179"/>
                </a:cubicBezTo>
                <a:cubicBezTo>
                  <a:pt x="1696824" y="4263148"/>
                  <a:pt x="1717927" y="4242045"/>
                  <a:pt x="1743958" y="4242045"/>
                </a:cubicBezTo>
                <a:close/>
                <a:moveTo>
                  <a:pt x="1461154" y="4242045"/>
                </a:moveTo>
                <a:cubicBezTo>
                  <a:pt x="1487185" y="4242045"/>
                  <a:pt x="1508288" y="4263148"/>
                  <a:pt x="1508288" y="4289179"/>
                </a:cubicBezTo>
                <a:cubicBezTo>
                  <a:pt x="1508288" y="4315210"/>
                  <a:pt x="1487185" y="4336313"/>
                  <a:pt x="1461154" y="4336313"/>
                </a:cubicBezTo>
                <a:cubicBezTo>
                  <a:pt x="1435123" y="4336313"/>
                  <a:pt x="1414020" y="4315210"/>
                  <a:pt x="1414020" y="4289179"/>
                </a:cubicBezTo>
                <a:cubicBezTo>
                  <a:pt x="1414020" y="4263148"/>
                  <a:pt x="1435123" y="4242045"/>
                  <a:pt x="1461154" y="4242045"/>
                </a:cubicBezTo>
                <a:close/>
                <a:moveTo>
                  <a:pt x="1178350" y="4242045"/>
                </a:moveTo>
                <a:cubicBezTo>
                  <a:pt x="1204381" y="4242045"/>
                  <a:pt x="1225484" y="4263148"/>
                  <a:pt x="1225484" y="4289179"/>
                </a:cubicBezTo>
                <a:cubicBezTo>
                  <a:pt x="1225484" y="4315210"/>
                  <a:pt x="1204381" y="4336313"/>
                  <a:pt x="1178350" y="4336313"/>
                </a:cubicBezTo>
                <a:cubicBezTo>
                  <a:pt x="1152319" y="4336313"/>
                  <a:pt x="1131216" y="4315210"/>
                  <a:pt x="1131216" y="4289179"/>
                </a:cubicBezTo>
                <a:cubicBezTo>
                  <a:pt x="1131216" y="4263148"/>
                  <a:pt x="1152319" y="4242045"/>
                  <a:pt x="1178350" y="4242045"/>
                </a:cubicBezTo>
                <a:close/>
                <a:moveTo>
                  <a:pt x="895546" y="4242045"/>
                </a:moveTo>
                <a:cubicBezTo>
                  <a:pt x="921577" y="4242045"/>
                  <a:pt x="942680" y="4263148"/>
                  <a:pt x="942680" y="4289179"/>
                </a:cubicBezTo>
                <a:cubicBezTo>
                  <a:pt x="942680" y="4315210"/>
                  <a:pt x="921577" y="4336313"/>
                  <a:pt x="895546" y="4336313"/>
                </a:cubicBezTo>
                <a:cubicBezTo>
                  <a:pt x="869515" y="4336313"/>
                  <a:pt x="848412" y="4315210"/>
                  <a:pt x="848412" y="4289179"/>
                </a:cubicBezTo>
                <a:cubicBezTo>
                  <a:pt x="848412" y="4263148"/>
                  <a:pt x="869515" y="4242045"/>
                  <a:pt x="895546" y="4242045"/>
                </a:cubicBezTo>
                <a:close/>
                <a:moveTo>
                  <a:pt x="612742" y="4242045"/>
                </a:moveTo>
                <a:cubicBezTo>
                  <a:pt x="638773" y="4242045"/>
                  <a:pt x="659876" y="4263148"/>
                  <a:pt x="659876" y="4289179"/>
                </a:cubicBezTo>
                <a:cubicBezTo>
                  <a:pt x="659876" y="4315210"/>
                  <a:pt x="638773" y="4336313"/>
                  <a:pt x="612742" y="4336313"/>
                </a:cubicBezTo>
                <a:cubicBezTo>
                  <a:pt x="586711" y="4336313"/>
                  <a:pt x="565608" y="4315210"/>
                  <a:pt x="565608" y="4289179"/>
                </a:cubicBezTo>
                <a:cubicBezTo>
                  <a:pt x="565608" y="4263148"/>
                  <a:pt x="586711" y="4242045"/>
                  <a:pt x="612742" y="4242045"/>
                </a:cubicBezTo>
                <a:close/>
                <a:moveTo>
                  <a:pt x="329938" y="4242045"/>
                </a:moveTo>
                <a:cubicBezTo>
                  <a:pt x="355969" y="4242045"/>
                  <a:pt x="377072" y="4263148"/>
                  <a:pt x="377072" y="4289179"/>
                </a:cubicBezTo>
                <a:cubicBezTo>
                  <a:pt x="377072" y="4315210"/>
                  <a:pt x="355969" y="4336313"/>
                  <a:pt x="329938" y="4336313"/>
                </a:cubicBezTo>
                <a:cubicBezTo>
                  <a:pt x="303907" y="4336313"/>
                  <a:pt x="282804" y="4315210"/>
                  <a:pt x="282804" y="4289179"/>
                </a:cubicBezTo>
                <a:cubicBezTo>
                  <a:pt x="282804" y="4263148"/>
                  <a:pt x="303907" y="4242045"/>
                  <a:pt x="329938" y="4242045"/>
                </a:cubicBezTo>
                <a:close/>
                <a:moveTo>
                  <a:pt x="47134" y="4242045"/>
                </a:moveTo>
                <a:cubicBezTo>
                  <a:pt x="73165" y="4242045"/>
                  <a:pt x="94268" y="4263148"/>
                  <a:pt x="94268" y="4289179"/>
                </a:cubicBezTo>
                <a:cubicBezTo>
                  <a:pt x="94268" y="4315210"/>
                  <a:pt x="73165" y="4336313"/>
                  <a:pt x="47134" y="4336313"/>
                </a:cubicBezTo>
                <a:cubicBezTo>
                  <a:pt x="21103" y="4336313"/>
                  <a:pt x="0" y="4315210"/>
                  <a:pt x="0" y="4289179"/>
                </a:cubicBezTo>
                <a:cubicBezTo>
                  <a:pt x="0" y="4263148"/>
                  <a:pt x="21103" y="4242045"/>
                  <a:pt x="47134" y="4242045"/>
                </a:cubicBezTo>
                <a:close/>
                <a:moveTo>
                  <a:pt x="2592370" y="3959241"/>
                </a:moveTo>
                <a:cubicBezTo>
                  <a:pt x="2618401" y="3959241"/>
                  <a:pt x="2639504" y="3980344"/>
                  <a:pt x="2639504" y="4006375"/>
                </a:cubicBezTo>
                <a:cubicBezTo>
                  <a:pt x="2639504" y="4032406"/>
                  <a:pt x="2618401" y="4053509"/>
                  <a:pt x="2592370" y="4053509"/>
                </a:cubicBezTo>
                <a:cubicBezTo>
                  <a:pt x="2566339" y="4053509"/>
                  <a:pt x="2545236" y="4032406"/>
                  <a:pt x="2545236" y="4006375"/>
                </a:cubicBezTo>
                <a:cubicBezTo>
                  <a:pt x="2545236" y="3980344"/>
                  <a:pt x="2566339" y="3959241"/>
                  <a:pt x="2592370" y="3959241"/>
                </a:cubicBezTo>
                <a:close/>
                <a:moveTo>
                  <a:pt x="2309566" y="3959241"/>
                </a:moveTo>
                <a:cubicBezTo>
                  <a:pt x="2335597" y="3959241"/>
                  <a:pt x="2356700" y="3980344"/>
                  <a:pt x="2356700" y="4006375"/>
                </a:cubicBezTo>
                <a:cubicBezTo>
                  <a:pt x="2356700" y="4032406"/>
                  <a:pt x="2335597" y="4053509"/>
                  <a:pt x="2309566" y="4053509"/>
                </a:cubicBezTo>
                <a:cubicBezTo>
                  <a:pt x="2283535" y="4053509"/>
                  <a:pt x="2262432" y="4032406"/>
                  <a:pt x="2262432" y="4006375"/>
                </a:cubicBezTo>
                <a:cubicBezTo>
                  <a:pt x="2262432" y="3980344"/>
                  <a:pt x="2283535" y="3959241"/>
                  <a:pt x="2309566" y="3959241"/>
                </a:cubicBezTo>
                <a:close/>
                <a:moveTo>
                  <a:pt x="2026762" y="3959241"/>
                </a:moveTo>
                <a:cubicBezTo>
                  <a:pt x="2052793" y="3959241"/>
                  <a:pt x="2073896" y="3980344"/>
                  <a:pt x="2073896" y="4006375"/>
                </a:cubicBezTo>
                <a:cubicBezTo>
                  <a:pt x="2073896" y="4032406"/>
                  <a:pt x="2052793" y="4053509"/>
                  <a:pt x="2026762" y="4053509"/>
                </a:cubicBezTo>
                <a:cubicBezTo>
                  <a:pt x="2000731" y="4053509"/>
                  <a:pt x="1979628" y="4032406"/>
                  <a:pt x="1979628" y="4006375"/>
                </a:cubicBezTo>
                <a:cubicBezTo>
                  <a:pt x="1979628" y="3980344"/>
                  <a:pt x="2000731" y="3959241"/>
                  <a:pt x="2026762" y="3959241"/>
                </a:cubicBezTo>
                <a:close/>
                <a:moveTo>
                  <a:pt x="1743958" y="3959241"/>
                </a:moveTo>
                <a:cubicBezTo>
                  <a:pt x="1769989" y="3959241"/>
                  <a:pt x="1791092" y="3980344"/>
                  <a:pt x="1791092" y="4006375"/>
                </a:cubicBezTo>
                <a:cubicBezTo>
                  <a:pt x="1791092" y="4032406"/>
                  <a:pt x="1769989" y="4053509"/>
                  <a:pt x="1743958" y="4053509"/>
                </a:cubicBezTo>
                <a:cubicBezTo>
                  <a:pt x="1717927" y="4053509"/>
                  <a:pt x="1696824" y="4032406"/>
                  <a:pt x="1696824" y="4006375"/>
                </a:cubicBezTo>
                <a:cubicBezTo>
                  <a:pt x="1696824" y="3980344"/>
                  <a:pt x="1717927" y="3959241"/>
                  <a:pt x="1743958" y="3959241"/>
                </a:cubicBezTo>
                <a:close/>
                <a:moveTo>
                  <a:pt x="1461154" y="3959241"/>
                </a:moveTo>
                <a:cubicBezTo>
                  <a:pt x="1487185" y="3959241"/>
                  <a:pt x="1508288" y="3980344"/>
                  <a:pt x="1508288" y="4006375"/>
                </a:cubicBezTo>
                <a:cubicBezTo>
                  <a:pt x="1508288" y="4032406"/>
                  <a:pt x="1487185" y="4053509"/>
                  <a:pt x="1461154" y="4053509"/>
                </a:cubicBezTo>
                <a:cubicBezTo>
                  <a:pt x="1435123" y="4053509"/>
                  <a:pt x="1414020" y="4032406"/>
                  <a:pt x="1414020" y="4006375"/>
                </a:cubicBezTo>
                <a:cubicBezTo>
                  <a:pt x="1414020" y="3980344"/>
                  <a:pt x="1435123" y="3959241"/>
                  <a:pt x="1461154" y="3959241"/>
                </a:cubicBezTo>
                <a:close/>
                <a:moveTo>
                  <a:pt x="1178350" y="3959241"/>
                </a:moveTo>
                <a:cubicBezTo>
                  <a:pt x="1204381" y="3959241"/>
                  <a:pt x="1225484" y="3980344"/>
                  <a:pt x="1225484" y="4006375"/>
                </a:cubicBezTo>
                <a:cubicBezTo>
                  <a:pt x="1225484" y="4032406"/>
                  <a:pt x="1204381" y="4053509"/>
                  <a:pt x="1178350" y="4053509"/>
                </a:cubicBezTo>
                <a:cubicBezTo>
                  <a:pt x="1152319" y="4053509"/>
                  <a:pt x="1131216" y="4032406"/>
                  <a:pt x="1131216" y="4006375"/>
                </a:cubicBezTo>
                <a:cubicBezTo>
                  <a:pt x="1131216" y="3980344"/>
                  <a:pt x="1152319" y="3959241"/>
                  <a:pt x="1178350" y="3959241"/>
                </a:cubicBezTo>
                <a:close/>
                <a:moveTo>
                  <a:pt x="895546" y="3959241"/>
                </a:moveTo>
                <a:cubicBezTo>
                  <a:pt x="921577" y="3959241"/>
                  <a:pt x="942680" y="3980344"/>
                  <a:pt x="942680" y="4006375"/>
                </a:cubicBezTo>
                <a:cubicBezTo>
                  <a:pt x="942680" y="4032406"/>
                  <a:pt x="921577" y="4053509"/>
                  <a:pt x="895546" y="4053509"/>
                </a:cubicBezTo>
                <a:cubicBezTo>
                  <a:pt x="869515" y="4053509"/>
                  <a:pt x="848412" y="4032406"/>
                  <a:pt x="848412" y="4006375"/>
                </a:cubicBezTo>
                <a:cubicBezTo>
                  <a:pt x="848412" y="3980344"/>
                  <a:pt x="869515" y="3959241"/>
                  <a:pt x="895546" y="3959241"/>
                </a:cubicBezTo>
                <a:close/>
                <a:moveTo>
                  <a:pt x="612742" y="3959241"/>
                </a:moveTo>
                <a:cubicBezTo>
                  <a:pt x="638773" y="3959241"/>
                  <a:pt x="659876" y="3980344"/>
                  <a:pt x="659876" y="4006375"/>
                </a:cubicBezTo>
                <a:cubicBezTo>
                  <a:pt x="659876" y="4032406"/>
                  <a:pt x="638773" y="4053509"/>
                  <a:pt x="612742" y="4053509"/>
                </a:cubicBezTo>
                <a:cubicBezTo>
                  <a:pt x="586711" y="4053509"/>
                  <a:pt x="565608" y="4032406"/>
                  <a:pt x="565608" y="4006375"/>
                </a:cubicBezTo>
                <a:cubicBezTo>
                  <a:pt x="565608" y="3980344"/>
                  <a:pt x="586711" y="3959241"/>
                  <a:pt x="612742" y="3959241"/>
                </a:cubicBezTo>
                <a:close/>
                <a:moveTo>
                  <a:pt x="329938" y="3959241"/>
                </a:moveTo>
                <a:cubicBezTo>
                  <a:pt x="355969" y="3959241"/>
                  <a:pt x="377072" y="3980344"/>
                  <a:pt x="377072" y="4006375"/>
                </a:cubicBezTo>
                <a:cubicBezTo>
                  <a:pt x="377072" y="4032406"/>
                  <a:pt x="355969" y="4053509"/>
                  <a:pt x="329938" y="4053509"/>
                </a:cubicBezTo>
                <a:cubicBezTo>
                  <a:pt x="303907" y="4053509"/>
                  <a:pt x="282804" y="4032406"/>
                  <a:pt x="282804" y="4006375"/>
                </a:cubicBezTo>
                <a:cubicBezTo>
                  <a:pt x="282804" y="3980344"/>
                  <a:pt x="303907" y="3959241"/>
                  <a:pt x="329938" y="3959241"/>
                </a:cubicBezTo>
                <a:close/>
                <a:moveTo>
                  <a:pt x="47134" y="3959241"/>
                </a:moveTo>
                <a:cubicBezTo>
                  <a:pt x="73165" y="3959241"/>
                  <a:pt x="94268" y="3980344"/>
                  <a:pt x="94268" y="4006375"/>
                </a:cubicBezTo>
                <a:cubicBezTo>
                  <a:pt x="94268" y="4032406"/>
                  <a:pt x="73165" y="4053509"/>
                  <a:pt x="47134" y="4053509"/>
                </a:cubicBezTo>
                <a:cubicBezTo>
                  <a:pt x="21103" y="4053509"/>
                  <a:pt x="0" y="4032406"/>
                  <a:pt x="0" y="4006375"/>
                </a:cubicBezTo>
                <a:cubicBezTo>
                  <a:pt x="0" y="3980344"/>
                  <a:pt x="21103" y="3959241"/>
                  <a:pt x="47134" y="3959241"/>
                </a:cubicBezTo>
                <a:close/>
                <a:moveTo>
                  <a:pt x="2592370" y="3676437"/>
                </a:moveTo>
                <a:cubicBezTo>
                  <a:pt x="2618401" y="3676437"/>
                  <a:pt x="2639504" y="3697540"/>
                  <a:pt x="2639504" y="3723571"/>
                </a:cubicBezTo>
                <a:cubicBezTo>
                  <a:pt x="2639504" y="3749602"/>
                  <a:pt x="2618401" y="3770705"/>
                  <a:pt x="2592370" y="3770705"/>
                </a:cubicBezTo>
                <a:cubicBezTo>
                  <a:pt x="2566339" y="3770705"/>
                  <a:pt x="2545236" y="3749602"/>
                  <a:pt x="2545236" y="3723571"/>
                </a:cubicBezTo>
                <a:cubicBezTo>
                  <a:pt x="2545236" y="3697540"/>
                  <a:pt x="2566339" y="3676437"/>
                  <a:pt x="2592370" y="3676437"/>
                </a:cubicBezTo>
                <a:close/>
                <a:moveTo>
                  <a:pt x="2309566" y="3676437"/>
                </a:moveTo>
                <a:cubicBezTo>
                  <a:pt x="2335597" y="3676437"/>
                  <a:pt x="2356700" y="3697540"/>
                  <a:pt x="2356700" y="3723571"/>
                </a:cubicBezTo>
                <a:cubicBezTo>
                  <a:pt x="2356700" y="3749602"/>
                  <a:pt x="2335597" y="3770705"/>
                  <a:pt x="2309566" y="3770705"/>
                </a:cubicBezTo>
                <a:cubicBezTo>
                  <a:pt x="2283535" y="3770705"/>
                  <a:pt x="2262432" y="3749602"/>
                  <a:pt x="2262432" y="3723571"/>
                </a:cubicBezTo>
                <a:cubicBezTo>
                  <a:pt x="2262432" y="3697540"/>
                  <a:pt x="2283535" y="3676437"/>
                  <a:pt x="2309566" y="3676437"/>
                </a:cubicBezTo>
                <a:close/>
                <a:moveTo>
                  <a:pt x="2026762" y="3676437"/>
                </a:moveTo>
                <a:cubicBezTo>
                  <a:pt x="2052793" y="3676437"/>
                  <a:pt x="2073896" y="3697540"/>
                  <a:pt x="2073896" y="3723571"/>
                </a:cubicBezTo>
                <a:cubicBezTo>
                  <a:pt x="2073896" y="3749602"/>
                  <a:pt x="2052793" y="3770705"/>
                  <a:pt x="2026762" y="3770705"/>
                </a:cubicBezTo>
                <a:cubicBezTo>
                  <a:pt x="2000731" y="3770705"/>
                  <a:pt x="1979628" y="3749602"/>
                  <a:pt x="1979628" y="3723571"/>
                </a:cubicBezTo>
                <a:cubicBezTo>
                  <a:pt x="1979628" y="3697540"/>
                  <a:pt x="2000731" y="3676437"/>
                  <a:pt x="2026762" y="3676437"/>
                </a:cubicBezTo>
                <a:close/>
                <a:moveTo>
                  <a:pt x="1743958" y="3676437"/>
                </a:moveTo>
                <a:cubicBezTo>
                  <a:pt x="1769989" y="3676437"/>
                  <a:pt x="1791092" y="3697540"/>
                  <a:pt x="1791092" y="3723571"/>
                </a:cubicBezTo>
                <a:cubicBezTo>
                  <a:pt x="1791092" y="3749602"/>
                  <a:pt x="1769989" y="3770705"/>
                  <a:pt x="1743958" y="3770705"/>
                </a:cubicBezTo>
                <a:cubicBezTo>
                  <a:pt x="1717927" y="3770705"/>
                  <a:pt x="1696824" y="3749602"/>
                  <a:pt x="1696824" y="3723571"/>
                </a:cubicBezTo>
                <a:cubicBezTo>
                  <a:pt x="1696824" y="3697540"/>
                  <a:pt x="1717927" y="3676437"/>
                  <a:pt x="1743958" y="3676437"/>
                </a:cubicBezTo>
                <a:close/>
                <a:moveTo>
                  <a:pt x="1461154" y="3676437"/>
                </a:moveTo>
                <a:cubicBezTo>
                  <a:pt x="1487185" y="3676437"/>
                  <a:pt x="1508288" y="3697540"/>
                  <a:pt x="1508288" y="3723571"/>
                </a:cubicBezTo>
                <a:cubicBezTo>
                  <a:pt x="1508288" y="3749602"/>
                  <a:pt x="1487185" y="3770705"/>
                  <a:pt x="1461154" y="3770705"/>
                </a:cubicBezTo>
                <a:cubicBezTo>
                  <a:pt x="1435123" y="3770705"/>
                  <a:pt x="1414020" y="3749602"/>
                  <a:pt x="1414020" y="3723571"/>
                </a:cubicBezTo>
                <a:cubicBezTo>
                  <a:pt x="1414020" y="3697540"/>
                  <a:pt x="1435123" y="3676437"/>
                  <a:pt x="1461154" y="3676437"/>
                </a:cubicBezTo>
                <a:close/>
                <a:moveTo>
                  <a:pt x="1178350" y="3676437"/>
                </a:moveTo>
                <a:cubicBezTo>
                  <a:pt x="1204381" y="3676437"/>
                  <a:pt x="1225484" y="3697540"/>
                  <a:pt x="1225484" y="3723571"/>
                </a:cubicBezTo>
                <a:cubicBezTo>
                  <a:pt x="1225484" y="3749602"/>
                  <a:pt x="1204381" y="3770705"/>
                  <a:pt x="1178350" y="3770705"/>
                </a:cubicBezTo>
                <a:cubicBezTo>
                  <a:pt x="1152319" y="3770705"/>
                  <a:pt x="1131216" y="3749602"/>
                  <a:pt x="1131216" y="3723571"/>
                </a:cubicBezTo>
                <a:cubicBezTo>
                  <a:pt x="1131216" y="3697540"/>
                  <a:pt x="1152319" y="3676437"/>
                  <a:pt x="1178350" y="3676437"/>
                </a:cubicBezTo>
                <a:close/>
                <a:moveTo>
                  <a:pt x="895546" y="3676437"/>
                </a:moveTo>
                <a:cubicBezTo>
                  <a:pt x="921577" y="3676437"/>
                  <a:pt x="942680" y="3697540"/>
                  <a:pt x="942680" y="3723571"/>
                </a:cubicBezTo>
                <a:cubicBezTo>
                  <a:pt x="942680" y="3749602"/>
                  <a:pt x="921577" y="3770705"/>
                  <a:pt x="895546" y="3770705"/>
                </a:cubicBezTo>
                <a:cubicBezTo>
                  <a:pt x="869515" y="3770705"/>
                  <a:pt x="848412" y="3749602"/>
                  <a:pt x="848412" y="3723571"/>
                </a:cubicBezTo>
                <a:cubicBezTo>
                  <a:pt x="848412" y="3697540"/>
                  <a:pt x="869515" y="3676437"/>
                  <a:pt x="895546" y="3676437"/>
                </a:cubicBezTo>
                <a:close/>
                <a:moveTo>
                  <a:pt x="612742" y="3676437"/>
                </a:moveTo>
                <a:cubicBezTo>
                  <a:pt x="638773" y="3676437"/>
                  <a:pt x="659876" y="3697540"/>
                  <a:pt x="659876" y="3723571"/>
                </a:cubicBezTo>
                <a:cubicBezTo>
                  <a:pt x="659876" y="3749602"/>
                  <a:pt x="638773" y="3770705"/>
                  <a:pt x="612742" y="3770705"/>
                </a:cubicBezTo>
                <a:cubicBezTo>
                  <a:pt x="586711" y="3770705"/>
                  <a:pt x="565608" y="3749602"/>
                  <a:pt x="565608" y="3723571"/>
                </a:cubicBezTo>
                <a:cubicBezTo>
                  <a:pt x="565608" y="3697540"/>
                  <a:pt x="586711" y="3676437"/>
                  <a:pt x="612742" y="3676437"/>
                </a:cubicBezTo>
                <a:close/>
                <a:moveTo>
                  <a:pt x="329938" y="3676437"/>
                </a:moveTo>
                <a:cubicBezTo>
                  <a:pt x="355969" y="3676437"/>
                  <a:pt x="377072" y="3697540"/>
                  <a:pt x="377072" y="3723571"/>
                </a:cubicBezTo>
                <a:cubicBezTo>
                  <a:pt x="377072" y="3749602"/>
                  <a:pt x="355969" y="3770705"/>
                  <a:pt x="329938" y="3770705"/>
                </a:cubicBezTo>
                <a:cubicBezTo>
                  <a:pt x="303907" y="3770705"/>
                  <a:pt x="282804" y="3749602"/>
                  <a:pt x="282804" y="3723571"/>
                </a:cubicBezTo>
                <a:cubicBezTo>
                  <a:pt x="282804" y="3697540"/>
                  <a:pt x="303907" y="3676437"/>
                  <a:pt x="329938" y="3676437"/>
                </a:cubicBezTo>
                <a:close/>
                <a:moveTo>
                  <a:pt x="47134" y="3676437"/>
                </a:moveTo>
                <a:cubicBezTo>
                  <a:pt x="73165" y="3676437"/>
                  <a:pt x="94268" y="3697540"/>
                  <a:pt x="94268" y="3723571"/>
                </a:cubicBezTo>
                <a:cubicBezTo>
                  <a:pt x="94268" y="3749602"/>
                  <a:pt x="73165" y="3770705"/>
                  <a:pt x="47134" y="3770705"/>
                </a:cubicBezTo>
                <a:cubicBezTo>
                  <a:pt x="21103" y="3770705"/>
                  <a:pt x="0" y="3749602"/>
                  <a:pt x="0" y="3723571"/>
                </a:cubicBezTo>
                <a:cubicBezTo>
                  <a:pt x="0" y="3697540"/>
                  <a:pt x="21103" y="3676437"/>
                  <a:pt x="47134" y="3676437"/>
                </a:cubicBezTo>
                <a:close/>
                <a:moveTo>
                  <a:pt x="2592370" y="3393633"/>
                </a:moveTo>
                <a:cubicBezTo>
                  <a:pt x="2618401" y="3393633"/>
                  <a:pt x="2639504" y="3414736"/>
                  <a:pt x="2639504" y="3440767"/>
                </a:cubicBezTo>
                <a:cubicBezTo>
                  <a:pt x="2639504" y="3466798"/>
                  <a:pt x="2618401" y="3487901"/>
                  <a:pt x="2592370" y="3487901"/>
                </a:cubicBezTo>
                <a:cubicBezTo>
                  <a:pt x="2566339" y="3487901"/>
                  <a:pt x="2545236" y="3466798"/>
                  <a:pt x="2545236" y="3440767"/>
                </a:cubicBezTo>
                <a:cubicBezTo>
                  <a:pt x="2545236" y="3414736"/>
                  <a:pt x="2566339" y="3393633"/>
                  <a:pt x="2592370" y="3393633"/>
                </a:cubicBezTo>
                <a:close/>
                <a:moveTo>
                  <a:pt x="2309566" y="3393633"/>
                </a:moveTo>
                <a:cubicBezTo>
                  <a:pt x="2335597" y="3393633"/>
                  <a:pt x="2356700" y="3414736"/>
                  <a:pt x="2356700" y="3440767"/>
                </a:cubicBezTo>
                <a:cubicBezTo>
                  <a:pt x="2356700" y="3466798"/>
                  <a:pt x="2335597" y="3487901"/>
                  <a:pt x="2309566" y="3487901"/>
                </a:cubicBezTo>
                <a:cubicBezTo>
                  <a:pt x="2283535" y="3487901"/>
                  <a:pt x="2262432" y="3466798"/>
                  <a:pt x="2262432" y="3440767"/>
                </a:cubicBezTo>
                <a:cubicBezTo>
                  <a:pt x="2262432" y="3414736"/>
                  <a:pt x="2283535" y="3393633"/>
                  <a:pt x="2309566" y="3393633"/>
                </a:cubicBezTo>
                <a:close/>
                <a:moveTo>
                  <a:pt x="2026762" y="3393633"/>
                </a:moveTo>
                <a:cubicBezTo>
                  <a:pt x="2052793" y="3393633"/>
                  <a:pt x="2073896" y="3414736"/>
                  <a:pt x="2073896" y="3440767"/>
                </a:cubicBezTo>
                <a:cubicBezTo>
                  <a:pt x="2073896" y="3466798"/>
                  <a:pt x="2052793" y="3487901"/>
                  <a:pt x="2026762" y="3487901"/>
                </a:cubicBezTo>
                <a:cubicBezTo>
                  <a:pt x="2000731" y="3487901"/>
                  <a:pt x="1979628" y="3466798"/>
                  <a:pt x="1979628" y="3440767"/>
                </a:cubicBezTo>
                <a:cubicBezTo>
                  <a:pt x="1979628" y="3414736"/>
                  <a:pt x="2000731" y="3393633"/>
                  <a:pt x="2026762" y="3393633"/>
                </a:cubicBezTo>
                <a:close/>
                <a:moveTo>
                  <a:pt x="1743958" y="3393633"/>
                </a:moveTo>
                <a:cubicBezTo>
                  <a:pt x="1769989" y="3393633"/>
                  <a:pt x="1791092" y="3414736"/>
                  <a:pt x="1791092" y="3440767"/>
                </a:cubicBezTo>
                <a:cubicBezTo>
                  <a:pt x="1791092" y="3466798"/>
                  <a:pt x="1769989" y="3487901"/>
                  <a:pt x="1743958" y="3487901"/>
                </a:cubicBezTo>
                <a:cubicBezTo>
                  <a:pt x="1717927" y="3487901"/>
                  <a:pt x="1696824" y="3466798"/>
                  <a:pt x="1696824" y="3440767"/>
                </a:cubicBezTo>
                <a:cubicBezTo>
                  <a:pt x="1696824" y="3414736"/>
                  <a:pt x="1717927" y="3393633"/>
                  <a:pt x="1743958" y="3393633"/>
                </a:cubicBezTo>
                <a:close/>
                <a:moveTo>
                  <a:pt x="1461154" y="3393633"/>
                </a:moveTo>
                <a:cubicBezTo>
                  <a:pt x="1487185" y="3393633"/>
                  <a:pt x="1508288" y="3414736"/>
                  <a:pt x="1508288" y="3440767"/>
                </a:cubicBezTo>
                <a:cubicBezTo>
                  <a:pt x="1508288" y="3466798"/>
                  <a:pt x="1487185" y="3487901"/>
                  <a:pt x="1461154" y="3487901"/>
                </a:cubicBezTo>
                <a:cubicBezTo>
                  <a:pt x="1435123" y="3487901"/>
                  <a:pt x="1414020" y="3466798"/>
                  <a:pt x="1414020" y="3440767"/>
                </a:cubicBezTo>
                <a:cubicBezTo>
                  <a:pt x="1414020" y="3414736"/>
                  <a:pt x="1435123" y="3393633"/>
                  <a:pt x="1461154" y="3393633"/>
                </a:cubicBezTo>
                <a:close/>
                <a:moveTo>
                  <a:pt x="1178350" y="3393633"/>
                </a:moveTo>
                <a:cubicBezTo>
                  <a:pt x="1204381" y="3393633"/>
                  <a:pt x="1225484" y="3414736"/>
                  <a:pt x="1225484" y="3440767"/>
                </a:cubicBezTo>
                <a:cubicBezTo>
                  <a:pt x="1225484" y="3466798"/>
                  <a:pt x="1204381" y="3487901"/>
                  <a:pt x="1178350" y="3487901"/>
                </a:cubicBezTo>
                <a:cubicBezTo>
                  <a:pt x="1152319" y="3487901"/>
                  <a:pt x="1131216" y="3466798"/>
                  <a:pt x="1131216" y="3440767"/>
                </a:cubicBezTo>
                <a:cubicBezTo>
                  <a:pt x="1131216" y="3414736"/>
                  <a:pt x="1152319" y="3393633"/>
                  <a:pt x="1178350" y="3393633"/>
                </a:cubicBezTo>
                <a:close/>
                <a:moveTo>
                  <a:pt x="895546" y="3393633"/>
                </a:moveTo>
                <a:cubicBezTo>
                  <a:pt x="921577" y="3393633"/>
                  <a:pt x="942680" y="3414736"/>
                  <a:pt x="942680" y="3440767"/>
                </a:cubicBezTo>
                <a:cubicBezTo>
                  <a:pt x="942680" y="3466798"/>
                  <a:pt x="921577" y="3487901"/>
                  <a:pt x="895546" y="3487901"/>
                </a:cubicBezTo>
                <a:cubicBezTo>
                  <a:pt x="869515" y="3487901"/>
                  <a:pt x="848412" y="3466798"/>
                  <a:pt x="848412" y="3440767"/>
                </a:cubicBezTo>
                <a:cubicBezTo>
                  <a:pt x="848412" y="3414736"/>
                  <a:pt x="869515" y="3393633"/>
                  <a:pt x="895546" y="3393633"/>
                </a:cubicBezTo>
                <a:close/>
                <a:moveTo>
                  <a:pt x="612742" y="3393633"/>
                </a:moveTo>
                <a:cubicBezTo>
                  <a:pt x="638773" y="3393633"/>
                  <a:pt x="659876" y="3414736"/>
                  <a:pt x="659876" y="3440767"/>
                </a:cubicBezTo>
                <a:cubicBezTo>
                  <a:pt x="659876" y="3466798"/>
                  <a:pt x="638773" y="3487901"/>
                  <a:pt x="612742" y="3487901"/>
                </a:cubicBezTo>
                <a:cubicBezTo>
                  <a:pt x="586711" y="3487901"/>
                  <a:pt x="565608" y="3466798"/>
                  <a:pt x="565608" y="3440767"/>
                </a:cubicBezTo>
                <a:cubicBezTo>
                  <a:pt x="565608" y="3414736"/>
                  <a:pt x="586711" y="3393633"/>
                  <a:pt x="612742" y="3393633"/>
                </a:cubicBezTo>
                <a:close/>
                <a:moveTo>
                  <a:pt x="329938" y="3393633"/>
                </a:moveTo>
                <a:cubicBezTo>
                  <a:pt x="355969" y="3393633"/>
                  <a:pt x="377072" y="3414736"/>
                  <a:pt x="377072" y="3440767"/>
                </a:cubicBezTo>
                <a:cubicBezTo>
                  <a:pt x="377072" y="3466798"/>
                  <a:pt x="355969" y="3487901"/>
                  <a:pt x="329938" y="3487901"/>
                </a:cubicBezTo>
                <a:cubicBezTo>
                  <a:pt x="303907" y="3487901"/>
                  <a:pt x="282804" y="3466798"/>
                  <a:pt x="282804" y="3440767"/>
                </a:cubicBezTo>
                <a:cubicBezTo>
                  <a:pt x="282804" y="3414736"/>
                  <a:pt x="303907" y="3393633"/>
                  <a:pt x="329938" y="3393633"/>
                </a:cubicBezTo>
                <a:close/>
                <a:moveTo>
                  <a:pt x="47134" y="3393633"/>
                </a:moveTo>
                <a:cubicBezTo>
                  <a:pt x="73165" y="3393633"/>
                  <a:pt x="94268" y="3414736"/>
                  <a:pt x="94268" y="3440767"/>
                </a:cubicBezTo>
                <a:cubicBezTo>
                  <a:pt x="94268" y="3466798"/>
                  <a:pt x="73165" y="3487901"/>
                  <a:pt x="47134" y="3487901"/>
                </a:cubicBezTo>
                <a:cubicBezTo>
                  <a:pt x="21103" y="3487901"/>
                  <a:pt x="0" y="3466798"/>
                  <a:pt x="0" y="3440767"/>
                </a:cubicBezTo>
                <a:cubicBezTo>
                  <a:pt x="0" y="3414736"/>
                  <a:pt x="21103" y="3393633"/>
                  <a:pt x="47134" y="3393633"/>
                </a:cubicBezTo>
                <a:close/>
                <a:moveTo>
                  <a:pt x="2592370" y="3110829"/>
                </a:moveTo>
                <a:cubicBezTo>
                  <a:pt x="2618401" y="3110829"/>
                  <a:pt x="2639504" y="3131932"/>
                  <a:pt x="2639504" y="3157963"/>
                </a:cubicBezTo>
                <a:cubicBezTo>
                  <a:pt x="2639504" y="3183994"/>
                  <a:pt x="2618401" y="3205097"/>
                  <a:pt x="2592370" y="3205097"/>
                </a:cubicBezTo>
                <a:cubicBezTo>
                  <a:pt x="2566339" y="3205097"/>
                  <a:pt x="2545236" y="3183994"/>
                  <a:pt x="2545236" y="3157963"/>
                </a:cubicBezTo>
                <a:cubicBezTo>
                  <a:pt x="2545236" y="3131932"/>
                  <a:pt x="2566339" y="3110829"/>
                  <a:pt x="2592370" y="3110829"/>
                </a:cubicBezTo>
                <a:close/>
                <a:moveTo>
                  <a:pt x="2309566" y="3110829"/>
                </a:moveTo>
                <a:cubicBezTo>
                  <a:pt x="2335597" y="3110829"/>
                  <a:pt x="2356700" y="3131932"/>
                  <a:pt x="2356700" y="3157963"/>
                </a:cubicBezTo>
                <a:cubicBezTo>
                  <a:pt x="2356700" y="3183994"/>
                  <a:pt x="2335597" y="3205097"/>
                  <a:pt x="2309566" y="3205097"/>
                </a:cubicBezTo>
                <a:cubicBezTo>
                  <a:pt x="2283535" y="3205097"/>
                  <a:pt x="2262432" y="3183994"/>
                  <a:pt x="2262432" y="3157963"/>
                </a:cubicBezTo>
                <a:cubicBezTo>
                  <a:pt x="2262432" y="3131932"/>
                  <a:pt x="2283535" y="3110829"/>
                  <a:pt x="2309566" y="3110829"/>
                </a:cubicBezTo>
                <a:close/>
                <a:moveTo>
                  <a:pt x="2026762" y="3110829"/>
                </a:moveTo>
                <a:cubicBezTo>
                  <a:pt x="2052793" y="3110829"/>
                  <a:pt x="2073896" y="3131932"/>
                  <a:pt x="2073896" y="3157963"/>
                </a:cubicBezTo>
                <a:cubicBezTo>
                  <a:pt x="2073896" y="3183994"/>
                  <a:pt x="2052793" y="3205097"/>
                  <a:pt x="2026762" y="3205097"/>
                </a:cubicBezTo>
                <a:cubicBezTo>
                  <a:pt x="2000731" y="3205097"/>
                  <a:pt x="1979628" y="3183994"/>
                  <a:pt x="1979628" y="3157963"/>
                </a:cubicBezTo>
                <a:cubicBezTo>
                  <a:pt x="1979628" y="3131932"/>
                  <a:pt x="2000731" y="3110829"/>
                  <a:pt x="2026762" y="3110829"/>
                </a:cubicBezTo>
                <a:close/>
                <a:moveTo>
                  <a:pt x="1743958" y="3110829"/>
                </a:moveTo>
                <a:cubicBezTo>
                  <a:pt x="1769989" y="3110829"/>
                  <a:pt x="1791092" y="3131932"/>
                  <a:pt x="1791092" y="3157963"/>
                </a:cubicBezTo>
                <a:cubicBezTo>
                  <a:pt x="1791092" y="3183994"/>
                  <a:pt x="1769989" y="3205097"/>
                  <a:pt x="1743958" y="3205097"/>
                </a:cubicBezTo>
                <a:cubicBezTo>
                  <a:pt x="1717927" y="3205097"/>
                  <a:pt x="1696824" y="3183994"/>
                  <a:pt x="1696824" y="3157963"/>
                </a:cubicBezTo>
                <a:cubicBezTo>
                  <a:pt x="1696824" y="3131932"/>
                  <a:pt x="1717927" y="3110829"/>
                  <a:pt x="1743958" y="3110829"/>
                </a:cubicBezTo>
                <a:close/>
                <a:moveTo>
                  <a:pt x="1461154" y="3110829"/>
                </a:moveTo>
                <a:cubicBezTo>
                  <a:pt x="1487185" y="3110829"/>
                  <a:pt x="1508288" y="3131932"/>
                  <a:pt x="1508288" y="3157963"/>
                </a:cubicBezTo>
                <a:cubicBezTo>
                  <a:pt x="1508288" y="3183994"/>
                  <a:pt x="1487185" y="3205097"/>
                  <a:pt x="1461154" y="3205097"/>
                </a:cubicBezTo>
                <a:cubicBezTo>
                  <a:pt x="1435123" y="3205097"/>
                  <a:pt x="1414020" y="3183994"/>
                  <a:pt x="1414020" y="3157963"/>
                </a:cubicBezTo>
                <a:cubicBezTo>
                  <a:pt x="1414020" y="3131932"/>
                  <a:pt x="1435123" y="3110829"/>
                  <a:pt x="1461154" y="3110829"/>
                </a:cubicBezTo>
                <a:close/>
                <a:moveTo>
                  <a:pt x="1178350" y="3110829"/>
                </a:moveTo>
                <a:cubicBezTo>
                  <a:pt x="1204381" y="3110829"/>
                  <a:pt x="1225484" y="3131932"/>
                  <a:pt x="1225484" y="3157963"/>
                </a:cubicBezTo>
                <a:cubicBezTo>
                  <a:pt x="1225484" y="3183994"/>
                  <a:pt x="1204381" y="3205097"/>
                  <a:pt x="1178350" y="3205097"/>
                </a:cubicBezTo>
                <a:cubicBezTo>
                  <a:pt x="1152319" y="3205097"/>
                  <a:pt x="1131216" y="3183994"/>
                  <a:pt x="1131216" y="3157963"/>
                </a:cubicBezTo>
                <a:cubicBezTo>
                  <a:pt x="1131216" y="3131932"/>
                  <a:pt x="1152319" y="3110829"/>
                  <a:pt x="1178350" y="3110829"/>
                </a:cubicBezTo>
                <a:close/>
                <a:moveTo>
                  <a:pt x="895546" y="3110829"/>
                </a:moveTo>
                <a:cubicBezTo>
                  <a:pt x="921577" y="3110829"/>
                  <a:pt x="942680" y="3131932"/>
                  <a:pt x="942680" y="3157963"/>
                </a:cubicBezTo>
                <a:cubicBezTo>
                  <a:pt x="942680" y="3183994"/>
                  <a:pt x="921577" y="3205097"/>
                  <a:pt x="895546" y="3205097"/>
                </a:cubicBezTo>
                <a:cubicBezTo>
                  <a:pt x="869515" y="3205097"/>
                  <a:pt x="848412" y="3183994"/>
                  <a:pt x="848412" y="3157963"/>
                </a:cubicBezTo>
                <a:cubicBezTo>
                  <a:pt x="848412" y="3131932"/>
                  <a:pt x="869515" y="3110829"/>
                  <a:pt x="895546" y="3110829"/>
                </a:cubicBezTo>
                <a:close/>
                <a:moveTo>
                  <a:pt x="612742" y="3110829"/>
                </a:moveTo>
                <a:cubicBezTo>
                  <a:pt x="638773" y="3110829"/>
                  <a:pt x="659876" y="3131932"/>
                  <a:pt x="659876" y="3157963"/>
                </a:cubicBezTo>
                <a:cubicBezTo>
                  <a:pt x="659876" y="3183994"/>
                  <a:pt x="638773" y="3205097"/>
                  <a:pt x="612742" y="3205097"/>
                </a:cubicBezTo>
                <a:cubicBezTo>
                  <a:pt x="586711" y="3205097"/>
                  <a:pt x="565608" y="3183994"/>
                  <a:pt x="565608" y="3157963"/>
                </a:cubicBezTo>
                <a:cubicBezTo>
                  <a:pt x="565608" y="3131932"/>
                  <a:pt x="586711" y="3110829"/>
                  <a:pt x="612742" y="3110829"/>
                </a:cubicBezTo>
                <a:close/>
                <a:moveTo>
                  <a:pt x="329938" y="3110829"/>
                </a:moveTo>
                <a:cubicBezTo>
                  <a:pt x="355969" y="3110829"/>
                  <a:pt x="377072" y="3131932"/>
                  <a:pt x="377072" y="3157963"/>
                </a:cubicBezTo>
                <a:cubicBezTo>
                  <a:pt x="377072" y="3183994"/>
                  <a:pt x="355969" y="3205097"/>
                  <a:pt x="329938" y="3205097"/>
                </a:cubicBezTo>
                <a:cubicBezTo>
                  <a:pt x="303907" y="3205097"/>
                  <a:pt x="282804" y="3183994"/>
                  <a:pt x="282804" y="3157963"/>
                </a:cubicBezTo>
                <a:cubicBezTo>
                  <a:pt x="282804" y="3131932"/>
                  <a:pt x="303907" y="3110829"/>
                  <a:pt x="329938" y="3110829"/>
                </a:cubicBezTo>
                <a:close/>
                <a:moveTo>
                  <a:pt x="47134" y="3110829"/>
                </a:moveTo>
                <a:cubicBezTo>
                  <a:pt x="73165" y="3110829"/>
                  <a:pt x="94268" y="3131932"/>
                  <a:pt x="94268" y="3157963"/>
                </a:cubicBezTo>
                <a:cubicBezTo>
                  <a:pt x="94268" y="3183994"/>
                  <a:pt x="73165" y="3205097"/>
                  <a:pt x="47134" y="3205097"/>
                </a:cubicBezTo>
                <a:cubicBezTo>
                  <a:pt x="21103" y="3205097"/>
                  <a:pt x="0" y="3183994"/>
                  <a:pt x="0" y="3157963"/>
                </a:cubicBezTo>
                <a:cubicBezTo>
                  <a:pt x="0" y="3131932"/>
                  <a:pt x="21103" y="3110829"/>
                  <a:pt x="47134" y="3110829"/>
                </a:cubicBezTo>
                <a:close/>
                <a:moveTo>
                  <a:pt x="2592370" y="2828025"/>
                </a:moveTo>
                <a:cubicBezTo>
                  <a:pt x="2618401" y="2828025"/>
                  <a:pt x="2639504" y="2849128"/>
                  <a:pt x="2639504" y="2875159"/>
                </a:cubicBezTo>
                <a:cubicBezTo>
                  <a:pt x="2639504" y="2901190"/>
                  <a:pt x="2618401" y="2922293"/>
                  <a:pt x="2592370" y="2922293"/>
                </a:cubicBezTo>
                <a:cubicBezTo>
                  <a:pt x="2566339" y="2922293"/>
                  <a:pt x="2545236" y="2901190"/>
                  <a:pt x="2545236" y="2875159"/>
                </a:cubicBezTo>
                <a:cubicBezTo>
                  <a:pt x="2545236" y="2849128"/>
                  <a:pt x="2566339" y="2828025"/>
                  <a:pt x="2592370" y="2828025"/>
                </a:cubicBezTo>
                <a:close/>
                <a:moveTo>
                  <a:pt x="2309566" y="2828025"/>
                </a:moveTo>
                <a:cubicBezTo>
                  <a:pt x="2335597" y="2828025"/>
                  <a:pt x="2356700" y="2849128"/>
                  <a:pt x="2356700" y="2875159"/>
                </a:cubicBezTo>
                <a:cubicBezTo>
                  <a:pt x="2356700" y="2901190"/>
                  <a:pt x="2335597" y="2922293"/>
                  <a:pt x="2309566" y="2922293"/>
                </a:cubicBezTo>
                <a:cubicBezTo>
                  <a:pt x="2283535" y="2922293"/>
                  <a:pt x="2262432" y="2901190"/>
                  <a:pt x="2262432" y="2875159"/>
                </a:cubicBezTo>
                <a:cubicBezTo>
                  <a:pt x="2262432" y="2849128"/>
                  <a:pt x="2283535" y="2828025"/>
                  <a:pt x="2309566" y="2828025"/>
                </a:cubicBezTo>
                <a:close/>
                <a:moveTo>
                  <a:pt x="2026762" y="2828025"/>
                </a:moveTo>
                <a:cubicBezTo>
                  <a:pt x="2052793" y="2828025"/>
                  <a:pt x="2073896" y="2849128"/>
                  <a:pt x="2073896" y="2875159"/>
                </a:cubicBezTo>
                <a:cubicBezTo>
                  <a:pt x="2073896" y="2901190"/>
                  <a:pt x="2052793" y="2922293"/>
                  <a:pt x="2026762" y="2922293"/>
                </a:cubicBezTo>
                <a:cubicBezTo>
                  <a:pt x="2000731" y="2922293"/>
                  <a:pt x="1979628" y="2901190"/>
                  <a:pt x="1979628" y="2875159"/>
                </a:cubicBezTo>
                <a:cubicBezTo>
                  <a:pt x="1979628" y="2849128"/>
                  <a:pt x="2000731" y="2828025"/>
                  <a:pt x="2026762" y="2828025"/>
                </a:cubicBezTo>
                <a:close/>
                <a:moveTo>
                  <a:pt x="1743958" y="2828025"/>
                </a:moveTo>
                <a:cubicBezTo>
                  <a:pt x="1769989" y="2828025"/>
                  <a:pt x="1791092" y="2849128"/>
                  <a:pt x="1791092" y="2875159"/>
                </a:cubicBezTo>
                <a:cubicBezTo>
                  <a:pt x="1791092" y="2901190"/>
                  <a:pt x="1769989" y="2922293"/>
                  <a:pt x="1743958" y="2922293"/>
                </a:cubicBezTo>
                <a:cubicBezTo>
                  <a:pt x="1717927" y="2922293"/>
                  <a:pt x="1696824" y="2901190"/>
                  <a:pt x="1696824" y="2875159"/>
                </a:cubicBezTo>
                <a:cubicBezTo>
                  <a:pt x="1696824" y="2849128"/>
                  <a:pt x="1717927" y="2828025"/>
                  <a:pt x="1743958" y="2828025"/>
                </a:cubicBezTo>
                <a:close/>
                <a:moveTo>
                  <a:pt x="1461154" y="2828025"/>
                </a:moveTo>
                <a:cubicBezTo>
                  <a:pt x="1487185" y="2828025"/>
                  <a:pt x="1508288" y="2849128"/>
                  <a:pt x="1508288" y="2875159"/>
                </a:cubicBezTo>
                <a:cubicBezTo>
                  <a:pt x="1508288" y="2901190"/>
                  <a:pt x="1487185" y="2922293"/>
                  <a:pt x="1461154" y="2922293"/>
                </a:cubicBezTo>
                <a:cubicBezTo>
                  <a:pt x="1435123" y="2922293"/>
                  <a:pt x="1414020" y="2901190"/>
                  <a:pt x="1414020" y="2875159"/>
                </a:cubicBezTo>
                <a:cubicBezTo>
                  <a:pt x="1414020" y="2849128"/>
                  <a:pt x="1435123" y="2828025"/>
                  <a:pt x="1461154" y="2828025"/>
                </a:cubicBezTo>
                <a:close/>
                <a:moveTo>
                  <a:pt x="1178350" y="2828025"/>
                </a:moveTo>
                <a:cubicBezTo>
                  <a:pt x="1204381" y="2828025"/>
                  <a:pt x="1225484" y="2849128"/>
                  <a:pt x="1225484" y="2875159"/>
                </a:cubicBezTo>
                <a:cubicBezTo>
                  <a:pt x="1225484" y="2901190"/>
                  <a:pt x="1204381" y="2922293"/>
                  <a:pt x="1178350" y="2922293"/>
                </a:cubicBezTo>
                <a:cubicBezTo>
                  <a:pt x="1152319" y="2922293"/>
                  <a:pt x="1131216" y="2901190"/>
                  <a:pt x="1131216" y="2875159"/>
                </a:cubicBezTo>
                <a:cubicBezTo>
                  <a:pt x="1131216" y="2849128"/>
                  <a:pt x="1152319" y="2828025"/>
                  <a:pt x="1178350" y="2828025"/>
                </a:cubicBezTo>
                <a:close/>
                <a:moveTo>
                  <a:pt x="895546" y="2828025"/>
                </a:moveTo>
                <a:cubicBezTo>
                  <a:pt x="921577" y="2828025"/>
                  <a:pt x="942680" y="2849128"/>
                  <a:pt x="942680" y="2875159"/>
                </a:cubicBezTo>
                <a:cubicBezTo>
                  <a:pt x="942680" y="2901190"/>
                  <a:pt x="921577" y="2922293"/>
                  <a:pt x="895546" y="2922293"/>
                </a:cubicBezTo>
                <a:cubicBezTo>
                  <a:pt x="869515" y="2922293"/>
                  <a:pt x="848412" y="2901190"/>
                  <a:pt x="848412" y="2875159"/>
                </a:cubicBezTo>
                <a:cubicBezTo>
                  <a:pt x="848412" y="2849128"/>
                  <a:pt x="869515" y="2828025"/>
                  <a:pt x="895546" y="2828025"/>
                </a:cubicBezTo>
                <a:close/>
                <a:moveTo>
                  <a:pt x="612742" y="2828025"/>
                </a:moveTo>
                <a:cubicBezTo>
                  <a:pt x="638773" y="2828025"/>
                  <a:pt x="659876" y="2849128"/>
                  <a:pt x="659876" y="2875159"/>
                </a:cubicBezTo>
                <a:cubicBezTo>
                  <a:pt x="659876" y="2901190"/>
                  <a:pt x="638773" y="2922293"/>
                  <a:pt x="612742" y="2922293"/>
                </a:cubicBezTo>
                <a:cubicBezTo>
                  <a:pt x="586711" y="2922293"/>
                  <a:pt x="565608" y="2901190"/>
                  <a:pt x="565608" y="2875159"/>
                </a:cubicBezTo>
                <a:cubicBezTo>
                  <a:pt x="565608" y="2849128"/>
                  <a:pt x="586711" y="2828025"/>
                  <a:pt x="612742" y="2828025"/>
                </a:cubicBezTo>
                <a:close/>
                <a:moveTo>
                  <a:pt x="329938" y="2828025"/>
                </a:moveTo>
                <a:cubicBezTo>
                  <a:pt x="355969" y="2828025"/>
                  <a:pt x="377072" y="2849128"/>
                  <a:pt x="377072" y="2875159"/>
                </a:cubicBezTo>
                <a:cubicBezTo>
                  <a:pt x="377072" y="2901190"/>
                  <a:pt x="355969" y="2922293"/>
                  <a:pt x="329938" y="2922293"/>
                </a:cubicBezTo>
                <a:cubicBezTo>
                  <a:pt x="303907" y="2922293"/>
                  <a:pt x="282804" y="2901190"/>
                  <a:pt x="282804" y="2875159"/>
                </a:cubicBezTo>
                <a:cubicBezTo>
                  <a:pt x="282804" y="2849128"/>
                  <a:pt x="303907" y="2828025"/>
                  <a:pt x="329938" y="2828025"/>
                </a:cubicBezTo>
                <a:close/>
                <a:moveTo>
                  <a:pt x="47134" y="2828025"/>
                </a:moveTo>
                <a:cubicBezTo>
                  <a:pt x="73165" y="2828025"/>
                  <a:pt x="94268" y="2849128"/>
                  <a:pt x="94268" y="2875159"/>
                </a:cubicBezTo>
                <a:cubicBezTo>
                  <a:pt x="94268" y="2901190"/>
                  <a:pt x="73165" y="2922293"/>
                  <a:pt x="47134" y="2922293"/>
                </a:cubicBezTo>
                <a:cubicBezTo>
                  <a:pt x="21103" y="2922293"/>
                  <a:pt x="0" y="2901190"/>
                  <a:pt x="0" y="2875159"/>
                </a:cubicBezTo>
                <a:cubicBezTo>
                  <a:pt x="0" y="2849128"/>
                  <a:pt x="21103" y="2828025"/>
                  <a:pt x="47134" y="2828025"/>
                </a:cubicBezTo>
                <a:close/>
                <a:moveTo>
                  <a:pt x="2592370" y="2545221"/>
                </a:moveTo>
                <a:cubicBezTo>
                  <a:pt x="2618401" y="2545221"/>
                  <a:pt x="2639504" y="2566324"/>
                  <a:pt x="2639504" y="2592355"/>
                </a:cubicBezTo>
                <a:cubicBezTo>
                  <a:pt x="2639504" y="2618386"/>
                  <a:pt x="2618401" y="2639489"/>
                  <a:pt x="2592370" y="2639489"/>
                </a:cubicBezTo>
                <a:cubicBezTo>
                  <a:pt x="2566339" y="2639489"/>
                  <a:pt x="2545236" y="2618386"/>
                  <a:pt x="2545236" y="2592355"/>
                </a:cubicBezTo>
                <a:cubicBezTo>
                  <a:pt x="2545236" y="2566324"/>
                  <a:pt x="2566339" y="2545221"/>
                  <a:pt x="2592370" y="2545221"/>
                </a:cubicBezTo>
                <a:close/>
                <a:moveTo>
                  <a:pt x="2309566" y="2545221"/>
                </a:moveTo>
                <a:cubicBezTo>
                  <a:pt x="2335597" y="2545221"/>
                  <a:pt x="2356700" y="2566324"/>
                  <a:pt x="2356700" y="2592355"/>
                </a:cubicBezTo>
                <a:cubicBezTo>
                  <a:pt x="2356700" y="2618386"/>
                  <a:pt x="2335597" y="2639489"/>
                  <a:pt x="2309566" y="2639489"/>
                </a:cubicBezTo>
                <a:cubicBezTo>
                  <a:pt x="2283535" y="2639489"/>
                  <a:pt x="2262432" y="2618386"/>
                  <a:pt x="2262432" y="2592355"/>
                </a:cubicBezTo>
                <a:cubicBezTo>
                  <a:pt x="2262432" y="2566324"/>
                  <a:pt x="2283535" y="2545221"/>
                  <a:pt x="2309566" y="2545221"/>
                </a:cubicBezTo>
                <a:close/>
                <a:moveTo>
                  <a:pt x="2026762" y="2545221"/>
                </a:moveTo>
                <a:cubicBezTo>
                  <a:pt x="2052793" y="2545221"/>
                  <a:pt x="2073896" y="2566324"/>
                  <a:pt x="2073896" y="2592355"/>
                </a:cubicBezTo>
                <a:cubicBezTo>
                  <a:pt x="2073896" y="2618386"/>
                  <a:pt x="2052793" y="2639489"/>
                  <a:pt x="2026762" y="2639489"/>
                </a:cubicBezTo>
                <a:cubicBezTo>
                  <a:pt x="2000731" y="2639489"/>
                  <a:pt x="1979628" y="2618386"/>
                  <a:pt x="1979628" y="2592355"/>
                </a:cubicBezTo>
                <a:cubicBezTo>
                  <a:pt x="1979628" y="2566324"/>
                  <a:pt x="2000731" y="2545221"/>
                  <a:pt x="2026762" y="2545221"/>
                </a:cubicBezTo>
                <a:close/>
                <a:moveTo>
                  <a:pt x="1743958" y="2545221"/>
                </a:moveTo>
                <a:cubicBezTo>
                  <a:pt x="1769989" y="2545221"/>
                  <a:pt x="1791092" y="2566324"/>
                  <a:pt x="1791092" y="2592355"/>
                </a:cubicBezTo>
                <a:cubicBezTo>
                  <a:pt x="1791092" y="2618386"/>
                  <a:pt x="1769989" y="2639489"/>
                  <a:pt x="1743958" y="2639489"/>
                </a:cubicBezTo>
                <a:cubicBezTo>
                  <a:pt x="1717927" y="2639489"/>
                  <a:pt x="1696824" y="2618386"/>
                  <a:pt x="1696824" y="2592355"/>
                </a:cubicBezTo>
                <a:cubicBezTo>
                  <a:pt x="1696824" y="2566324"/>
                  <a:pt x="1717927" y="2545221"/>
                  <a:pt x="1743958" y="2545221"/>
                </a:cubicBezTo>
                <a:close/>
                <a:moveTo>
                  <a:pt x="1461154" y="2545221"/>
                </a:moveTo>
                <a:cubicBezTo>
                  <a:pt x="1487185" y="2545221"/>
                  <a:pt x="1508288" y="2566324"/>
                  <a:pt x="1508288" y="2592355"/>
                </a:cubicBezTo>
                <a:cubicBezTo>
                  <a:pt x="1508288" y="2618386"/>
                  <a:pt x="1487185" y="2639489"/>
                  <a:pt x="1461154" y="2639489"/>
                </a:cubicBezTo>
                <a:cubicBezTo>
                  <a:pt x="1435123" y="2639489"/>
                  <a:pt x="1414020" y="2618386"/>
                  <a:pt x="1414020" y="2592355"/>
                </a:cubicBezTo>
                <a:cubicBezTo>
                  <a:pt x="1414020" y="2566324"/>
                  <a:pt x="1435123" y="2545221"/>
                  <a:pt x="1461154" y="2545221"/>
                </a:cubicBezTo>
                <a:close/>
                <a:moveTo>
                  <a:pt x="1178350" y="2545221"/>
                </a:moveTo>
                <a:cubicBezTo>
                  <a:pt x="1204381" y="2545221"/>
                  <a:pt x="1225484" y="2566324"/>
                  <a:pt x="1225484" y="2592355"/>
                </a:cubicBezTo>
                <a:cubicBezTo>
                  <a:pt x="1225484" y="2618386"/>
                  <a:pt x="1204381" y="2639489"/>
                  <a:pt x="1178350" y="2639489"/>
                </a:cubicBezTo>
                <a:cubicBezTo>
                  <a:pt x="1152319" y="2639489"/>
                  <a:pt x="1131216" y="2618386"/>
                  <a:pt x="1131216" y="2592355"/>
                </a:cubicBezTo>
                <a:cubicBezTo>
                  <a:pt x="1131216" y="2566324"/>
                  <a:pt x="1152319" y="2545221"/>
                  <a:pt x="1178350" y="2545221"/>
                </a:cubicBezTo>
                <a:close/>
                <a:moveTo>
                  <a:pt x="895546" y="2545221"/>
                </a:moveTo>
                <a:cubicBezTo>
                  <a:pt x="921577" y="2545221"/>
                  <a:pt x="942680" y="2566324"/>
                  <a:pt x="942680" y="2592355"/>
                </a:cubicBezTo>
                <a:cubicBezTo>
                  <a:pt x="942680" y="2618386"/>
                  <a:pt x="921577" y="2639489"/>
                  <a:pt x="895546" y="2639489"/>
                </a:cubicBezTo>
                <a:cubicBezTo>
                  <a:pt x="869515" y="2639489"/>
                  <a:pt x="848412" y="2618386"/>
                  <a:pt x="848412" y="2592355"/>
                </a:cubicBezTo>
                <a:cubicBezTo>
                  <a:pt x="848412" y="2566324"/>
                  <a:pt x="869515" y="2545221"/>
                  <a:pt x="895546" y="2545221"/>
                </a:cubicBezTo>
                <a:close/>
                <a:moveTo>
                  <a:pt x="612742" y="2545221"/>
                </a:moveTo>
                <a:cubicBezTo>
                  <a:pt x="638773" y="2545221"/>
                  <a:pt x="659876" y="2566324"/>
                  <a:pt x="659876" y="2592355"/>
                </a:cubicBezTo>
                <a:cubicBezTo>
                  <a:pt x="659876" y="2618386"/>
                  <a:pt x="638773" y="2639489"/>
                  <a:pt x="612742" y="2639489"/>
                </a:cubicBezTo>
                <a:cubicBezTo>
                  <a:pt x="586711" y="2639489"/>
                  <a:pt x="565608" y="2618386"/>
                  <a:pt x="565608" y="2592355"/>
                </a:cubicBezTo>
                <a:cubicBezTo>
                  <a:pt x="565608" y="2566324"/>
                  <a:pt x="586711" y="2545221"/>
                  <a:pt x="612742" y="2545221"/>
                </a:cubicBezTo>
                <a:close/>
                <a:moveTo>
                  <a:pt x="329938" y="2545221"/>
                </a:moveTo>
                <a:cubicBezTo>
                  <a:pt x="355969" y="2545221"/>
                  <a:pt x="377072" y="2566324"/>
                  <a:pt x="377072" y="2592355"/>
                </a:cubicBezTo>
                <a:cubicBezTo>
                  <a:pt x="377072" y="2618386"/>
                  <a:pt x="355969" y="2639489"/>
                  <a:pt x="329938" y="2639489"/>
                </a:cubicBezTo>
                <a:cubicBezTo>
                  <a:pt x="303907" y="2639489"/>
                  <a:pt x="282804" y="2618386"/>
                  <a:pt x="282804" y="2592355"/>
                </a:cubicBezTo>
                <a:cubicBezTo>
                  <a:pt x="282804" y="2566324"/>
                  <a:pt x="303907" y="2545221"/>
                  <a:pt x="329938" y="2545221"/>
                </a:cubicBezTo>
                <a:close/>
                <a:moveTo>
                  <a:pt x="47134" y="2545221"/>
                </a:moveTo>
                <a:cubicBezTo>
                  <a:pt x="73165" y="2545221"/>
                  <a:pt x="94268" y="2566324"/>
                  <a:pt x="94268" y="2592355"/>
                </a:cubicBezTo>
                <a:cubicBezTo>
                  <a:pt x="94268" y="2618386"/>
                  <a:pt x="73165" y="2639489"/>
                  <a:pt x="47134" y="2639489"/>
                </a:cubicBezTo>
                <a:cubicBezTo>
                  <a:pt x="21103" y="2639489"/>
                  <a:pt x="0" y="2618386"/>
                  <a:pt x="0" y="2592355"/>
                </a:cubicBezTo>
                <a:cubicBezTo>
                  <a:pt x="0" y="2566324"/>
                  <a:pt x="21103" y="2545221"/>
                  <a:pt x="47134" y="2545221"/>
                </a:cubicBezTo>
                <a:close/>
                <a:moveTo>
                  <a:pt x="2592370" y="2262417"/>
                </a:moveTo>
                <a:cubicBezTo>
                  <a:pt x="2618401" y="2262417"/>
                  <a:pt x="2639504" y="2283520"/>
                  <a:pt x="2639504" y="2309551"/>
                </a:cubicBezTo>
                <a:cubicBezTo>
                  <a:pt x="2639504" y="2335582"/>
                  <a:pt x="2618401" y="2356685"/>
                  <a:pt x="2592370" y="2356685"/>
                </a:cubicBezTo>
                <a:cubicBezTo>
                  <a:pt x="2566339" y="2356685"/>
                  <a:pt x="2545236" y="2335582"/>
                  <a:pt x="2545236" y="2309551"/>
                </a:cubicBezTo>
                <a:cubicBezTo>
                  <a:pt x="2545236" y="2283520"/>
                  <a:pt x="2566339" y="2262417"/>
                  <a:pt x="2592370" y="2262417"/>
                </a:cubicBezTo>
                <a:close/>
                <a:moveTo>
                  <a:pt x="2309566" y="2262417"/>
                </a:moveTo>
                <a:cubicBezTo>
                  <a:pt x="2335597" y="2262417"/>
                  <a:pt x="2356700" y="2283520"/>
                  <a:pt x="2356700" y="2309551"/>
                </a:cubicBezTo>
                <a:cubicBezTo>
                  <a:pt x="2356700" y="2335582"/>
                  <a:pt x="2335597" y="2356685"/>
                  <a:pt x="2309566" y="2356685"/>
                </a:cubicBezTo>
                <a:cubicBezTo>
                  <a:pt x="2283535" y="2356685"/>
                  <a:pt x="2262432" y="2335582"/>
                  <a:pt x="2262432" y="2309551"/>
                </a:cubicBezTo>
                <a:cubicBezTo>
                  <a:pt x="2262432" y="2283520"/>
                  <a:pt x="2283535" y="2262417"/>
                  <a:pt x="2309566" y="2262417"/>
                </a:cubicBezTo>
                <a:close/>
                <a:moveTo>
                  <a:pt x="2026762" y="2262417"/>
                </a:moveTo>
                <a:cubicBezTo>
                  <a:pt x="2052793" y="2262417"/>
                  <a:pt x="2073896" y="2283520"/>
                  <a:pt x="2073896" y="2309551"/>
                </a:cubicBezTo>
                <a:cubicBezTo>
                  <a:pt x="2073896" y="2335582"/>
                  <a:pt x="2052793" y="2356685"/>
                  <a:pt x="2026762" y="2356685"/>
                </a:cubicBezTo>
                <a:cubicBezTo>
                  <a:pt x="2000731" y="2356685"/>
                  <a:pt x="1979628" y="2335582"/>
                  <a:pt x="1979628" y="2309551"/>
                </a:cubicBezTo>
                <a:cubicBezTo>
                  <a:pt x="1979628" y="2283520"/>
                  <a:pt x="2000731" y="2262417"/>
                  <a:pt x="2026762" y="2262417"/>
                </a:cubicBezTo>
                <a:close/>
                <a:moveTo>
                  <a:pt x="1743958" y="2262417"/>
                </a:moveTo>
                <a:cubicBezTo>
                  <a:pt x="1769989" y="2262417"/>
                  <a:pt x="1791092" y="2283520"/>
                  <a:pt x="1791092" y="2309551"/>
                </a:cubicBezTo>
                <a:cubicBezTo>
                  <a:pt x="1791092" y="2335582"/>
                  <a:pt x="1769989" y="2356685"/>
                  <a:pt x="1743958" y="2356685"/>
                </a:cubicBezTo>
                <a:cubicBezTo>
                  <a:pt x="1717927" y="2356685"/>
                  <a:pt x="1696824" y="2335582"/>
                  <a:pt x="1696824" y="2309551"/>
                </a:cubicBezTo>
                <a:cubicBezTo>
                  <a:pt x="1696824" y="2283520"/>
                  <a:pt x="1717927" y="2262417"/>
                  <a:pt x="1743958" y="2262417"/>
                </a:cubicBezTo>
                <a:close/>
                <a:moveTo>
                  <a:pt x="1461154" y="2262417"/>
                </a:moveTo>
                <a:cubicBezTo>
                  <a:pt x="1487185" y="2262417"/>
                  <a:pt x="1508288" y="2283520"/>
                  <a:pt x="1508288" y="2309551"/>
                </a:cubicBezTo>
                <a:cubicBezTo>
                  <a:pt x="1508288" y="2335582"/>
                  <a:pt x="1487185" y="2356685"/>
                  <a:pt x="1461154" y="2356685"/>
                </a:cubicBezTo>
                <a:cubicBezTo>
                  <a:pt x="1435123" y="2356685"/>
                  <a:pt x="1414020" y="2335582"/>
                  <a:pt x="1414020" y="2309551"/>
                </a:cubicBezTo>
                <a:cubicBezTo>
                  <a:pt x="1414020" y="2283520"/>
                  <a:pt x="1435123" y="2262417"/>
                  <a:pt x="1461154" y="2262417"/>
                </a:cubicBezTo>
                <a:close/>
                <a:moveTo>
                  <a:pt x="1178350" y="2262417"/>
                </a:moveTo>
                <a:cubicBezTo>
                  <a:pt x="1204381" y="2262417"/>
                  <a:pt x="1225484" y="2283520"/>
                  <a:pt x="1225484" y="2309551"/>
                </a:cubicBezTo>
                <a:cubicBezTo>
                  <a:pt x="1225484" y="2335582"/>
                  <a:pt x="1204381" y="2356685"/>
                  <a:pt x="1178350" y="2356685"/>
                </a:cubicBezTo>
                <a:cubicBezTo>
                  <a:pt x="1152319" y="2356685"/>
                  <a:pt x="1131216" y="2335582"/>
                  <a:pt x="1131216" y="2309551"/>
                </a:cubicBezTo>
                <a:cubicBezTo>
                  <a:pt x="1131216" y="2283520"/>
                  <a:pt x="1152319" y="2262417"/>
                  <a:pt x="1178350" y="2262417"/>
                </a:cubicBezTo>
                <a:close/>
                <a:moveTo>
                  <a:pt x="895546" y="2262417"/>
                </a:moveTo>
                <a:cubicBezTo>
                  <a:pt x="921577" y="2262417"/>
                  <a:pt x="942680" y="2283520"/>
                  <a:pt x="942680" y="2309551"/>
                </a:cubicBezTo>
                <a:cubicBezTo>
                  <a:pt x="942680" y="2335582"/>
                  <a:pt x="921577" y="2356685"/>
                  <a:pt x="895546" y="2356685"/>
                </a:cubicBezTo>
                <a:cubicBezTo>
                  <a:pt x="869515" y="2356685"/>
                  <a:pt x="848412" y="2335582"/>
                  <a:pt x="848412" y="2309551"/>
                </a:cubicBezTo>
                <a:cubicBezTo>
                  <a:pt x="848412" y="2283520"/>
                  <a:pt x="869515" y="2262417"/>
                  <a:pt x="895546" y="2262417"/>
                </a:cubicBezTo>
                <a:close/>
                <a:moveTo>
                  <a:pt x="612742" y="2262417"/>
                </a:moveTo>
                <a:cubicBezTo>
                  <a:pt x="638773" y="2262417"/>
                  <a:pt x="659876" y="2283520"/>
                  <a:pt x="659876" y="2309551"/>
                </a:cubicBezTo>
                <a:cubicBezTo>
                  <a:pt x="659876" y="2335582"/>
                  <a:pt x="638773" y="2356685"/>
                  <a:pt x="612742" y="2356685"/>
                </a:cubicBezTo>
                <a:cubicBezTo>
                  <a:pt x="586711" y="2356685"/>
                  <a:pt x="565608" y="2335582"/>
                  <a:pt x="565608" y="2309551"/>
                </a:cubicBezTo>
                <a:cubicBezTo>
                  <a:pt x="565608" y="2283520"/>
                  <a:pt x="586711" y="2262417"/>
                  <a:pt x="612742" y="2262417"/>
                </a:cubicBezTo>
                <a:close/>
                <a:moveTo>
                  <a:pt x="329938" y="2262417"/>
                </a:moveTo>
                <a:cubicBezTo>
                  <a:pt x="355969" y="2262417"/>
                  <a:pt x="377072" y="2283520"/>
                  <a:pt x="377072" y="2309551"/>
                </a:cubicBezTo>
                <a:cubicBezTo>
                  <a:pt x="377072" y="2335582"/>
                  <a:pt x="355969" y="2356685"/>
                  <a:pt x="329938" y="2356685"/>
                </a:cubicBezTo>
                <a:cubicBezTo>
                  <a:pt x="303907" y="2356685"/>
                  <a:pt x="282804" y="2335582"/>
                  <a:pt x="282804" y="2309551"/>
                </a:cubicBezTo>
                <a:cubicBezTo>
                  <a:pt x="282804" y="2283520"/>
                  <a:pt x="303907" y="2262417"/>
                  <a:pt x="329938" y="2262417"/>
                </a:cubicBezTo>
                <a:close/>
                <a:moveTo>
                  <a:pt x="47134" y="2262417"/>
                </a:moveTo>
                <a:cubicBezTo>
                  <a:pt x="73165" y="2262417"/>
                  <a:pt x="94268" y="2283520"/>
                  <a:pt x="94268" y="2309551"/>
                </a:cubicBezTo>
                <a:cubicBezTo>
                  <a:pt x="94268" y="2335582"/>
                  <a:pt x="73165" y="2356685"/>
                  <a:pt x="47134" y="2356685"/>
                </a:cubicBezTo>
                <a:cubicBezTo>
                  <a:pt x="21103" y="2356685"/>
                  <a:pt x="0" y="2335582"/>
                  <a:pt x="0" y="2309551"/>
                </a:cubicBezTo>
                <a:cubicBezTo>
                  <a:pt x="0" y="2283520"/>
                  <a:pt x="21103" y="2262417"/>
                  <a:pt x="47134" y="2262417"/>
                </a:cubicBezTo>
                <a:close/>
                <a:moveTo>
                  <a:pt x="2592370" y="1979613"/>
                </a:moveTo>
                <a:cubicBezTo>
                  <a:pt x="2618401" y="1979613"/>
                  <a:pt x="2639504" y="2000716"/>
                  <a:pt x="2639504" y="2026747"/>
                </a:cubicBezTo>
                <a:cubicBezTo>
                  <a:pt x="2639504" y="2052778"/>
                  <a:pt x="2618401" y="2073881"/>
                  <a:pt x="2592370" y="2073881"/>
                </a:cubicBezTo>
                <a:cubicBezTo>
                  <a:pt x="2566339" y="2073881"/>
                  <a:pt x="2545236" y="2052778"/>
                  <a:pt x="2545236" y="2026747"/>
                </a:cubicBezTo>
                <a:cubicBezTo>
                  <a:pt x="2545236" y="2000716"/>
                  <a:pt x="2566339" y="1979613"/>
                  <a:pt x="2592370" y="1979613"/>
                </a:cubicBezTo>
                <a:close/>
                <a:moveTo>
                  <a:pt x="2309566" y="1979613"/>
                </a:moveTo>
                <a:cubicBezTo>
                  <a:pt x="2335597" y="1979613"/>
                  <a:pt x="2356700" y="2000716"/>
                  <a:pt x="2356700" y="2026747"/>
                </a:cubicBezTo>
                <a:cubicBezTo>
                  <a:pt x="2356700" y="2052778"/>
                  <a:pt x="2335597" y="2073881"/>
                  <a:pt x="2309566" y="2073881"/>
                </a:cubicBezTo>
                <a:cubicBezTo>
                  <a:pt x="2283535" y="2073881"/>
                  <a:pt x="2262432" y="2052778"/>
                  <a:pt x="2262432" y="2026747"/>
                </a:cubicBezTo>
                <a:cubicBezTo>
                  <a:pt x="2262432" y="2000716"/>
                  <a:pt x="2283535" y="1979613"/>
                  <a:pt x="2309566" y="1979613"/>
                </a:cubicBezTo>
                <a:close/>
                <a:moveTo>
                  <a:pt x="2026762" y="1979613"/>
                </a:moveTo>
                <a:cubicBezTo>
                  <a:pt x="2052793" y="1979613"/>
                  <a:pt x="2073896" y="2000716"/>
                  <a:pt x="2073896" y="2026747"/>
                </a:cubicBezTo>
                <a:cubicBezTo>
                  <a:pt x="2073896" y="2052778"/>
                  <a:pt x="2052793" y="2073881"/>
                  <a:pt x="2026762" y="2073881"/>
                </a:cubicBezTo>
                <a:cubicBezTo>
                  <a:pt x="2000731" y="2073881"/>
                  <a:pt x="1979628" y="2052778"/>
                  <a:pt x="1979628" y="2026747"/>
                </a:cubicBezTo>
                <a:cubicBezTo>
                  <a:pt x="1979628" y="2000716"/>
                  <a:pt x="2000731" y="1979613"/>
                  <a:pt x="2026762" y="1979613"/>
                </a:cubicBezTo>
                <a:close/>
                <a:moveTo>
                  <a:pt x="1743958" y="1979613"/>
                </a:moveTo>
                <a:cubicBezTo>
                  <a:pt x="1769989" y="1979613"/>
                  <a:pt x="1791092" y="2000716"/>
                  <a:pt x="1791092" y="2026747"/>
                </a:cubicBezTo>
                <a:cubicBezTo>
                  <a:pt x="1791092" y="2052778"/>
                  <a:pt x="1769989" y="2073881"/>
                  <a:pt x="1743958" y="2073881"/>
                </a:cubicBezTo>
                <a:cubicBezTo>
                  <a:pt x="1717927" y="2073881"/>
                  <a:pt x="1696824" y="2052778"/>
                  <a:pt x="1696824" y="2026747"/>
                </a:cubicBezTo>
                <a:cubicBezTo>
                  <a:pt x="1696824" y="2000716"/>
                  <a:pt x="1717927" y="1979613"/>
                  <a:pt x="1743958" y="1979613"/>
                </a:cubicBezTo>
                <a:close/>
                <a:moveTo>
                  <a:pt x="1461154" y="1979613"/>
                </a:moveTo>
                <a:cubicBezTo>
                  <a:pt x="1487185" y="1979613"/>
                  <a:pt x="1508288" y="2000716"/>
                  <a:pt x="1508288" y="2026747"/>
                </a:cubicBezTo>
                <a:cubicBezTo>
                  <a:pt x="1508288" y="2052778"/>
                  <a:pt x="1487185" y="2073881"/>
                  <a:pt x="1461154" y="2073881"/>
                </a:cubicBezTo>
                <a:cubicBezTo>
                  <a:pt x="1435123" y="2073881"/>
                  <a:pt x="1414020" y="2052778"/>
                  <a:pt x="1414020" y="2026747"/>
                </a:cubicBezTo>
                <a:cubicBezTo>
                  <a:pt x="1414020" y="2000716"/>
                  <a:pt x="1435123" y="1979613"/>
                  <a:pt x="1461154" y="1979613"/>
                </a:cubicBezTo>
                <a:close/>
                <a:moveTo>
                  <a:pt x="1178350" y="1979613"/>
                </a:moveTo>
                <a:cubicBezTo>
                  <a:pt x="1204381" y="1979613"/>
                  <a:pt x="1225484" y="2000716"/>
                  <a:pt x="1225484" y="2026747"/>
                </a:cubicBezTo>
                <a:cubicBezTo>
                  <a:pt x="1225484" y="2052778"/>
                  <a:pt x="1204381" y="2073881"/>
                  <a:pt x="1178350" y="2073881"/>
                </a:cubicBezTo>
                <a:cubicBezTo>
                  <a:pt x="1152319" y="2073881"/>
                  <a:pt x="1131216" y="2052778"/>
                  <a:pt x="1131216" y="2026747"/>
                </a:cubicBezTo>
                <a:cubicBezTo>
                  <a:pt x="1131216" y="2000716"/>
                  <a:pt x="1152319" y="1979613"/>
                  <a:pt x="1178350" y="1979613"/>
                </a:cubicBezTo>
                <a:close/>
                <a:moveTo>
                  <a:pt x="895546" y="1979613"/>
                </a:moveTo>
                <a:cubicBezTo>
                  <a:pt x="921577" y="1979613"/>
                  <a:pt x="942680" y="2000716"/>
                  <a:pt x="942680" y="2026747"/>
                </a:cubicBezTo>
                <a:cubicBezTo>
                  <a:pt x="942680" y="2052778"/>
                  <a:pt x="921577" y="2073881"/>
                  <a:pt x="895546" y="2073881"/>
                </a:cubicBezTo>
                <a:cubicBezTo>
                  <a:pt x="869515" y="2073881"/>
                  <a:pt x="848412" y="2052778"/>
                  <a:pt x="848412" y="2026747"/>
                </a:cubicBezTo>
                <a:cubicBezTo>
                  <a:pt x="848412" y="2000716"/>
                  <a:pt x="869515" y="1979613"/>
                  <a:pt x="895546" y="1979613"/>
                </a:cubicBezTo>
                <a:close/>
                <a:moveTo>
                  <a:pt x="612742" y="1979613"/>
                </a:moveTo>
                <a:cubicBezTo>
                  <a:pt x="638773" y="1979613"/>
                  <a:pt x="659876" y="2000716"/>
                  <a:pt x="659876" y="2026747"/>
                </a:cubicBezTo>
                <a:cubicBezTo>
                  <a:pt x="659876" y="2052778"/>
                  <a:pt x="638773" y="2073881"/>
                  <a:pt x="612742" y="2073881"/>
                </a:cubicBezTo>
                <a:cubicBezTo>
                  <a:pt x="586711" y="2073881"/>
                  <a:pt x="565608" y="2052778"/>
                  <a:pt x="565608" y="2026747"/>
                </a:cubicBezTo>
                <a:cubicBezTo>
                  <a:pt x="565608" y="2000716"/>
                  <a:pt x="586711" y="1979613"/>
                  <a:pt x="612742" y="1979613"/>
                </a:cubicBezTo>
                <a:close/>
                <a:moveTo>
                  <a:pt x="329938" y="1979613"/>
                </a:moveTo>
                <a:cubicBezTo>
                  <a:pt x="355969" y="1979613"/>
                  <a:pt x="377072" y="2000716"/>
                  <a:pt x="377072" y="2026747"/>
                </a:cubicBezTo>
                <a:cubicBezTo>
                  <a:pt x="377072" y="2052778"/>
                  <a:pt x="355969" y="2073881"/>
                  <a:pt x="329938" y="2073881"/>
                </a:cubicBezTo>
                <a:cubicBezTo>
                  <a:pt x="303907" y="2073881"/>
                  <a:pt x="282804" y="2052778"/>
                  <a:pt x="282804" y="2026747"/>
                </a:cubicBezTo>
                <a:cubicBezTo>
                  <a:pt x="282804" y="2000716"/>
                  <a:pt x="303907" y="1979613"/>
                  <a:pt x="329938" y="1979613"/>
                </a:cubicBezTo>
                <a:close/>
                <a:moveTo>
                  <a:pt x="47134" y="1979613"/>
                </a:moveTo>
                <a:cubicBezTo>
                  <a:pt x="73165" y="1979613"/>
                  <a:pt x="94268" y="2000716"/>
                  <a:pt x="94268" y="2026747"/>
                </a:cubicBezTo>
                <a:cubicBezTo>
                  <a:pt x="94268" y="2052778"/>
                  <a:pt x="73165" y="2073881"/>
                  <a:pt x="47134" y="2073881"/>
                </a:cubicBezTo>
                <a:cubicBezTo>
                  <a:pt x="21103" y="2073881"/>
                  <a:pt x="0" y="2052778"/>
                  <a:pt x="0" y="2026747"/>
                </a:cubicBezTo>
                <a:cubicBezTo>
                  <a:pt x="0" y="2000716"/>
                  <a:pt x="21103" y="1979613"/>
                  <a:pt x="47134" y="1979613"/>
                </a:cubicBezTo>
                <a:close/>
                <a:moveTo>
                  <a:pt x="2592370" y="1696809"/>
                </a:moveTo>
                <a:cubicBezTo>
                  <a:pt x="2618401" y="1696809"/>
                  <a:pt x="2639504" y="1717912"/>
                  <a:pt x="2639504" y="1743943"/>
                </a:cubicBezTo>
                <a:cubicBezTo>
                  <a:pt x="2639504" y="1769974"/>
                  <a:pt x="2618401" y="1791077"/>
                  <a:pt x="2592370" y="1791077"/>
                </a:cubicBezTo>
                <a:cubicBezTo>
                  <a:pt x="2566339" y="1791077"/>
                  <a:pt x="2545236" y="1769974"/>
                  <a:pt x="2545236" y="1743943"/>
                </a:cubicBezTo>
                <a:cubicBezTo>
                  <a:pt x="2545236" y="1717912"/>
                  <a:pt x="2566339" y="1696809"/>
                  <a:pt x="2592370" y="1696809"/>
                </a:cubicBezTo>
                <a:close/>
                <a:moveTo>
                  <a:pt x="2309566" y="1696809"/>
                </a:moveTo>
                <a:cubicBezTo>
                  <a:pt x="2335597" y="1696809"/>
                  <a:pt x="2356700" y="1717912"/>
                  <a:pt x="2356700" y="1743943"/>
                </a:cubicBezTo>
                <a:cubicBezTo>
                  <a:pt x="2356700" y="1769974"/>
                  <a:pt x="2335597" y="1791077"/>
                  <a:pt x="2309566" y="1791077"/>
                </a:cubicBezTo>
                <a:cubicBezTo>
                  <a:pt x="2283535" y="1791077"/>
                  <a:pt x="2262432" y="1769974"/>
                  <a:pt x="2262432" y="1743943"/>
                </a:cubicBezTo>
                <a:cubicBezTo>
                  <a:pt x="2262432" y="1717912"/>
                  <a:pt x="2283535" y="1696809"/>
                  <a:pt x="2309566" y="1696809"/>
                </a:cubicBezTo>
                <a:close/>
                <a:moveTo>
                  <a:pt x="2026762" y="1696809"/>
                </a:moveTo>
                <a:cubicBezTo>
                  <a:pt x="2052793" y="1696809"/>
                  <a:pt x="2073896" y="1717912"/>
                  <a:pt x="2073896" y="1743943"/>
                </a:cubicBezTo>
                <a:cubicBezTo>
                  <a:pt x="2073896" y="1769974"/>
                  <a:pt x="2052793" y="1791077"/>
                  <a:pt x="2026762" y="1791077"/>
                </a:cubicBezTo>
                <a:cubicBezTo>
                  <a:pt x="2000731" y="1791077"/>
                  <a:pt x="1979628" y="1769974"/>
                  <a:pt x="1979628" y="1743943"/>
                </a:cubicBezTo>
                <a:cubicBezTo>
                  <a:pt x="1979628" y="1717912"/>
                  <a:pt x="2000731" y="1696809"/>
                  <a:pt x="2026762" y="1696809"/>
                </a:cubicBezTo>
                <a:close/>
                <a:moveTo>
                  <a:pt x="1743958" y="1696809"/>
                </a:moveTo>
                <a:cubicBezTo>
                  <a:pt x="1769989" y="1696809"/>
                  <a:pt x="1791092" y="1717912"/>
                  <a:pt x="1791092" y="1743943"/>
                </a:cubicBezTo>
                <a:cubicBezTo>
                  <a:pt x="1791092" y="1769974"/>
                  <a:pt x="1769989" y="1791077"/>
                  <a:pt x="1743958" y="1791077"/>
                </a:cubicBezTo>
                <a:cubicBezTo>
                  <a:pt x="1717927" y="1791077"/>
                  <a:pt x="1696824" y="1769974"/>
                  <a:pt x="1696824" y="1743943"/>
                </a:cubicBezTo>
                <a:cubicBezTo>
                  <a:pt x="1696824" y="1717912"/>
                  <a:pt x="1717927" y="1696809"/>
                  <a:pt x="1743958" y="1696809"/>
                </a:cubicBezTo>
                <a:close/>
                <a:moveTo>
                  <a:pt x="1461154" y="1696809"/>
                </a:moveTo>
                <a:cubicBezTo>
                  <a:pt x="1487185" y="1696809"/>
                  <a:pt x="1508288" y="1717912"/>
                  <a:pt x="1508288" y="1743943"/>
                </a:cubicBezTo>
                <a:cubicBezTo>
                  <a:pt x="1508288" y="1769974"/>
                  <a:pt x="1487185" y="1791077"/>
                  <a:pt x="1461154" y="1791077"/>
                </a:cubicBezTo>
                <a:cubicBezTo>
                  <a:pt x="1435123" y="1791077"/>
                  <a:pt x="1414020" y="1769974"/>
                  <a:pt x="1414020" y="1743943"/>
                </a:cubicBezTo>
                <a:cubicBezTo>
                  <a:pt x="1414020" y="1717912"/>
                  <a:pt x="1435123" y="1696809"/>
                  <a:pt x="1461154" y="1696809"/>
                </a:cubicBezTo>
                <a:close/>
                <a:moveTo>
                  <a:pt x="1178350" y="1696809"/>
                </a:moveTo>
                <a:cubicBezTo>
                  <a:pt x="1204381" y="1696809"/>
                  <a:pt x="1225484" y="1717912"/>
                  <a:pt x="1225484" y="1743943"/>
                </a:cubicBezTo>
                <a:cubicBezTo>
                  <a:pt x="1225484" y="1769974"/>
                  <a:pt x="1204381" y="1791077"/>
                  <a:pt x="1178350" y="1791077"/>
                </a:cubicBezTo>
                <a:cubicBezTo>
                  <a:pt x="1152319" y="1791077"/>
                  <a:pt x="1131216" y="1769974"/>
                  <a:pt x="1131216" y="1743943"/>
                </a:cubicBezTo>
                <a:cubicBezTo>
                  <a:pt x="1131216" y="1717912"/>
                  <a:pt x="1152319" y="1696809"/>
                  <a:pt x="1178350" y="1696809"/>
                </a:cubicBezTo>
                <a:close/>
                <a:moveTo>
                  <a:pt x="895546" y="1696809"/>
                </a:moveTo>
                <a:cubicBezTo>
                  <a:pt x="921577" y="1696809"/>
                  <a:pt x="942680" y="1717912"/>
                  <a:pt x="942680" y="1743943"/>
                </a:cubicBezTo>
                <a:cubicBezTo>
                  <a:pt x="942680" y="1769974"/>
                  <a:pt x="921577" y="1791077"/>
                  <a:pt x="895546" y="1791077"/>
                </a:cubicBezTo>
                <a:cubicBezTo>
                  <a:pt x="869515" y="1791077"/>
                  <a:pt x="848412" y="1769974"/>
                  <a:pt x="848412" y="1743943"/>
                </a:cubicBezTo>
                <a:cubicBezTo>
                  <a:pt x="848412" y="1717912"/>
                  <a:pt x="869515" y="1696809"/>
                  <a:pt x="895546" y="1696809"/>
                </a:cubicBezTo>
                <a:close/>
                <a:moveTo>
                  <a:pt x="612742" y="1696809"/>
                </a:moveTo>
                <a:cubicBezTo>
                  <a:pt x="638773" y="1696809"/>
                  <a:pt x="659876" y="1717912"/>
                  <a:pt x="659876" y="1743943"/>
                </a:cubicBezTo>
                <a:cubicBezTo>
                  <a:pt x="659876" y="1769974"/>
                  <a:pt x="638773" y="1791077"/>
                  <a:pt x="612742" y="1791077"/>
                </a:cubicBezTo>
                <a:cubicBezTo>
                  <a:pt x="586711" y="1791077"/>
                  <a:pt x="565608" y="1769974"/>
                  <a:pt x="565608" y="1743943"/>
                </a:cubicBezTo>
                <a:cubicBezTo>
                  <a:pt x="565608" y="1717912"/>
                  <a:pt x="586711" y="1696809"/>
                  <a:pt x="612742" y="1696809"/>
                </a:cubicBezTo>
                <a:close/>
                <a:moveTo>
                  <a:pt x="329938" y="1696809"/>
                </a:moveTo>
                <a:cubicBezTo>
                  <a:pt x="355969" y="1696809"/>
                  <a:pt x="377072" y="1717912"/>
                  <a:pt x="377072" y="1743943"/>
                </a:cubicBezTo>
                <a:cubicBezTo>
                  <a:pt x="377072" y="1769974"/>
                  <a:pt x="355969" y="1791077"/>
                  <a:pt x="329938" y="1791077"/>
                </a:cubicBezTo>
                <a:cubicBezTo>
                  <a:pt x="303907" y="1791077"/>
                  <a:pt x="282804" y="1769974"/>
                  <a:pt x="282804" y="1743943"/>
                </a:cubicBezTo>
                <a:cubicBezTo>
                  <a:pt x="282804" y="1717912"/>
                  <a:pt x="303907" y="1696809"/>
                  <a:pt x="329938" y="1696809"/>
                </a:cubicBezTo>
                <a:close/>
                <a:moveTo>
                  <a:pt x="47134" y="1696809"/>
                </a:moveTo>
                <a:cubicBezTo>
                  <a:pt x="73165" y="1696809"/>
                  <a:pt x="94268" y="1717912"/>
                  <a:pt x="94268" y="1743943"/>
                </a:cubicBezTo>
                <a:cubicBezTo>
                  <a:pt x="94268" y="1769974"/>
                  <a:pt x="73165" y="1791077"/>
                  <a:pt x="47134" y="1791077"/>
                </a:cubicBezTo>
                <a:cubicBezTo>
                  <a:pt x="21103" y="1791077"/>
                  <a:pt x="0" y="1769974"/>
                  <a:pt x="0" y="1743943"/>
                </a:cubicBezTo>
                <a:cubicBezTo>
                  <a:pt x="0" y="1717912"/>
                  <a:pt x="21103" y="1696809"/>
                  <a:pt x="47134" y="1696809"/>
                </a:cubicBezTo>
                <a:close/>
                <a:moveTo>
                  <a:pt x="2592370" y="1414005"/>
                </a:moveTo>
                <a:cubicBezTo>
                  <a:pt x="2618401" y="1414005"/>
                  <a:pt x="2639504" y="1435108"/>
                  <a:pt x="2639504" y="1461139"/>
                </a:cubicBezTo>
                <a:cubicBezTo>
                  <a:pt x="2639504" y="1487170"/>
                  <a:pt x="2618401" y="1508273"/>
                  <a:pt x="2592370" y="1508273"/>
                </a:cubicBezTo>
                <a:cubicBezTo>
                  <a:pt x="2566339" y="1508273"/>
                  <a:pt x="2545236" y="1487170"/>
                  <a:pt x="2545236" y="1461139"/>
                </a:cubicBezTo>
                <a:cubicBezTo>
                  <a:pt x="2545236" y="1435108"/>
                  <a:pt x="2566339" y="1414005"/>
                  <a:pt x="2592370" y="1414005"/>
                </a:cubicBezTo>
                <a:close/>
                <a:moveTo>
                  <a:pt x="2309566" y="1414005"/>
                </a:moveTo>
                <a:cubicBezTo>
                  <a:pt x="2335597" y="1414005"/>
                  <a:pt x="2356700" y="1435108"/>
                  <a:pt x="2356700" y="1461139"/>
                </a:cubicBezTo>
                <a:cubicBezTo>
                  <a:pt x="2356700" y="1487170"/>
                  <a:pt x="2335597" y="1508273"/>
                  <a:pt x="2309566" y="1508273"/>
                </a:cubicBezTo>
                <a:cubicBezTo>
                  <a:pt x="2283535" y="1508273"/>
                  <a:pt x="2262432" y="1487170"/>
                  <a:pt x="2262432" y="1461139"/>
                </a:cubicBezTo>
                <a:cubicBezTo>
                  <a:pt x="2262432" y="1435108"/>
                  <a:pt x="2283535" y="1414005"/>
                  <a:pt x="2309566" y="1414005"/>
                </a:cubicBezTo>
                <a:close/>
                <a:moveTo>
                  <a:pt x="2026762" y="1414005"/>
                </a:moveTo>
                <a:cubicBezTo>
                  <a:pt x="2052793" y="1414005"/>
                  <a:pt x="2073896" y="1435108"/>
                  <a:pt x="2073896" y="1461139"/>
                </a:cubicBezTo>
                <a:cubicBezTo>
                  <a:pt x="2073896" y="1487170"/>
                  <a:pt x="2052793" y="1508273"/>
                  <a:pt x="2026762" y="1508273"/>
                </a:cubicBezTo>
                <a:cubicBezTo>
                  <a:pt x="2000731" y="1508273"/>
                  <a:pt x="1979628" y="1487170"/>
                  <a:pt x="1979628" y="1461139"/>
                </a:cubicBezTo>
                <a:cubicBezTo>
                  <a:pt x="1979628" y="1435108"/>
                  <a:pt x="2000731" y="1414005"/>
                  <a:pt x="2026762" y="1414005"/>
                </a:cubicBezTo>
                <a:close/>
                <a:moveTo>
                  <a:pt x="1743958" y="1414005"/>
                </a:moveTo>
                <a:cubicBezTo>
                  <a:pt x="1769989" y="1414005"/>
                  <a:pt x="1791092" y="1435108"/>
                  <a:pt x="1791092" y="1461139"/>
                </a:cubicBezTo>
                <a:cubicBezTo>
                  <a:pt x="1791092" y="1487170"/>
                  <a:pt x="1769989" y="1508273"/>
                  <a:pt x="1743958" y="1508273"/>
                </a:cubicBezTo>
                <a:cubicBezTo>
                  <a:pt x="1717927" y="1508273"/>
                  <a:pt x="1696824" y="1487170"/>
                  <a:pt x="1696824" y="1461139"/>
                </a:cubicBezTo>
                <a:cubicBezTo>
                  <a:pt x="1696824" y="1435108"/>
                  <a:pt x="1717927" y="1414005"/>
                  <a:pt x="1743958" y="1414005"/>
                </a:cubicBezTo>
                <a:close/>
                <a:moveTo>
                  <a:pt x="1461154" y="1414005"/>
                </a:moveTo>
                <a:cubicBezTo>
                  <a:pt x="1487185" y="1414005"/>
                  <a:pt x="1508288" y="1435108"/>
                  <a:pt x="1508288" y="1461139"/>
                </a:cubicBezTo>
                <a:cubicBezTo>
                  <a:pt x="1508288" y="1487170"/>
                  <a:pt x="1487185" y="1508273"/>
                  <a:pt x="1461154" y="1508273"/>
                </a:cubicBezTo>
                <a:cubicBezTo>
                  <a:pt x="1435123" y="1508273"/>
                  <a:pt x="1414020" y="1487170"/>
                  <a:pt x="1414020" y="1461139"/>
                </a:cubicBezTo>
                <a:cubicBezTo>
                  <a:pt x="1414020" y="1435108"/>
                  <a:pt x="1435123" y="1414005"/>
                  <a:pt x="1461154" y="1414005"/>
                </a:cubicBezTo>
                <a:close/>
                <a:moveTo>
                  <a:pt x="1178350" y="1414005"/>
                </a:moveTo>
                <a:cubicBezTo>
                  <a:pt x="1204381" y="1414005"/>
                  <a:pt x="1225484" y="1435108"/>
                  <a:pt x="1225484" y="1461139"/>
                </a:cubicBezTo>
                <a:cubicBezTo>
                  <a:pt x="1225484" y="1487170"/>
                  <a:pt x="1204381" y="1508273"/>
                  <a:pt x="1178350" y="1508273"/>
                </a:cubicBezTo>
                <a:cubicBezTo>
                  <a:pt x="1152319" y="1508273"/>
                  <a:pt x="1131216" y="1487170"/>
                  <a:pt x="1131216" y="1461139"/>
                </a:cubicBezTo>
                <a:cubicBezTo>
                  <a:pt x="1131216" y="1435108"/>
                  <a:pt x="1152319" y="1414005"/>
                  <a:pt x="1178350" y="1414005"/>
                </a:cubicBezTo>
                <a:close/>
                <a:moveTo>
                  <a:pt x="895546" y="1414005"/>
                </a:moveTo>
                <a:cubicBezTo>
                  <a:pt x="921577" y="1414005"/>
                  <a:pt x="942680" y="1435108"/>
                  <a:pt x="942680" y="1461139"/>
                </a:cubicBezTo>
                <a:cubicBezTo>
                  <a:pt x="942680" y="1487170"/>
                  <a:pt x="921577" y="1508273"/>
                  <a:pt x="895546" y="1508273"/>
                </a:cubicBezTo>
                <a:cubicBezTo>
                  <a:pt x="869515" y="1508273"/>
                  <a:pt x="848412" y="1487170"/>
                  <a:pt x="848412" y="1461139"/>
                </a:cubicBezTo>
                <a:cubicBezTo>
                  <a:pt x="848412" y="1435108"/>
                  <a:pt x="869515" y="1414005"/>
                  <a:pt x="895546" y="1414005"/>
                </a:cubicBezTo>
                <a:close/>
                <a:moveTo>
                  <a:pt x="612742" y="1414005"/>
                </a:moveTo>
                <a:cubicBezTo>
                  <a:pt x="638773" y="1414005"/>
                  <a:pt x="659876" y="1435108"/>
                  <a:pt x="659876" y="1461139"/>
                </a:cubicBezTo>
                <a:cubicBezTo>
                  <a:pt x="659876" y="1487170"/>
                  <a:pt x="638773" y="1508273"/>
                  <a:pt x="612742" y="1508273"/>
                </a:cubicBezTo>
                <a:cubicBezTo>
                  <a:pt x="586711" y="1508273"/>
                  <a:pt x="565608" y="1487170"/>
                  <a:pt x="565608" y="1461139"/>
                </a:cubicBezTo>
                <a:cubicBezTo>
                  <a:pt x="565608" y="1435108"/>
                  <a:pt x="586711" y="1414005"/>
                  <a:pt x="612742" y="1414005"/>
                </a:cubicBezTo>
                <a:close/>
                <a:moveTo>
                  <a:pt x="329938" y="1414005"/>
                </a:moveTo>
                <a:cubicBezTo>
                  <a:pt x="355969" y="1414005"/>
                  <a:pt x="377072" y="1435108"/>
                  <a:pt x="377072" y="1461139"/>
                </a:cubicBezTo>
                <a:cubicBezTo>
                  <a:pt x="377072" y="1487170"/>
                  <a:pt x="355969" y="1508273"/>
                  <a:pt x="329938" y="1508273"/>
                </a:cubicBezTo>
                <a:cubicBezTo>
                  <a:pt x="303907" y="1508273"/>
                  <a:pt x="282804" y="1487170"/>
                  <a:pt x="282804" y="1461139"/>
                </a:cubicBezTo>
                <a:cubicBezTo>
                  <a:pt x="282804" y="1435108"/>
                  <a:pt x="303907" y="1414005"/>
                  <a:pt x="329938" y="1414005"/>
                </a:cubicBezTo>
                <a:close/>
                <a:moveTo>
                  <a:pt x="47134" y="1414005"/>
                </a:moveTo>
                <a:cubicBezTo>
                  <a:pt x="73165" y="1414005"/>
                  <a:pt x="94268" y="1435108"/>
                  <a:pt x="94268" y="1461139"/>
                </a:cubicBezTo>
                <a:cubicBezTo>
                  <a:pt x="94268" y="1487170"/>
                  <a:pt x="73165" y="1508273"/>
                  <a:pt x="47134" y="1508273"/>
                </a:cubicBezTo>
                <a:cubicBezTo>
                  <a:pt x="21103" y="1508273"/>
                  <a:pt x="0" y="1487170"/>
                  <a:pt x="0" y="1461139"/>
                </a:cubicBezTo>
                <a:cubicBezTo>
                  <a:pt x="0" y="1435108"/>
                  <a:pt x="21103" y="1414005"/>
                  <a:pt x="47134" y="1414005"/>
                </a:cubicBezTo>
                <a:close/>
                <a:moveTo>
                  <a:pt x="329938" y="1131216"/>
                </a:moveTo>
                <a:cubicBezTo>
                  <a:pt x="355969" y="1131216"/>
                  <a:pt x="377072" y="1152319"/>
                  <a:pt x="377072" y="1178350"/>
                </a:cubicBezTo>
                <a:cubicBezTo>
                  <a:pt x="377072" y="1204381"/>
                  <a:pt x="355969" y="1225484"/>
                  <a:pt x="329938" y="1225484"/>
                </a:cubicBezTo>
                <a:cubicBezTo>
                  <a:pt x="303907" y="1225484"/>
                  <a:pt x="282804" y="1204381"/>
                  <a:pt x="282804" y="1178350"/>
                </a:cubicBezTo>
                <a:cubicBezTo>
                  <a:pt x="282804" y="1152319"/>
                  <a:pt x="303907" y="1131216"/>
                  <a:pt x="329938" y="1131216"/>
                </a:cubicBezTo>
                <a:close/>
                <a:moveTo>
                  <a:pt x="47134" y="1131216"/>
                </a:moveTo>
                <a:cubicBezTo>
                  <a:pt x="73165" y="1131216"/>
                  <a:pt x="94268" y="1152319"/>
                  <a:pt x="94268" y="1178350"/>
                </a:cubicBezTo>
                <a:cubicBezTo>
                  <a:pt x="94268" y="1204381"/>
                  <a:pt x="73165" y="1225484"/>
                  <a:pt x="47134" y="1225484"/>
                </a:cubicBezTo>
                <a:cubicBezTo>
                  <a:pt x="21103" y="1225484"/>
                  <a:pt x="0" y="1204381"/>
                  <a:pt x="0" y="1178350"/>
                </a:cubicBezTo>
                <a:cubicBezTo>
                  <a:pt x="0" y="1152319"/>
                  <a:pt x="21103" y="1131216"/>
                  <a:pt x="47134" y="1131216"/>
                </a:cubicBezTo>
                <a:close/>
                <a:moveTo>
                  <a:pt x="1178350" y="1131215"/>
                </a:moveTo>
                <a:cubicBezTo>
                  <a:pt x="1204381" y="1131215"/>
                  <a:pt x="1225484" y="1152319"/>
                  <a:pt x="1225484" y="1178350"/>
                </a:cubicBezTo>
                <a:cubicBezTo>
                  <a:pt x="1225484" y="1204381"/>
                  <a:pt x="1204381" y="1225484"/>
                  <a:pt x="1178350" y="1225484"/>
                </a:cubicBezTo>
                <a:cubicBezTo>
                  <a:pt x="1152319" y="1225484"/>
                  <a:pt x="1131216" y="1204381"/>
                  <a:pt x="1131216" y="1178350"/>
                </a:cubicBezTo>
                <a:cubicBezTo>
                  <a:pt x="1131216" y="1152319"/>
                  <a:pt x="1152319" y="1131215"/>
                  <a:pt x="1178350" y="1131215"/>
                </a:cubicBezTo>
                <a:close/>
                <a:moveTo>
                  <a:pt x="895546" y="1131215"/>
                </a:moveTo>
                <a:cubicBezTo>
                  <a:pt x="921577" y="1131215"/>
                  <a:pt x="942680" y="1152319"/>
                  <a:pt x="942680" y="1178350"/>
                </a:cubicBezTo>
                <a:cubicBezTo>
                  <a:pt x="942680" y="1204381"/>
                  <a:pt x="921577" y="1225484"/>
                  <a:pt x="895546" y="1225484"/>
                </a:cubicBezTo>
                <a:cubicBezTo>
                  <a:pt x="869515" y="1225484"/>
                  <a:pt x="848412" y="1204381"/>
                  <a:pt x="848412" y="1178350"/>
                </a:cubicBezTo>
                <a:cubicBezTo>
                  <a:pt x="848412" y="1152319"/>
                  <a:pt x="869515" y="1131215"/>
                  <a:pt x="895546" y="1131215"/>
                </a:cubicBezTo>
                <a:close/>
                <a:moveTo>
                  <a:pt x="612742" y="1131215"/>
                </a:moveTo>
                <a:cubicBezTo>
                  <a:pt x="638773" y="1131215"/>
                  <a:pt x="659876" y="1152319"/>
                  <a:pt x="659876" y="1178350"/>
                </a:cubicBezTo>
                <a:cubicBezTo>
                  <a:pt x="659876" y="1204381"/>
                  <a:pt x="638773" y="1225484"/>
                  <a:pt x="612742" y="1225484"/>
                </a:cubicBezTo>
                <a:cubicBezTo>
                  <a:pt x="586711" y="1225484"/>
                  <a:pt x="565608" y="1204381"/>
                  <a:pt x="565608" y="1178350"/>
                </a:cubicBezTo>
                <a:cubicBezTo>
                  <a:pt x="565608" y="1152319"/>
                  <a:pt x="586711" y="1131215"/>
                  <a:pt x="612742" y="1131215"/>
                </a:cubicBezTo>
                <a:close/>
                <a:moveTo>
                  <a:pt x="1743958" y="1131215"/>
                </a:moveTo>
                <a:cubicBezTo>
                  <a:pt x="1769989" y="1131215"/>
                  <a:pt x="1791092" y="1152318"/>
                  <a:pt x="1791092" y="1178349"/>
                </a:cubicBezTo>
                <a:cubicBezTo>
                  <a:pt x="1791092" y="1204381"/>
                  <a:pt x="1769989" y="1225484"/>
                  <a:pt x="1743958" y="1225484"/>
                </a:cubicBezTo>
                <a:cubicBezTo>
                  <a:pt x="1717927" y="1225484"/>
                  <a:pt x="1696824" y="1204381"/>
                  <a:pt x="1696824" y="1178349"/>
                </a:cubicBezTo>
                <a:cubicBezTo>
                  <a:pt x="1696824" y="1152318"/>
                  <a:pt x="1717927" y="1131215"/>
                  <a:pt x="1743958" y="1131215"/>
                </a:cubicBezTo>
                <a:close/>
                <a:moveTo>
                  <a:pt x="1461154" y="1131215"/>
                </a:moveTo>
                <a:cubicBezTo>
                  <a:pt x="1487185" y="1131215"/>
                  <a:pt x="1508288" y="1152318"/>
                  <a:pt x="1508288" y="1178349"/>
                </a:cubicBezTo>
                <a:cubicBezTo>
                  <a:pt x="1508288" y="1204381"/>
                  <a:pt x="1487185" y="1225484"/>
                  <a:pt x="1461154" y="1225484"/>
                </a:cubicBezTo>
                <a:cubicBezTo>
                  <a:pt x="1435123" y="1225484"/>
                  <a:pt x="1414020" y="1204381"/>
                  <a:pt x="1414020" y="1178349"/>
                </a:cubicBezTo>
                <a:cubicBezTo>
                  <a:pt x="1414020" y="1152318"/>
                  <a:pt x="1435123" y="1131215"/>
                  <a:pt x="1461154" y="1131215"/>
                </a:cubicBezTo>
                <a:close/>
                <a:moveTo>
                  <a:pt x="2592370" y="1131215"/>
                </a:moveTo>
                <a:cubicBezTo>
                  <a:pt x="2618401" y="1131215"/>
                  <a:pt x="2639504" y="1152318"/>
                  <a:pt x="2639504" y="1178349"/>
                </a:cubicBezTo>
                <a:cubicBezTo>
                  <a:pt x="2639504" y="1204380"/>
                  <a:pt x="2618401" y="1225484"/>
                  <a:pt x="2592370" y="1225484"/>
                </a:cubicBezTo>
                <a:cubicBezTo>
                  <a:pt x="2566339" y="1225484"/>
                  <a:pt x="2545236" y="1204380"/>
                  <a:pt x="2545236" y="1178349"/>
                </a:cubicBezTo>
                <a:cubicBezTo>
                  <a:pt x="2545236" y="1152318"/>
                  <a:pt x="2566339" y="1131215"/>
                  <a:pt x="2592370" y="1131215"/>
                </a:cubicBezTo>
                <a:close/>
                <a:moveTo>
                  <a:pt x="2309566" y="1131215"/>
                </a:moveTo>
                <a:cubicBezTo>
                  <a:pt x="2335597" y="1131215"/>
                  <a:pt x="2356700" y="1152318"/>
                  <a:pt x="2356700" y="1178349"/>
                </a:cubicBezTo>
                <a:cubicBezTo>
                  <a:pt x="2356700" y="1204380"/>
                  <a:pt x="2335597" y="1225484"/>
                  <a:pt x="2309566" y="1225484"/>
                </a:cubicBezTo>
                <a:cubicBezTo>
                  <a:pt x="2283535" y="1225484"/>
                  <a:pt x="2262432" y="1204380"/>
                  <a:pt x="2262432" y="1178349"/>
                </a:cubicBezTo>
                <a:cubicBezTo>
                  <a:pt x="2262432" y="1152318"/>
                  <a:pt x="2283535" y="1131215"/>
                  <a:pt x="2309566" y="1131215"/>
                </a:cubicBezTo>
                <a:close/>
                <a:moveTo>
                  <a:pt x="2026762" y="1131215"/>
                </a:moveTo>
                <a:cubicBezTo>
                  <a:pt x="2052793" y="1131215"/>
                  <a:pt x="2073896" y="1152318"/>
                  <a:pt x="2073896" y="1178349"/>
                </a:cubicBezTo>
                <a:cubicBezTo>
                  <a:pt x="2073896" y="1204381"/>
                  <a:pt x="2052793" y="1225484"/>
                  <a:pt x="2026762" y="1225484"/>
                </a:cubicBezTo>
                <a:cubicBezTo>
                  <a:pt x="2000731" y="1225484"/>
                  <a:pt x="1979628" y="1204381"/>
                  <a:pt x="1979628" y="1178349"/>
                </a:cubicBezTo>
                <a:cubicBezTo>
                  <a:pt x="1979628" y="1152318"/>
                  <a:pt x="2000731" y="1131215"/>
                  <a:pt x="2026762" y="1131215"/>
                </a:cubicBezTo>
                <a:close/>
                <a:moveTo>
                  <a:pt x="329938" y="848410"/>
                </a:moveTo>
                <a:cubicBezTo>
                  <a:pt x="355969" y="848410"/>
                  <a:pt x="377072" y="869513"/>
                  <a:pt x="377072" y="895545"/>
                </a:cubicBezTo>
                <a:cubicBezTo>
                  <a:pt x="377072" y="921576"/>
                  <a:pt x="355969" y="942679"/>
                  <a:pt x="329938" y="942679"/>
                </a:cubicBezTo>
                <a:cubicBezTo>
                  <a:pt x="303907" y="942679"/>
                  <a:pt x="282804" y="921576"/>
                  <a:pt x="282804" y="895545"/>
                </a:cubicBezTo>
                <a:cubicBezTo>
                  <a:pt x="282804" y="869513"/>
                  <a:pt x="303907" y="848410"/>
                  <a:pt x="329938" y="848410"/>
                </a:cubicBezTo>
                <a:close/>
                <a:moveTo>
                  <a:pt x="47134" y="848410"/>
                </a:moveTo>
                <a:cubicBezTo>
                  <a:pt x="73165" y="848410"/>
                  <a:pt x="94268" y="869514"/>
                  <a:pt x="94268" y="895545"/>
                </a:cubicBezTo>
                <a:cubicBezTo>
                  <a:pt x="94268" y="921576"/>
                  <a:pt x="73165" y="942679"/>
                  <a:pt x="47134" y="942679"/>
                </a:cubicBezTo>
                <a:cubicBezTo>
                  <a:pt x="21103" y="942679"/>
                  <a:pt x="0" y="921576"/>
                  <a:pt x="0" y="895545"/>
                </a:cubicBezTo>
                <a:cubicBezTo>
                  <a:pt x="0" y="869514"/>
                  <a:pt x="21103" y="848410"/>
                  <a:pt x="47134" y="848410"/>
                </a:cubicBezTo>
                <a:close/>
                <a:moveTo>
                  <a:pt x="1178350" y="848410"/>
                </a:moveTo>
                <a:cubicBezTo>
                  <a:pt x="1204381" y="848410"/>
                  <a:pt x="1225484" y="869513"/>
                  <a:pt x="1225484" y="895544"/>
                </a:cubicBezTo>
                <a:cubicBezTo>
                  <a:pt x="1225484" y="921576"/>
                  <a:pt x="1204381" y="942679"/>
                  <a:pt x="1178350" y="942679"/>
                </a:cubicBezTo>
                <a:cubicBezTo>
                  <a:pt x="1152319" y="942679"/>
                  <a:pt x="1131216" y="921576"/>
                  <a:pt x="1131216" y="895544"/>
                </a:cubicBezTo>
                <a:cubicBezTo>
                  <a:pt x="1131216" y="869513"/>
                  <a:pt x="1152319" y="848410"/>
                  <a:pt x="1178350" y="848410"/>
                </a:cubicBezTo>
                <a:close/>
                <a:moveTo>
                  <a:pt x="895546" y="848410"/>
                </a:moveTo>
                <a:cubicBezTo>
                  <a:pt x="921577" y="848410"/>
                  <a:pt x="942680" y="869513"/>
                  <a:pt x="942680" y="895544"/>
                </a:cubicBezTo>
                <a:cubicBezTo>
                  <a:pt x="942680" y="921576"/>
                  <a:pt x="921577" y="942679"/>
                  <a:pt x="895546" y="942679"/>
                </a:cubicBezTo>
                <a:cubicBezTo>
                  <a:pt x="869515" y="942679"/>
                  <a:pt x="848412" y="921576"/>
                  <a:pt x="848412" y="895544"/>
                </a:cubicBezTo>
                <a:cubicBezTo>
                  <a:pt x="848412" y="869513"/>
                  <a:pt x="869515" y="848410"/>
                  <a:pt x="895546" y="848410"/>
                </a:cubicBezTo>
                <a:close/>
                <a:moveTo>
                  <a:pt x="612742" y="848410"/>
                </a:moveTo>
                <a:cubicBezTo>
                  <a:pt x="638773" y="848410"/>
                  <a:pt x="659876" y="869513"/>
                  <a:pt x="659876" y="895545"/>
                </a:cubicBezTo>
                <a:cubicBezTo>
                  <a:pt x="659876" y="921576"/>
                  <a:pt x="638773" y="942679"/>
                  <a:pt x="612742" y="942679"/>
                </a:cubicBezTo>
                <a:cubicBezTo>
                  <a:pt x="586711" y="942679"/>
                  <a:pt x="565608" y="921576"/>
                  <a:pt x="565608" y="895545"/>
                </a:cubicBezTo>
                <a:cubicBezTo>
                  <a:pt x="565608" y="869513"/>
                  <a:pt x="586711" y="848410"/>
                  <a:pt x="612742" y="848410"/>
                </a:cubicBezTo>
                <a:close/>
                <a:moveTo>
                  <a:pt x="2309566" y="848410"/>
                </a:moveTo>
                <a:cubicBezTo>
                  <a:pt x="2335597" y="848410"/>
                  <a:pt x="2356700" y="869513"/>
                  <a:pt x="2356700" y="895544"/>
                </a:cubicBezTo>
                <a:cubicBezTo>
                  <a:pt x="2356700" y="921575"/>
                  <a:pt x="2335597" y="942679"/>
                  <a:pt x="2309566" y="942679"/>
                </a:cubicBezTo>
                <a:cubicBezTo>
                  <a:pt x="2283535" y="942679"/>
                  <a:pt x="2262432" y="921575"/>
                  <a:pt x="2262432" y="895544"/>
                </a:cubicBezTo>
                <a:cubicBezTo>
                  <a:pt x="2262432" y="869513"/>
                  <a:pt x="2283535" y="848410"/>
                  <a:pt x="2309566" y="848410"/>
                </a:cubicBezTo>
                <a:close/>
                <a:moveTo>
                  <a:pt x="2026762" y="848410"/>
                </a:moveTo>
                <a:cubicBezTo>
                  <a:pt x="2052793" y="848410"/>
                  <a:pt x="2073896" y="869513"/>
                  <a:pt x="2073896" y="895544"/>
                </a:cubicBezTo>
                <a:cubicBezTo>
                  <a:pt x="2073896" y="921575"/>
                  <a:pt x="2052793" y="942679"/>
                  <a:pt x="2026762" y="942679"/>
                </a:cubicBezTo>
                <a:cubicBezTo>
                  <a:pt x="2000731" y="942679"/>
                  <a:pt x="1979628" y="921575"/>
                  <a:pt x="1979628" y="895544"/>
                </a:cubicBezTo>
                <a:cubicBezTo>
                  <a:pt x="1979628" y="869513"/>
                  <a:pt x="2000731" y="848410"/>
                  <a:pt x="2026762" y="848410"/>
                </a:cubicBezTo>
                <a:close/>
                <a:moveTo>
                  <a:pt x="1743958" y="848410"/>
                </a:moveTo>
                <a:cubicBezTo>
                  <a:pt x="1769989" y="848410"/>
                  <a:pt x="1791092" y="869513"/>
                  <a:pt x="1791092" y="895544"/>
                </a:cubicBezTo>
                <a:cubicBezTo>
                  <a:pt x="1791092" y="921575"/>
                  <a:pt x="1769989" y="942679"/>
                  <a:pt x="1743958" y="942679"/>
                </a:cubicBezTo>
                <a:cubicBezTo>
                  <a:pt x="1717927" y="942679"/>
                  <a:pt x="1696824" y="921575"/>
                  <a:pt x="1696824" y="895544"/>
                </a:cubicBezTo>
                <a:cubicBezTo>
                  <a:pt x="1696824" y="869513"/>
                  <a:pt x="1717927" y="848410"/>
                  <a:pt x="1743958" y="848410"/>
                </a:cubicBezTo>
                <a:close/>
                <a:moveTo>
                  <a:pt x="1461154" y="848410"/>
                </a:moveTo>
                <a:cubicBezTo>
                  <a:pt x="1487185" y="848410"/>
                  <a:pt x="1508288" y="869513"/>
                  <a:pt x="1508288" y="895544"/>
                </a:cubicBezTo>
                <a:cubicBezTo>
                  <a:pt x="1508288" y="921576"/>
                  <a:pt x="1487185" y="942679"/>
                  <a:pt x="1461154" y="942679"/>
                </a:cubicBezTo>
                <a:cubicBezTo>
                  <a:pt x="1435123" y="942679"/>
                  <a:pt x="1414020" y="921576"/>
                  <a:pt x="1414020" y="895544"/>
                </a:cubicBezTo>
                <a:cubicBezTo>
                  <a:pt x="1414020" y="869513"/>
                  <a:pt x="1435123" y="848410"/>
                  <a:pt x="1461154" y="848410"/>
                </a:cubicBezTo>
                <a:close/>
                <a:moveTo>
                  <a:pt x="2592370" y="848410"/>
                </a:moveTo>
                <a:cubicBezTo>
                  <a:pt x="2618401" y="848410"/>
                  <a:pt x="2639504" y="869513"/>
                  <a:pt x="2639504" y="895544"/>
                </a:cubicBezTo>
                <a:cubicBezTo>
                  <a:pt x="2639504" y="921575"/>
                  <a:pt x="2618401" y="942678"/>
                  <a:pt x="2592370" y="942678"/>
                </a:cubicBezTo>
                <a:cubicBezTo>
                  <a:pt x="2566339" y="942678"/>
                  <a:pt x="2545236" y="921575"/>
                  <a:pt x="2545236" y="895544"/>
                </a:cubicBezTo>
                <a:cubicBezTo>
                  <a:pt x="2545236" y="869513"/>
                  <a:pt x="2566339" y="848410"/>
                  <a:pt x="2592370" y="848410"/>
                </a:cubicBezTo>
                <a:close/>
                <a:moveTo>
                  <a:pt x="1461154" y="565607"/>
                </a:moveTo>
                <a:cubicBezTo>
                  <a:pt x="1487185" y="565607"/>
                  <a:pt x="1508288" y="586708"/>
                  <a:pt x="1508288" y="612739"/>
                </a:cubicBezTo>
                <a:cubicBezTo>
                  <a:pt x="1508288" y="638770"/>
                  <a:pt x="1487185" y="659873"/>
                  <a:pt x="1461154" y="659873"/>
                </a:cubicBezTo>
                <a:cubicBezTo>
                  <a:pt x="1435123" y="659873"/>
                  <a:pt x="1414020" y="638770"/>
                  <a:pt x="1414020" y="612739"/>
                </a:cubicBezTo>
                <a:cubicBezTo>
                  <a:pt x="1414020" y="586708"/>
                  <a:pt x="1435123" y="565607"/>
                  <a:pt x="1461154" y="565607"/>
                </a:cubicBezTo>
                <a:close/>
                <a:moveTo>
                  <a:pt x="1178350" y="565607"/>
                </a:moveTo>
                <a:cubicBezTo>
                  <a:pt x="1204381" y="565607"/>
                  <a:pt x="1225484" y="586709"/>
                  <a:pt x="1225484" y="612739"/>
                </a:cubicBezTo>
                <a:cubicBezTo>
                  <a:pt x="1225484" y="638770"/>
                  <a:pt x="1204381" y="659873"/>
                  <a:pt x="1178350" y="659873"/>
                </a:cubicBezTo>
                <a:cubicBezTo>
                  <a:pt x="1152319" y="659873"/>
                  <a:pt x="1131216" y="638770"/>
                  <a:pt x="1131216" y="612739"/>
                </a:cubicBezTo>
                <a:cubicBezTo>
                  <a:pt x="1131216" y="586709"/>
                  <a:pt x="1152319" y="565607"/>
                  <a:pt x="1178350" y="565607"/>
                </a:cubicBezTo>
                <a:close/>
                <a:moveTo>
                  <a:pt x="895546" y="565607"/>
                </a:moveTo>
                <a:cubicBezTo>
                  <a:pt x="921577" y="565607"/>
                  <a:pt x="942680" y="586709"/>
                  <a:pt x="942680" y="612739"/>
                </a:cubicBezTo>
                <a:cubicBezTo>
                  <a:pt x="942680" y="638770"/>
                  <a:pt x="921577" y="659873"/>
                  <a:pt x="895546" y="659873"/>
                </a:cubicBezTo>
                <a:cubicBezTo>
                  <a:pt x="869515" y="659873"/>
                  <a:pt x="848412" y="638770"/>
                  <a:pt x="848412" y="612739"/>
                </a:cubicBezTo>
                <a:cubicBezTo>
                  <a:pt x="848412" y="586709"/>
                  <a:pt x="869515" y="565607"/>
                  <a:pt x="895546" y="565607"/>
                </a:cubicBezTo>
                <a:close/>
                <a:moveTo>
                  <a:pt x="612742" y="565607"/>
                </a:moveTo>
                <a:cubicBezTo>
                  <a:pt x="638773" y="565607"/>
                  <a:pt x="659876" y="586709"/>
                  <a:pt x="659876" y="612739"/>
                </a:cubicBezTo>
                <a:cubicBezTo>
                  <a:pt x="659876" y="638770"/>
                  <a:pt x="638773" y="659873"/>
                  <a:pt x="612742" y="659873"/>
                </a:cubicBezTo>
                <a:cubicBezTo>
                  <a:pt x="586711" y="659873"/>
                  <a:pt x="565608" y="638770"/>
                  <a:pt x="565608" y="612739"/>
                </a:cubicBezTo>
                <a:cubicBezTo>
                  <a:pt x="565608" y="586709"/>
                  <a:pt x="586711" y="565607"/>
                  <a:pt x="612742" y="565607"/>
                </a:cubicBezTo>
                <a:close/>
                <a:moveTo>
                  <a:pt x="329938" y="565607"/>
                </a:moveTo>
                <a:cubicBezTo>
                  <a:pt x="355969" y="565607"/>
                  <a:pt x="377072" y="586709"/>
                  <a:pt x="377072" y="612739"/>
                </a:cubicBezTo>
                <a:cubicBezTo>
                  <a:pt x="377072" y="638770"/>
                  <a:pt x="355969" y="659873"/>
                  <a:pt x="329938" y="659873"/>
                </a:cubicBezTo>
                <a:cubicBezTo>
                  <a:pt x="303907" y="659873"/>
                  <a:pt x="282804" y="638770"/>
                  <a:pt x="282804" y="612739"/>
                </a:cubicBezTo>
                <a:cubicBezTo>
                  <a:pt x="282804" y="586709"/>
                  <a:pt x="303907" y="565607"/>
                  <a:pt x="329938" y="565607"/>
                </a:cubicBezTo>
                <a:close/>
                <a:moveTo>
                  <a:pt x="47134" y="565607"/>
                </a:moveTo>
                <a:cubicBezTo>
                  <a:pt x="73165" y="565607"/>
                  <a:pt x="94268" y="586709"/>
                  <a:pt x="94268" y="612739"/>
                </a:cubicBezTo>
                <a:cubicBezTo>
                  <a:pt x="94268" y="638770"/>
                  <a:pt x="73165" y="659873"/>
                  <a:pt x="47134" y="659873"/>
                </a:cubicBezTo>
                <a:cubicBezTo>
                  <a:pt x="21103" y="659873"/>
                  <a:pt x="0" y="638770"/>
                  <a:pt x="0" y="612739"/>
                </a:cubicBezTo>
                <a:cubicBezTo>
                  <a:pt x="0" y="586709"/>
                  <a:pt x="21103" y="565607"/>
                  <a:pt x="47134" y="565607"/>
                </a:cubicBezTo>
                <a:close/>
                <a:moveTo>
                  <a:pt x="2309566" y="565606"/>
                </a:moveTo>
                <a:cubicBezTo>
                  <a:pt x="2335597" y="565606"/>
                  <a:pt x="2356700" y="586708"/>
                  <a:pt x="2356700" y="612739"/>
                </a:cubicBezTo>
                <a:cubicBezTo>
                  <a:pt x="2356700" y="638770"/>
                  <a:pt x="2335597" y="659873"/>
                  <a:pt x="2309566" y="659873"/>
                </a:cubicBezTo>
                <a:cubicBezTo>
                  <a:pt x="2283535" y="659873"/>
                  <a:pt x="2262432" y="638770"/>
                  <a:pt x="2262432" y="612739"/>
                </a:cubicBezTo>
                <a:cubicBezTo>
                  <a:pt x="2262432" y="586708"/>
                  <a:pt x="2283535" y="565606"/>
                  <a:pt x="2309566" y="565606"/>
                </a:cubicBezTo>
                <a:close/>
                <a:moveTo>
                  <a:pt x="2026762" y="565606"/>
                </a:moveTo>
                <a:cubicBezTo>
                  <a:pt x="2052793" y="565606"/>
                  <a:pt x="2073896" y="586708"/>
                  <a:pt x="2073896" y="612739"/>
                </a:cubicBezTo>
                <a:cubicBezTo>
                  <a:pt x="2073896" y="638770"/>
                  <a:pt x="2052793" y="659873"/>
                  <a:pt x="2026762" y="659873"/>
                </a:cubicBezTo>
                <a:cubicBezTo>
                  <a:pt x="2000731" y="659873"/>
                  <a:pt x="1979628" y="638770"/>
                  <a:pt x="1979628" y="612739"/>
                </a:cubicBezTo>
                <a:cubicBezTo>
                  <a:pt x="1979628" y="586708"/>
                  <a:pt x="2000731" y="565606"/>
                  <a:pt x="2026762" y="565606"/>
                </a:cubicBezTo>
                <a:close/>
                <a:moveTo>
                  <a:pt x="1743958" y="565606"/>
                </a:moveTo>
                <a:cubicBezTo>
                  <a:pt x="1769989" y="565606"/>
                  <a:pt x="1791092" y="586708"/>
                  <a:pt x="1791092" y="612739"/>
                </a:cubicBezTo>
                <a:cubicBezTo>
                  <a:pt x="1791092" y="638770"/>
                  <a:pt x="1769989" y="659873"/>
                  <a:pt x="1743958" y="659873"/>
                </a:cubicBezTo>
                <a:cubicBezTo>
                  <a:pt x="1717927" y="659873"/>
                  <a:pt x="1696824" y="638770"/>
                  <a:pt x="1696824" y="612739"/>
                </a:cubicBezTo>
                <a:cubicBezTo>
                  <a:pt x="1696824" y="586708"/>
                  <a:pt x="1717927" y="565606"/>
                  <a:pt x="1743958" y="565606"/>
                </a:cubicBezTo>
                <a:close/>
                <a:moveTo>
                  <a:pt x="2592370" y="565605"/>
                </a:moveTo>
                <a:cubicBezTo>
                  <a:pt x="2618401" y="565605"/>
                  <a:pt x="2639504" y="586707"/>
                  <a:pt x="2639504" y="612739"/>
                </a:cubicBezTo>
                <a:cubicBezTo>
                  <a:pt x="2639504" y="638770"/>
                  <a:pt x="2618401" y="659873"/>
                  <a:pt x="2592370" y="659873"/>
                </a:cubicBezTo>
                <a:cubicBezTo>
                  <a:pt x="2566339" y="659873"/>
                  <a:pt x="2545236" y="638770"/>
                  <a:pt x="2545236" y="612739"/>
                </a:cubicBezTo>
                <a:cubicBezTo>
                  <a:pt x="2545236" y="586707"/>
                  <a:pt x="2566339" y="565605"/>
                  <a:pt x="2592370" y="565605"/>
                </a:cubicBezTo>
                <a:close/>
                <a:moveTo>
                  <a:pt x="2592370" y="282805"/>
                </a:moveTo>
                <a:cubicBezTo>
                  <a:pt x="2618401" y="282805"/>
                  <a:pt x="2639504" y="303905"/>
                  <a:pt x="2639504" y="329934"/>
                </a:cubicBezTo>
                <a:cubicBezTo>
                  <a:pt x="2639504" y="355966"/>
                  <a:pt x="2618401" y="377071"/>
                  <a:pt x="2592370" y="377071"/>
                </a:cubicBezTo>
                <a:cubicBezTo>
                  <a:pt x="2566339" y="377071"/>
                  <a:pt x="2545236" y="355966"/>
                  <a:pt x="2545236" y="329934"/>
                </a:cubicBezTo>
                <a:cubicBezTo>
                  <a:pt x="2545236" y="303905"/>
                  <a:pt x="2566339" y="282805"/>
                  <a:pt x="2592370" y="282805"/>
                </a:cubicBezTo>
                <a:close/>
                <a:moveTo>
                  <a:pt x="2309566" y="282805"/>
                </a:moveTo>
                <a:cubicBezTo>
                  <a:pt x="2335597" y="282805"/>
                  <a:pt x="2356700" y="303905"/>
                  <a:pt x="2356700" y="329934"/>
                </a:cubicBezTo>
                <a:cubicBezTo>
                  <a:pt x="2356700" y="355966"/>
                  <a:pt x="2335597" y="377071"/>
                  <a:pt x="2309566" y="377071"/>
                </a:cubicBezTo>
                <a:cubicBezTo>
                  <a:pt x="2283535" y="377071"/>
                  <a:pt x="2262432" y="355966"/>
                  <a:pt x="2262432" y="329934"/>
                </a:cubicBezTo>
                <a:cubicBezTo>
                  <a:pt x="2262432" y="303905"/>
                  <a:pt x="2283535" y="282805"/>
                  <a:pt x="2309566" y="282805"/>
                </a:cubicBezTo>
                <a:close/>
                <a:moveTo>
                  <a:pt x="2026762" y="282805"/>
                </a:moveTo>
                <a:cubicBezTo>
                  <a:pt x="2052793" y="282805"/>
                  <a:pt x="2073896" y="303905"/>
                  <a:pt x="2073896" y="329934"/>
                </a:cubicBezTo>
                <a:cubicBezTo>
                  <a:pt x="2073896" y="355967"/>
                  <a:pt x="2052793" y="377071"/>
                  <a:pt x="2026762" y="377071"/>
                </a:cubicBezTo>
                <a:cubicBezTo>
                  <a:pt x="2000731" y="377071"/>
                  <a:pt x="1979628" y="355967"/>
                  <a:pt x="1979628" y="329934"/>
                </a:cubicBezTo>
                <a:cubicBezTo>
                  <a:pt x="1979628" y="303905"/>
                  <a:pt x="2000731" y="282805"/>
                  <a:pt x="2026762" y="282805"/>
                </a:cubicBezTo>
                <a:close/>
                <a:moveTo>
                  <a:pt x="1743958" y="282805"/>
                </a:moveTo>
                <a:cubicBezTo>
                  <a:pt x="1769989" y="282805"/>
                  <a:pt x="1791092" y="303905"/>
                  <a:pt x="1791092" y="329934"/>
                </a:cubicBezTo>
                <a:cubicBezTo>
                  <a:pt x="1791092" y="355967"/>
                  <a:pt x="1769989" y="377072"/>
                  <a:pt x="1743958" y="377072"/>
                </a:cubicBezTo>
                <a:cubicBezTo>
                  <a:pt x="1717927" y="377072"/>
                  <a:pt x="1696824" y="355967"/>
                  <a:pt x="1696824" y="329934"/>
                </a:cubicBezTo>
                <a:cubicBezTo>
                  <a:pt x="1696824" y="303905"/>
                  <a:pt x="1717927" y="282805"/>
                  <a:pt x="1743958" y="282805"/>
                </a:cubicBezTo>
                <a:close/>
                <a:moveTo>
                  <a:pt x="1461154" y="282805"/>
                </a:moveTo>
                <a:cubicBezTo>
                  <a:pt x="1487185" y="282805"/>
                  <a:pt x="1508288" y="303905"/>
                  <a:pt x="1508288" y="329934"/>
                </a:cubicBezTo>
                <a:cubicBezTo>
                  <a:pt x="1508288" y="355967"/>
                  <a:pt x="1487185" y="377072"/>
                  <a:pt x="1461154" y="377072"/>
                </a:cubicBezTo>
                <a:cubicBezTo>
                  <a:pt x="1435123" y="377072"/>
                  <a:pt x="1414020" y="355967"/>
                  <a:pt x="1414020" y="329934"/>
                </a:cubicBezTo>
                <a:cubicBezTo>
                  <a:pt x="1414020" y="303905"/>
                  <a:pt x="1435123" y="282805"/>
                  <a:pt x="1461154" y="282805"/>
                </a:cubicBezTo>
                <a:close/>
                <a:moveTo>
                  <a:pt x="1178350" y="282805"/>
                </a:moveTo>
                <a:cubicBezTo>
                  <a:pt x="1204381" y="282805"/>
                  <a:pt x="1225484" y="303905"/>
                  <a:pt x="1225484" y="329934"/>
                </a:cubicBezTo>
                <a:cubicBezTo>
                  <a:pt x="1225484" y="355967"/>
                  <a:pt x="1204381" y="377072"/>
                  <a:pt x="1178350" y="377072"/>
                </a:cubicBezTo>
                <a:cubicBezTo>
                  <a:pt x="1152319" y="377072"/>
                  <a:pt x="1131216" y="355967"/>
                  <a:pt x="1131216" y="329934"/>
                </a:cubicBezTo>
                <a:cubicBezTo>
                  <a:pt x="1131216" y="303905"/>
                  <a:pt x="1152319" y="282805"/>
                  <a:pt x="1178350" y="282805"/>
                </a:cubicBezTo>
                <a:close/>
                <a:moveTo>
                  <a:pt x="895546" y="282805"/>
                </a:moveTo>
                <a:cubicBezTo>
                  <a:pt x="921577" y="282805"/>
                  <a:pt x="942680" y="303905"/>
                  <a:pt x="942680" y="329934"/>
                </a:cubicBezTo>
                <a:cubicBezTo>
                  <a:pt x="942680" y="355967"/>
                  <a:pt x="921577" y="377072"/>
                  <a:pt x="895546" y="377072"/>
                </a:cubicBezTo>
                <a:cubicBezTo>
                  <a:pt x="869515" y="377072"/>
                  <a:pt x="848412" y="355967"/>
                  <a:pt x="848412" y="329934"/>
                </a:cubicBezTo>
                <a:cubicBezTo>
                  <a:pt x="848412" y="303905"/>
                  <a:pt x="869515" y="282805"/>
                  <a:pt x="895546" y="282805"/>
                </a:cubicBezTo>
                <a:close/>
                <a:moveTo>
                  <a:pt x="612742" y="282805"/>
                </a:moveTo>
                <a:cubicBezTo>
                  <a:pt x="638773" y="282805"/>
                  <a:pt x="659876" y="303906"/>
                  <a:pt x="659876" y="329934"/>
                </a:cubicBezTo>
                <a:cubicBezTo>
                  <a:pt x="659876" y="355967"/>
                  <a:pt x="638773" y="377072"/>
                  <a:pt x="612742" y="377072"/>
                </a:cubicBezTo>
                <a:cubicBezTo>
                  <a:pt x="586711" y="377072"/>
                  <a:pt x="565608" y="355967"/>
                  <a:pt x="565608" y="329934"/>
                </a:cubicBezTo>
                <a:cubicBezTo>
                  <a:pt x="565608" y="303906"/>
                  <a:pt x="586711" y="282805"/>
                  <a:pt x="612742" y="282805"/>
                </a:cubicBezTo>
                <a:close/>
                <a:moveTo>
                  <a:pt x="329938" y="282805"/>
                </a:moveTo>
                <a:cubicBezTo>
                  <a:pt x="355969" y="282805"/>
                  <a:pt x="377072" y="303906"/>
                  <a:pt x="377072" y="329934"/>
                </a:cubicBezTo>
                <a:cubicBezTo>
                  <a:pt x="377072" y="355967"/>
                  <a:pt x="355969" y="377072"/>
                  <a:pt x="329938" y="377072"/>
                </a:cubicBezTo>
                <a:cubicBezTo>
                  <a:pt x="303907" y="377072"/>
                  <a:pt x="282804" y="355967"/>
                  <a:pt x="282804" y="329934"/>
                </a:cubicBezTo>
                <a:cubicBezTo>
                  <a:pt x="282804" y="303906"/>
                  <a:pt x="303907" y="282805"/>
                  <a:pt x="329938" y="282805"/>
                </a:cubicBezTo>
                <a:close/>
                <a:moveTo>
                  <a:pt x="47134" y="282805"/>
                </a:moveTo>
                <a:cubicBezTo>
                  <a:pt x="73165" y="282805"/>
                  <a:pt x="94268" y="303906"/>
                  <a:pt x="94268" y="329934"/>
                </a:cubicBezTo>
                <a:cubicBezTo>
                  <a:pt x="94268" y="355967"/>
                  <a:pt x="73165" y="377072"/>
                  <a:pt x="47134" y="377072"/>
                </a:cubicBezTo>
                <a:cubicBezTo>
                  <a:pt x="21103" y="377072"/>
                  <a:pt x="0" y="355967"/>
                  <a:pt x="0" y="329934"/>
                </a:cubicBezTo>
                <a:cubicBezTo>
                  <a:pt x="0" y="303906"/>
                  <a:pt x="21103" y="282805"/>
                  <a:pt x="47134" y="282805"/>
                </a:cubicBezTo>
                <a:close/>
                <a:moveTo>
                  <a:pt x="2592370" y="0"/>
                </a:moveTo>
                <a:cubicBezTo>
                  <a:pt x="2618401" y="0"/>
                  <a:pt x="2639504" y="21102"/>
                  <a:pt x="2639504" y="47133"/>
                </a:cubicBezTo>
                <a:cubicBezTo>
                  <a:pt x="2639504" y="73164"/>
                  <a:pt x="2618401" y="94267"/>
                  <a:pt x="2592370" y="94267"/>
                </a:cubicBezTo>
                <a:cubicBezTo>
                  <a:pt x="2566339" y="94267"/>
                  <a:pt x="2545236" y="73164"/>
                  <a:pt x="2545236" y="47133"/>
                </a:cubicBezTo>
                <a:cubicBezTo>
                  <a:pt x="2545236" y="21102"/>
                  <a:pt x="2566339" y="0"/>
                  <a:pt x="2592370" y="0"/>
                </a:cubicBezTo>
                <a:close/>
                <a:moveTo>
                  <a:pt x="2309566" y="0"/>
                </a:moveTo>
                <a:cubicBezTo>
                  <a:pt x="2335597" y="0"/>
                  <a:pt x="2356700" y="21102"/>
                  <a:pt x="2356700" y="47133"/>
                </a:cubicBezTo>
                <a:cubicBezTo>
                  <a:pt x="2356700" y="73164"/>
                  <a:pt x="2335597" y="94267"/>
                  <a:pt x="2309566" y="94267"/>
                </a:cubicBezTo>
                <a:cubicBezTo>
                  <a:pt x="2283535" y="94267"/>
                  <a:pt x="2262432" y="73164"/>
                  <a:pt x="2262432" y="47133"/>
                </a:cubicBezTo>
                <a:cubicBezTo>
                  <a:pt x="2262432" y="21102"/>
                  <a:pt x="2283535" y="0"/>
                  <a:pt x="2309566" y="0"/>
                </a:cubicBezTo>
                <a:close/>
                <a:moveTo>
                  <a:pt x="2026762" y="0"/>
                </a:moveTo>
                <a:cubicBezTo>
                  <a:pt x="2052793" y="0"/>
                  <a:pt x="2073896" y="21102"/>
                  <a:pt x="2073896" y="47133"/>
                </a:cubicBezTo>
                <a:cubicBezTo>
                  <a:pt x="2073896" y="73164"/>
                  <a:pt x="2052793" y="94267"/>
                  <a:pt x="2026762" y="94267"/>
                </a:cubicBezTo>
                <a:cubicBezTo>
                  <a:pt x="2000731" y="94267"/>
                  <a:pt x="1979628" y="73164"/>
                  <a:pt x="1979628" y="47133"/>
                </a:cubicBezTo>
                <a:cubicBezTo>
                  <a:pt x="1979628" y="21102"/>
                  <a:pt x="2000731" y="0"/>
                  <a:pt x="2026762" y="0"/>
                </a:cubicBezTo>
                <a:close/>
                <a:moveTo>
                  <a:pt x="1743958" y="0"/>
                </a:moveTo>
                <a:cubicBezTo>
                  <a:pt x="1769989" y="0"/>
                  <a:pt x="1791092" y="21102"/>
                  <a:pt x="1791092" y="47133"/>
                </a:cubicBezTo>
                <a:cubicBezTo>
                  <a:pt x="1791092" y="73164"/>
                  <a:pt x="1769989" y="94267"/>
                  <a:pt x="1743958" y="94267"/>
                </a:cubicBezTo>
                <a:cubicBezTo>
                  <a:pt x="1717927" y="94267"/>
                  <a:pt x="1696824" y="73164"/>
                  <a:pt x="1696824" y="47133"/>
                </a:cubicBezTo>
                <a:cubicBezTo>
                  <a:pt x="1696824" y="21102"/>
                  <a:pt x="1717927" y="0"/>
                  <a:pt x="1743958" y="0"/>
                </a:cubicBezTo>
                <a:close/>
                <a:moveTo>
                  <a:pt x="1461154" y="0"/>
                </a:moveTo>
                <a:cubicBezTo>
                  <a:pt x="1487185" y="0"/>
                  <a:pt x="1508288" y="21102"/>
                  <a:pt x="1508288" y="47133"/>
                </a:cubicBezTo>
                <a:cubicBezTo>
                  <a:pt x="1508288" y="73165"/>
                  <a:pt x="1487185" y="94267"/>
                  <a:pt x="1461154" y="94267"/>
                </a:cubicBezTo>
                <a:cubicBezTo>
                  <a:pt x="1435123" y="94267"/>
                  <a:pt x="1414020" y="73165"/>
                  <a:pt x="1414020" y="47133"/>
                </a:cubicBezTo>
                <a:cubicBezTo>
                  <a:pt x="1414020" y="21102"/>
                  <a:pt x="1435123" y="0"/>
                  <a:pt x="1461154" y="0"/>
                </a:cubicBezTo>
                <a:close/>
                <a:moveTo>
                  <a:pt x="1178350" y="0"/>
                </a:moveTo>
                <a:cubicBezTo>
                  <a:pt x="1204381" y="0"/>
                  <a:pt x="1225484" y="21102"/>
                  <a:pt x="1225484" y="47133"/>
                </a:cubicBezTo>
                <a:cubicBezTo>
                  <a:pt x="1225484" y="73165"/>
                  <a:pt x="1204381" y="94267"/>
                  <a:pt x="1178350" y="94267"/>
                </a:cubicBezTo>
                <a:cubicBezTo>
                  <a:pt x="1152319" y="94267"/>
                  <a:pt x="1131216" y="73165"/>
                  <a:pt x="1131216" y="47133"/>
                </a:cubicBezTo>
                <a:cubicBezTo>
                  <a:pt x="1131216" y="21102"/>
                  <a:pt x="1152319" y="0"/>
                  <a:pt x="1178350" y="0"/>
                </a:cubicBezTo>
                <a:close/>
                <a:moveTo>
                  <a:pt x="895546" y="0"/>
                </a:moveTo>
                <a:cubicBezTo>
                  <a:pt x="921577" y="0"/>
                  <a:pt x="942680" y="21102"/>
                  <a:pt x="942680" y="47133"/>
                </a:cubicBezTo>
                <a:cubicBezTo>
                  <a:pt x="942680" y="73165"/>
                  <a:pt x="921577" y="94267"/>
                  <a:pt x="895546" y="94267"/>
                </a:cubicBezTo>
                <a:cubicBezTo>
                  <a:pt x="869515" y="94267"/>
                  <a:pt x="848412" y="73165"/>
                  <a:pt x="848412" y="47133"/>
                </a:cubicBezTo>
                <a:cubicBezTo>
                  <a:pt x="848412" y="21102"/>
                  <a:pt x="869515" y="0"/>
                  <a:pt x="895546" y="0"/>
                </a:cubicBezTo>
                <a:close/>
                <a:moveTo>
                  <a:pt x="612742" y="0"/>
                </a:moveTo>
                <a:cubicBezTo>
                  <a:pt x="638773" y="0"/>
                  <a:pt x="659876" y="21102"/>
                  <a:pt x="659876" y="47133"/>
                </a:cubicBezTo>
                <a:cubicBezTo>
                  <a:pt x="659876" y="73165"/>
                  <a:pt x="638773" y="94267"/>
                  <a:pt x="612742" y="94267"/>
                </a:cubicBezTo>
                <a:cubicBezTo>
                  <a:pt x="586711" y="94267"/>
                  <a:pt x="565608" y="73165"/>
                  <a:pt x="565608" y="47133"/>
                </a:cubicBezTo>
                <a:cubicBezTo>
                  <a:pt x="565608" y="21102"/>
                  <a:pt x="586711" y="0"/>
                  <a:pt x="612742" y="0"/>
                </a:cubicBezTo>
                <a:close/>
                <a:moveTo>
                  <a:pt x="329938" y="0"/>
                </a:moveTo>
                <a:cubicBezTo>
                  <a:pt x="355969" y="0"/>
                  <a:pt x="377072" y="21102"/>
                  <a:pt x="377072" y="47133"/>
                </a:cubicBezTo>
                <a:cubicBezTo>
                  <a:pt x="377072" y="73165"/>
                  <a:pt x="355969" y="94268"/>
                  <a:pt x="329938" y="94268"/>
                </a:cubicBezTo>
                <a:cubicBezTo>
                  <a:pt x="303907" y="94268"/>
                  <a:pt x="282804" y="73165"/>
                  <a:pt x="282804" y="47133"/>
                </a:cubicBezTo>
                <a:cubicBezTo>
                  <a:pt x="282804" y="21102"/>
                  <a:pt x="303907" y="0"/>
                  <a:pt x="329938" y="0"/>
                </a:cubicBezTo>
                <a:close/>
                <a:moveTo>
                  <a:pt x="47134" y="0"/>
                </a:moveTo>
                <a:cubicBezTo>
                  <a:pt x="73165" y="0"/>
                  <a:pt x="94268" y="21102"/>
                  <a:pt x="94268" y="47133"/>
                </a:cubicBezTo>
                <a:cubicBezTo>
                  <a:pt x="94268" y="73165"/>
                  <a:pt x="73165" y="94268"/>
                  <a:pt x="47134" y="94268"/>
                </a:cubicBezTo>
                <a:cubicBezTo>
                  <a:pt x="21103" y="94268"/>
                  <a:pt x="0" y="73165"/>
                  <a:pt x="0" y="47133"/>
                </a:cubicBezTo>
                <a:cubicBezTo>
                  <a:pt x="0" y="21102"/>
                  <a:pt x="21103" y="0"/>
                  <a:pt x="4713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平行四边形 14">
            <a:extLst>
              <a:ext uri="{FF2B5EF4-FFF2-40B4-BE49-F238E27FC236}">
                <a16:creationId xmlns:a16="http://schemas.microsoft.com/office/drawing/2014/main" id="{8D817A76-A8E6-DFFC-9D8C-6CCEE2285CF5}"/>
              </a:ext>
            </a:extLst>
          </p:cNvPr>
          <p:cNvSpPr/>
          <p:nvPr userDrawn="1"/>
        </p:nvSpPr>
        <p:spPr>
          <a:xfrm rot="5400000">
            <a:off x="10421709" y="5254960"/>
            <a:ext cx="2185494" cy="257890"/>
          </a:xfrm>
          <a:prstGeom prst="parallelogram">
            <a:avLst>
              <a:gd name="adj" fmla="val 3681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平行四边形 15">
            <a:extLst>
              <a:ext uri="{FF2B5EF4-FFF2-40B4-BE49-F238E27FC236}">
                <a16:creationId xmlns:a16="http://schemas.microsoft.com/office/drawing/2014/main" id="{90ECDA5C-B210-BFDE-1BBF-CA3F9DFCCE9E}"/>
              </a:ext>
            </a:extLst>
          </p:cNvPr>
          <p:cNvSpPr/>
          <p:nvPr userDrawn="1"/>
        </p:nvSpPr>
        <p:spPr>
          <a:xfrm rot="5400000">
            <a:off x="7756" y="4999702"/>
            <a:ext cx="2185494" cy="257890"/>
          </a:xfrm>
          <a:prstGeom prst="parallelogram">
            <a:avLst>
              <a:gd name="adj" fmla="val 3681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7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平行四边形 16">
            <a:extLst>
              <a:ext uri="{FF2B5EF4-FFF2-40B4-BE49-F238E27FC236}">
                <a16:creationId xmlns:a16="http://schemas.microsoft.com/office/drawing/2014/main" id="{2E63C793-8BAA-FDAD-FEFF-4039F400B196}"/>
              </a:ext>
            </a:extLst>
          </p:cNvPr>
          <p:cNvSpPr/>
          <p:nvPr userDrawn="1"/>
        </p:nvSpPr>
        <p:spPr>
          <a:xfrm rot="5400000" flipV="1">
            <a:off x="10075610" y="5753290"/>
            <a:ext cx="1675749" cy="197740"/>
          </a:xfrm>
          <a:prstGeom prst="parallelogram">
            <a:avLst>
              <a:gd name="adj" fmla="val 3681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DB524A33-2717-3449-1F4C-4B1B1B55A8D7}"/>
              </a:ext>
            </a:extLst>
          </p:cNvPr>
          <p:cNvSpPr/>
          <p:nvPr userDrawn="1"/>
        </p:nvSpPr>
        <p:spPr>
          <a:xfrm rot="5400000" flipV="1">
            <a:off x="-328511" y="6066021"/>
            <a:ext cx="1960058" cy="231288"/>
          </a:xfrm>
          <a:prstGeom prst="parallelogram">
            <a:avLst>
              <a:gd name="adj" fmla="val 36819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30000"/>
                </a:schemeClr>
              </a:gs>
            </a:gsLst>
            <a:lin ang="10800000" scaled="1"/>
            <a:tileRect/>
          </a:gra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FD12A010-E372-AAA1-2CEF-8624F7CBA77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3793814"/>
            <a:ext cx="12192000" cy="3064187"/>
          </a:xfrm>
          <a:custGeom>
            <a:avLst/>
            <a:gdLst>
              <a:gd name="connsiteX0" fmla="*/ 0 w 12192000"/>
              <a:gd name="connsiteY0" fmla="*/ 0 h 3064187"/>
              <a:gd name="connsiteX1" fmla="*/ 12192000 w 12192000"/>
              <a:gd name="connsiteY1" fmla="*/ 0 h 3064187"/>
              <a:gd name="connsiteX2" fmla="*/ 12192000 w 12192000"/>
              <a:gd name="connsiteY2" fmla="*/ 3064187 h 3064187"/>
              <a:gd name="connsiteX3" fmla="*/ 0 w 12192000"/>
              <a:gd name="connsiteY3" fmla="*/ 3064187 h 3064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64187">
                <a:moveTo>
                  <a:pt x="0" y="0"/>
                </a:moveTo>
                <a:lnTo>
                  <a:pt x="12192000" y="0"/>
                </a:lnTo>
                <a:lnTo>
                  <a:pt x="12192000" y="3064187"/>
                </a:lnTo>
                <a:lnTo>
                  <a:pt x="0" y="3064187"/>
                </a:lnTo>
                <a:close/>
              </a:path>
            </a:pathLst>
          </a:cu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110B152E-847C-C060-9FFB-C3E214361A6C}"/>
              </a:ext>
            </a:extLst>
          </p:cNvPr>
          <p:cNvSpPr/>
          <p:nvPr userDrawn="1"/>
        </p:nvSpPr>
        <p:spPr>
          <a:xfrm>
            <a:off x="1508760" y="1828800"/>
            <a:ext cx="9174480" cy="4023360"/>
          </a:xfrm>
          <a:prstGeom prst="rect">
            <a:avLst/>
          </a:prstGeom>
          <a:solidFill>
            <a:schemeClr val="bg1">
              <a:alpha val="9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剪去单角 21">
            <a:extLst>
              <a:ext uri="{FF2B5EF4-FFF2-40B4-BE49-F238E27FC236}">
                <a16:creationId xmlns:a16="http://schemas.microsoft.com/office/drawing/2014/main" id="{A94BEDFC-2CB6-39F5-C5B0-8C230BF7ECD2}"/>
              </a:ext>
            </a:extLst>
          </p:cNvPr>
          <p:cNvSpPr/>
          <p:nvPr userDrawn="1"/>
        </p:nvSpPr>
        <p:spPr>
          <a:xfrm>
            <a:off x="5979249" y="3959829"/>
            <a:ext cx="4084320" cy="961121"/>
          </a:xfrm>
          <a:prstGeom prst="snip1Rect">
            <a:avLst/>
          </a:prstGeom>
          <a:gradFill flip="none" rotWithShape="1">
            <a:gsLst>
              <a:gs pos="0">
                <a:schemeClr val="accent1">
                  <a:alpha val="20000"/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08000" dist="342900" dir="5400000" sx="90000" sy="90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 descr="城市的高楼大厦&#10;&#10;描述已自动生成">
            <a:extLst>
              <a:ext uri="{FF2B5EF4-FFF2-40B4-BE49-F238E27FC236}">
                <a16:creationId xmlns:a16="http://schemas.microsoft.com/office/drawing/2014/main" id="{5930D65C-4429-4C31-5B35-451CF69740CA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5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148840" y="2167080"/>
            <a:ext cx="3224253" cy="3225549"/>
          </a:xfrm>
          <a:custGeom>
            <a:avLst/>
            <a:gdLst>
              <a:gd name="connsiteX0" fmla="*/ 0 w 3224253"/>
              <a:gd name="connsiteY0" fmla="*/ 0 h 3225549"/>
              <a:gd name="connsiteX1" fmla="*/ 2686867 w 3224253"/>
              <a:gd name="connsiteY1" fmla="*/ 0 h 3225549"/>
              <a:gd name="connsiteX2" fmla="*/ 3224253 w 3224253"/>
              <a:gd name="connsiteY2" fmla="*/ 537386 h 3225549"/>
              <a:gd name="connsiteX3" fmla="*/ 3224253 w 3224253"/>
              <a:gd name="connsiteY3" fmla="*/ 3225549 h 3225549"/>
              <a:gd name="connsiteX4" fmla="*/ 0 w 3224253"/>
              <a:gd name="connsiteY4" fmla="*/ 3225549 h 3225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24253" h="3225549">
                <a:moveTo>
                  <a:pt x="0" y="0"/>
                </a:moveTo>
                <a:lnTo>
                  <a:pt x="2686867" y="0"/>
                </a:lnTo>
                <a:lnTo>
                  <a:pt x="3224253" y="537386"/>
                </a:lnTo>
                <a:lnTo>
                  <a:pt x="3224253" y="3225549"/>
                </a:lnTo>
                <a:lnTo>
                  <a:pt x="0" y="3225549"/>
                </a:lnTo>
                <a:close/>
              </a:path>
            </a:pathLst>
          </a:custGeom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47000">
                  <a:schemeClr val="accent1"/>
                </a:gs>
                <a:gs pos="8300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</a:ln>
        </p:spPr>
      </p:pic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903D1E89-4908-EA9B-3440-6406CA06D418}"/>
              </a:ext>
            </a:extLst>
          </p:cNvPr>
          <p:cNvSpPr/>
          <p:nvPr userDrawn="1"/>
        </p:nvSpPr>
        <p:spPr>
          <a:xfrm>
            <a:off x="8354747" y="2858313"/>
            <a:ext cx="1531620" cy="487680"/>
          </a:xfrm>
          <a:custGeom>
            <a:avLst/>
            <a:gdLst>
              <a:gd name="connsiteX0" fmla="*/ 0 w 3063240"/>
              <a:gd name="connsiteY0" fmla="*/ 548640 h 975360"/>
              <a:gd name="connsiteX1" fmla="*/ 579120 w 3063240"/>
              <a:gd name="connsiteY1" fmla="*/ 548640 h 975360"/>
              <a:gd name="connsiteX2" fmla="*/ 746760 w 3063240"/>
              <a:gd name="connsiteY2" fmla="*/ 274320 h 975360"/>
              <a:gd name="connsiteX3" fmla="*/ 960120 w 3063240"/>
              <a:gd name="connsiteY3" fmla="*/ 975360 h 975360"/>
              <a:gd name="connsiteX4" fmla="*/ 1264920 w 3063240"/>
              <a:gd name="connsiteY4" fmla="*/ 0 h 975360"/>
              <a:gd name="connsiteX5" fmla="*/ 1615440 w 3063240"/>
              <a:gd name="connsiteY5" fmla="*/ 853440 h 975360"/>
              <a:gd name="connsiteX6" fmla="*/ 1722120 w 3063240"/>
              <a:gd name="connsiteY6" fmla="*/ 502920 h 975360"/>
              <a:gd name="connsiteX7" fmla="*/ 3063240 w 3063240"/>
              <a:gd name="connsiteY7" fmla="*/ 502920 h 97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63240" h="975360">
                <a:moveTo>
                  <a:pt x="0" y="548640"/>
                </a:moveTo>
                <a:lnTo>
                  <a:pt x="579120" y="548640"/>
                </a:lnTo>
                <a:lnTo>
                  <a:pt x="746760" y="274320"/>
                </a:lnTo>
                <a:lnTo>
                  <a:pt x="960120" y="975360"/>
                </a:lnTo>
                <a:lnTo>
                  <a:pt x="1264920" y="0"/>
                </a:lnTo>
                <a:lnTo>
                  <a:pt x="1615440" y="853440"/>
                </a:lnTo>
                <a:lnTo>
                  <a:pt x="1722120" y="502920"/>
                </a:lnTo>
                <a:lnTo>
                  <a:pt x="3063240" y="502920"/>
                </a:lnTo>
              </a:path>
            </a:pathLst>
          </a:custGeom>
          <a:noFill/>
          <a:ln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2000">
                  <a:schemeClr val="accent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占位符 24">
            <a:extLst>
              <a:ext uri="{FF2B5EF4-FFF2-40B4-BE49-F238E27FC236}">
                <a16:creationId xmlns:a16="http://schemas.microsoft.com/office/drawing/2014/main" id="{DD36D98F-2AA7-1870-E02B-01524C33CC0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421430" y="2190600"/>
            <a:ext cx="2011769" cy="1947071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>
            <a:lvl1pPr marL="0" indent="0">
              <a:buNone/>
              <a:defRPr lang="zh-CN" altLang="en-US" sz="13800" dirty="0" smtClean="0">
                <a:ln>
                  <a:solidFill>
                    <a:schemeClr val="bg1"/>
                  </a:solidFill>
                </a:ln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8" name="文本占位符 24">
            <a:extLst>
              <a:ext uri="{FF2B5EF4-FFF2-40B4-BE49-F238E27FC236}">
                <a16:creationId xmlns:a16="http://schemas.microsoft.com/office/drawing/2014/main" id="{8CE6B6A0-5058-83B8-458E-413008DDB2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21429" y="4120806"/>
            <a:ext cx="3077766" cy="846578"/>
          </a:xfrm>
          <a:prstGeom prst="rect">
            <a:avLst/>
          </a:prstGeom>
          <a:noFill/>
        </p:spPr>
        <p:txBody>
          <a:bodyPr wrap="none" lIns="0" tIns="0" rIns="0" bIns="0" rtlCol="0" anchor="b">
            <a:spAutoFit/>
          </a:bodyPr>
          <a:lstStyle>
            <a:lvl1pPr marL="0" indent="0">
              <a:buNone/>
              <a:defRPr lang="zh-CN" altLang="en-US" sz="6000" dirty="0" smtClean="0"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添加文本</a:t>
            </a:r>
          </a:p>
        </p:txBody>
      </p:sp>
      <p:sp>
        <p:nvSpPr>
          <p:cNvPr id="29" name="文本占位符 24">
            <a:extLst>
              <a:ext uri="{FF2B5EF4-FFF2-40B4-BE49-F238E27FC236}">
                <a16:creationId xmlns:a16="http://schemas.microsoft.com/office/drawing/2014/main" id="{2EB80196-854D-7B1E-E3E2-7A638829FFC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1428" y="5084851"/>
            <a:ext cx="4020030" cy="225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lvl1pPr marL="0" indent="0">
              <a:buNone/>
              <a:defRPr lang="zh-CN" altLang="en-US" sz="1600" spc="600" dirty="0" smtClean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/>
            <a:r>
              <a:rPr lang="en-US" altLang="zh-CN" dirty="0"/>
              <a:t>Add Text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73196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剪去单角 8">
            <a:extLst>
              <a:ext uri="{FF2B5EF4-FFF2-40B4-BE49-F238E27FC236}">
                <a16:creationId xmlns:a16="http://schemas.microsoft.com/office/drawing/2014/main" id="{B47EDAC4-2D31-A313-72FD-40FFACBF3E9A}"/>
              </a:ext>
            </a:extLst>
          </p:cNvPr>
          <p:cNvSpPr/>
          <p:nvPr userDrawn="1"/>
        </p:nvSpPr>
        <p:spPr>
          <a:xfrm>
            <a:off x="658813" y="465181"/>
            <a:ext cx="3273107" cy="660357"/>
          </a:xfrm>
          <a:prstGeom prst="snip1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占位符 24">
            <a:extLst>
              <a:ext uri="{FF2B5EF4-FFF2-40B4-BE49-F238E27FC236}">
                <a16:creationId xmlns:a16="http://schemas.microsoft.com/office/drawing/2014/main" id="{35E6D6F5-15B8-EA96-573A-F2B5B2F6CE7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06133" y="606028"/>
            <a:ext cx="4493499" cy="4309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sz="2400" dirty="0" smtClean="0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pPr marL="0" lvl="0"/>
            <a:r>
              <a:rPr lang="zh-CN" altLang="en-US" dirty="0"/>
              <a:t>在这里添加页面标题</a:t>
            </a:r>
          </a:p>
        </p:txBody>
      </p:sp>
    </p:spTree>
    <p:extLst>
      <p:ext uri="{BB962C8B-B14F-4D97-AF65-F5344CB8AC3E}">
        <p14:creationId xmlns:p14="http://schemas.microsoft.com/office/powerpoint/2010/main" val="1625478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E70E81-5613-03F7-86A5-E77D756667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92D4CE0-8081-40CC-7AE5-9419D1C3B4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E3A5933-6C40-0F75-8E33-6C17D23E19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8113520-1041-BE48-7395-C9AD77BE7C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1F88F4C-2251-85FF-7282-C04CBC6882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90B880E-22E8-19E2-7786-6186869B29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984C37EB-2622-4E19-7D79-6B6F17D79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48237A01-3CB3-04B6-3F3A-1EB6D140A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1815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5BDBC5A-5E16-500F-AC33-52E41643AEC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1EA7B84-5421-85D9-571F-F7D7C6ACE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B607D5-F3DA-FE52-8D4E-E841BCD4D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8999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643A2A-1ABD-E562-98C7-6052F4D2BE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BE6D1D0-B7A6-B72D-E5CA-77F2F24D60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7352CE2-FBF6-6A7A-A5B5-012B5FDFE8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998F3B2-EA68-A507-B30C-F9FA50C0E98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443B9E7-E0D3-28C2-122C-228F6F2CE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C20C0B0-40FB-0689-4CDD-B689F7C0B3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497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D31C690-A588-FF23-BDD7-EA9D963F2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7D3B7A13-2E4F-E754-1E91-DF21EB86D4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A9E4656A-440E-5558-A0D5-EAA8E1FBB1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0BC5FB-9319-D456-5AEC-C52714CBFA4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3C51FDF-F325-0AC0-A6A7-C1946E842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6B7DD4C-4021-2803-6A0C-82DDBD00B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101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C8FADC-36DE-D5E0-13FD-910955D75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46F23B1-A0AB-8B11-A91F-C1516168C3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A21F3C-9BF9-F3F1-268F-EB5CE5BB3A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A5FFA65-FEF6-4F07-BEBD-0A77A0CEAB10}" type="datetimeFigureOut">
              <a:rPr lang="zh-CN" altLang="en-US" smtClean="0"/>
              <a:t>2023/3/12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7B9AA93-CE72-2E71-1F9A-7F0D0FE80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867EF46-4546-E4B7-3EE4-DA7C6093F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C2B78C-D2E0-40C1-BC44-964BA154C7A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205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884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4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70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392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BAD21182-63DB-DB61-818B-0866342FBB7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20XX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7D88289-F1B9-78FB-6EB2-D4362C7F89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项目商业计划书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4352B784-29B4-CFC2-B49B-9F6145EB4EA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PROJECT BUSINESS PLAN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C1567A72-124A-686C-8B12-C35F48E86E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汇报人：尚劲</a:t>
            </a:r>
          </a:p>
        </p:txBody>
      </p:sp>
    </p:spTree>
    <p:extLst>
      <p:ext uri="{BB962C8B-B14F-4D97-AF65-F5344CB8AC3E}">
        <p14:creationId xmlns:p14="http://schemas.microsoft.com/office/powerpoint/2010/main" val="1089811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5">
            <a:extLst>
              <a:ext uri="{FF2B5EF4-FFF2-40B4-BE49-F238E27FC236}">
                <a16:creationId xmlns:a16="http://schemas.microsoft.com/office/drawing/2014/main" id="{A930AA20-7B95-243F-E841-BD11D7E9B08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000"/>
          </a:blip>
          <a:stretch>
            <a:fillRect/>
          </a:stretch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sp>
        <p:nvSpPr>
          <p:cNvPr id="4" name="梯形 3">
            <a:extLst>
              <a:ext uri="{FF2B5EF4-FFF2-40B4-BE49-F238E27FC236}">
                <a16:creationId xmlns:a16="http://schemas.microsoft.com/office/drawing/2014/main" id="{DB0784E3-6F01-4EEC-DE23-8EE125513C88}"/>
              </a:ext>
            </a:extLst>
          </p:cNvPr>
          <p:cNvSpPr/>
          <p:nvPr/>
        </p:nvSpPr>
        <p:spPr>
          <a:xfrm>
            <a:off x="351099" y="4790022"/>
            <a:ext cx="11489802" cy="1452978"/>
          </a:xfrm>
          <a:prstGeom prst="trapezoid">
            <a:avLst>
              <a:gd name="adj" fmla="val 71436"/>
            </a:avLst>
          </a:prstGeom>
          <a:gradFill flip="none" rotWithShape="1">
            <a:gsLst>
              <a:gs pos="0">
                <a:schemeClr val="accent1">
                  <a:lumMod val="20000"/>
                  <a:lumOff val="80000"/>
                </a:schemeClr>
              </a:gs>
              <a:gs pos="8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7235CA9-C490-957E-FF43-1219A735AA29}"/>
              </a:ext>
            </a:extLst>
          </p:cNvPr>
          <p:cNvGrpSpPr/>
          <p:nvPr/>
        </p:nvGrpSpPr>
        <p:grpSpPr>
          <a:xfrm>
            <a:off x="3925876" y="1790503"/>
            <a:ext cx="6996767" cy="809297"/>
            <a:chOff x="3925876" y="1790503"/>
            <a:chExt cx="6996767" cy="809297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648C10D0-C6E4-24C7-D014-BE329B209EC7}"/>
                </a:ext>
              </a:extLst>
            </p:cNvPr>
            <p:cNvSpPr/>
            <p:nvPr/>
          </p:nvSpPr>
          <p:spPr>
            <a:xfrm>
              <a:off x="3925876" y="2101960"/>
              <a:ext cx="4754880" cy="497840"/>
            </a:xfrm>
            <a:custGeom>
              <a:avLst/>
              <a:gdLst>
                <a:gd name="connsiteX0" fmla="*/ 0 w 4754880"/>
                <a:gd name="connsiteY0" fmla="*/ 497840 h 497840"/>
                <a:gd name="connsiteX1" fmla="*/ 833120 w 4754880"/>
                <a:gd name="connsiteY1" fmla="*/ 497840 h 497840"/>
                <a:gd name="connsiteX2" fmla="*/ 1330960 w 4754880"/>
                <a:gd name="connsiteY2" fmla="*/ 0 h 497840"/>
                <a:gd name="connsiteX3" fmla="*/ 3616960 w 4754880"/>
                <a:gd name="connsiteY3" fmla="*/ 0 h 497840"/>
                <a:gd name="connsiteX4" fmla="*/ 4754880 w 4754880"/>
                <a:gd name="connsiteY4" fmla="*/ 0 h 497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4880" h="497840">
                  <a:moveTo>
                    <a:pt x="0" y="497840"/>
                  </a:moveTo>
                  <a:lnTo>
                    <a:pt x="833120" y="497840"/>
                  </a:lnTo>
                  <a:lnTo>
                    <a:pt x="1330960" y="0"/>
                  </a:lnTo>
                  <a:lnTo>
                    <a:pt x="3616960" y="0"/>
                  </a:lnTo>
                  <a:lnTo>
                    <a:pt x="4754880" y="0"/>
                  </a:lnTo>
                </a:path>
              </a:pathLst>
            </a:custGeom>
            <a:noFill/>
            <a:ln>
              <a:gradFill flip="none" rotWithShape="1">
                <a:gsLst>
                  <a:gs pos="32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F0CB848-8228-40E2-B242-BAD255121A9A}"/>
                </a:ext>
              </a:extLst>
            </p:cNvPr>
            <p:cNvSpPr txBox="1"/>
            <p:nvPr/>
          </p:nvSpPr>
          <p:spPr>
            <a:xfrm>
              <a:off x="6096087" y="2113992"/>
              <a:ext cx="4826556" cy="294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zh-CN" altLang="en-US" sz="1400" dirty="0"/>
                <a:t>在文本框中输入添加的文字内容，语言描述尽量简洁精炼；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E2A75B1-4508-0AF8-9428-41796FD2159F}"/>
                </a:ext>
              </a:extLst>
            </p:cNvPr>
            <p:cNvSpPr txBox="1"/>
            <p:nvPr/>
          </p:nvSpPr>
          <p:spPr>
            <a:xfrm>
              <a:off x="6096087" y="1790503"/>
              <a:ext cx="207749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提炼一句话核心要点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12B0A85-DCF3-9237-17FA-3440038B2298}"/>
              </a:ext>
            </a:extLst>
          </p:cNvPr>
          <p:cNvGrpSpPr/>
          <p:nvPr/>
        </p:nvGrpSpPr>
        <p:grpSpPr>
          <a:xfrm>
            <a:off x="4421530" y="2762777"/>
            <a:ext cx="6501113" cy="617929"/>
            <a:chOff x="4421530" y="2762777"/>
            <a:chExt cx="6501113" cy="617929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95FD88ED-C24A-A5C9-75E7-24CEF7D51792}"/>
                </a:ext>
              </a:extLst>
            </p:cNvPr>
            <p:cNvSpPr/>
            <p:nvPr/>
          </p:nvSpPr>
          <p:spPr>
            <a:xfrm>
              <a:off x="4421530" y="3078864"/>
              <a:ext cx="5741043" cy="277792"/>
            </a:xfrm>
            <a:custGeom>
              <a:avLst/>
              <a:gdLst>
                <a:gd name="connsiteX0" fmla="*/ 0 w 5741043"/>
                <a:gd name="connsiteY0" fmla="*/ 277792 h 277792"/>
                <a:gd name="connsiteX1" fmla="*/ 509286 w 5741043"/>
                <a:gd name="connsiteY1" fmla="*/ 277792 h 277792"/>
                <a:gd name="connsiteX2" fmla="*/ 787078 w 5741043"/>
                <a:gd name="connsiteY2" fmla="*/ 0 h 277792"/>
                <a:gd name="connsiteX3" fmla="*/ 5741043 w 5741043"/>
                <a:gd name="connsiteY3" fmla="*/ 0 h 277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741043" h="277792">
                  <a:moveTo>
                    <a:pt x="0" y="277792"/>
                  </a:moveTo>
                  <a:lnTo>
                    <a:pt x="509286" y="277792"/>
                  </a:lnTo>
                  <a:lnTo>
                    <a:pt x="787078" y="0"/>
                  </a:lnTo>
                  <a:lnTo>
                    <a:pt x="5741043" y="0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43000">
                    <a:schemeClr val="accent1"/>
                  </a:gs>
                  <a:gs pos="82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FD14DBB-6578-C797-9752-5CA8F31369C6}"/>
                </a:ext>
              </a:extLst>
            </p:cNvPr>
            <p:cNvSpPr txBox="1"/>
            <p:nvPr/>
          </p:nvSpPr>
          <p:spPr>
            <a:xfrm>
              <a:off x="6096087" y="3086266"/>
              <a:ext cx="4826556" cy="294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en-US" altLang="zh-CN" sz="1400" dirty="0"/>
                <a:t>51PPT</a:t>
              </a:r>
              <a:r>
                <a:rPr lang="zh-CN" altLang="en-US" sz="1400" dirty="0"/>
                <a:t>模板网 官网唯一网址：</a:t>
              </a:r>
              <a:r>
                <a:rPr lang="en-US" altLang="zh-CN" sz="1400" dirty="0"/>
                <a:t>www.51pptmoban.com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F58F55B-BC2A-A94D-BF50-8D8ECCB7DD49}"/>
                </a:ext>
              </a:extLst>
            </p:cNvPr>
            <p:cNvSpPr txBox="1"/>
            <p:nvPr/>
          </p:nvSpPr>
          <p:spPr>
            <a:xfrm>
              <a:off x="6096087" y="2762777"/>
              <a:ext cx="207749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提炼一句话核心要点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347E123-859B-5890-0A02-0C316B9CB43E}"/>
              </a:ext>
            </a:extLst>
          </p:cNvPr>
          <p:cNvGrpSpPr/>
          <p:nvPr/>
        </p:nvGrpSpPr>
        <p:grpSpPr>
          <a:xfrm>
            <a:off x="4838218" y="3723476"/>
            <a:ext cx="6084425" cy="617929"/>
            <a:chOff x="4838218" y="3723476"/>
            <a:chExt cx="6084425" cy="617929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973AB1E3-3204-E161-B907-A4CF236B8490}"/>
                </a:ext>
              </a:extLst>
            </p:cNvPr>
            <p:cNvCxnSpPr/>
            <p:nvPr/>
          </p:nvCxnSpPr>
          <p:spPr>
            <a:xfrm>
              <a:off x="4838218" y="4016413"/>
              <a:ext cx="5000264" cy="0"/>
            </a:xfrm>
            <a:prstGeom prst="line">
              <a:avLst/>
            </a:prstGeom>
            <a:noFill/>
            <a:ln>
              <a:gradFill flip="none" rotWithShape="1">
                <a:gsLst>
                  <a:gs pos="22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2250A29-61DA-6870-08E7-E3E0E068A9AC}"/>
                </a:ext>
              </a:extLst>
            </p:cNvPr>
            <p:cNvSpPr txBox="1"/>
            <p:nvPr/>
          </p:nvSpPr>
          <p:spPr>
            <a:xfrm>
              <a:off x="6096087" y="4046965"/>
              <a:ext cx="4826556" cy="294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en-US" altLang="zh-CN" sz="1400" dirty="0"/>
                <a:t>51PPT</a:t>
              </a:r>
              <a:r>
                <a:rPr lang="zh-CN" altLang="en-US" sz="1400" dirty="0"/>
                <a:t>模板网，幻灯片演示模板及素材免费下载！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258EFA8-4B84-41F4-D1F5-75E310244C41}"/>
                </a:ext>
              </a:extLst>
            </p:cNvPr>
            <p:cNvSpPr txBox="1"/>
            <p:nvPr/>
          </p:nvSpPr>
          <p:spPr>
            <a:xfrm>
              <a:off x="6096087" y="3723476"/>
              <a:ext cx="207749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提炼一句话核心要点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BA3A1DD-9D10-9149-C10C-2F308A0E764C}"/>
              </a:ext>
            </a:extLst>
          </p:cNvPr>
          <p:cNvGrpSpPr/>
          <p:nvPr/>
        </p:nvGrpSpPr>
        <p:grpSpPr>
          <a:xfrm>
            <a:off x="5116011" y="4641446"/>
            <a:ext cx="5806632" cy="672232"/>
            <a:chOff x="5116011" y="4641446"/>
            <a:chExt cx="5806632" cy="672232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97F092FD-C7F3-88C2-1DD7-2C4417E0276E}"/>
                </a:ext>
              </a:extLst>
            </p:cNvPr>
            <p:cNvSpPr/>
            <p:nvPr/>
          </p:nvSpPr>
          <p:spPr>
            <a:xfrm>
              <a:off x="5116011" y="4641446"/>
              <a:ext cx="4259483" cy="347240"/>
            </a:xfrm>
            <a:custGeom>
              <a:avLst/>
              <a:gdLst>
                <a:gd name="connsiteX0" fmla="*/ 0 w 5382228"/>
                <a:gd name="connsiteY0" fmla="*/ 0 h 451412"/>
                <a:gd name="connsiteX1" fmla="*/ 474562 w 5382228"/>
                <a:gd name="connsiteY1" fmla="*/ 0 h 451412"/>
                <a:gd name="connsiteX2" fmla="*/ 810228 w 5382228"/>
                <a:gd name="connsiteY2" fmla="*/ 335666 h 451412"/>
                <a:gd name="connsiteX3" fmla="*/ 925974 w 5382228"/>
                <a:gd name="connsiteY3" fmla="*/ 451412 h 451412"/>
                <a:gd name="connsiteX4" fmla="*/ 5382228 w 5382228"/>
                <a:gd name="connsiteY4" fmla="*/ 451412 h 451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382228" h="451412">
                  <a:moveTo>
                    <a:pt x="0" y="0"/>
                  </a:moveTo>
                  <a:lnTo>
                    <a:pt x="474562" y="0"/>
                  </a:lnTo>
                  <a:lnTo>
                    <a:pt x="810228" y="335666"/>
                  </a:lnTo>
                  <a:lnTo>
                    <a:pt x="925974" y="451412"/>
                  </a:lnTo>
                  <a:lnTo>
                    <a:pt x="5382228" y="451412"/>
                  </a:lnTo>
                </a:path>
              </a:pathLst>
            </a:custGeom>
            <a:noFill/>
            <a:ln>
              <a:gradFill flip="none" rotWithShape="1">
                <a:gsLst>
                  <a:gs pos="22000">
                    <a:schemeClr val="accent1"/>
                  </a:gs>
                  <a:gs pos="0">
                    <a:schemeClr val="accent1">
                      <a:lumMod val="20000"/>
                      <a:lumOff val="80000"/>
                    </a:schemeClr>
                  </a:gs>
                  <a:gs pos="52000">
                    <a:schemeClr val="accent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BC32872-CD34-4668-5F20-951D3C62F4C1}"/>
                </a:ext>
              </a:extLst>
            </p:cNvPr>
            <p:cNvSpPr txBox="1"/>
            <p:nvPr/>
          </p:nvSpPr>
          <p:spPr>
            <a:xfrm>
              <a:off x="6096087" y="5019238"/>
              <a:ext cx="4826556" cy="2944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zh-CN" altLang="en-US" sz="1400" dirty="0"/>
                <a:t>在文本框中输入添加的文字内容，语言描述尽量简洁精炼；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BE20A8A8-F406-E99C-A289-FC24454CE5B2}"/>
                </a:ext>
              </a:extLst>
            </p:cNvPr>
            <p:cNvSpPr txBox="1"/>
            <p:nvPr/>
          </p:nvSpPr>
          <p:spPr>
            <a:xfrm>
              <a:off x="6096087" y="4695749"/>
              <a:ext cx="2077492" cy="27699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提炼一句话核心要点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6804970-A052-1521-BAF0-8CC82094AC4B}"/>
              </a:ext>
            </a:extLst>
          </p:cNvPr>
          <p:cNvGrpSpPr/>
          <p:nvPr/>
        </p:nvGrpSpPr>
        <p:grpSpPr>
          <a:xfrm>
            <a:off x="1499289" y="1869155"/>
            <a:ext cx="3315780" cy="3053925"/>
            <a:chOff x="1499289" y="1869155"/>
            <a:chExt cx="3315780" cy="3053925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3477DE44-BE43-57B7-67F8-A60F0BEAE23F}"/>
                </a:ext>
              </a:extLst>
            </p:cNvPr>
            <p:cNvSpPr/>
            <p:nvPr/>
          </p:nvSpPr>
          <p:spPr>
            <a:xfrm flipV="1">
              <a:off x="2524816" y="3031703"/>
              <a:ext cx="1277777" cy="100480"/>
            </a:xfrm>
            <a:custGeom>
              <a:avLst/>
              <a:gdLst>
                <a:gd name="connsiteX0" fmla="*/ 0 w 1064895"/>
                <a:gd name="connsiteY0" fmla="*/ 127635 h 127635"/>
                <a:gd name="connsiteX1" fmla="*/ 30480 w 1064895"/>
                <a:gd name="connsiteY1" fmla="*/ 3810 h 127635"/>
                <a:gd name="connsiteX2" fmla="*/ 927735 w 1064895"/>
                <a:gd name="connsiteY2" fmla="*/ 0 h 127635"/>
                <a:gd name="connsiteX3" fmla="*/ 1064895 w 1064895"/>
                <a:gd name="connsiteY3" fmla="*/ 127635 h 127635"/>
                <a:gd name="connsiteX4" fmla="*/ 0 w 1064895"/>
                <a:gd name="connsiteY4" fmla="*/ 127635 h 127635"/>
                <a:gd name="connsiteX0" fmla="*/ 0 w 1064895"/>
                <a:gd name="connsiteY0" fmla="*/ 127635 h 127635"/>
                <a:gd name="connsiteX1" fmla="*/ 30480 w 1064895"/>
                <a:gd name="connsiteY1" fmla="*/ 3810 h 127635"/>
                <a:gd name="connsiteX2" fmla="*/ 992505 w 1064895"/>
                <a:gd name="connsiteY2" fmla="*/ 0 h 127635"/>
                <a:gd name="connsiteX3" fmla="*/ 1064895 w 1064895"/>
                <a:gd name="connsiteY3" fmla="*/ 127635 h 127635"/>
                <a:gd name="connsiteX4" fmla="*/ 0 w 1064895"/>
                <a:gd name="connsiteY4" fmla="*/ 127635 h 127635"/>
                <a:gd name="connsiteX0" fmla="*/ 0 w 1064895"/>
                <a:gd name="connsiteY0" fmla="*/ 127635 h 127635"/>
                <a:gd name="connsiteX1" fmla="*/ 45720 w 1064895"/>
                <a:gd name="connsiteY1" fmla="*/ 1905 h 127635"/>
                <a:gd name="connsiteX2" fmla="*/ 992505 w 1064895"/>
                <a:gd name="connsiteY2" fmla="*/ 0 h 127635"/>
                <a:gd name="connsiteX3" fmla="*/ 1064895 w 1064895"/>
                <a:gd name="connsiteY3" fmla="*/ 127635 h 127635"/>
                <a:gd name="connsiteX4" fmla="*/ 0 w 1064895"/>
                <a:gd name="connsiteY4" fmla="*/ 127635 h 12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4895" h="127635">
                  <a:moveTo>
                    <a:pt x="0" y="127635"/>
                  </a:moveTo>
                  <a:lnTo>
                    <a:pt x="45720" y="1905"/>
                  </a:lnTo>
                  <a:lnTo>
                    <a:pt x="992505" y="0"/>
                  </a:lnTo>
                  <a:lnTo>
                    <a:pt x="1064895" y="127635"/>
                  </a:lnTo>
                  <a:lnTo>
                    <a:pt x="0" y="12763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70000">
                  <a:schemeClr val="bg1">
                    <a:lumMod val="75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350" tIns="30175" rIns="60350" bIns="3017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88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1D840F8-1135-32A5-E65E-CD1259638D24}"/>
                </a:ext>
              </a:extLst>
            </p:cNvPr>
            <p:cNvSpPr/>
            <p:nvPr/>
          </p:nvSpPr>
          <p:spPr>
            <a:xfrm flipV="1">
              <a:off x="2524553" y="1869155"/>
              <a:ext cx="1277279" cy="1162927"/>
            </a:xfrm>
            <a:custGeom>
              <a:avLst/>
              <a:gdLst>
                <a:gd name="connsiteX0" fmla="*/ 0 w 762244"/>
                <a:gd name="connsiteY0" fmla="*/ 0 h 878843"/>
                <a:gd name="connsiteX1" fmla="*/ 762244 w 762244"/>
                <a:gd name="connsiteY1" fmla="*/ 0 h 878843"/>
                <a:gd name="connsiteX2" fmla="*/ 381122 w 762244"/>
                <a:gd name="connsiteY2" fmla="*/ 878843 h 878843"/>
                <a:gd name="connsiteX3" fmla="*/ 0 w 762244"/>
                <a:gd name="connsiteY3" fmla="*/ 0 h 878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62244" h="878843">
                  <a:moveTo>
                    <a:pt x="0" y="0"/>
                  </a:moveTo>
                  <a:lnTo>
                    <a:pt x="762244" y="0"/>
                  </a:lnTo>
                  <a:lnTo>
                    <a:pt x="381122" y="878843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alpha val="20000"/>
                    <a:lumMod val="10000"/>
                    <a:lumOff val="9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DD398E4E-AA50-BFE9-0DCE-53F7FFAFC81F}"/>
                </a:ext>
              </a:extLst>
            </p:cNvPr>
            <p:cNvSpPr/>
            <p:nvPr/>
          </p:nvSpPr>
          <p:spPr>
            <a:xfrm flipV="1">
              <a:off x="1499289" y="4377649"/>
              <a:ext cx="3315780" cy="545431"/>
            </a:xfrm>
            <a:custGeom>
              <a:avLst/>
              <a:gdLst>
                <a:gd name="connsiteX0" fmla="*/ 0 w 3645860"/>
                <a:gd name="connsiteY0" fmla="*/ 0 h 512201"/>
                <a:gd name="connsiteX1" fmla="*/ 3645860 w 3645860"/>
                <a:gd name="connsiteY1" fmla="*/ 0 h 512201"/>
                <a:gd name="connsiteX2" fmla="*/ 3316511 w 3645860"/>
                <a:gd name="connsiteY2" fmla="*/ 512201 h 512201"/>
                <a:gd name="connsiteX3" fmla="*/ 329349 w 3645860"/>
                <a:gd name="connsiteY3" fmla="*/ 512201 h 51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5860" h="512201">
                  <a:moveTo>
                    <a:pt x="0" y="0"/>
                  </a:moveTo>
                  <a:lnTo>
                    <a:pt x="3645860" y="0"/>
                  </a:lnTo>
                  <a:lnTo>
                    <a:pt x="3316511" y="512201"/>
                  </a:lnTo>
                  <a:lnTo>
                    <a:pt x="329349" y="51220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  <a:lumOff val="30000"/>
                  </a:schemeClr>
                </a:gs>
                <a:gs pos="70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350" tIns="30175" rIns="60350" bIns="3017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88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AB5A5E9C-9F9E-DC09-3B28-E34D341D1C4D}"/>
                </a:ext>
              </a:extLst>
            </p:cNvPr>
            <p:cNvSpPr/>
            <p:nvPr/>
          </p:nvSpPr>
          <p:spPr>
            <a:xfrm flipV="1">
              <a:off x="1890235" y="3756652"/>
              <a:ext cx="2533887" cy="512796"/>
            </a:xfrm>
            <a:custGeom>
              <a:avLst/>
              <a:gdLst>
                <a:gd name="connsiteX0" fmla="*/ 0 w 2688029"/>
                <a:gd name="connsiteY0" fmla="*/ 0 h 464599"/>
                <a:gd name="connsiteX1" fmla="*/ 2688029 w 2688029"/>
                <a:gd name="connsiteY1" fmla="*/ 0 h 464599"/>
                <a:gd name="connsiteX2" fmla="*/ 2389289 w 2688029"/>
                <a:gd name="connsiteY2" fmla="*/ 464599 h 464599"/>
                <a:gd name="connsiteX3" fmla="*/ 298740 w 2688029"/>
                <a:gd name="connsiteY3" fmla="*/ 464599 h 464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8029" h="464599">
                  <a:moveTo>
                    <a:pt x="0" y="0"/>
                  </a:moveTo>
                  <a:lnTo>
                    <a:pt x="2688029" y="0"/>
                  </a:lnTo>
                  <a:lnTo>
                    <a:pt x="2389289" y="464599"/>
                  </a:lnTo>
                  <a:lnTo>
                    <a:pt x="298740" y="46459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  <a:lumOff val="30000"/>
                  </a:schemeClr>
                </a:gs>
                <a:gs pos="70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350" tIns="30175" rIns="60350" bIns="3017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88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4EEC0DA2-2CF3-FD92-B657-EFC554E3E605}"/>
                </a:ext>
              </a:extLst>
            </p:cNvPr>
            <p:cNvSpPr/>
            <p:nvPr/>
          </p:nvSpPr>
          <p:spPr>
            <a:xfrm flipV="1">
              <a:off x="2236218" y="3194867"/>
              <a:ext cx="1841915" cy="448559"/>
            </a:xfrm>
            <a:custGeom>
              <a:avLst/>
              <a:gdLst>
                <a:gd name="connsiteX0" fmla="*/ 0 w 1953962"/>
                <a:gd name="connsiteY0" fmla="*/ 0 h 406400"/>
                <a:gd name="connsiteX1" fmla="*/ 1953962 w 1953962"/>
                <a:gd name="connsiteY1" fmla="*/ 0 h 406400"/>
                <a:gd name="connsiteX2" fmla="*/ 1692644 w 1953962"/>
                <a:gd name="connsiteY2" fmla="*/ 406400 h 406400"/>
                <a:gd name="connsiteX3" fmla="*/ 261318 w 1953962"/>
                <a:gd name="connsiteY3" fmla="*/ 406400 h 40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53962" h="406400">
                  <a:moveTo>
                    <a:pt x="0" y="0"/>
                  </a:moveTo>
                  <a:lnTo>
                    <a:pt x="1953962" y="0"/>
                  </a:lnTo>
                  <a:lnTo>
                    <a:pt x="1692644" y="406400"/>
                  </a:lnTo>
                  <a:lnTo>
                    <a:pt x="261318" y="4064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70000"/>
                    <a:lumOff val="30000"/>
                  </a:schemeClr>
                </a:gs>
                <a:gs pos="70000">
                  <a:schemeClr val="accent1"/>
                </a:gs>
              </a:gsLst>
              <a:path path="circle">
                <a:fillToRect l="100000" b="100000"/>
              </a:path>
              <a:tileRect t="-100000" r="-100000"/>
            </a:gradFill>
            <a:ln w="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0350" tIns="30175" rIns="60350" bIns="30175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188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78AB2187-EA4E-47E0-56E9-F37014C7F140}"/>
                </a:ext>
              </a:extLst>
            </p:cNvPr>
            <p:cNvSpPr txBox="1"/>
            <p:nvPr/>
          </p:nvSpPr>
          <p:spPr>
            <a:xfrm>
              <a:off x="2556985" y="3219083"/>
              <a:ext cx="1200381" cy="400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CC1D17D7-D537-00EA-1523-CAA02927C355}"/>
                </a:ext>
              </a:extLst>
            </p:cNvPr>
            <p:cNvSpPr txBox="1"/>
            <p:nvPr/>
          </p:nvSpPr>
          <p:spPr>
            <a:xfrm>
              <a:off x="2556989" y="3812987"/>
              <a:ext cx="1200381" cy="400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29D5730-3FCF-C8A8-DEE3-12ED6E00C1EA}"/>
                </a:ext>
              </a:extLst>
            </p:cNvPr>
            <p:cNvSpPr txBox="1"/>
            <p:nvPr/>
          </p:nvSpPr>
          <p:spPr>
            <a:xfrm>
              <a:off x="2556989" y="4450301"/>
              <a:ext cx="1200381" cy="400127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1B7F37FA-F057-DC13-2E30-B1DB4277C2B6}"/>
                </a:ext>
              </a:extLst>
            </p:cNvPr>
            <p:cNvSpPr txBox="1"/>
            <p:nvPr/>
          </p:nvSpPr>
          <p:spPr>
            <a:xfrm>
              <a:off x="2834010" y="2364461"/>
              <a:ext cx="646331" cy="64633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添加</a:t>
              </a:r>
              <a:endParaRPr lang="en-US" altLang="zh-CN" dirty="0">
                <a:solidFill>
                  <a:schemeClr val="accent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dirty="0">
                  <a:solidFill>
                    <a:schemeClr val="accent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sp>
        <p:nvSpPr>
          <p:cNvPr id="26" name="梯形 25">
            <a:extLst>
              <a:ext uri="{FF2B5EF4-FFF2-40B4-BE49-F238E27FC236}">
                <a16:creationId xmlns:a16="http://schemas.microsoft.com/office/drawing/2014/main" id="{A6C1FD3A-B0A8-138E-953C-7E6ABA66D431}"/>
              </a:ext>
            </a:extLst>
          </p:cNvPr>
          <p:cNvSpPr/>
          <p:nvPr/>
        </p:nvSpPr>
        <p:spPr>
          <a:xfrm>
            <a:off x="698339" y="4754956"/>
            <a:ext cx="10795322" cy="1754606"/>
          </a:xfrm>
          <a:prstGeom prst="trapezoid">
            <a:avLst>
              <a:gd name="adj" fmla="val 71436"/>
            </a:avLst>
          </a:prstGeom>
          <a:noFill/>
          <a:ln>
            <a:gradFill>
              <a:gsLst>
                <a:gs pos="6300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40000"/>
                    <a:lumOff val="6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b="1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36AF774-46B5-D544-00DA-4AE16685D3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在这里添加页面标题</a:t>
            </a:r>
          </a:p>
        </p:txBody>
      </p:sp>
    </p:spTree>
    <p:extLst>
      <p:ext uri="{BB962C8B-B14F-4D97-AF65-F5344CB8AC3E}">
        <p14:creationId xmlns:p14="http://schemas.microsoft.com/office/powerpoint/2010/main" val="479267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00514" y="703754"/>
            <a:ext cx="1821910" cy="1797571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622198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3" y="3513604"/>
            <a:ext cx="2986750" cy="533098"/>
            <a:chOff x="4966040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0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OPPOSans R" panose="00020600040101010101" pitchFamily="18" charset="-122"/>
                <a:ea typeface="OPPOSans R" panose="00020600040101010101" pitchFamily="18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  <a:sym typeface="OPPOSans R" panose="00020600040101010101" pitchFamily="18" charset="-122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OPPOSans R" panose="00020600040101010101" pitchFamily="18" charset="-122"/>
              <a:ea typeface="OPPOSans R" panose="00020600040101010101" pitchFamily="18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尚 劲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705807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SHANG JING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4" y="1611031"/>
            <a:ext cx="2947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自由职业者 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/ 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项目合伙人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3366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曾受聘为高校创业导师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2870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拥有职场经验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10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年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+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seven77757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EB1D8E5-121B-7A64-867B-E79BDBA9F8E6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尚劲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E3486A3-E34A-40B6-DB65-8943011E14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350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CFD56FC-17B3-6200-9EA3-D190EB1B111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C77E57-6822-B4B2-C2BF-2BF0BBFE31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B25D376-8E2C-6F57-9CA8-FE33FEF4BF69}"/>
              </a:ext>
            </a:extLst>
          </p:cNvPr>
          <p:cNvGrpSpPr/>
          <p:nvPr/>
        </p:nvGrpSpPr>
        <p:grpSpPr>
          <a:xfrm>
            <a:off x="7821548" y="1399563"/>
            <a:ext cx="2616068" cy="743358"/>
            <a:chOff x="7821548" y="1399563"/>
            <a:chExt cx="2616068" cy="743358"/>
          </a:xfrm>
        </p:grpSpPr>
        <p:sp>
          <p:nvSpPr>
            <p:cNvPr id="4" name="矩形: 剪去单角 3">
              <a:extLst>
                <a:ext uri="{FF2B5EF4-FFF2-40B4-BE49-F238E27FC236}">
                  <a16:creationId xmlns:a16="http://schemas.microsoft.com/office/drawing/2014/main" id="{0A8AF2C3-54A6-E012-2ACB-3A255D62643A}"/>
                </a:ext>
              </a:extLst>
            </p:cNvPr>
            <p:cNvSpPr/>
            <p:nvPr/>
          </p:nvSpPr>
          <p:spPr>
            <a:xfrm>
              <a:off x="7821548" y="1399563"/>
              <a:ext cx="2616068" cy="743358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alpha val="20000"/>
                    <a:lumMod val="10000"/>
                    <a:lumOff val="9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18EF33F0-449F-CEB8-8D0F-B4992C16A88D}"/>
                </a:ext>
              </a:extLst>
            </p:cNvPr>
            <p:cNvSpPr txBox="1"/>
            <p:nvPr/>
          </p:nvSpPr>
          <p:spPr>
            <a:xfrm>
              <a:off x="8241553" y="1524575"/>
              <a:ext cx="1826141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团队介绍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2BE3F74E-D4E2-14C8-2C6D-80A03DFB0591}"/>
              </a:ext>
            </a:extLst>
          </p:cNvPr>
          <p:cNvGrpSpPr/>
          <p:nvPr/>
        </p:nvGrpSpPr>
        <p:grpSpPr>
          <a:xfrm>
            <a:off x="6616067" y="1399563"/>
            <a:ext cx="1026964" cy="743358"/>
            <a:chOff x="6616067" y="1399563"/>
            <a:chExt cx="1026964" cy="743358"/>
          </a:xfrm>
        </p:grpSpPr>
        <p:sp>
          <p:nvSpPr>
            <p:cNvPr id="8" name="矩形: 剪去单角 7">
              <a:extLst>
                <a:ext uri="{FF2B5EF4-FFF2-40B4-BE49-F238E27FC236}">
                  <a16:creationId xmlns:a16="http://schemas.microsoft.com/office/drawing/2014/main" id="{AE722E1F-8D24-ACA4-99D0-60375AF20516}"/>
                </a:ext>
              </a:extLst>
            </p:cNvPr>
            <p:cNvSpPr/>
            <p:nvPr/>
          </p:nvSpPr>
          <p:spPr>
            <a:xfrm>
              <a:off x="6616067" y="1399563"/>
              <a:ext cx="1026964" cy="743358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B48F9B5-EEED-9CC4-4054-852C3DCD97A1}"/>
                </a:ext>
              </a:extLst>
            </p:cNvPr>
            <p:cNvSpPr txBox="1"/>
            <p:nvPr/>
          </p:nvSpPr>
          <p:spPr>
            <a:xfrm>
              <a:off x="6803979" y="1524575"/>
              <a:ext cx="651140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F3CA516-7EDB-FCE6-BC2A-7087177DF154}"/>
              </a:ext>
            </a:extLst>
          </p:cNvPr>
          <p:cNvGrpSpPr/>
          <p:nvPr/>
        </p:nvGrpSpPr>
        <p:grpSpPr>
          <a:xfrm>
            <a:off x="7821548" y="2526140"/>
            <a:ext cx="2616068" cy="743358"/>
            <a:chOff x="7821548" y="2526140"/>
            <a:chExt cx="2616068" cy="743358"/>
          </a:xfrm>
        </p:grpSpPr>
        <p:sp>
          <p:nvSpPr>
            <p:cNvPr id="5" name="矩形: 剪去单角 4">
              <a:extLst>
                <a:ext uri="{FF2B5EF4-FFF2-40B4-BE49-F238E27FC236}">
                  <a16:creationId xmlns:a16="http://schemas.microsoft.com/office/drawing/2014/main" id="{4A0BDBAA-36A2-6227-15A1-EAB14DE02392}"/>
                </a:ext>
              </a:extLst>
            </p:cNvPr>
            <p:cNvSpPr/>
            <p:nvPr/>
          </p:nvSpPr>
          <p:spPr>
            <a:xfrm>
              <a:off x="7821548" y="2526140"/>
              <a:ext cx="2616068" cy="743358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alpha val="20000"/>
                    <a:lumMod val="10000"/>
                    <a:lumOff val="9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2920A6E-C7C9-2331-4F9C-1132BFB23CE0}"/>
                </a:ext>
              </a:extLst>
            </p:cNvPr>
            <p:cNvSpPr txBox="1"/>
            <p:nvPr/>
          </p:nvSpPr>
          <p:spPr>
            <a:xfrm>
              <a:off x="8241553" y="2651152"/>
              <a:ext cx="1826141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项目介绍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2041CB8E-1684-EDB7-A835-25025D1D892A}"/>
              </a:ext>
            </a:extLst>
          </p:cNvPr>
          <p:cNvGrpSpPr/>
          <p:nvPr/>
        </p:nvGrpSpPr>
        <p:grpSpPr>
          <a:xfrm>
            <a:off x="6616067" y="2526140"/>
            <a:ext cx="1026964" cy="743358"/>
            <a:chOff x="6616067" y="2526140"/>
            <a:chExt cx="1026964" cy="743358"/>
          </a:xfrm>
        </p:grpSpPr>
        <p:sp>
          <p:nvSpPr>
            <p:cNvPr id="11" name="矩形: 剪去单角 10">
              <a:extLst>
                <a:ext uri="{FF2B5EF4-FFF2-40B4-BE49-F238E27FC236}">
                  <a16:creationId xmlns:a16="http://schemas.microsoft.com/office/drawing/2014/main" id="{66C665AF-3C3A-4DE5-ECD8-9BBA08B10DDC}"/>
                </a:ext>
              </a:extLst>
            </p:cNvPr>
            <p:cNvSpPr/>
            <p:nvPr/>
          </p:nvSpPr>
          <p:spPr>
            <a:xfrm>
              <a:off x="6616067" y="2526140"/>
              <a:ext cx="1026964" cy="743358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C845EB8-7BB6-B792-8570-BA5A85C5188B}"/>
                </a:ext>
              </a:extLst>
            </p:cNvPr>
            <p:cNvSpPr txBox="1"/>
            <p:nvPr/>
          </p:nvSpPr>
          <p:spPr>
            <a:xfrm>
              <a:off x="6767912" y="2651152"/>
              <a:ext cx="72327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CB6EE18-6C8D-A2CD-677C-E6CF6408ED09}"/>
              </a:ext>
            </a:extLst>
          </p:cNvPr>
          <p:cNvGrpSpPr/>
          <p:nvPr/>
        </p:nvGrpSpPr>
        <p:grpSpPr>
          <a:xfrm>
            <a:off x="7821548" y="3652717"/>
            <a:ext cx="2616068" cy="743358"/>
            <a:chOff x="7821548" y="3652717"/>
            <a:chExt cx="2616068" cy="743358"/>
          </a:xfrm>
        </p:grpSpPr>
        <p:sp>
          <p:nvSpPr>
            <p:cNvPr id="6" name="矩形: 剪去单角 5">
              <a:extLst>
                <a:ext uri="{FF2B5EF4-FFF2-40B4-BE49-F238E27FC236}">
                  <a16:creationId xmlns:a16="http://schemas.microsoft.com/office/drawing/2014/main" id="{91B6D55A-1C01-6388-8517-EA4DD6C64082}"/>
                </a:ext>
              </a:extLst>
            </p:cNvPr>
            <p:cNvSpPr/>
            <p:nvPr/>
          </p:nvSpPr>
          <p:spPr>
            <a:xfrm>
              <a:off x="7821548" y="3652717"/>
              <a:ext cx="2616068" cy="743358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alpha val="20000"/>
                    <a:lumMod val="10000"/>
                    <a:lumOff val="9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7AAB71CC-F0CB-2A5D-0CB5-EBFB6EF392E6}"/>
                </a:ext>
              </a:extLst>
            </p:cNvPr>
            <p:cNvSpPr txBox="1"/>
            <p:nvPr/>
          </p:nvSpPr>
          <p:spPr>
            <a:xfrm>
              <a:off x="8241553" y="3777729"/>
              <a:ext cx="1826141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产品运营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092060E-0CC4-B117-CD1C-4458B2B74BD8}"/>
              </a:ext>
            </a:extLst>
          </p:cNvPr>
          <p:cNvGrpSpPr/>
          <p:nvPr/>
        </p:nvGrpSpPr>
        <p:grpSpPr>
          <a:xfrm>
            <a:off x="6616067" y="3652717"/>
            <a:ext cx="1026964" cy="743358"/>
            <a:chOff x="6616067" y="3652717"/>
            <a:chExt cx="1026964" cy="743358"/>
          </a:xfrm>
        </p:grpSpPr>
        <p:sp>
          <p:nvSpPr>
            <p:cNvPr id="14" name="矩形: 剪去单角 13">
              <a:extLst>
                <a:ext uri="{FF2B5EF4-FFF2-40B4-BE49-F238E27FC236}">
                  <a16:creationId xmlns:a16="http://schemas.microsoft.com/office/drawing/2014/main" id="{9C5DE4E6-9705-B90E-2421-0D025FB0E7D4}"/>
                </a:ext>
              </a:extLst>
            </p:cNvPr>
            <p:cNvSpPr/>
            <p:nvPr/>
          </p:nvSpPr>
          <p:spPr>
            <a:xfrm>
              <a:off x="6616067" y="3652717"/>
              <a:ext cx="1026964" cy="743358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94DC206-8F8F-13DC-80CD-C7ECC1B140C2}"/>
                </a:ext>
              </a:extLst>
            </p:cNvPr>
            <p:cNvSpPr txBox="1"/>
            <p:nvPr/>
          </p:nvSpPr>
          <p:spPr>
            <a:xfrm>
              <a:off x="6767912" y="3777729"/>
              <a:ext cx="72327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2BCE563-F167-E09A-6780-1BE5CA149ECE}"/>
              </a:ext>
            </a:extLst>
          </p:cNvPr>
          <p:cNvGrpSpPr/>
          <p:nvPr/>
        </p:nvGrpSpPr>
        <p:grpSpPr>
          <a:xfrm>
            <a:off x="7821548" y="4779293"/>
            <a:ext cx="2616068" cy="743358"/>
            <a:chOff x="7821548" y="4779293"/>
            <a:chExt cx="2616068" cy="743358"/>
          </a:xfrm>
        </p:grpSpPr>
        <p:sp>
          <p:nvSpPr>
            <p:cNvPr id="7" name="矩形: 剪去单角 6">
              <a:extLst>
                <a:ext uri="{FF2B5EF4-FFF2-40B4-BE49-F238E27FC236}">
                  <a16:creationId xmlns:a16="http://schemas.microsoft.com/office/drawing/2014/main" id="{CD62B952-A094-0A5C-0A9D-9CFF7EF56F99}"/>
                </a:ext>
              </a:extLst>
            </p:cNvPr>
            <p:cNvSpPr/>
            <p:nvPr/>
          </p:nvSpPr>
          <p:spPr>
            <a:xfrm>
              <a:off x="7821548" y="4779293"/>
              <a:ext cx="2616068" cy="743358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alpha val="20000"/>
                    <a:lumMod val="10000"/>
                    <a:lumOff val="9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A8415A2-1658-247B-BBBF-77C5157FBC94}"/>
                </a:ext>
              </a:extLst>
            </p:cNvPr>
            <p:cNvSpPr txBox="1"/>
            <p:nvPr/>
          </p:nvSpPr>
          <p:spPr>
            <a:xfrm>
              <a:off x="8241553" y="4904305"/>
              <a:ext cx="1826141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lang="zh-CN" altLang="en-US" sz="3200" dirty="0">
                  <a:latin typeface="+mj-ea"/>
                  <a:ea typeface="+mj-ea"/>
                </a:rPr>
                <a:t>发展计划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8F54D59-D215-DB26-3EEA-B659CCB80181}"/>
              </a:ext>
            </a:extLst>
          </p:cNvPr>
          <p:cNvGrpSpPr/>
          <p:nvPr/>
        </p:nvGrpSpPr>
        <p:grpSpPr>
          <a:xfrm>
            <a:off x="6616067" y="4779293"/>
            <a:ext cx="1026964" cy="743358"/>
            <a:chOff x="6616067" y="4779293"/>
            <a:chExt cx="1026964" cy="743358"/>
          </a:xfrm>
        </p:grpSpPr>
        <p:sp>
          <p:nvSpPr>
            <p:cNvPr id="17" name="矩形: 剪去单角 16">
              <a:extLst>
                <a:ext uri="{FF2B5EF4-FFF2-40B4-BE49-F238E27FC236}">
                  <a16:creationId xmlns:a16="http://schemas.microsoft.com/office/drawing/2014/main" id="{2D4589EB-A075-76B6-9565-4CFA543374BF}"/>
                </a:ext>
              </a:extLst>
            </p:cNvPr>
            <p:cNvSpPr/>
            <p:nvPr/>
          </p:nvSpPr>
          <p:spPr>
            <a:xfrm>
              <a:off x="6616067" y="4779293"/>
              <a:ext cx="1026964" cy="743358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6953A80-E236-CA20-316C-2680298515CD}"/>
                </a:ext>
              </a:extLst>
            </p:cNvPr>
            <p:cNvSpPr txBox="1"/>
            <p:nvPr/>
          </p:nvSpPr>
          <p:spPr>
            <a:xfrm>
              <a:off x="6767912" y="4904305"/>
              <a:ext cx="723275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9774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75AC447-28AE-64C2-27E5-E4A7874B1C9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8FBE015-706E-8812-5E11-9BE442502BC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团队介绍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4E613A-790B-68F6-AB5C-6A28BBB53D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Team introduction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658D9493-65C8-6DAB-0F82-8FDB24010428}"/>
              </a:ext>
            </a:extLst>
          </p:cNvPr>
          <p:cNvGrpSpPr/>
          <p:nvPr/>
        </p:nvGrpSpPr>
        <p:grpSpPr>
          <a:xfrm>
            <a:off x="7144507" y="560797"/>
            <a:ext cx="4369949" cy="282539"/>
            <a:chOff x="7144507" y="560797"/>
            <a:chExt cx="4369949" cy="28253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FD0CE48-60D6-D578-C808-D2D860EB68F1}"/>
                </a:ext>
              </a:extLst>
            </p:cNvPr>
            <p:cNvSpPr txBox="1"/>
            <p:nvPr userDrawn="1"/>
          </p:nvSpPr>
          <p:spPr>
            <a:xfrm>
              <a:off x="7313609" y="591148"/>
              <a:ext cx="820738" cy="24622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dirty="0">
                  <a:solidFill>
                    <a:schemeClr val="accent1"/>
                  </a:solidFill>
                  <a:latin typeface="+mj-ea"/>
                  <a:ea typeface="+mj-ea"/>
                </a:rPr>
                <a:t>团队介绍</a:t>
              </a:r>
            </a:p>
          </p:txBody>
        </p:sp>
        <p:sp>
          <p:nvSpPr>
            <p:cNvPr id="7" name="矩形: 剪去单角 6">
              <a:extLst>
                <a:ext uri="{FF2B5EF4-FFF2-40B4-BE49-F238E27FC236}">
                  <a16:creationId xmlns:a16="http://schemas.microsoft.com/office/drawing/2014/main" id="{9AC481F8-5AA5-A0A7-414D-510E247D9420}"/>
                </a:ext>
              </a:extLst>
            </p:cNvPr>
            <p:cNvSpPr/>
            <p:nvPr userDrawn="1"/>
          </p:nvSpPr>
          <p:spPr>
            <a:xfrm>
              <a:off x="7144507" y="560797"/>
              <a:ext cx="1210240" cy="282539"/>
            </a:xfrm>
            <a:prstGeom prst="snip1Rect">
              <a:avLst/>
            </a:prstGeom>
            <a:noFill/>
            <a:ln w="3238">
              <a:solidFill>
                <a:srgbClr val="00339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317" tIns="11659" rIns="23317" bIns="11659" rtlCol="0" anchor="ctr"/>
            <a:lstStyle/>
            <a:p>
              <a:pPr algn="ctr"/>
              <a:endParaRPr lang="zh-CN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0A36309-F837-F336-61B0-AF9842DD7040}"/>
                </a:ext>
              </a:extLst>
            </p:cNvPr>
            <p:cNvSpPr txBox="1"/>
            <p:nvPr userDrawn="1"/>
          </p:nvSpPr>
          <p:spPr>
            <a:xfrm>
              <a:off x="8697926" y="594344"/>
              <a:ext cx="718145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>
                  <a:latin typeface="+mn-ea"/>
                </a:rPr>
                <a:t>项目介绍</a:t>
              </a:r>
              <a:endParaRPr lang="zh-CN" altLang="en-US" sz="1400" dirty="0">
                <a:latin typeface="+mn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5153F18-075E-F296-D151-A11CCBBC2783}"/>
                </a:ext>
              </a:extLst>
            </p:cNvPr>
            <p:cNvSpPr txBox="1"/>
            <p:nvPr userDrawn="1"/>
          </p:nvSpPr>
          <p:spPr>
            <a:xfrm>
              <a:off x="9747120" y="594344"/>
              <a:ext cx="718145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>
                  <a:latin typeface="+mn-ea"/>
                </a:rPr>
                <a:t>产品运营</a:t>
              </a:r>
              <a:endParaRPr lang="zh-CN" altLang="en-US" sz="1400" dirty="0">
                <a:latin typeface="+mn-ea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5584437-5465-70D5-3CBD-5D94F4BF6E0D}"/>
                </a:ext>
              </a:extLst>
            </p:cNvPr>
            <p:cNvSpPr txBox="1"/>
            <p:nvPr userDrawn="1"/>
          </p:nvSpPr>
          <p:spPr>
            <a:xfrm>
              <a:off x="10796311" y="594344"/>
              <a:ext cx="718145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latin typeface="+mn-ea"/>
                </a:rPr>
                <a:t>发展计划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22147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城市的高楼大厦&#10;&#10;描述已自动生成">
            <a:extLst>
              <a:ext uri="{FF2B5EF4-FFF2-40B4-BE49-F238E27FC236}">
                <a16:creationId xmlns:a16="http://schemas.microsoft.com/office/drawing/2014/main" id="{8758D5B6-A434-A771-38BB-28C2D277F5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 amt="6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9290" y="0"/>
            <a:ext cx="6002710" cy="6858000"/>
          </a:xfrm>
          <a:custGeom>
            <a:avLst/>
            <a:gdLst>
              <a:gd name="connsiteX0" fmla="*/ 0 w 6002710"/>
              <a:gd name="connsiteY0" fmla="*/ 0 h 6858000"/>
              <a:gd name="connsiteX1" fmla="*/ 6002710 w 6002710"/>
              <a:gd name="connsiteY1" fmla="*/ 0 h 6858000"/>
              <a:gd name="connsiteX2" fmla="*/ 6002710 w 6002710"/>
              <a:gd name="connsiteY2" fmla="*/ 6858000 h 6858000"/>
              <a:gd name="connsiteX3" fmla="*/ 2432052 w 600271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02710" h="6858000">
                <a:moveTo>
                  <a:pt x="0" y="0"/>
                </a:moveTo>
                <a:lnTo>
                  <a:pt x="6002710" y="0"/>
                </a:lnTo>
                <a:lnTo>
                  <a:pt x="6002710" y="6858000"/>
                </a:lnTo>
                <a:lnTo>
                  <a:pt x="2432052" y="6858000"/>
                </a:lnTo>
                <a:close/>
              </a:path>
            </a:pathLst>
          </a:custGeom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D088171-FF93-7657-3F3B-6303F5B8099F}"/>
              </a:ext>
            </a:extLst>
          </p:cNvPr>
          <p:cNvSpPr/>
          <p:nvPr/>
        </p:nvSpPr>
        <p:spPr>
          <a:xfrm rot="16200000">
            <a:off x="1150018" y="4543423"/>
            <a:ext cx="891980" cy="1847666"/>
          </a:xfrm>
          <a:custGeom>
            <a:avLst/>
            <a:gdLst>
              <a:gd name="connsiteX0" fmla="*/ 2592370 w 2639504"/>
              <a:gd name="connsiteY0" fmla="*/ 5373261 h 5467529"/>
              <a:gd name="connsiteX1" fmla="*/ 2639504 w 2639504"/>
              <a:gd name="connsiteY1" fmla="*/ 5420395 h 5467529"/>
              <a:gd name="connsiteX2" fmla="*/ 2592370 w 2639504"/>
              <a:gd name="connsiteY2" fmla="*/ 5467529 h 5467529"/>
              <a:gd name="connsiteX3" fmla="*/ 2545236 w 2639504"/>
              <a:gd name="connsiteY3" fmla="*/ 5420395 h 5467529"/>
              <a:gd name="connsiteX4" fmla="*/ 2592370 w 2639504"/>
              <a:gd name="connsiteY4" fmla="*/ 5373261 h 5467529"/>
              <a:gd name="connsiteX5" fmla="*/ 2309566 w 2639504"/>
              <a:gd name="connsiteY5" fmla="*/ 5373261 h 5467529"/>
              <a:gd name="connsiteX6" fmla="*/ 2356700 w 2639504"/>
              <a:gd name="connsiteY6" fmla="*/ 5420395 h 5467529"/>
              <a:gd name="connsiteX7" fmla="*/ 2309566 w 2639504"/>
              <a:gd name="connsiteY7" fmla="*/ 5467529 h 5467529"/>
              <a:gd name="connsiteX8" fmla="*/ 2262432 w 2639504"/>
              <a:gd name="connsiteY8" fmla="*/ 5420395 h 5467529"/>
              <a:gd name="connsiteX9" fmla="*/ 2309566 w 2639504"/>
              <a:gd name="connsiteY9" fmla="*/ 5373261 h 5467529"/>
              <a:gd name="connsiteX10" fmla="*/ 2026762 w 2639504"/>
              <a:gd name="connsiteY10" fmla="*/ 5373261 h 5467529"/>
              <a:gd name="connsiteX11" fmla="*/ 2073896 w 2639504"/>
              <a:gd name="connsiteY11" fmla="*/ 5420395 h 5467529"/>
              <a:gd name="connsiteX12" fmla="*/ 2026762 w 2639504"/>
              <a:gd name="connsiteY12" fmla="*/ 5467529 h 5467529"/>
              <a:gd name="connsiteX13" fmla="*/ 1979628 w 2639504"/>
              <a:gd name="connsiteY13" fmla="*/ 5420395 h 5467529"/>
              <a:gd name="connsiteX14" fmla="*/ 2026762 w 2639504"/>
              <a:gd name="connsiteY14" fmla="*/ 5373261 h 5467529"/>
              <a:gd name="connsiteX15" fmla="*/ 1743958 w 2639504"/>
              <a:gd name="connsiteY15" fmla="*/ 5373261 h 5467529"/>
              <a:gd name="connsiteX16" fmla="*/ 1791092 w 2639504"/>
              <a:gd name="connsiteY16" fmla="*/ 5420395 h 5467529"/>
              <a:gd name="connsiteX17" fmla="*/ 1743958 w 2639504"/>
              <a:gd name="connsiteY17" fmla="*/ 5467529 h 5467529"/>
              <a:gd name="connsiteX18" fmla="*/ 1696824 w 2639504"/>
              <a:gd name="connsiteY18" fmla="*/ 5420395 h 5467529"/>
              <a:gd name="connsiteX19" fmla="*/ 1743958 w 2639504"/>
              <a:gd name="connsiteY19" fmla="*/ 5373261 h 5467529"/>
              <a:gd name="connsiteX20" fmla="*/ 1461154 w 2639504"/>
              <a:gd name="connsiteY20" fmla="*/ 5373261 h 5467529"/>
              <a:gd name="connsiteX21" fmla="*/ 1508288 w 2639504"/>
              <a:gd name="connsiteY21" fmla="*/ 5420395 h 5467529"/>
              <a:gd name="connsiteX22" fmla="*/ 1461154 w 2639504"/>
              <a:gd name="connsiteY22" fmla="*/ 5467529 h 5467529"/>
              <a:gd name="connsiteX23" fmla="*/ 1414020 w 2639504"/>
              <a:gd name="connsiteY23" fmla="*/ 5420395 h 5467529"/>
              <a:gd name="connsiteX24" fmla="*/ 1461154 w 2639504"/>
              <a:gd name="connsiteY24" fmla="*/ 5373261 h 5467529"/>
              <a:gd name="connsiteX25" fmla="*/ 1178350 w 2639504"/>
              <a:gd name="connsiteY25" fmla="*/ 5373261 h 5467529"/>
              <a:gd name="connsiteX26" fmla="*/ 1225484 w 2639504"/>
              <a:gd name="connsiteY26" fmla="*/ 5420395 h 5467529"/>
              <a:gd name="connsiteX27" fmla="*/ 1178350 w 2639504"/>
              <a:gd name="connsiteY27" fmla="*/ 5467529 h 5467529"/>
              <a:gd name="connsiteX28" fmla="*/ 1131216 w 2639504"/>
              <a:gd name="connsiteY28" fmla="*/ 5420395 h 5467529"/>
              <a:gd name="connsiteX29" fmla="*/ 1178350 w 2639504"/>
              <a:gd name="connsiteY29" fmla="*/ 5373261 h 5467529"/>
              <a:gd name="connsiteX30" fmla="*/ 895546 w 2639504"/>
              <a:gd name="connsiteY30" fmla="*/ 5373261 h 5467529"/>
              <a:gd name="connsiteX31" fmla="*/ 942680 w 2639504"/>
              <a:gd name="connsiteY31" fmla="*/ 5420395 h 5467529"/>
              <a:gd name="connsiteX32" fmla="*/ 895546 w 2639504"/>
              <a:gd name="connsiteY32" fmla="*/ 5467529 h 5467529"/>
              <a:gd name="connsiteX33" fmla="*/ 848412 w 2639504"/>
              <a:gd name="connsiteY33" fmla="*/ 5420395 h 5467529"/>
              <a:gd name="connsiteX34" fmla="*/ 895546 w 2639504"/>
              <a:gd name="connsiteY34" fmla="*/ 5373261 h 5467529"/>
              <a:gd name="connsiteX35" fmla="*/ 612742 w 2639504"/>
              <a:gd name="connsiteY35" fmla="*/ 5373261 h 5467529"/>
              <a:gd name="connsiteX36" fmla="*/ 659876 w 2639504"/>
              <a:gd name="connsiteY36" fmla="*/ 5420395 h 5467529"/>
              <a:gd name="connsiteX37" fmla="*/ 612742 w 2639504"/>
              <a:gd name="connsiteY37" fmla="*/ 5467529 h 5467529"/>
              <a:gd name="connsiteX38" fmla="*/ 565608 w 2639504"/>
              <a:gd name="connsiteY38" fmla="*/ 5420395 h 5467529"/>
              <a:gd name="connsiteX39" fmla="*/ 612742 w 2639504"/>
              <a:gd name="connsiteY39" fmla="*/ 5373261 h 5467529"/>
              <a:gd name="connsiteX40" fmla="*/ 329938 w 2639504"/>
              <a:gd name="connsiteY40" fmla="*/ 5373261 h 5467529"/>
              <a:gd name="connsiteX41" fmla="*/ 377072 w 2639504"/>
              <a:gd name="connsiteY41" fmla="*/ 5420395 h 5467529"/>
              <a:gd name="connsiteX42" fmla="*/ 329938 w 2639504"/>
              <a:gd name="connsiteY42" fmla="*/ 5467529 h 5467529"/>
              <a:gd name="connsiteX43" fmla="*/ 282804 w 2639504"/>
              <a:gd name="connsiteY43" fmla="*/ 5420395 h 5467529"/>
              <a:gd name="connsiteX44" fmla="*/ 329938 w 2639504"/>
              <a:gd name="connsiteY44" fmla="*/ 5373261 h 5467529"/>
              <a:gd name="connsiteX45" fmla="*/ 47134 w 2639504"/>
              <a:gd name="connsiteY45" fmla="*/ 5373261 h 5467529"/>
              <a:gd name="connsiteX46" fmla="*/ 94268 w 2639504"/>
              <a:gd name="connsiteY46" fmla="*/ 5420395 h 5467529"/>
              <a:gd name="connsiteX47" fmla="*/ 47134 w 2639504"/>
              <a:gd name="connsiteY47" fmla="*/ 5467529 h 5467529"/>
              <a:gd name="connsiteX48" fmla="*/ 0 w 2639504"/>
              <a:gd name="connsiteY48" fmla="*/ 5420395 h 5467529"/>
              <a:gd name="connsiteX49" fmla="*/ 47134 w 2639504"/>
              <a:gd name="connsiteY49" fmla="*/ 5373261 h 5467529"/>
              <a:gd name="connsiteX50" fmla="*/ 2592370 w 2639504"/>
              <a:gd name="connsiteY50" fmla="*/ 5090457 h 5467529"/>
              <a:gd name="connsiteX51" fmla="*/ 2639504 w 2639504"/>
              <a:gd name="connsiteY51" fmla="*/ 5137591 h 5467529"/>
              <a:gd name="connsiteX52" fmla="*/ 2592370 w 2639504"/>
              <a:gd name="connsiteY52" fmla="*/ 5184725 h 5467529"/>
              <a:gd name="connsiteX53" fmla="*/ 2545236 w 2639504"/>
              <a:gd name="connsiteY53" fmla="*/ 5137591 h 5467529"/>
              <a:gd name="connsiteX54" fmla="*/ 2592370 w 2639504"/>
              <a:gd name="connsiteY54" fmla="*/ 5090457 h 5467529"/>
              <a:gd name="connsiteX55" fmla="*/ 2309566 w 2639504"/>
              <a:gd name="connsiteY55" fmla="*/ 5090457 h 5467529"/>
              <a:gd name="connsiteX56" fmla="*/ 2356700 w 2639504"/>
              <a:gd name="connsiteY56" fmla="*/ 5137591 h 5467529"/>
              <a:gd name="connsiteX57" fmla="*/ 2309566 w 2639504"/>
              <a:gd name="connsiteY57" fmla="*/ 5184725 h 5467529"/>
              <a:gd name="connsiteX58" fmla="*/ 2262432 w 2639504"/>
              <a:gd name="connsiteY58" fmla="*/ 5137591 h 5467529"/>
              <a:gd name="connsiteX59" fmla="*/ 2309566 w 2639504"/>
              <a:gd name="connsiteY59" fmla="*/ 5090457 h 5467529"/>
              <a:gd name="connsiteX60" fmla="*/ 2026762 w 2639504"/>
              <a:gd name="connsiteY60" fmla="*/ 5090457 h 5467529"/>
              <a:gd name="connsiteX61" fmla="*/ 2073896 w 2639504"/>
              <a:gd name="connsiteY61" fmla="*/ 5137591 h 5467529"/>
              <a:gd name="connsiteX62" fmla="*/ 2026762 w 2639504"/>
              <a:gd name="connsiteY62" fmla="*/ 5184725 h 5467529"/>
              <a:gd name="connsiteX63" fmla="*/ 1979628 w 2639504"/>
              <a:gd name="connsiteY63" fmla="*/ 5137591 h 5467529"/>
              <a:gd name="connsiteX64" fmla="*/ 2026762 w 2639504"/>
              <a:gd name="connsiteY64" fmla="*/ 5090457 h 5467529"/>
              <a:gd name="connsiteX65" fmla="*/ 1743958 w 2639504"/>
              <a:gd name="connsiteY65" fmla="*/ 5090457 h 5467529"/>
              <a:gd name="connsiteX66" fmla="*/ 1791092 w 2639504"/>
              <a:gd name="connsiteY66" fmla="*/ 5137591 h 5467529"/>
              <a:gd name="connsiteX67" fmla="*/ 1743958 w 2639504"/>
              <a:gd name="connsiteY67" fmla="*/ 5184725 h 5467529"/>
              <a:gd name="connsiteX68" fmla="*/ 1696824 w 2639504"/>
              <a:gd name="connsiteY68" fmla="*/ 5137591 h 5467529"/>
              <a:gd name="connsiteX69" fmla="*/ 1743958 w 2639504"/>
              <a:gd name="connsiteY69" fmla="*/ 5090457 h 5467529"/>
              <a:gd name="connsiteX70" fmla="*/ 1461154 w 2639504"/>
              <a:gd name="connsiteY70" fmla="*/ 5090457 h 5467529"/>
              <a:gd name="connsiteX71" fmla="*/ 1508288 w 2639504"/>
              <a:gd name="connsiteY71" fmla="*/ 5137591 h 5467529"/>
              <a:gd name="connsiteX72" fmla="*/ 1461154 w 2639504"/>
              <a:gd name="connsiteY72" fmla="*/ 5184725 h 5467529"/>
              <a:gd name="connsiteX73" fmla="*/ 1414020 w 2639504"/>
              <a:gd name="connsiteY73" fmla="*/ 5137591 h 5467529"/>
              <a:gd name="connsiteX74" fmla="*/ 1461154 w 2639504"/>
              <a:gd name="connsiteY74" fmla="*/ 5090457 h 5467529"/>
              <a:gd name="connsiteX75" fmla="*/ 1178350 w 2639504"/>
              <a:gd name="connsiteY75" fmla="*/ 5090457 h 5467529"/>
              <a:gd name="connsiteX76" fmla="*/ 1225484 w 2639504"/>
              <a:gd name="connsiteY76" fmla="*/ 5137591 h 5467529"/>
              <a:gd name="connsiteX77" fmla="*/ 1178350 w 2639504"/>
              <a:gd name="connsiteY77" fmla="*/ 5184725 h 5467529"/>
              <a:gd name="connsiteX78" fmla="*/ 1131216 w 2639504"/>
              <a:gd name="connsiteY78" fmla="*/ 5137591 h 5467529"/>
              <a:gd name="connsiteX79" fmla="*/ 1178350 w 2639504"/>
              <a:gd name="connsiteY79" fmla="*/ 5090457 h 5467529"/>
              <a:gd name="connsiteX80" fmla="*/ 895546 w 2639504"/>
              <a:gd name="connsiteY80" fmla="*/ 5090457 h 5467529"/>
              <a:gd name="connsiteX81" fmla="*/ 942680 w 2639504"/>
              <a:gd name="connsiteY81" fmla="*/ 5137591 h 5467529"/>
              <a:gd name="connsiteX82" fmla="*/ 895546 w 2639504"/>
              <a:gd name="connsiteY82" fmla="*/ 5184725 h 5467529"/>
              <a:gd name="connsiteX83" fmla="*/ 848412 w 2639504"/>
              <a:gd name="connsiteY83" fmla="*/ 5137591 h 5467529"/>
              <a:gd name="connsiteX84" fmla="*/ 895546 w 2639504"/>
              <a:gd name="connsiteY84" fmla="*/ 5090457 h 5467529"/>
              <a:gd name="connsiteX85" fmla="*/ 612742 w 2639504"/>
              <a:gd name="connsiteY85" fmla="*/ 5090457 h 5467529"/>
              <a:gd name="connsiteX86" fmla="*/ 659876 w 2639504"/>
              <a:gd name="connsiteY86" fmla="*/ 5137591 h 5467529"/>
              <a:gd name="connsiteX87" fmla="*/ 612742 w 2639504"/>
              <a:gd name="connsiteY87" fmla="*/ 5184725 h 5467529"/>
              <a:gd name="connsiteX88" fmla="*/ 565608 w 2639504"/>
              <a:gd name="connsiteY88" fmla="*/ 5137591 h 5467529"/>
              <a:gd name="connsiteX89" fmla="*/ 612742 w 2639504"/>
              <a:gd name="connsiteY89" fmla="*/ 5090457 h 5467529"/>
              <a:gd name="connsiteX90" fmla="*/ 329938 w 2639504"/>
              <a:gd name="connsiteY90" fmla="*/ 5090457 h 5467529"/>
              <a:gd name="connsiteX91" fmla="*/ 377072 w 2639504"/>
              <a:gd name="connsiteY91" fmla="*/ 5137591 h 5467529"/>
              <a:gd name="connsiteX92" fmla="*/ 329938 w 2639504"/>
              <a:gd name="connsiteY92" fmla="*/ 5184725 h 5467529"/>
              <a:gd name="connsiteX93" fmla="*/ 282804 w 2639504"/>
              <a:gd name="connsiteY93" fmla="*/ 5137591 h 5467529"/>
              <a:gd name="connsiteX94" fmla="*/ 329938 w 2639504"/>
              <a:gd name="connsiteY94" fmla="*/ 5090457 h 5467529"/>
              <a:gd name="connsiteX95" fmla="*/ 47134 w 2639504"/>
              <a:gd name="connsiteY95" fmla="*/ 5090457 h 5467529"/>
              <a:gd name="connsiteX96" fmla="*/ 94268 w 2639504"/>
              <a:gd name="connsiteY96" fmla="*/ 5137591 h 5467529"/>
              <a:gd name="connsiteX97" fmla="*/ 47134 w 2639504"/>
              <a:gd name="connsiteY97" fmla="*/ 5184725 h 5467529"/>
              <a:gd name="connsiteX98" fmla="*/ 0 w 2639504"/>
              <a:gd name="connsiteY98" fmla="*/ 5137591 h 5467529"/>
              <a:gd name="connsiteX99" fmla="*/ 47134 w 2639504"/>
              <a:gd name="connsiteY99" fmla="*/ 5090457 h 5467529"/>
              <a:gd name="connsiteX100" fmla="*/ 2592370 w 2639504"/>
              <a:gd name="connsiteY100" fmla="*/ 4807653 h 5467529"/>
              <a:gd name="connsiteX101" fmla="*/ 2639504 w 2639504"/>
              <a:gd name="connsiteY101" fmla="*/ 4854787 h 5467529"/>
              <a:gd name="connsiteX102" fmla="*/ 2592370 w 2639504"/>
              <a:gd name="connsiteY102" fmla="*/ 4901921 h 5467529"/>
              <a:gd name="connsiteX103" fmla="*/ 2545236 w 2639504"/>
              <a:gd name="connsiteY103" fmla="*/ 4854787 h 5467529"/>
              <a:gd name="connsiteX104" fmla="*/ 2592370 w 2639504"/>
              <a:gd name="connsiteY104" fmla="*/ 4807653 h 5467529"/>
              <a:gd name="connsiteX105" fmla="*/ 2309566 w 2639504"/>
              <a:gd name="connsiteY105" fmla="*/ 4807653 h 5467529"/>
              <a:gd name="connsiteX106" fmla="*/ 2356700 w 2639504"/>
              <a:gd name="connsiteY106" fmla="*/ 4854787 h 5467529"/>
              <a:gd name="connsiteX107" fmla="*/ 2309566 w 2639504"/>
              <a:gd name="connsiteY107" fmla="*/ 4901921 h 5467529"/>
              <a:gd name="connsiteX108" fmla="*/ 2262432 w 2639504"/>
              <a:gd name="connsiteY108" fmla="*/ 4854787 h 5467529"/>
              <a:gd name="connsiteX109" fmla="*/ 2309566 w 2639504"/>
              <a:gd name="connsiteY109" fmla="*/ 4807653 h 5467529"/>
              <a:gd name="connsiteX110" fmla="*/ 2026762 w 2639504"/>
              <a:gd name="connsiteY110" fmla="*/ 4807653 h 5467529"/>
              <a:gd name="connsiteX111" fmla="*/ 2073896 w 2639504"/>
              <a:gd name="connsiteY111" fmla="*/ 4854787 h 5467529"/>
              <a:gd name="connsiteX112" fmla="*/ 2026762 w 2639504"/>
              <a:gd name="connsiteY112" fmla="*/ 4901921 h 5467529"/>
              <a:gd name="connsiteX113" fmla="*/ 1979628 w 2639504"/>
              <a:gd name="connsiteY113" fmla="*/ 4854787 h 5467529"/>
              <a:gd name="connsiteX114" fmla="*/ 2026762 w 2639504"/>
              <a:gd name="connsiteY114" fmla="*/ 4807653 h 5467529"/>
              <a:gd name="connsiteX115" fmla="*/ 1743958 w 2639504"/>
              <a:gd name="connsiteY115" fmla="*/ 4807653 h 5467529"/>
              <a:gd name="connsiteX116" fmla="*/ 1791092 w 2639504"/>
              <a:gd name="connsiteY116" fmla="*/ 4854787 h 5467529"/>
              <a:gd name="connsiteX117" fmla="*/ 1743958 w 2639504"/>
              <a:gd name="connsiteY117" fmla="*/ 4901921 h 5467529"/>
              <a:gd name="connsiteX118" fmla="*/ 1696824 w 2639504"/>
              <a:gd name="connsiteY118" fmla="*/ 4854787 h 5467529"/>
              <a:gd name="connsiteX119" fmla="*/ 1743958 w 2639504"/>
              <a:gd name="connsiteY119" fmla="*/ 4807653 h 5467529"/>
              <a:gd name="connsiteX120" fmla="*/ 1461154 w 2639504"/>
              <a:gd name="connsiteY120" fmla="*/ 4807653 h 5467529"/>
              <a:gd name="connsiteX121" fmla="*/ 1508288 w 2639504"/>
              <a:gd name="connsiteY121" fmla="*/ 4854787 h 5467529"/>
              <a:gd name="connsiteX122" fmla="*/ 1461154 w 2639504"/>
              <a:gd name="connsiteY122" fmla="*/ 4901921 h 5467529"/>
              <a:gd name="connsiteX123" fmla="*/ 1414020 w 2639504"/>
              <a:gd name="connsiteY123" fmla="*/ 4854787 h 5467529"/>
              <a:gd name="connsiteX124" fmla="*/ 1461154 w 2639504"/>
              <a:gd name="connsiteY124" fmla="*/ 4807653 h 5467529"/>
              <a:gd name="connsiteX125" fmla="*/ 1178350 w 2639504"/>
              <a:gd name="connsiteY125" fmla="*/ 4807653 h 5467529"/>
              <a:gd name="connsiteX126" fmla="*/ 1225484 w 2639504"/>
              <a:gd name="connsiteY126" fmla="*/ 4854787 h 5467529"/>
              <a:gd name="connsiteX127" fmla="*/ 1178350 w 2639504"/>
              <a:gd name="connsiteY127" fmla="*/ 4901921 h 5467529"/>
              <a:gd name="connsiteX128" fmla="*/ 1131216 w 2639504"/>
              <a:gd name="connsiteY128" fmla="*/ 4854787 h 5467529"/>
              <a:gd name="connsiteX129" fmla="*/ 1178350 w 2639504"/>
              <a:gd name="connsiteY129" fmla="*/ 4807653 h 5467529"/>
              <a:gd name="connsiteX130" fmla="*/ 895546 w 2639504"/>
              <a:gd name="connsiteY130" fmla="*/ 4807653 h 5467529"/>
              <a:gd name="connsiteX131" fmla="*/ 942680 w 2639504"/>
              <a:gd name="connsiteY131" fmla="*/ 4854787 h 5467529"/>
              <a:gd name="connsiteX132" fmla="*/ 895546 w 2639504"/>
              <a:gd name="connsiteY132" fmla="*/ 4901921 h 5467529"/>
              <a:gd name="connsiteX133" fmla="*/ 848412 w 2639504"/>
              <a:gd name="connsiteY133" fmla="*/ 4854787 h 5467529"/>
              <a:gd name="connsiteX134" fmla="*/ 895546 w 2639504"/>
              <a:gd name="connsiteY134" fmla="*/ 4807653 h 5467529"/>
              <a:gd name="connsiteX135" fmla="*/ 612742 w 2639504"/>
              <a:gd name="connsiteY135" fmla="*/ 4807653 h 5467529"/>
              <a:gd name="connsiteX136" fmla="*/ 659876 w 2639504"/>
              <a:gd name="connsiteY136" fmla="*/ 4854787 h 5467529"/>
              <a:gd name="connsiteX137" fmla="*/ 612742 w 2639504"/>
              <a:gd name="connsiteY137" fmla="*/ 4901921 h 5467529"/>
              <a:gd name="connsiteX138" fmla="*/ 565608 w 2639504"/>
              <a:gd name="connsiteY138" fmla="*/ 4854787 h 5467529"/>
              <a:gd name="connsiteX139" fmla="*/ 612742 w 2639504"/>
              <a:gd name="connsiteY139" fmla="*/ 4807653 h 5467529"/>
              <a:gd name="connsiteX140" fmla="*/ 329938 w 2639504"/>
              <a:gd name="connsiteY140" fmla="*/ 4807653 h 5467529"/>
              <a:gd name="connsiteX141" fmla="*/ 377072 w 2639504"/>
              <a:gd name="connsiteY141" fmla="*/ 4854787 h 5467529"/>
              <a:gd name="connsiteX142" fmla="*/ 329938 w 2639504"/>
              <a:gd name="connsiteY142" fmla="*/ 4901921 h 5467529"/>
              <a:gd name="connsiteX143" fmla="*/ 282804 w 2639504"/>
              <a:gd name="connsiteY143" fmla="*/ 4854787 h 5467529"/>
              <a:gd name="connsiteX144" fmla="*/ 329938 w 2639504"/>
              <a:gd name="connsiteY144" fmla="*/ 4807653 h 5467529"/>
              <a:gd name="connsiteX145" fmla="*/ 47134 w 2639504"/>
              <a:gd name="connsiteY145" fmla="*/ 4807653 h 5467529"/>
              <a:gd name="connsiteX146" fmla="*/ 94268 w 2639504"/>
              <a:gd name="connsiteY146" fmla="*/ 4854787 h 5467529"/>
              <a:gd name="connsiteX147" fmla="*/ 47134 w 2639504"/>
              <a:gd name="connsiteY147" fmla="*/ 4901921 h 5467529"/>
              <a:gd name="connsiteX148" fmla="*/ 0 w 2639504"/>
              <a:gd name="connsiteY148" fmla="*/ 4854787 h 5467529"/>
              <a:gd name="connsiteX149" fmla="*/ 47134 w 2639504"/>
              <a:gd name="connsiteY149" fmla="*/ 4807653 h 5467529"/>
              <a:gd name="connsiteX150" fmla="*/ 2592370 w 2639504"/>
              <a:gd name="connsiteY150" fmla="*/ 4524849 h 5467529"/>
              <a:gd name="connsiteX151" fmla="*/ 2639504 w 2639504"/>
              <a:gd name="connsiteY151" fmla="*/ 4571983 h 5467529"/>
              <a:gd name="connsiteX152" fmla="*/ 2592370 w 2639504"/>
              <a:gd name="connsiteY152" fmla="*/ 4619117 h 5467529"/>
              <a:gd name="connsiteX153" fmla="*/ 2545236 w 2639504"/>
              <a:gd name="connsiteY153" fmla="*/ 4571983 h 5467529"/>
              <a:gd name="connsiteX154" fmla="*/ 2592370 w 2639504"/>
              <a:gd name="connsiteY154" fmla="*/ 4524849 h 5467529"/>
              <a:gd name="connsiteX155" fmla="*/ 2309566 w 2639504"/>
              <a:gd name="connsiteY155" fmla="*/ 4524849 h 5467529"/>
              <a:gd name="connsiteX156" fmla="*/ 2356700 w 2639504"/>
              <a:gd name="connsiteY156" fmla="*/ 4571983 h 5467529"/>
              <a:gd name="connsiteX157" fmla="*/ 2309566 w 2639504"/>
              <a:gd name="connsiteY157" fmla="*/ 4619117 h 5467529"/>
              <a:gd name="connsiteX158" fmla="*/ 2262432 w 2639504"/>
              <a:gd name="connsiteY158" fmla="*/ 4571983 h 5467529"/>
              <a:gd name="connsiteX159" fmla="*/ 2309566 w 2639504"/>
              <a:gd name="connsiteY159" fmla="*/ 4524849 h 5467529"/>
              <a:gd name="connsiteX160" fmla="*/ 2026762 w 2639504"/>
              <a:gd name="connsiteY160" fmla="*/ 4524849 h 5467529"/>
              <a:gd name="connsiteX161" fmla="*/ 2073896 w 2639504"/>
              <a:gd name="connsiteY161" fmla="*/ 4571983 h 5467529"/>
              <a:gd name="connsiteX162" fmla="*/ 2026762 w 2639504"/>
              <a:gd name="connsiteY162" fmla="*/ 4619117 h 5467529"/>
              <a:gd name="connsiteX163" fmla="*/ 1979628 w 2639504"/>
              <a:gd name="connsiteY163" fmla="*/ 4571983 h 5467529"/>
              <a:gd name="connsiteX164" fmla="*/ 2026762 w 2639504"/>
              <a:gd name="connsiteY164" fmla="*/ 4524849 h 5467529"/>
              <a:gd name="connsiteX165" fmla="*/ 1743958 w 2639504"/>
              <a:gd name="connsiteY165" fmla="*/ 4524849 h 5467529"/>
              <a:gd name="connsiteX166" fmla="*/ 1791092 w 2639504"/>
              <a:gd name="connsiteY166" fmla="*/ 4571983 h 5467529"/>
              <a:gd name="connsiteX167" fmla="*/ 1743958 w 2639504"/>
              <a:gd name="connsiteY167" fmla="*/ 4619117 h 5467529"/>
              <a:gd name="connsiteX168" fmla="*/ 1696824 w 2639504"/>
              <a:gd name="connsiteY168" fmla="*/ 4571983 h 5467529"/>
              <a:gd name="connsiteX169" fmla="*/ 1743958 w 2639504"/>
              <a:gd name="connsiteY169" fmla="*/ 4524849 h 5467529"/>
              <a:gd name="connsiteX170" fmla="*/ 1461154 w 2639504"/>
              <a:gd name="connsiteY170" fmla="*/ 4524849 h 5467529"/>
              <a:gd name="connsiteX171" fmla="*/ 1508288 w 2639504"/>
              <a:gd name="connsiteY171" fmla="*/ 4571983 h 5467529"/>
              <a:gd name="connsiteX172" fmla="*/ 1461154 w 2639504"/>
              <a:gd name="connsiteY172" fmla="*/ 4619117 h 5467529"/>
              <a:gd name="connsiteX173" fmla="*/ 1414020 w 2639504"/>
              <a:gd name="connsiteY173" fmla="*/ 4571983 h 5467529"/>
              <a:gd name="connsiteX174" fmla="*/ 1461154 w 2639504"/>
              <a:gd name="connsiteY174" fmla="*/ 4524849 h 5467529"/>
              <a:gd name="connsiteX175" fmla="*/ 1178350 w 2639504"/>
              <a:gd name="connsiteY175" fmla="*/ 4524849 h 5467529"/>
              <a:gd name="connsiteX176" fmla="*/ 1225484 w 2639504"/>
              <a:gd name="connsiteY176" fmla="*/ 4571983 h 5467529"/>
              <a:gd name="connsiteX177" fmla="*/ 1178350 w 2639504"/>
              <a:gd name="connsiteY177" fmla="*/ 4619117 h 5467529"/>
              <a:gd name="connsiteX178" fmla="*/ 1131216 w 2639504"/>
              <a:gd name="connsiteY178" fmla="*/ 4571983 h 5467529"/>
              <a:gd name="connsiteX179" fmla="*/ 1178350 w 2639504"/>
              <a:gd name="connsiteY179" fmla="*/ 4524849 h 5467529"/>
              <a:gd name="connsiteX180" fmla="*/ 895546 w 2639504"/>
              <a:gd name="connsiteY180" fmla="*/ 4524849 h 5467529"/>
              <a:gd name="connsiteX181" fmla="*/ 942680 w 2639504"/>
              <a:gd name="connsiteY181" fmla="*/ 4571983 h 5467529"/>
              <a:gd name="connsiteX182" fmla="*/ 895546 w 2639504"/>
              <a:gd name="connsiteY182" fmla="*/ 4619117 h 5467529"/>
              <a:gd name="connsiteX183" fmla="*/ 848412 w 2639504"/>
              <a:gd name="connsiteY183" fmla="*/ 4571983 h 5467529"/>
              <a:gd name="connsiteX184" fmla="*/ 895546 w 2639504"/>
              <a:gd name="connsiteY184" fmla="*/ 4524849 h 5467529"/>
              <a:gd name="connsiteX185" fmla="*/ 612742 w 2639504"/>
              <a:gd name="connsiteY185" fmla="*/ 4524849 h 5467529"/>
              <a:gd name="connsiteX186" fmla="*/ 659876 w 2639504"/>
              <a:gd name="connsiteY186" fmla="*/ 4571983 h 5467529"/>
              <a:gd name="connsiteX187" fmla="*/ 612742 w 2639504"/>
              <a:gd name="connsiteY187" fmla="*/ 4619117 h 5467529"/>
              <a:gd name="connsiteX188" fmla="*/ 565608 w 2639504"/>
              <a:gd name="connsiteY188" fmla="*/ 4571983 h 5467529"/>
              <a:gd name="connsiteX189" fmla="*/ 612742 w 2639504"/>
              <a:gd name="connsiteY189" fmla="*/ 4524849 h 5467529"/>
              <a:gd name="connsiteX190" fmla="*/ 329938 w 2639504"/>
              <a:gd name="connsiteY190" fmla="*/ 4524849 h 5467529"/>
              <a:gd name="connsiteX191" fmla="*/ 377072 w 2639504"/>
              <a:gd name="connsiteY191" fmla="*/ 4571983 h 5467529"/>
              <a:gd name="connsiteX192" fmla="*/ 329938 w 2639504"/>
              <a:gd name="connsiteY192" fmla="*/ 4619117 h 5467529"/>
              <a:gd name="connsiteX193" fmla="*/ 282804 w 2639504"/>
              <a:gd name="connsiteY193" fmla="*/ 4571983 h 5467529"/>
              <a:gd name="connsiteX194" fmla="*/ 329938 w 2639504"/>
              <a:gd name="connsiteY194" fmla="*/ 4524849 h 5467529"/>
              <a:gd name="connsiteX195" fmla="*/ 47134 w 2639504"/>
              <a:gd name="connsiteY195" fmla="*/ 4524849 h 5467529"/>
              <a:gd name="connsiteX196" fmla="*/ 94268 w 2639504"/>
              <a:gd name="connsiteY196" fmla="*/ 4571983 h 5467529"/>
              <a:gd name="connsiteX197" fmla="*/ 47134 w 2639504"/>
              <a:gd name="connsiteY197" fmla="*/ 4619117 h 5467529"/>
              <a:gd name="connsiteX198" fmla="*/ 0 w 2639504"/>
              <a:gd name="connsiteY198" fmla="*/ 4571983 h 5467529"/>
              <a:gd name="connsiteX199" fmla="*/ 47134 w 2639504"/>
              <a:gd name="connsiteY199" fmla="*/ 4524849 h 5467529"/>
              <a:gd name="connsiteX200" fmla="*/ 2592370 w 2639504"/>
              <a:gd name="connsiteY200" fmla="*/ 4242045 h 5467529"/>
              <a:gd name="connsiteX201" fmla="*/ 2639504 w 2639504"/>
              <a:gd name="connsiteY201" fmla="*/ 4289179 h 5467529"/>
              <a:gd name="connsiteX202" fmla="*/ 2592370 w 2639504"/>
              <a:gd name="connsiteY202" fmla="*/ 4336313 h 5467529"/>
              <a:gd name="connsiteX203" fmla="*/ 2545236 w 2639504"/>
              <a:gd name="connsiteY203" fmla="*/ 4289179 h 5467529"/>
              <a:gd name="connsiteX204" fmla="*/ 2592370 w 2639504"/>
              <a:gd name="connsiteY204" fmla="*/ 4242045 h 5467529"/>
              <a:gd name="connsiteX205" fmla="*/ 2309566 w 2639504"/>
              <a:gd name="connsiteY205" fmla="*/ 4242045 h 5467529"/>
              <a:gd name="connsiteX206" fmla="*/ 2356700 w 2639504"/>
              <a:gd name="connsiteY206" fmla="*/ 4289179 h 5467529"/>
              <a:gd name="connsiteX207" fmla="*/ 2309566 w 2639504"/>
              <a:gd name="connsiteY207" fmla="*/ 4336313 h 5467529"/>
              <a:gd name="connsiteX208" fmla="*/ 2262432 w 2639504"/>
              <a:gd name="connsiteY208" fmla="*/ 4289179 h 5467529"/>
              <a:gd name="connsiteX209" fmla="*/ 2309566 w 2639504"/>
              <a:gd name="connsiteY209" fmla="*/ 4242045 h 5467529"/>
              <a:gd name="connsiteX210" fmla="*/ 2026762 w 2639504"/>
              <a:gd name="connsiteY210" fmla="*/ 4242045 h 5467529"/>
              <a:gd name="connsiteX211" fmla="*/ 2073896 w 2639504"/>
              <a:gd name="connsiteY211" fmla="*/ 4289179 h 5467529"/>
              <a:gd name="connsiteX212" fmla="*/ 2026762 w 2639504"/>
              <a:gd name="connsiteY212" fmla="*/ 4336313 h 5467529"/>
              <a:gd name="connsiteX213" fmla="*/ 1979628 w 2639504"/>
              <a:gd name="connsiteY213" fmla="*/ 4289179 h 5467529"/>
              <a:gd name="connsiteX214" fmla="*/ 2026762 w 2639504"/>
              <a:gd name="connsiteY214" fmla="*/ 4242045 h 5467529"/>
              <a:gd name="connsiteX215" fmla="*/ 1743958 w 2639504"/>
              <a:gd name="connsiteY215" fmla="*/ 4242045 h 5467529"/>
              <a:gd name="connsiteX216" fmla="*/ 1791092 w 2639504"/>
              <a:gd name="connsiteY216" fmla="*/ 4289179 h 5467529"/>
              <a:gd name="connsiteX217" fmla="*/ 1743958 w 2639504"/>
              <a:gd name="connsiteY217" fmla="*/ 4336313 h 5467529"/>
              <a:gd name="connsiteX218" fmla="*/ 1696824 w 2639504"/>
              <a:gd name="connsiteY218" fmla="*/ 4289179 h 5467529"/>
              <a:gd name="connsiteX219" fmla="*/ 1743958 w 2639504"/>
              <a:gd name="connsiteY219" fmla="*/ 4242045 h 5467529"/>
              <a:gd name="connsiteX220" fmla="*/ 1461154 w 2639504"/>
              <a:gd name="connsiteY220" fmla="*/ 4242045 h 5467529"/>
              <a:gd name="connsiteX221" fmla="*/ 1508288 w 2639504"/>
              <a:gd name="connsiteY221" fmla="*/ 4289179 h 5467529"/>
              <a:gd name="connsiteX222" fmla="*/ 1461154 w 2639504"/>
              <a:gd name="connsiteY222" fmla="*/ 4336313 h 5467529"/>
              <a:gd name="connsiteX223" fmla="*/ 1414020 w 2639504"/>
              <a:gd name="connsiteY223" fmla="*/ 4289179 h 5467529"/>
              <a:gd name="connsiteX224" fmla="*/ 1461154 w 2639504"/>
              <a:gd name="connsiteY224" fmla="*/ 4242045 h 5467529"/>
              <a:gd name="connsiteX225" fmla="*/ 1178350 w 2639504"/>
              <a:gd name="connsiteY225" fmla="*/ 4242045 h 5467529"/>
              <a:gd name="connsiteX226" fmla="*/ 1225484 w 2639504"/>
              <a:gd name="connsiteY226" fmla="*/ 4289179 h 5467529"/>
              <a:gd name="connsiteX227" fmla="*/ 1178350 w 2639504"/>
              <a:gd name="connsiteY227" fmla="*/ 4336313 h 5467529"/>
              <a:gd name="connsiteX228" fmla="*/ 1131216 w 2639504"/>
              <a:gd name="connsiteY228" fmla="*/ 4289179 h 5467529"/>
              <a:gd name="connsiteX229" fmla="*/ 1178350 w 2639504"/>
              <a:gd name="connsiteY229" fmla="*/ 4242045 h 5467529"/>
              <a:gd name="connsiteX230" fmla="*/ 895546 w 2639504"/>
              <a:gd name="connsiteY230" fmla="*/ 4242045 h 5467529"/>
              <a:gd name="connsiteX231" fmla="*/ 942680 w 2639504"/>
              <a:gd name="connsiteY231" fmla="*/ 4289179 h 5467529"/>
              <a:gd name="connsiteX232" fmla="*/ 895546 w 2639504"/>
              <a:gd name="connsiteY232" fmla="*/ 4336313 h 5467529"/>
              <a:gd name="connsiteX233" fmla="*/ 848412 w 2639504"/>
              <a:gd name="connsiteY233" fmla="*/ 4289179 h 5467529"/>
              <a:gd name="connsiteX234" fmla="*/ 895546 w 2639504"/>
              <a:gd name="connsiteY234" fmla="*/ 4242045 h 5467529"/>
              <a:gd name="connsiteX235" fmla="*/ 612742 w 2639504"/>
              <a:gd name="connsiteY235" fmla="*/ 4242045 h 5467529"/>
              <a:gd name="connsiteX236" fmla="*/ 659876 w 2639504"/>
              <a:gd name="connsiteY236" fmla="*/ 4289179 h 5467529"/>
              <a:gd name="connsiteX237" fmla="*/ 612742 w 2639504"/>
              <a:gd name="connsiteY237" fmla="*/ 4336313 h 5467529"/>
              <a:gd name="connsiteX238" fmla="*/ 565608 w 2639504"/>
              <a:gd name="connsiteY238" fmla="*/ 4289179 h 5467529"/>
              <a:gd name="connsiteX239" fmla="*/ 612742 w 2639504"/>
              <a:gd name="connsiteY239" fmla="*/ 4242045 h 5467529"/>
              <a:gd name="connsiteX240" fmla="*/ 329938 w 2639504"/>
              <a:gd name="connsiteY240" fmla="*/ 4242045 h 5467529"/>
              <a:gd name="connsiteX241" fmla="*/ 377072 w 2639504"/>
              <a:gd name="connsiteY241" fmla="*/ 4289179 h 5467529"/>
              <a:gd name="connsiteX242" fmla="*/ 329938 w 2639504"/>
              <a:gd name="connsiteY242" fmla="*/ 4336313 h 5467529"/>
              <a:gd name="connsiteX243" fmla="*/ 282804 w 2639504"/>
              <a:gd name="connsiteY243" fmla="*/ 4289179 h 5467529"/>
              <a:gd name="connsiteX244" fmla="*/ 329938 w 2639504"/>
              <a:gd name="connsiteY244" fmla="*/ 4242045 h 5467529"/>
              <a:gd name="connsiteX245" fmla="*/ 47134 w 2639504"/>
              <a:gd name="connsiteY245" fmla="*/ 4242045 h 5467529"/>
              <a:gd name="connsiteX246" fmla="*/ 94268 w 2639504"/>
              <a:gd name="connsiteY246" fmla="*/ 4289179 h 5467529"/>
              <a:gd name="connsiteX247" fmla="*/ 47134 w 2639504"/>
              <a:gd name="connsiteY247" fmla="*/ 4336313 h 5467529"/>
              <a:gd name="connsiteX248" fmla="*/ 0 w 2639504"/>
              <a:gd name="connsiteY248" fmla="*/ 4289179 h 5467529"/>
              <a:gd name="connsiteX249" fmla="*/ 47134 w 2639504"/>
              <a:gd name="connsiteY249" fmla="*/ 4242045 h 5467529"/>
              <a:gd name="connsiteX250" fmla="*/ 2592370 w 2639504"/>
              <a:gd name="connsiteY250" fmla="*/ 3959241 h 5467529"/>
              <a:gd name="connsiteX251" fmla="*/ 2639504 w 2639504"/>
              <a:gd name="connsiteY251" fmla="*/ 4006375 h 5467529"/>
              <a:gd name="connsiteX252" fmla="*/ 2592370 w 2639504"/>
              <a:gd name="connsiteY252" fmla="*/ 4053509 h 5467529"/>
              <a:gd name="connsiteX253" fmla="*/ 2545236 w 2639504"/>
              <a:gd name="connsiteY253" fmla="*/ 4006375 h 5467529"/>
              <a:gd name="connsiteX254" fmla="*/ 2592370 w 2639504"/>
              <a:gd name="connsiteY254" fmla="*/ 3959241 h 5467529"/>
              <a:gd name="connsiteX255" fmla="*/ 2309566 w 2639504"/>
              <a:gd name="connsiteY255" fmla="*/ 3959241 h 5467529"/>
              <a:gd name="connsiteX256" fmla="*/ 2356700 w 2639504"/>
              <a:gd name="connsiteY256" fmla="*/ 4006375 h 5467529"/>
              <a:gd name="connsiteX257" fmla="*/ 2309566 w 2639504"/>
              <a:gd name="connsiteY257" fmla="*/ 4053509 h 5467529"/>
              <a:gd name="connsiteX258" fmla="*/ 2262432 w 2639504"/>
              <a:gd name="connsiteY258" fmla="*/ 4006375 h 5467529"/>
              <a:gd name="connsiteX259" fmla="*/ 2309566 w 2639504"/>
              <a:gd name="connsiteY259" fmla="*/ 3959241 h 5467529"/>
              <a:gd name="connsiteX260" fmla="*/ 2026762 w 2639504"/>
              <a:gd name="connsiteY260" fmla="*/ 3959241 h 5467529"/>
              <a:gd name="connsiteX261" fmla="*/ 2073896 w 2639504"/>
              <a:gd name="connsiteY261" fmla="*/ 4006375 h 5467529"/>
              <a:gd name="connsiteX262" fmla="*/ 2026762 w 2639504"/>
              <a:gd name="connsiteY262" fmla="*/ 4053509 h 5467529"/>
              <a:gd name="connsiteX263" fmla="*/ 1979628 w 2639504"/>
              <a:gd name="connsiteY263" fmla="*/ 4006375 h 5467529"/>
              <a:gd name="connsiteX264" fmla="*/ 2026762 w 2639504"/>
              <a:gd name="connsiteY264" fmla="*/ 3959241 h 5467529"/>
              <a:gd name="connsiteX265" fmla="*/ 1743958 w 2639504"/>
              <a:gd name="connsiteY265" fmla="*/ 3959241 h 5467529"/>
              <a:gd name="connsiteX266" fmla="*/ 1791092 w 2639504"/>
              <a:gd name="connsiteY266" fmla="*/ 4006375 h 5467529"/>
              <a:gd name="connsiteX267" fmla="*/ 1743958 w 2639504"/>
              <a:gd name="connsiteY267" fmla="*/ 4053509 h 5467529"/>
              <a:gd name="connsiteX268" fmla="*/ 1696824 w 2639504"/>
              <a:gd name="connsiteY268" fmla="*/ 4006375 h 5467529"/>
              <a:gd name="connsiteX269" fmla="*/ 1743958 w 2639504"/>
              <a:gd name="connsiteY269" fmla="*/ 3959241 h 5467529"/>
              <a:gd name="connsiteX270" fmla="*/ 1461154 w 2639504"/>
              <a:gd name="connsiteY270" fmla="*/ 3959241 h 5467529"/>
              <a:gd name="connsiteX271" fmla="*/ 1508288 w 2639504"/>
              <a:gd name="connsiteY271" fmla="*/ 4006375 h 5467529"/>
              <a:gd name="connsiteX272" fmla="*/ 1461154 w 2639504"/>
              <a:gd name="connsiteY272" fmla="*/ 4053509 h 5467529"/>
              <a:gd name="connsiteX273" fmla="*/ 1414020 w 2639504"/>
              <a:gd name="connsiteY273" fmla="*/ 4006375 h 5467529"/>
              <a:gd name="connsiteX274" fmla="*/ 1461154 w 2639504"/>
              <a:gd name="connsiteY274" fmla="*/ 3959241 h 5467529"/>
              <a:gd name="connsiteX275" fmla="*/ 1178350 w 2639504"/>
              <a:gd name="connsiteY275" fmla="*/ 3959241 h 5467529"/>
              <a:gd name="connsiteX276" fmla="*/ 1225484 w 2639504"/>
              <a:gd name="connsiteY276" fmla="*/ 4006375 h 5467529"/>
              <a:gd name="connsiteX277" fmla="*/ 1178350 w 2639504"/>
              <a:gd name="connsiteY277" fmla="*/ 4053509 h 5467529"/>
              <a:gd name="connsiteX278" fmla="*/ 1131216 w 2639504"/>
              <a:gd name="connsiteY278" fmla="*/ 4006375 h 5467529"/>
              <a:gd name="connsiteX279" fmla="*/ 1178350 w 2639504"/>
              <a:gd name="connsiteY279" fmla="*/ 3959241 h 5467529"/>
              <a:gd name="connsiteX280" fmla="*/ 895546 w 2639504"/>
              <a:gd name="connsiteY280" fmla="*/ 3959241 h 5467529"/>
              <a:gd name="connsiteX281" fmla="*/ 942680 w 2639504"/>
              <a:gd name="connsiteY281" fmla="*/ 4006375 h 5467529"/>
              <a:gd name="connsiteX282" fmla="*/ 895546 w 2639504"/>
              <a:gd name="connsiteY282" fmla="*/ 4053509 h 5467529"/>
              <a:gd name="connsiteX283" fmla="*/ 848412 w 2639504"/>
              <a:gd name="connsiteY283" fmla="*/ 4006375 h 5467529"/>
              <a:gd name="connsiteX284" fmla="*/ 895546 w 2639504"/>
              <a:gd name="connsiteY284" fmla="*/ 3959241 h 5467529"/>
              <a:gd name="connsiteX285" fmla="*/ 612742 w 2639504"/>
              <a:gd name="connsiteY285" fmla="*/ 3959241 h 5467529"/>
              <a:gd name="connsiteX286" fmla="*/ 659876 w 2639504"/>
              <a:gd name="connsiteY286" fmla="*/ 4006375 h 5467529"/>
              <a:gd name="connsiteX287" fmla="*/ 612742 w 2639504"/>
              <a:gd name="connsiteY287" fmla="*/ 4053509 h 5467529"/>
              <a:gd name="connsiteX288" fmla="*/ 565608 w 2639504"/>
              <a:gd name="connsiteY288" fmla="*/ 4006375 h 5467529"/>
              <a:gd name="connsiteX289" fmla="*/ 612742 w 2639504"/>
              <a:gd name="connsiteY289" fmla="*/ 3959241 h 5467529"/>
              <a:gd name="connsiteX290" fmla="*/ 329938 w 2639504"/>
              <a:gd name="connsiteY290" fmla="*/ 3959241 h 5467529"/>
              <a:gd name="connsiteX291" fmla="*/ 377072 w 2639504"/>
              <a:gd name="connsiteY291" fmla="*/ 4006375 h 5467529"/>
              <a:gd name="connsiteX292" fmla="*/ 329938 w 2639504"/>
              <a:gd name="connsiteY292" fmla="*/ 4053509 h 5467529"/>
              <a:gd name="connsiteX293" fmla="*/ 282804 w 2639504"/>
              <a:gd name="connsiteY293" fmla="*/ 4006375 h 5467529"/>
              <a:gd name="connsiteX294" fmla="*/ 329938 w 2639504"/>
              <a:gd name="connsiteY294" fmla="*/ 3959241 h 5467529"/>
              <a:gd name="connsiteX295" fmla="*/ 47134 w 2639504"/>
              <a:gd name="connsiteY295" fmla="*/ 3959241 h 5467529"/>
              <a:gd name="connsiteX296" fmla="*/ 94268 w 2639504"/>
              <a:gd name="connsiteY296" fmla="*/ 4006375 h 5467529"/>
              <a:gd name="connsiteX297" fmla="*/ 47134 w 2639504"/>
              <a:gd name="connsiteY297" fmla="*/ 4053509 h 5467529"/>
              <a:gd name="connsiteX298" fmla="*/ 0 w 2639504"/>
              <a:gd name="connsiteY298" fmla="*/ 4006375 h 5467529"/>
              <a:gd name="connsiteX299" fmla="*/ 47134 w 2639504"/>
              <a:gd name="connsiteY299" fmla="*/ 3959241 h 5467529"/>
              <a:gd name="connsiteX300" fmla="*/ 2592370 w 2639504"/>
              <a:gd name="connsiteY300" fmla="*/ 3676437 h 5467529"/>
              <a:gd name="connsiteX301" fmla="*/ 2639504 w 2639504"/>
              <a:gd name="connsiteY301" fmla="*/ 3723571 h 5467529"/>
              <a:gd name="connsiteX302" fmla="*/ 2592370 w 2639504"/>
              <a:gd name="connsiteY302" fmla="*/ 3770705 h 5467529"/>
              <a:gd name="connsiteX303" fmla="*/ 2545236 w 2639504"/>
              <a:gd name="connsiteY303" fmla="*/ 3723571 h 5467529"/>
              <a:gd name="connsiteX304" fmla="*/ 2592370 w 2639504"/>
              <a:gd name="connsiteY304" fmla="*/ 3676437 h 5467529"/>
              <a:gd name="connsiteX305" fmla="*/ 2309566 w 2639504"/>
              <a:gd name="connsiteY305" fmla="*/ 3676437 h 5467529"/>
              <a:gd name="connsiteX306" fmla="*/ 2356700 w 2639504"/>
              <a:gd name="connsiteY306" fmla="*/ 3723571 h 5467529"/>
              <a:gd name="connsiteX307" fmla="*/ 2309566 w 2639504"/>
              <a:gd name="connsiteY307" fmla="*/ 3770705 h 5467529"/>
              <a:gd name="connsiteX308" fmla="*/ 2262432 w 2639504"/>
              <a:gd name="connsiteY308" fmla="*/ 3723571 h 5467529"/>
              <a:gd name="connsiteX309" fmla="*/ 2309566 w 2639504"/>
              <a:gd name="connsiteY309" fmla="*/ 3676437 h 5467529"/>
              <a:gd name="connsiteX310" fmla="*/ 2026762 w 2639504"/>
              <a:gd name="connsiteY310" fmla="*/ 3676437 h 5467529"/>
              <a:gd name="connsiteX311" fmla="*/ 2073896 w 2639504"/>
              <a:gd name="connsiteY311" fmla="*/ 3723571 h 5467529"/>
              <a:gd name="connsiteX312" fmla="*/ 2026762 w 2639504"/>
              <a:gd name="connsiteY312" fmla="*/ 3770705 h 5467529"/>
              <a:gd name="connsiteX313" fmla="*/ 1979628 w 2639504"/>
              <a:gd name="connsiteY313" fmla="*/ 3723571 h 5467529"/>
              <a:gd name="connsiteX314" fmla="*/ 2026762 w 2639504"/>
              <a:gd name="connsiteY314" fmla="*/ 3676437 h 5467529"/>
              <a:gd name="connsiteX315" fmla="*/ 1743958 w 2639504"/>
              <a:gd name="connsiteY315" fmla="*/ 3676437 h 5467529"/>
              <a:gd name="connsiteX316" fmla="*/ 1791092 w 2639504"/>
              <a:gd name="connsiteY316" fmla="*/ 3723571 h 5467529"/>
              <a:gd name="connsiteX317" fmla="*/ 1743958 w 2639504"/>
              <a:gd name="connsiteY317" fmla="*/ 3770705 h 5467529"/>
              <a:gd name="connsiteX318" fmla="*/ 1696824 w 2639504"/>
              <a:gd name="connsiteY318" fmla="*/ 3723571 h 5467529"/>
              <a:gd name="connsiteX319" fmla="*/ 1743958 w 2639504"/>
              <a:gd name="connsiteY319" fmla="*/ 3676437 h 5467529"/>
              <a:gd name="connsiteX320" fmla="*/ 1461154 w 2639504"/>
              <a:gd name="connsiteY320" fmla="*/ 3676437 h 5467529"/>
              <a:gd name="connsiteX321" fmla="*/ 1508288 w 2639504"/>
              <a:gd name="connsiteY321" fmla="*/ 3723571 h 5467529"/>
              <a:gd name="connsiteX322" fmla="*/ 1461154 w 2639504"/>
              <a:gd name="connsiteY322" fmla="*/ 3770705 h 5467529"/>
              <a:gd name="connsiteX323" fmla="*/ 1414020 w 2639504"/>
              <a:gd name="connsiteY323" fmla="*/ 3723571 h 5467529"/>
              <a:gd name="connsiteX324" fmla="*/ 1461154 w 2639504"/>
              <a:gd name="connsiteY324" fmla="*/ 3676437 h 5467529"/>
              <a:gd name="connsiteX325" fmla="*/ 1178350 w 2639504"/>
              <a:gd name="connsiteY325" fmla="*/ 3676437 h 5467529"/>
              <a:gd name="connsiteX326" fmla="*/ 1225484 w 2639504"/>
              <a:gd name="connsiteY326" fmla="*/ 3723571 h 5467529"/>
              <a:gd name="connsiteX327" fmla="*/ 1178350 w 2639504"/>
              <a:gd name="connsiteY327" fmla="*/ 3770705 h 5467529"/>
              <a:gd name="connsiteX328" fmla="*/ 1131216 w 2639504"/>
              <a:gd name="connsiteY328" fmla="*/ 3723571 h 5467529"/>
              <a:gd name="connsiteX329" fmla="*/ 1178350 w 2639504"/>
              <a:gd name="connsiteY329" fmla="*/ 3676437 h 5467529"/>
              <a:gd name="connsiteX330" fmla="*/ 895546 w 2639504"/>
              <a:gd name="connsiteY330" fmla="*/ 3676437 h 5467529"/>
              <a:gd name="connsiteX331" fmla="*/ 942680 w 2639504"/>
              <a:gd name="connsiteY331" fmla="*/ 3723571 h 5467529"/>
              <a:gd name="connsiteX332" fmla="*/ 895546 w 2639504"/>
              <a:gd name="connsiteY332" fmla="*/ 3770705 h 5467529"/>
              <a:gd name="connsiteX333" fmla="*/ 848412 w 2639504"/>
              <a:gd name="connsiteY333" fmla="*/ 3723571 h 5467529"/>
              <a:gd name="connsiteX334" fmla="*/ 895546 w 2639504"/>
              <a:gd name="connsiteY334" fmla="*/ 3676437 h 5467529"/>
              <a:gd name="connsiteX335" fmla="*/ 612742 w 2639504"/>
              <a:gd name="connsiteY335" fmla="*/ 3676437 h 5467529"/>
              <a:gd name="connsiteX336" fmla="*/ 659876 w 2639504"/>
              <a:gd name="connsiteY336" fmla="*/ 3723571 h 5467529"/>
              <a:gd name="connsiteX337" fmla="*/ 612742 w 2639504"/>
              <a:gd name="connsiteY337" fmla="*/ 3770705 h 5467529"/>
              <a:gd name="connsiteX338" fmla="*/ 565608 w 2639504"/>
              <a:gd name="connsiteY338" fmla="*/ 3723571 h 5467529"/>
              <a:gd name="connsiteX339" fmla="*/ 612742 w 2639504"/>
              <a:gd name="connsiteY339" fmla="*/ 3676437 h 5467529"/>
              <a:gd name="connsiteX340" fmla="*/ 329938 w 2639504"/>
              <a:gd name="connsiteY340" fmla="*/ 3676437 h 5467529"/>
              <a:gd name="connsiteX341" fmla="*/ 377072 w 2639504"/>
              <a:gd name="connsiteY341" fmla="*/ 3723571 h 5467529"/>
              <a:gd name="connsiteX342" fmla="*/ 329938 w 2639504"/>
              <a:gd name="connsiteY342" fmla="*/ 3770705 h 5467529"/>
              <a:gd name="connsiteX343" fmla="*/ 282804 w 2639504"/>
              <a:gd name="connsiteY343" fmla="*/ 3723571 h 5467529"/>
              <a:gd name="connsiteX344" fmla="*/ 329938 w 2639504"/>
              <a:gd name="connsiteY344" fmla="*/ 3676437 h 5467529"/>
              <a:gd name="connsiteX345" fmla="*/ 47134 w 2639504"/>
              <a:gd name="connsiteY345" fmla="*/ 3676437 h 5467529"/>
              <a:gd name="connsiteX346" fmla="*/ 94268 w 2639504"/>
              <a:gd name="connsiteY346" fmla="*/ 3723571 h 5467529"/>
              <a:gd name="connsiteX347" fmla="*/ 47134 w 2639504"/>
              <a:gd name="connsiteY347" fmla="*/ 3770705 h 5467529"/>
              <a:gd name="connsiteX348" fmla="*/ 0 w 2639504"/>
              <a:gd name="connsiteY348" fmla="*/ 3723571 h 5467529"/>
              <a:gd name="connsiteX349" fmla="*/ 47134 w 2639504"/>
              <a:gd name="connsiteY349" fmla="*/ 3676437 h 5467529"/>
              <a:gd name="connsiteX350" fmla="*/ 2592370 w 2639504"/>
              <a:gd name="connsiteY350" fmla="*/ 3393633 h 5467529"/>
              <a:gd name="connsiteX351" fmla="*/ 2639504 w 2639504"/>
              <a:gd name="connsiteY351" fmla="*/ 3440767 h 5467529"/>
              <a:gd name="connsiteX352" fmla="*/ 2592370 w 2639504"/>
              <a:gd name="connsiteY352" fmla="*/ 3487901 h 5467529"/>
              <a:gd name="connsiteX353" fmla="*/ 2545236 w 2639504"/>
              <a:gd name="connsiteY353" fmla="*/ 3440767 h 5467529"/>
              <a:gd name="connsiteX354" fmla="*/ 2592370 w 2639504"/>
              <a:gd name="connsiteY354" fmla="*/ 3393633 h 5467529"/>
              <a:gd name="connsiteX355" fmla="*/ 2309566 w 2639504"/>
              <a:gd name="connsiteY355" fmla="*/ 3393633 h 5467529"/>
              <a:gd name="connsiteX356" fmla="*/ 2356700 w 2639504"/>
              <a:gd name="connsiteY356" fmla="*/ 3440767 h 5467529"/>
              <a:gd name="connsiteX357" fmla="*/ 2309566 w 2639504"/>
              <a:gd name="connsiteY357" fmla="*/ 3487901 h 5467529"/>
              <a:gd name="connsiteX358" fmla="*/ 2262432 w 2639504"/>
              <a:gd name="connsiteY358" fmla="*/ 3440767 h 5467529"/>
              <a:gd name="connsiteX359" fmla="*/ 2309566 w 2639504"/>
              <a:gd name="connsiteY359" fmla="*/ 3393633 h 5467529"/>
              <a:gd name="connsiteX360" fmla="*/ 2026762 w 2639504"/>
              <a:gd name="connsiteY360" fmla="*/ 3393633 h 5467529"/>
              <a:gd name="connsiteX361" fmla="*/ 2073896 w 2639504"/>
              <a:gd name="connsiteY361" fmla="*/ 3440767 h 5467529"/>
              <a:gd name="connsiteX362" fmla="*/ 2026762 w 2639504"/>
              <a:gd name="connsiteY362" fmla="*/ 3487901 h 5467529"/>
              <a:gd name="connsiteX363" fmla="*/ 1979628 w 2639504"/>
              <a:gd name="connsiteY363" fmla="*/ 3440767 h 5467529"/>
              <a:gd name="connsiteX364" fmla="*/ 2026762 w 2639504"/>
              <a:gd name="connsiteY364" fmla="*/ 3393633 h 5467529"/>
              <a:gd name="connsiteX365" fmla="*/ 1743958 w 2639504"/>
              <a:gd name="connsiteY365" fmla="*/ 3393633 h 5467529"/>
              <a:gd name="connsiteX366" fmla="*/ 1791092 w 2639504"/>
              <a:gd name="connsiteY366" fmla="*/ 3440767 h 5467529"/>
              <a:gd name="connsiteX367" fmla="*/ 1743958 w 2639504"/>
              <a:gd name="connsiteY367" fmla="*/ 3487901 h 5467529"/>
              <a:gd name="connsiteX368" fmla="*/ 1696824 w 2639504"/>
              <a:gd name="connsiteY368" fmla="*/ 3440767 h 5467529"/>
              <a:gd name="connsiteX369" fmla="*/ 1743958 w 2639504"/>
              <a:gd name="connsiteY369" fmla="*/ 3393633 h 5467529"/>
              <a:gd name="connsiteX370" fmla="*/ 1461154 w 2639504"/>
              <a:gd name="connsiteY370" fmla="*/ 3393633 h 5467529"/>
              <a:gd name="connsiteX371" fmla="*/ 1508288 w 2639504"/>
              <a:gd name="connsiteY371" fmla="*/ 3440767 h 5467529"/>
              <a:gd name="connsiteX372" fmla="*/ 1461154 w 2639504"/>
              <a:gd name="connsiteY372" fmla="*/ 3487901 h 5467529"/>
              <a:gd name="connsiteX373" fmla="*/ 1414020 w 2639504"/>
              <a:gd name="connsiteY373" fmla="*/ 3440767 h 5467529"/>
              <a:gd name="connsiteX374" fmla="*/ 1461154 w 2639504"/>
              <a:gd name="connsiteY374" fmla="*/ 3393633 h 5467529"/>
              <a:gd name="connsiteX375" fmla="*/ 1178350 w 2639504"/>
              <a:gd name="connsiteY375" fmla="*/ 3393633 h 5467529"/>
              <a:gd name="connsiteX376" fmla="*/ 1225484 w 2639504"/>
              <a:gd name="connsiteY376" fmla="*/ 3440767 h 5467529"/>
              <a:gd name="connsiteX377" fmla="*/ 1178350 w 2639504"/>
              <a:gd name="connsiteY377" fmla="*/ 3487901 h 5467529"/>
              <a:gd name="connsiteX378" fmla="*/ 1131216 w 2639504"/>
              <a:gd name="connsiteY378" fmla="*/ 3440767 h 5467529"/>
              <a:gd name="connsiteX379" fmla="*/ 1178350 w 2639504"/>
              <a:gd name="connsiteY379" fmla="*/ 3393633 h 5467529"/>
              <a:gd name="connsiteX380" fmla="*/ 895546 w 2639504"/>
              <a:gd name="connsiteY380" fmla="*/ 3393633 h 5467529"/>
              <a:gd name="connsiteX381" fmla="*/ 942680 w 2639504"/>
              <a:gd name="connsiteY381" fmla="*/ 3440767 h 5467529"/>
              <a:gd name="connsiteX382" fmla="*/ 895546 w 2639504"/>
              <a:gd name="connsiteY382" fmla="*/ 3487901 h 5467529"/>
              <a:gd name="connsiteX383" fmla="*/ 848412 w 2639504"/>
              <a:gd name="connsiteY383" fmla="*/ 3440767 h 5467529"/>
              <a:gd name="connsiteX384" fmla="*/ 895546 w 2639504"/>
              <a:gd name="connsiteY384" fmla="*/ 3393633 h 5467529"/>
              <a:gd name="connsiteX385" fmla="*/ 612742 w 2639504"/>
              <a:gd name="connsiteY385" fmla="*/ 3393633 h 5467529"/>
              <a:gd name="connsiteX386" fmla="*/ 659876 w 2639504"/>
              <a:gd name="connsiteY386" fmla="*/ 3440767 h 5467529"/>
              <a:gd name="connsiteX387" fmla="*/ 612742 w 2639504"/>
              <a:gd name="connsiteY387" fmla="*/ 3487901 h 5467529"/>
              <a:gd name="connsiteX388" fmla="*/ 565608 w 2639504"/>
              <a:gd name="connsiteY388" fmla="*/ 3440767 h 5467529"/>
              <a:gd name="connsiteX389" fmla="*/ 612742 w 2639504"/>
              <a:gd name="connsiteY389" fmla="*/ 3393633 h 5467529"/>
              <a:gd name="connsiteX390" fmla="*/ 329938 w 2639504"/>
              <a:gd name="connsiteY390" fmla="*/ 3393633 h 5467529"/>
              <a:gd name="connsiteX391" fmla="*/ 377072 w 2639504"/>
              <a:gd name="connsiteY391" fmla="*/ 3440767 h 5467529"/>
              <a:gd name="connsiteX392" fmla="*/ 329938 w 2639504"/>
              <a:gd name="connsiteY392" fmla="*/ 3487901 h 5467529"/>
              <a:gd name="connsiteX393" fmla="*/ 282804 w 2639504"/>
              <a:gd name="connsiteY393" fmla="*/ 3440767 h 5467529"/>
              <a:gd name="connsiteX394" fmla="*/ 329938 w 2639504"/>
              <a:gd name="connsiteY394" fmla="*/ 3393633 h 5467529"/>
              <a:gd name="connsiteX395" fmla="*/ 47134 w 2639504"/>
              <a:gd name="connsiteY395" fmla="*/ 3393633 h 5467529"/>
              <a:gd name="connsiteX396" fmla="*/ 94268 w 2639504"/>
              <a:gd name="connsiteY396" fmla="*/ 3440767 h 5467529"/>
              <a:gd name="connsiteX397" fmla="*/ 47134 w 2639504"/>
              <a:gd name="connsiteY397" fmla="*/ 3487901 h 5467529"/>
              <a:gd name="connsiteX398" fmla="*/ 0 w 2639504"/>
              <a:gd name="connsiteY398" fmla="*/ 3440767 h 5467529"/>
              <a:gd name="connsiteX399" fmla="*/ 47134 w 2639504"/>
              <a:gd name="connsiteY399" fmla="*/ 3393633 h 5467529"/>
              <a:gd name="connsiteX400" fmla="*/ 2592370 w 2639504"/>
              <a:gd name="connsiteY400" fmla="*/ 3110829 h 5467529"/>
              <a:gd name="connsiteX401" fmla="*/ 2639504 w 2639504"/>
              <a:gd name="connsiteY401" fmla="*/ 3157963 h 5467529"/>
              <a:gd name="connsiteX402" fmla="*/ 2592370 w 2639504"/>
              <a:gd name="connsiteY402" fmla="*/ 3205097 h 5467529"/>
              <a:gd name="connsiteX403" fmla="*/ 2545236 w 2639504"/>
              <a:gd name="connsiteY403" fmla="*/ 3157963 h 5467529"/>
              <a:gd name="connsiteX404" fmla="*/ 2592370 w 2639504"/>
              <a:gd name="connsiteY404" fmla="*/ 3110829 h 5467529"/>
              <a:gd name="connsiteX405" fmla="*/ 2309566 w 2639504"/>
              <a:gd name="connsiteY405" fmla="*/ 3110829 h 5467529"/>
              <a:gd name="connsiteX406" fmla="*/ 2356700 w 2639504"/>
              <a:gd name="connsiteY406" fmla="*/ 3157963 h 5467529"/>
              <a:gd name="connsiteX407" fmla="*/ 2309566 w 2639504"/>
              <a:gd name="connsiteY407" fmla="*/ 3205097 h 5467529"/>
              <a:gd name="connsiteX408" fmla="*/ 2262432 w 2639504"/>
              <a:gd name="connsiteY408" fmla="*/ 3157963 h 5467529"/>
              <a:gd name="connsiteX409" fmla="*/ 2309566 w 2639504"/>
              <a:gd name="connsiteY409" fmla="*/ 3110829 h 5467529"/>
              <a:gd name="connsiteX410" fmla="*/ 2026762 w 2639504"/>
              <a:gd name="connsiteY410" fmla="*/ 3110829 h 5467529"/>
              <a:gd name="connsiteX411" fmla="*/ 2073896 w 2639504"/>
              <a:gd name="connsiteY411" fmla="*/ 3157963 h 5467529"/>
              <a:gd name="connsiteX412" fmla="*/ 2026762 w 2639504"/>
              <a:gd name="connsiteY412" fmla="*/ 3205097 h 5467529"/>
              <a:gd name="connsiteX413" fmla="*/ 1979628 w 2639504"/>
              <a:gd name="connsiteY413" fmla="*/ 3157963 h 5467529"/>
              <a:gd name="connsiteX414" fmla="*/ 2026762 w 2639504"/>
              <a:gd name="connsiteY414" fmla="*/ 3110829 h 5467529"/>
              <a:gd name="connsiteX415" fmla="*/ 1743958 w 2639504"/>
              <a:gd name="connsiteY415" fmla="*/ 3110829 h 5467529"/>
              <a:gd name="connsiteX416" fmla="*/ 1791092 w 2639504"/>
              <a:gd name="connsiteY416" fmla="*/ 3157963 h 5467529"/>
              <a:gd name="connsiteX417" fmla="*/ 1743958 w 2639504"/>
              <a:gd name="connsiteY417" fmla="*/ 3205097 h 5467529"/>
              <a:gd name="connsiteX418" fmla="*/ 1696824 w 2639504"/>
              <a:gd name="connsiteY418" fmla="*/ 3157963 h 5467529"/>
              <a:gd name="connsiteX419" fmla="*/ 1743958 w 2639504"/>
              <a:gd name="connsiteY419" fmla="*/ 3110829 h 5467529"/>
              <a:gd name="connsiteX420" fmla="*/ 1461154 w 2639504"/>
              <a:gd name="connsiteY420" fmla="*/ 3110829 h 5467529"/>
              <a:gd name="connsiteX421" fmla="*/ 1508288 w 2639504"/>
              <a:gd name="connsiteY421" fmla="*/ 3157963 h 5467529"/>
              <a:gd name="connsiteX422" fmla="*/ 1461154 w 2639504"/>
              <a:gd name="connsiteY422" fmla="*/ 3205097 h 5467529"/>
              <a:gd name="connsiteX423" fmla="*/ 1414020 w 2639504"/>
              <a:gd name="connsiteY423" fmla="*/ 3157963 h 5467529"/>
              <a:gd name="connsiteX424" fmla="*/ 1461154 w 2639504"/>
              <a:gd name="connsiteY424" fmla="*/ 3110829 h 5467529"/>
              <a:gd name="connsiteX425" fmla="*/ 1178350 w 2639504"/>
              <a:gd name="connsiteY425" fmla="*/ 3110829 h 5467529"/>
              <a:gd name="connsiteX426" fmla="*/ 1225484 w 2639504"/>
              <a:gd name="connsiteY426" fmla="*/ 3157963 h 5467529"/>
              <a:gd name="connsiteX427" fmla="*/ 1178350 w 2639504"/>
              <a:gd name="connsiteY427" fmla="*/ 3205097 h 5467529"/>
              <a:gd name="connsiteX428" fmla="*/ 1131216 w 2639504"/>
              <a:gd name="connsiteY428" fmla="*/ 3157963 h 5467529"/>
              <a:gd name="connsiteX429" fmla="*/ 1178350 w 2639504"/>
              <a:gd name="connsiteY429" fmla="*/ 3110829 h 5467529"/>
              <a:gd name="connsiteX430" fmla="*/ 895546 w 2639504"/>
              <a:gd name="connsiteY430" fmla="*/ 3110829 h 5467529"/>
              <a:gd name="connsiteX431" fmla="*/ 942680 w 2639504"/>
              <a:gd name="connsiteY431" fmla="*/ 3157963 h 5467529"/>
              <a:gd name="connsiteX432" fmla="*/ 895546 w 2639504"/>
              <a:gd name="connsiteY432" fmla="*/ 3205097 h 5467529"/>
              <a:gd name="connsiteX433" fmla="*/ 848412 w 2639504"/>
              <a:gd name="connsiteY433" fmla="*/ 3157963 h 5467529"/>
              <a:gd name="connsiteX434" fmla="*/ 895546 w 2639504"/>
              <a:gd name="connsiteY434" fmla="*/ 3110829 h 5467529"/>
              <a:gd name="connsiteX435" fmla="*/ 612742 w 2639504"/>
              <a:gd name="connsiteY435" fmla="*/ 3110829 h 5467529"/>
              <a:gd name="connsiteX436" fmla="*/ 659876 w 2639504"/>
              <a:gd name="connsiteY436" fmla="*/ 3157963 h 5467529"/>
              <a:gd name="connsiteX437" fmla="*/ 612742 w 2639504"/>
              <a:gd name="connsiteY437" fmla="*/ 3205097 h 5467529"/>
              <a:gd name="connsiteX438" fmla="*/ 565608 w 2639504"/>
              <a:gd name="connsiteY438" fmla="*/ 3157963 h 5467529"/>
              <a:gd name="connsiteX439" fmla="*/ 612742 w 2639504"/>
              <a:gd name="connsiteY439" fmla="*/ 3110829 h 5467529"/>
              <a:gd name="connsiteX440" fmla="*/ 329938 w 2639504"/>
              <a:gd name="connsiteY440" fmla="*/ 3110829 h 5467529"/>
              <a:gd name="connsiteX441" fmla="*/ 377072 w 2639504"/>
              <a:gd name="connsiteY441" fmla="*/ 3157963 h 5467529"/>
              <a:gd name="connsiteX442" fmla="*/ 329938 w 2639504"/>
              <a:gd name="connsiteY442" fmla="*/ 3205097 h 5467529"/>
              <a:gd name="connsiteX443" fmla="*/ 282804 w 2639504"/>
              <a:gd name="connsiteY443" fmla="*/ 3157963 h 5467529"/>
              <a:gd name="connsiteX444" fmla="*/ 329938 w 2639504"/>
              <a:gd name="connsiteY444" fmla="*/ 3110829 h 5467529"/>
              <a:gd name="connsiteX445" fmla="*/ 47134 w 2639504"/>
              <a:gd name="connsiteY445" fmla="*/ 3110829 h 5467529"/>
              <a:gd name="connsiteX446" fmla="*/ 94268 w 2639504"/>
              <a:gd name="connsiteY446" fmla="*/ 3157963 h 5467529"/>
              <a:gd name="connsiteX447" fmla="*/ 47134 w 2639504"/>
              <a:gd name="connsiteY447" fmla="*/ 3205097 h 5467529"/>
              <a:gd name="connsiteX448" fmla="*/ 0 w 2639504"/>
              <a:gd name="connsiteY448" fmla="*/ 3157963 h 5467529"/>
              <a:gd name="connsiteX449" fmla="*/ 47134 w 2639504"/>
              <a:gd name="connsiteY449" fmla="*/ 3110829 h 5467529"/>
              <a:gd name="connsiteX450" fmla="*/ 2592370 w 2639504"/>
              <a:gd name="connsiteY450" fmla="*/ 2828025 h 5467529"/>
              <a:gd name="connsiteX451" fmla="*/ 2639504 w 2639504"/>
              <a:gd name="connsiteY451" fmla="*/ 2875159 h 5467529"/>
              <a:gd name="connsiteX452" fmla="*/ 2592370 w 2639504"/>
              <a:gd name="connsiteY452" fmla="*/ 2922293 h 5467529"/>
              <a:gd name="connsiteX453" fmla="*/ 2545236 w 2639504"/>
              <a:gd name="connsiteY453" fmla="*/ 2875159 h 5467529"/>
              <a:gd name="connsiteX454" fmla="*/ 2592370 w 2639504"/>
              <a:gd name="connsiteY454" fmla="*/ 2828025 h 5467529"/>
              <a:gd name="connsiteX455" fmla="*/ 2309566 w 2639504"/>
              <a:gd name="connsiteY455" fmla="*/ 2828025 h 5467529"/>
              <a:gd name="connsiteX456" fmla="*/ 2356700 w 2639504"/>
              <a:gd name="connsiteY456" fmla="*/ 2875159 h 5467529"/>
              <a:gd name="connsiteX457" fmla="*/ 2309566 w 2639504"/>
              <a:gd name="connsiteY457" fmla="*/ 2922293 h 5467529"/>
              <a:gd name="connsiteX458" fmla="*/ 2262432 w 2639504"/>
              <a:gd name="connsiteY458" fmla="*/ 2875159 h 5467529"/>
              <a:gd name="connsiteX459" fmla="*/ 2309566 w 2639504"/>
              <a:gd name="connsiteY459" fmla="*/ 2828025 h 5467529"/>
              <a:gd name="connsiteX460" fmla="*/ 2026762 w 2639504"/>
              <a:gd name="connsiteY460" fmla="*/ 2828025 h 5467529"/>
              <a:gd name="connsiteX461" fmla="*/ 2073896 w 2639504"/>
              <a:gd name="connsiteY461" fmla="*/ 2875159 h 5467529"/>
              <a:gd name="connsiteX462" fmla="*/ 2026762 w 2639504"/>
              <a:gd name="connsiteY462" fmla="*/ 2922293 h 5467529"/>
              <a:gd name="connsiteX463" fmla="*/ 1979628 w 2639504"/>
              <a:gd name="connsiteY463" fmla="*/ 2875159 h 5467529"/>
              <a:gd name="connsiteX464" fmla="*/ 2026762 w 2639504"/>
              <a:gd name="connsiteY464" fmla="*/ 2828025 h 5467529"/>
              <a:gd name="connsiteX465" fmla="*/ 1743958 w 2639504"/>
              <a:gd name="connsiteY465" fmla="*/ 2828025 h 5467529"/>
              <a:gd name="connsiteX466" fmla="*/ 1791092 w 2639504"/>
              <a:gd name="connsiteY466" fmla="*/ 2875159 h 5467529"/>
              <a:gd name="connsiteX467" fmla="*/ 1743958 w 2639504"/>
              <a:gd name="connsiteY467" fmla="*/ 2922293 h 5467529"/>
              <a:gd name="connsiteX468" fmla="*/ 1696824 w 2639504"/>
              <a:gd name="connsiteY468" fmla="*/ 2875159 h 5467529"/>
              <a:gd name="connsiteX469" fmla="*/ 1743958 w 2639504"/>
              <a:gd name="connsiteY469" fmla="*/ 2828025 h 5467529"/>
              <a:gd name="connsiteX470" fmla="*/ 1461154 w 2639504"/>
              <a:gd name="connsiteY470" fmla="*/ 2828025 h 5467529"/>
              <a:gd name="connsiteX471" fmla="*/ 1508288 w 2639504"/>
              <a:gd name="connsiteY471" fmla="*/ 2875159 h 5467529"/>
              <a:gd name="connsiteX472" fmla="*/ 1461154 w 2639504"/>
              <a:gd name="connsiteY472" fmla="*/ 2922293 h 5467529"/>
              <a:gd name="connsiteX473" fmla="*/ 1414020 w 2639504"/>
              <a:gd name="connsiteY473" fmla="*/ 2875159 h 5467529"/>
              <a:gd name="connsiteX474" fmla="*/ 1461154 w 2639504"/>
              <a:gd name="connsiteY474" fmla="*/ 2828025 h 5467529"/>
              <a:gd name="connsiteX475" fmla="*/ 1178350 w 2639504"/>
              <a:gd name="connsiteY475" fmla="*/ 2828025 h 5467529"/>
              <a:gd name="connsiteX476" fmla="*/ 1225484 w 2639504"/>
              <a:gd name="connsiteY476" fmla="*/ 2875159 h 5467529"/>
              <a:gd name="connsiteX477" fmla="*/ 1178350 w 2639504"/>
              <a:gd name="connsiteY477" fmla="*/ 2922293 h 5467529"/>
              <a:gd name="connsiteX478" fmla="*/ 1131216 w 2639504"/>
              <a:gd name="connsiteY478" fmla="*/ 2875159 h 5467529"/>
              <a:gd name="connsiteX479" fmla="*/ 1178350 w 2639504"/>
              <a:gd name="connsiteY479" fmla="*/ 2828025 h 5467529"/>
              <a:gd name="connsiteX480" fmla="*/ 895546 w 2639504"/>
              <a:gd name="connsiteY480" fmla="*/ 2828025 h 5467529"/>
              <a:gd name="connsiteX481" fmla="*/ 942680 w 2639504"/>
              <a:gd name="connsiteY481" fmla="*/ 2875159 h 5467529"/>
              <a:gd name="connsiteX482" fmla="*/ 895546 w 2639504"/>
              <a:gd name="connsiteY482" fmla="*/ 2922293 h 5467529"/>
              <a:gd name="connsiteX483" fmla="*/ 848412 w 2639504"/>
              <a:gd name="connsiteY483" fmla="*/ 2875159 h 5467529"/>
              <a:gd name="connsiteX484" fmla="*/ 895546 w 2639504"/>
              <a:gd name="connsiteY484" fmla="*/ 2828025 h 5467529"/>
              <a:gd name="connsiteX485" fmla="*/ 612742 w 2639504"/>
              <a:gd name="connsiteY485" fmla="*/ 2828025 h 5467529"/>
              <a:gd name="connsiteX486" fmla="*/ 659876 w 2639504"/>
              <a:gd name="connsiteY486" fmla="*/ 2875159 h 5467529"/>
              <a:gd name="connsiteX487" fmla="*/ 612742 w 2639504"/>
              <a:gd name="connsiteY487" fmla="*/ 2922293 h 5467529"/>
              <a:gd name="connsiteX488" fmla="*/ 565608 w 2639504"/>
              <a:gd name="connsiteY488" fmla="*/ 2875159 h 5467529"/>
              <a:gd name="connsiteX489" fmla="*/ 612742 w 2639504"/>
              <a:gd name="connsiteY489" fmla="*/ 2828025 h 5467529"/>
              <a:gd name="connsiteX490" fmla="*/ 329938 w 2639504"/>
              <a:gd name="connsiteY490" fmla="*/ 2828025 h 5467529"/>
              <a:gd name="connsiteX491" fmla="*/ 377072 w 2639504"/>
              <a:gd name="connsiteY491" fmla="*/ 2875159 h 5467529"/>
              <a:gd name="connsiteX492" fmla="*/ 329938 w 2639504"/>
              <a:gd name="connsiteY492" fmla="*/ 2922293 h 5467529"/>
              <a:gd name="connsiteX493" fmla="*/ 282804 w 2639504"/>
              <a:gd name="connsiteY493" fmla="*/ 2875159 h 5467529"/>
              <a:gd name="connsiteX494" fmla="*/ 329938 w 2639504"/>
              <a:gd name="connsiteY494" fmla="*/ 2828025 h 5467529"/>
              <a:gd name="connsiteX495" fmla="*/ 47134 w 2639504"/>
              <a:gd name="connsiteY495" fmla="*/ 2828025 h 5467529"/>
              <a:gd name="connsiteX496" fmla="*/ 94268 w 2639504"/>
              <a:gd name="connsiteY496" fmla="*/ 2875159 h 5467529"/>
              <a:gd name="connsiteX497" fmla="*/ 47134 w 2639504"/>
              <a:gd name="connsiteY497" fmla="*/ 2922293 h 5467529"/>
              <a:gd name="connsiteX498" fmla="*/ 0 w 2639504"/>
              <a:gd name="connsiteY498" fmla="*/ 2875159 h 5467529"/>
              <a:gd name="connsiteX499" fmla="*/ 47134 w 2639504"/>
              <a:gd name="connsiteY499" fmla="*/ 2828025 h 5467529"/>
              <a:gd name="connsiteX500" fmla="*/ 2592370 w 2639504"/>
              <a:gd name="connsiteY500" fmla="*/ 2545221 h 5467529"/>
              <a:gd name="connsiteX501" fmla="*/ 2639504 w 2639504"/>
              <a:gd name="connsiteY501" fmla="*/ 2592355 h 5467529"/>
              <a:gd name="connsiteX502" fmla="*/ 2592370 w 2639504"/>
              <a:gd name="connsiteY502" fmla="*/ 2639489 h 5467529"/>
              <a:gd name="connsiteX503" fmla="*/ 2545236 w 2639504"/>
              <a:gd name="connsiteY503" fmla="*/ 2592355 h 5467529"/>
              <a:gd name="connsiteX504" fmla="*/ 2592370 w 2639504"/>
              <a:gd name="connsiteY504" fmla="*/ 2545221 h 5467529"/>
              <a:gd name="connsiteX505" fmla="*/ 2309566 w 2639504"/>
              <a:gd name="connsiteY505" fmla="*/ 2545221 h 5467529"/>
              <a:gd name="connsiteX506" fmla="*/ 2356700 w 2639504"/>
              <a:gd name="connsiteY506" fmla="*/ 2592355 h 5467529"/>
              <a:gd name="connsiteX507" fmla="*/ 2309566 w 2639504"/>
              <a:gd name="connsiteY507" fmla="*/ 2639489 h 5467529"/>
              <a:gd name="connsiteX508" fmla="*/ 2262432 w 2639504"/>
              <a:gd name="connsiteY508" fmla="*/ 2592355 h 5467529"/>
              <a:gd name="connsiteX509" fmla="*/ 2309566 w 2639504"/>
              <a:gd name="connsiteY509" fmla="*/ 2545221 h 5467529"/>
              <a:gd name="connsiteX510" fmla="*/ 2026762 w 2639504"/>
              <a:gd name="connsiteY510" fmla="*/ 2545221 h 5467529"/>
              <a:gd name="connsiteX511" fmla="*/ 2073896 w 2639504"/>
              <a:gd name="connsiteY511" fmla="*/ 2592355 h 5467529"/>
              <a:gd name="connsiteX512" fmla="*/ 2026762 w 2639504"/>
              <a:gd name="connsiteY512" fmla="*/ 2639489 h 5467529"/>
              <a:gd name="connsiteX513" fmla="*/ 1979628 w 2639504"/>
              <a:gd name="connsiteY513" fmla="*/ 2592355 h 5467529"/>
              <a:gd name="connsiteX514" fmla="*/ 2026762 w 2639504"/>
              <a:gd name="connsiteY514" fmla="*/ 2545221 h 5467529"/>
              <a:gd name="connsiteX515" fmla="*/ 1743958 w 2639504"/>
              <a:gd name="connsiteY515" fmla="*/ 2545221 h 5467529"/>
              <a:gd name="connsiteX516" fmla="*/ 1791092 w 2639504"/>
              <a:gd name="connsiteY516" fmla="*/ 2592355 h 5467529"/>
              <a:gd name="connsiteX517" fmla="*/ 1743958 w 2639504"/>
              <a:gd name="connsiteY517" fmla="*/ 2639489 h 5467529"/>
              <a:gd name="connsiteX518" fmla="*/ 1696824 w 2639504"/>
              <a:gd name="connsiteY518" fmla="*/ 2592355 h 5467529"/>
              <a:gd name="connsiteX519" fmla="*/ 1743958 w 2639504"/>
              <a:gd name="connsiteY519" fmla="*/ 2545221 h 5467529"/>
              <a:gd name="connsiteX520" fmla="*/ 1461154 w 2639504"/>
              <a:gd name="connsiteY520" fmla="*/ 2545221 h 5467529"/>
              <a:gd name="connsiteX521" fmla="*/ 1508288 w 2639504"/>
              <a:gd name="connsiteY521" fmla="*/ 2592355 h 5467529"/>
              <a:gd name="connsiteX522" fmla="*/ 1461154 w 2639504"/>
              <a:gd name="connsiteY522" fmla="*/ 2639489 h 5467529"/>
              <a:gd name="connsiteX523" fmla="*/ 1414020 w 2639504"/>
              <a:gd name="connsiteY523" fmla="*/ 2592355 h 5467529"/>
              <a:gd name="connsiteX524" fmla="*/ 1461154 w 2639504"/>
              <a:gd name="connsiteY524" fmla="*/ 2545221 h 5467529"/>
              <a:gd name="connsiteX525" fmla="*/ 1178350 w 2639504"/>
              <a:gd name="connsiteY525" fmla="*/ 2545221 h 5467529"/>
              <a:gd name="connsiteX526" fmla="*/ 1225484 w 2639504"/>
              <a:gd name="connsiteY526" fmla="*/ 2592355 h 5467529"/>
              <a:gd name="connsiteX527" fmla="*/ 1178350 w 2639504"/>
              <a:gd name="connsiteY527" fmla="*/ 2639489 h 5467529"/>
              <a:gd name="connsiteX528" fmla="*/ 1131216 w 2639504"/>
              <a:gd name="connsiteY528" fmla="*/ 2592355 h 5467529"/>
              <a:gd name="connsiteX529" fmla="*/ 1178350 w 2639504"/>
              <a:gd name="connsiteY529" fmla="*/ 2545221 h 5467529"/>
              <a:gd name="connsiteX530" fmla="*/ 895546 w 2639504"/>
              <a:gd name="connsiteY530" fmla="*/ 2545221 h 5467529"/>
              <a:gd name="connsiteX531" fmla="*/ 942680 w 2639504"/>
              <a:gd name="connsiteY531" fmla="*/ 2592355 h 5467529"/>
              <a:gd name="connsiteX532" fmla="*/ 895546 w 2639504"/>
              <a:gd name="connsiteY532" fmla="*/ 2639489 h 5467529"/>
              <a:gd name="connsiteX533" fmla="*/ 848412 w 2639504"/>
              <a:gd name="connsiteY533" fmla="*/ 2592355 h 5467529"/>
              <a:gd name="connsiteX534" fmla="*/ 895546 w 2639504"/>
              <a:gd name="connsiteY534" fmla="*/ 2545221 h 5467529"/>
              <a:gd name="connsiteX535" fmla="*/ 612742 w 2639504"/>
              <a:gd name="connsiteY535" fmla="*/ 2545221 h 5467529"/>
              <a:gd name="connsiteX536" fmla="*/ 659876 w 2639504"/>
              <a:gd name="connsiteY536" fmla="*/ 2592355 h 5467529"/>
              <a:gd name="connsiteX537" fmla="*/ 612742 w 2639504"/>
              <a:gd name="connsiteY537" fmla="*/ 2639489 h 5467529"/>
              <a:gd name="connsiteX538" fmla="*/ 565608 w 2639504"/>
              <a:gd name="connsiteY538" fmla="*/ 2592355 h 5467529"/>
              <a:gd name="connsiteX539" fmla="*/ 612742 w 2639504"/>
              <a:gd name="connsiteY539" fmla="*/ 2545221 h 5467529"/>
              <a:gd name="connsiteX540" fmla="*/ 329938 w 2639504"/>
              <a:gd name="connsiteY540" fmla="*/ 2545221 h 5467529"/>
              <a:gd name="connsiteX541" fmla="*/ 377072 w 2639504"/>
              <a:gd name="connsiteY541" fmla="*/ 2592355 h 5467529"/>
              <a:gd name="connsiteX542" fmla="*/ 329938 w 2639504"/>
              <a:gd name="connsiteY542" fmla="*/ 2639489 h 5467529"/>
              <a:gd name="connsiteX543" fmla="*/ 282804 w 2639504"/>
              <a:gd name="connsiteY543" fmla="*/ 2592355 h 5467529"/>
              <a:gd name="connsiteX544" fmla="*/ 329938 w 2639504"/>
              <a:gd name="connsiteY544" fmla="*/ 2545221 h 5467529"/>
              <a:gd name="connsiteX545" fmla="*/ 47134 w 2639504"/>
              <a:gd name="connsiteY545" fmla="*/ 2545221 h 5467529"/>
              <a:gd name="connsiteX546" fmla="*/ 94268 w 2639504"/>
              <a:gd name="connsiteY546" fmla="*/ 2592355 h 5467529"/>
              <a:gd name="connsiteX547" fmla="*/ 47134 w 2639504"/>
              <a:gd name="connsiteY547" fmla="*/ 2639489 h 5467529"/>
              <a:gd name="connsiteX548" fmla="*/ 0 w 2639504"/>
              <a:gd name="connsiteY548" fmla="*/ 2592355 h 5467529"/>
              <a:gd name="connsiteX549" fmla="*/ 47134 w 2639504"/>
              <a:gd name="connsiteY549" fmla="*/ 2545221 h 5467529"/>
              <a:gd name="connsiteX550" fmla="*/ 2592370 w 2639504"/>
              <a:gd name="connsiteY550" fmla="*/ 2262417 h 5467529"/>
              <a:gd name="connsiteX551" fmla="*/ 2639504 w 2639504"/>
              <a:gd name="connsiteY551" fmla="*/ 2309551 h 5467529"/>
              <a:gd name="connsiteX552" fmla="*/ 2592370 w 2639504"/>
              <a:gd name="connsiteY552" fmla="*/ 2356685 h 5467529"/>
              <a:gd name="connsiteX553" fmla="*/ 2545236 w 2639504"/>
              <a:gd name="connsiteY553" fmla="*/ 2309551 h 5467529"/>
              <a:gd name="connsiteX554" fmla="*/ 2592370 w 2639504"/>
              <a:gd name="connsiteY554" fmla="*/ 2262417 h 5467529"/>
              <a:gd name="connsiteX555" fmla="*/ 2309566 w 2639504"/>
              <a:gd name="connsiteY555" fmla="*/ 2262417 h 5467529"/>
              <a:gd name="connsiteX556" fmla="*/ 2356700 w 2639504"/>
              <a:gd name="connsiteY556" fmla="*/ 2309551 h 5467529"/>
              <a:gd name="connsiteX557" fmla="*/ 2309566 w 2639504"/>
              <a:gd name="connsiteY557" fmla="*/ 2356685 h 5467529"/>
              <a:gd name="connsiteX558" fmla="*/ 2262432 w 2639504"/>
              <a:gd name="connsiteY558" fmla="*/ 2309551 h 5467529"/>
              <a:gd name="connsiteX559" fmla="*/ 2309566 w 2639504"/>
              <a:gd name="connsiteY559" fmla="*/ 2262417 h 5467529"/>
              <a:gd name="connsiteX560" fmla="*/ 2026762 w 2639504"/>
              <a:gd name="connsiteY560" fmla="*/ 2262417 h 5467529"/>
              <a:gd name="connsiteX561" fmla="*/ 2073896 w 2639504"/>
              <a:gd name="connsiteY561" fmla="*/ 2309551 h 5467529"/>
              <a:gd name="connsiteX562" fmla="*/ 2026762 w 2639504"/>
              <a:gd name="connsiteY562" fmla="*/ 2356685 h 5467529"/>
              <a:gd name="connsiteX563" fmla="*/ 1979628 w 2639504"/>
              <a:gd name="connsiteY563" fmla="*/ 2309551 h 5467529"/>
              <a:gd name="connsiteX564" fmla="*/ 2026762 w 2639504"/>
              <a:gd name="connsiteY564" fmla="*/ 2262417 h 5467529"/>
              <a:gd name="connsiteX565" fmla="*/ 1743958 w 2639504"/>
              <a:gd name="connsiteY565" fmla="*/ 2262417 h 5467529"/>
              <a:gd name="connsiteX566" fmla="*/ 1791092 w 2639504"/>
              <a:gd name="connsiteY566" fmla="*/ 2309551 h 5467529"/>
              <a:gd name="connsiteX567" fmla="*/ 1743958 w 2639504"/>
              <a:gd name="connsiteY567" fmla="*/ 2356685 h 5467529"/>
              <a:gd name="connsiteX568" fmla="*/ 1696824 w 2639504"/>
              <a:gd name="connsiteY568" fmla="*/ 2309551 h 5467529"/>
              <a:gd name="connsiteX569" fmla="*/ 1743958 w 2639504"/>
              <a:gd name="connsiteY569" fmla="*/ 2262417 h 5467529"/>
              <a:gd name="connsiteX570" fmla="*/ 1461154 w 2639504"/>
              <a:gd name="connsiteY570" fmla="*/ 2262417 h 5467529"/>
              <a:gd name="connsiteX571" fmla="*/ 1508288 w 2639504"/>
              <a:gd name="connsiteY571" fmla="*/ 2309551 h 5467529"/>
              <a:gd name="connsiteX572" fmla="*/ 1461154 w 2639504"/>
              <a:gd name="connsiteY572" fmla="*/ 2356685 h 5467529"/>
              <a:gd name="connsiteX573" fmla="*/ 1414020 w 2639504"/>
              <a:gd name="connsiteY573" fmla="*/ 2309551 h 5467529"/>
              <a:gd name="connsiteX574" fmla="*/ 1461154 w 2639504"/>
              <a:gd name="connsiteY574" fmla="*/ 2262417 h 5467529"/>
              <a:gd name="connsiteX575" fmla="*/ 1178350 w 2639504"/>
              <a:gd name="connsiteY575" fmla="*/ 2262417 h 5467529"/>
              <a:gd name="connsiteX576" fmla="*/ 1225484 w 2639504"/>
              <a:gd name="connsiteY576" fmla="*/ 2309551 h 5467529"/>
              <a:gd name="connsiteX577" fmla="*/ 1178350 w 2639504"/>
              <a:gd name="connsiteY577" fmla="*/ 2356685 h 5467529"/>
              <a:gd name="connsiteX578" fmla="*/ 1131216 w 2639504"/>
              <a:gd name="connsiteY578" fmla="*/ 2309551 h 5467529"/>
              <a:gd name="connsiteX579" fmla="*/ 1178350 w 2639504"/>
              <a:gd name="connsiteY579" fmla="*/ 2262417 h 5467529"/>
              <a:gd name="connsiteX580" fmla="*/ 895546 w 2639504"/>
              <a:gd name="connsiteY580" fmla="*/ 2262417 h 5467529"/>
              <a:gd name="connsiteX581" fmla="*/ 942680 w 2639504"/>
              <a:gd name="connsiteY581" fmla="*/ 2309551 h 5467529"/>
              <a:gd name="connsiteX582" fmla="*/ 895546 w 2639504"/>
              <a:gd name="connsiteY582" fmla="*/ 2356685 h 5467529"/>
              <a:gd name="connsiteX583" fmla="*/ 848412 w 2639504"/>
              <a:gd name="connsiteY583" fmla="*/ 2309551 h 5467529"/>
              <a:gd name="connsiteX584" fmla="*/ 895546 w 2639504"/>
              <a:gd name="connsiteY584" fmla="*/ 2262417 h 5467529"/>
              <a:gd name="connsiteX585" fmla="*/ 612742 w 2639504"/>
              <a:gd name="connsiteY585" fmla="*/ 2262417 h 5467529"/>
              <a:gd name="connsiteX586" fmla="*/ 659876 w 2639504"/>
              <a:gd name="connsiteY586" fmla="*/ 2309551 h 5467529"/>
              <a:gd name="connsiteX587" fmla="*/ 612742 w 2639504"/>
              <a:gd name="connsiteY587" fmla="*/ 2356685 h 5467529"/>
              <a:gd name="connsiteX588" fmla="*/ 565608 w 2639504"/>
              <a:gd name="connsiteY588" fmla="*/ 2309551 h 5467529"/>
              <a:gd name="connsiteX589" fmla="*/ 612742 w 2639504"/>
              <a:gd name="connsiteY589" fmla="*/ 2262417 h 5467529"/>
              <a:gd name="connsiteX590" fmla="*/ 329938 w 2639504"/>
              <a:gd name="connsiteY590" fmla="*/ 2262417 h 5467529"/>
              <a:gd name="connsiteX591" fmla="*/ 377072 w 2639504"/>
              <a:gd name="connsiteY591" fmla="*/ 2309551 h 5467529"/>
              <a:gd name="connsiteX592" fmla="*/ 329938 w 2639504"/>
              <a:gd name="connsiteY592" fmla="*/ 2356685 h 5467529"/>
              <a:gd name="connsiteX593" fmla="*/ 282804 w 2639504"/>
              <a:gd name="connsiteY593" fmla="*/ 2309551 h 5467529"/>
              <a:gd name="connsiteX594" fmla="*/ 329938 w 2639504"/>
              <a:gd name="connsiteY594" fmla="*/ 2262417 h 5467529"/>
              <a:gd name="connsiteX595" fmla="*/ 47134 w 2639504"/>
              <a:gd name="connsiteY595" fmla="*/ 2262417 h 5467529"/>
              <a:gd name="connsiteX596" fmla="*/ 94268 w 2639504"/>
              <a:gd name="connsiteY596" fmla="*/ 2309551 h 5467529"/>
              <a:gd name="connsiteX597" fmla="*/ 47134 w 2639504"/>
              <a:gd name="connsiteY597" fmla="*/ 2356685 h 5467529"/>
              <a:gd name="connsiteX598" fmla="*/ 0 w 2639504"/>
              <a:gd name="connsiteY598" fmla="*/ 2309551 h 5467529"/>
              <a:gd name="connsiteX599" fmla="*/ 47134 w 2639504"/>
              <a:gd name="connsiteY599" fmla="*/ 2262417 h 5467529"/>
              <a:gd name="connsiteX600" fmla="*/ 2592370 w 2639504"/>
              <a:gd name="connsiteY600" fmla="*/ 1979613 h 5467529"/>
              <a:gd name="connsiteX601" fmla="*/ 2639504 w 2639504"/>
              <a:gd name="connsiteY601" fmla="*/ 2026747 h 5467529"/>
              <a:gd name="connsiteX602" fmla="*/ 2592370 w 2639504"/>
              <a:gd name="connsiteY602" fmla="*/ 2073881 h 5467529"/>
              <a:gd name="connsiteX603" fmla="*/ 2545236 w 2639504"/>
              <a:gd name="connsiteY603" fmla="*/ 2026747 h 5467529"/>
              <a:gd name="connsiteX604" fmla="*/ 2592370 w 2639504"/>
              <a:gd name="connsiteY604" fmla="*/ 1979613 h 5467529"/>
              <a:gd name="connsiteX605" fmla="*/ 2309566 w 2639504"/>
              <a:gd name="connsiteY605" fmla="*/ 1979613 h 5467529"/>
              <a:gd name="connsiteX606" fmla="*/ 2356700 w 2639504"/>
              <a:gd name="connsiteY606" fmla="*/ 2026747 h 5467529"/>
              <a:gd name="connsiteX607" fmla="*/ 2309566 w 2639504"/>
              <a:gd name="connsiteY607" fmla="*/ 2073881 h 5467529"/>
              <a:gd name="connsiteX608" fmla="*/ 2262432 w 2639504"/>
              <a:gd name="connsiteY608" fmla="*/ 2026747 h 5467529"/>
              <a:gd name="connsiteX609" fmla="*/ 2309566 w 2639504"/>
              <a:gd name="connsiteY609" fmla="*/ 1979613 h 5467529"/>
              <a:gd name="connsiteX610" fmla="*/ 2026762 w 2639504"/>
              <a:gd name="connsiteY610" fmla="*/ 1979613 h 5467529"/>
              <a:gd name="connsiteX611" fmla="*/ 2073896 w 2639504"/>
              <a:gd name="connsiteY611" fmla="*/ 2026747 h 5467529"/>
              <a:gd name="connsiteX612" fmla="*/ 2026762 w 2639504"/>
              <a:gd name="connsiteY612" fmla="*/ 2073881 h 5467529"/>
              <a:gd name="connsiteX613" fmla="*/ 1979628 w 2639504"/>
              <a:gd name="connsiteY613" fmla="*/ 2026747 h 5467529"/>
              <a:gd name="connsiteX614" fmla="*/ 2026762 w 2639504"/>
              <a:gd name="connsiteY614" fmla="*/ 1979613 h 5467529"/>
              <a:gd name="connsiteX615" fmla="*/ 1743958 w 2639504"/>
              <a:gd name="connsiteY615" fmla="*/ 1979613 h 5467529"/>
              <a:gd name="connsiteX616" fmla="*/ 1791092 w 2639504"/>
              <a:gd name="connsiteY616" fmla="*/ 2026747 h 5467529"/>
              <a:gd name="connsiteX617" fmla="*/ 1743958 w 2639504"/>
              <a:gd name="connsiteY617" fmla="*/ 2073881 h 5467529"/>
              <a:gd name="connsiteX618" fmla="*/ 1696824 w 2639504"/>
              <a:gd name="connsiteY618" fmla="*/ 2026747 h 5467529"/>
              <a:gd name="connsiteX619" fmla="*/ 1743958 w 2639504"/>
              <a:gd name="connsiteY619" fmla="*/ 1979613 h 5467529"/>
              <a:gd name="connsiteX620" fmla="*/ 1461154 w 2639504"/>
              <a:gd name="connsiteY620" fmla="*/ 1979613 h 5467529"/>
              <a:gd name="connsiteX621" fmla="*/ 1508288 w 2639504"/>
              <a:gd name="connsiteY621" fmla="*/ 2026747 h 5467529"/>
              <a:gd name="connsiteX622" fmla="*/ 1461154 w 2639504"/>
              <a:gd name="connsiteY622" fmla="*/ 2073881 h 5467529"/>
              <a:gd name="connsiteX623" fmla="*/ 1414020 w 2639504"/>
              <a:gd name="connsiteY623" fmla="*/ 2026747 h 5467529"/>
              <a:gd name="connsiteX624" fmla="*/ 1461154 w 2639504"/>
              <a:gd name="connsiteY624" fmla="*/ 1979613 h 5467529"/>
              <a:gd name="connsiteX625" fmla="*/ 1178350 w 2639504"/>
              <a:gd name="connsiteY625" fmla="*/ 1979613 h 5467529"/>
              <a:gd name="connsiteX626" fmla="*/ 1225484 w 2639504"/>
              <a:gd name="connsiteY626" fmla="*/ 2026747 h 5467529"/>
              <a:gd name="connsiteX627" fmla="*/ 1178350 w 2639504"/>
              <a:gd name="connsiteY627" fmla="*/ 2073881 h 5467529"/>
              <a:gd name="connsiteX628" fmla="*/ 1131216 w 2639504"/>
              <a:gd name="connsiteY628" fmla="*/ 2026747 h 5467529"/>
              <a:gd name="connsiteX629" fmla="*/ 1178350 w 2639504"/>
              <a:gd name="connsiteY629" fmla="*/ 1979613 h 5467529"/>
              <a:gd name="connsiteX630" fmla="*/ 895546 w 2639504"/>
              <a:gd name="connsiteY630" fmla="*/ 1979613 h 5467529"/>
              <a:gd name="connsiteX631" fmla="*/ 942680 w 2639504"/>
              <a:gd name="connsiteY631" fmla="*/ 2026747 h 5467529"/>
              <a:gd name="connsiteX632" fmla="*/ 895546 w 2639504"/>
              <a:gd name="connsiteY632" fmla="*/ 2073881 h 5467529"/>
              <a:gd name="connsiteX633" fmla="*/ 848412 w 2639504"/>
              <a:gd name="connsiteY633" fmla="*/ 2026747 h 5467529"/>
              <a:gd name="connsiteX634" fmla="*/ 895546 w 2639504"/>
              <a:gd name="connsiteY634" fmla="*/ 1979613 h 5467529"/>
              <a:gd name="connsiteX635" fmla="*/ 612742 w 2639504"/>
              <a:gd name="connsiteY635" fmla="*/ 1979613 h 5467529"/>
              <a:gd name="connsiteX636" fmla="*/ 659876 w 2639504"/>
              <a:gd name="connsiteY636" fmla="*/ 2026747 h 5467529"/>
              <a:gd name="connsiteX637" fmla="*/ 612742 w 2639504"/>
              <a:gd name="connsiteY637" fmla="*/ 2073881 h 5467529"/>
              <a:gd name="connsiteX638" fmla="*/ 565608 w 2639504"/>
              <a:gd name="connsiteY638" fmla="*/ 2026747 h 5467529"/>
              <a:gd name="connsiteX639" fmla="*/ 612742 w 2639504"/>
              <a:gd name="connsiteY639" fmla="*/ 1979613 h 5467529"/>
              <a:gd name="connsiteX640" fmla="*/ 329938 w 2639504"/>
              <a:gd name="connsiteY640" fmla="*/ 1979613 h 5467529"/>
              <a:gd name="connsiteX641" fmla="*/ 377072 w 2639504"/>
              <a:gd name="connsiteY641" fmla="*/ 2026747 h 5467529"/>
              <a:gd name="connsiteX642" fmla="*/ 329938 w 2639504"/>
              <a:gd name="connsiteY642" fmla="*/ 2073881 h 5467529"/>
              <a:gd name="connsiteX643" fmla="*/ 282804 w 2639504"/>
              <a:gd name="connsiteY643" fmla="*/ 2026747 h 5467529"/>
              <a:gd name="connsiteX644" fmla="*/ 329938 w 2639504"/>
              <a:gd name="connsiteY644" fmla="*/ 1979613 h 5467529"/>
              <a:gd name="connsiteX645" fmla="*/ 47134 w 2639504"/>
              <a:gd name="connsiteY645" fmla="*/ 1979613 h 5467529"/>
              <a:gd name="connsiteX646" fmla="*/ 94268 w 2639504"/>
              <a:gd name="connsiteY646" fmla="*/ 2026747 h 5467529"/>
              <a:gd name="connsiteX647" fmla="*/ 47134 w 2639504"/>
              <a:gd name="connsiteY647" fmla="*/ 2073881 h 5467529"/>
              <a:gd name="connsiteX648" fmla="*/ 0 w 2639504"/>
              <a:gd name="connsiteY648" fmla="*/ 2026747 h 5467529"/>
              <a:gd name="connsiteX649" fmla="*/ 47134 w 2639504"/>
              <a:gd name="connsiteY649" fmla="*/ 1979613 h 5467529"/>
              <a:gd name="connsiteX650" fmla="*/ 2592370 w 2639504"/>
              <a:gd name="connsiteY650" fmla="*/ 1696809 h 5467529"/>
              <a:gd name="connsiteX651" fmla="*/ 2639504 w 2639504"/>
              <a:gd name="connsiteY651" fmla="*/ 1743943 h 5467529"/>
              <a:gd name="connsiteX652" fmla="*/ 2592370 w 2639504"/>
              <a:gd name="connsiteY652" fmla="*/ 1791077 h 5467529"/>
              <a:gd name="connsiteX653" fmla="*/ 2545236 w 2639504"/>
              <a:gd name="connsiteY653" fmla="*/ 1743943 h 5467529"/>
              <a:gd name="connsiteX654" fmla="*/ 2592370 w 2639504"/>
              <a:gd name="connsiteY654" fmla="*/ 1696809 h 5467529"/>
              <a:gd name="connsiteX655" fmla="*/ 2309566 w 2639504"/>
              <a:gd name="connsiteY655" fmla="*/ 1696809 h 5467529"/>
              <a:gd name="connsiteX656" fmla="*/ 2356700 w 2639504"/>
              <a:gd name="connsiteY656" fmla="*/ 1743943 h 5467529"/>
              <a:gd name="connsiteX657" fmla="*/ 2309566 w 2639504"/>
              <a:gd name="connsiteY657" fmla="*/ 1791077 h 5467529"/>
              <a:gd name="connsiteX658" fmla="*/ 2262432 w 2639504"/>
              <a:gd name="connsiteY658" fmla="*/ 1743943 h 5467529"/>
              <a:gd name="connsiteX659" fmla="*/ 2309566 w 2639504"/>
              <a:gd name="connsiteY659" fmla="*/ 1696809 h 5467529"/>
              <a:gd name="connsiteX660" fmla="*/ 2026762 w 2639504"/>
              <a:gd name="connsiteY660" fmla="*/ 1696809 h 5467529"/>
              <a:gd name="connsiteX661" fmla="*/ 2073896 w 2639504"/>
              <a:gd name="connsiteY661" fmla="*/ 1743943 h 5467529"/>
              <a:gd name="connsiteX662" fmla="*/ 2026762 w 2639504"/>
              <a:gd name="connsiteY662" fmla="*/ 1791077 h 5467529"/>
              <a:gd name="connsiteX663" fmla="*/ 1979628 w 2639504"/>
              <a:gd name="connsiteY663" fmla="*/ 1743943 h 5467529"/>
              <a:gd name="connsiteX664" fmla="*/ 2026762 w 2639504"/>
              <a:gd name="connsiteY664" fmla="*/ 1696809 h 5467529"/>
              <a:gd name="connsiteX665" fmla="*/ 1743958 w 2639504"/>
              <a:gd name="connsiteY665" fmla="*/ 1696809 h 5467529"/>
              <a:gd name="connsiteX666" fmla="*/ 1791092 w 2639504"/>
              <a:gd name="connsiteY666" fmla="*/ 1743943 h 5467529"/>
              <a:gd name="connsiteX667" fmla="*/ 1743958 w 2639504"/>
              <a:gd name="connsiteY667" fmla="*/ 1791077 h 5467529"/>
              <a:gd name="connsiteX668" fmla="*/ 1696824 w 2639504"/>
              <a:gd name="connsiteY668" fmla="*/ 1743943 h 5467529"/>
              <a:gd name="connsiteX669" fmla="*/ 1743958 w 2639504"/>
              <a:gd name="connsiteY669" fmla="*/ 1696809 h 5467529"/>
              <a:gd name="connsiteX670" fmla="*/ 1461154 w 2639504"/>
              <a:gd name="connsiteY670" fmla="*/ 1696809 h 5467529"/>
              <a:gd name="connsiteX671" fmla="*/ 1508288 w 2639504"/>
              <a:gd name="connsiteY671" fmla="*/ 1743943 h 5467529"/>
              <a:gd name="connsiteX672" fmla="*/ 1461154 w 2639504"/>
              <a:gd name="connsiteY672" fmla="*/ 1791077 h 5467529"/>
              <a:gd name="connsiteX673" fmla="*/ 1414020 w 2639504"/>
              <a:gd name="connsiteY673" fmla="*/ 1743943 h 5467529"/>
              <a:gd name="connsiteX674" fmla="*/ 1461154 w 2639504"/>
              <a:gd name="connsiteY674" fmla="*/ 1696809 h 5467529"/>
              <a:gd name="connsiteX675" fmla="*/ 1178350 w 2639504"/>
              <a:gd name="connsiteY675" fmla="*/ 1696809 h 5467529"/>
              <a:gd name="connsiteX676" fmla="*/ 1225484 w 2639504"/>
              <a:gd name="connsiteY676" fmla="*/ 1743943 h 5467529"/>
              <a:gd name="connsiteX677" fmla="*/ 1178350 w 2639504"/>
              <a:gd name="connsiteY677" fmla="*/ 1791077 h 5467529"/>
              <a:gd name="connsiteX678" fmla="*/ 1131216 w 2639504"/>
              <a:gd name="connsiteY678" fmla="*/ 1743943 h 5467529"/>
              <a:gd name="connsiteX679" fmla="*/ 1178350 w 2639504"/>
              <a:gd name="connsiteY679" fmla="*/ 1696809 h 5467529"/>
              <a:gd name="connsiteX680" fmla="*/ 895546 w 2639504"/>
              <a:gd name="connsiteY680" fmla="*/ 1696809 h 5467529"/>
              <a:gd name="connsiteX681" fmla="*/ 942680 w 2639504"/>
              <a:gd name="connsiteY681" fmla="*/ 1743943 h 5467529"/>
              <a:gd name="connsiteX682" fmla="*/ 895546 w 2639504"/>
              <a:gd name="connsiteY682" fmla="*/ 1791077 h 5467529"/>
              <a:gd name="connsiteX683" fmla="*/ 848412 w 2639504"/>
              <a:gd name="connsiteY683" fmla="*/ 1743943 h 5467529"/>
              <a:gd name="connsiteX684" fmla="*/ 895546 w 2639504"/>
              <a:gd name="connsiteY684" fmla="*/ 1696809 h 5467529"/>
              <a:gd name="connsiteX685" fmla="*/ 612742 w 2639504"/>
              <a:gd name="connsiteY685" fmla="*/ 1696809 h 5467529"/>
              <a:gd name="connsiteX686" fmla="*/ 659876 w 2639504"/>
              <a:gd name="connsiteY686" fmla="*/ 1743943 h 5467529"/>
              <a:gd name="connsiteX687" fmla="*/ 612742 w 2639504"/>
              <a:gd name="connsiteY687" fmla="*/ 1791077 h 5467529"/>
              <a:gd name="connsiteX688" fmla="*/ 565608 w 2639504"/>
              <a:gd name="connsiteY688" fmla="*/ 1743943 h 5467529"/>
              <a:gd name="connsiteX689" fmla="*/ 612742 w 2639504"/>
              <a:gd name="connsiteY689" fmla="*/ 1696809 h 5467529"/>
              <a:gd name="connsiteX690" fmla="*/ 329938 w 2639504"/>
              <a:gd name="connsiteY690" fmla="*/ 1696809 h 5467529"/>
              <a:gd name="connsiteX691" fmla="*/ 377072 w 2639504"/>
              <a:gd name="connsiteY691" fmla="*/ 1743943 h 5467529"/>
              <a:gd name="connsiteX692" fmla="*/ 329938 w 2639504"/>
              <a:gd name="connsiteY692" fmla="*/ 1791077 h 5467529"/>
              <a:gd name="connsiteX693" fmla="*/ 282804 w 2639504"/>
              <a:gd name="connsiteY693" fmla="*/ 1743943 h 5467529"/>
              <a:gd name="connsiteX694" fmla="*/ 329938 w 2639504"/>
              <a:gd name="connsiteY694" fmla="*/ 1696809 h 5467529"/>
              <a:gd name="connsiteX695" fmla="*/ 47134 w 2639504"/>
              <a:gd name="connsiteY695" fmla="*/ 1696809 h 5467529"/>
              <a:gd name="connsiteX696" fmla="*/ 94268 w 2639504"/>
              <a:gd name="connsiteY696" fmla="*/ 1743943 h 5467529"/>
              <a:gd name="connsiteX697" fmla="*/ 47134 w 2639504"/>
              <a:gd name="connsiteY697" fmla="*/ 1791077 h 5467529"/>
              <a:gd name="connsiteX698" fmla="*/ 0 w 2639504"/>
              <a:gd name="connsiteY698" fmla="*/ 1743943 h 5467529"/>
              <a:gd name="connsiteX699" fmla="*/ 47134 w 2639504"/>
              <a:gd name="connsiteY699" fmla="*/ 1696809 h 5467529"/>
              <a:gd name="connsiteX700" fmla="*/ 2592370 w 2639504"/>
              <a:gd name="connsiteY700" fmla="*/ 1414005 h 5467529"/>
              <a:gd name="connsiteX701" fmla="*/ 2639504 w 2639504"/>
              <a:gd name="connsiteY701" fmla="*/ 1461139 h 5467529"/>
              <a:gd name="connsiteX702" fmla="*/ 2592370 w 2639504"/>
              <a:gd name="connsiteY702" fmla="*/ 1508273 h 5467529"/>
              <a:gd name="connsiteX703" fmla="*/ 2545236 w 2639504"/>
              <a:gd name="connsiteY703" fmla="*/ 1461139 h 5467529"/>
              <a:gd name="connsiteX704" fmla="*/ 2592370 w 2639504"/>
              <a:gd name="connsiteY704" fmla="*/ 1414005 h 5467529"/>
              <a:gd name="connsiteX705" fmla="*/ 2309566 w 2639504"/>
              <a:gd name="connsiteY705" fmla="*/ 1414005 h 5467529"/>
              <a:gd name="connsiteX706" fmla="*/ 2356700 w 2639504"/>
              <a:gd name="connsiteY706" fmla="*/ 1461139 h 5467529"/>
              <a:gd name="connsiteX707" fmla="*/ 2309566 w 2639504"/>
              <a:gd name="connsiteY707" fmla="*/ 1508273 h 5467529"/>
              <a:gd name="connsiteX708" fmla="*/ 2262432 w 2639504"/>
              <a:gd name="connsiteY708" fmla="*/ 1461139 h 5467529"/>
              <a:gd name="connsiteX709" fmla="*/ 2309566 w 2639504"/>
              <a:gd name="connsiteY709" fmla="*/ 1414005 h 5467529"/>
              <a:gd name="connsiteX710" fmla="*/ 2026762 w 2639504"/>
              <a:gd name="connsiteY710" fmla="*/ 1414005 h 5467529"/>
              <a:gd name="connsiteX711" fmla="*/ 2073896 w 2639504"/>
              <a:gd name="connsiteY711" fmla="*/ 1461139 h 5467529"/>
              <a:gd name="connsiteX712" fmla="*/ 2026762 w 2639504"/>
              <a:gd name="connsiteY712" fmla="*/ 1508273 h 5467529"/>
              <a:gd name="connsiteX713" fmla="*/ 1979628 w 2639504"/>
              <a:gd name="connsiteY713" fmla="*/ 1461139 h 5467529"/>
              <a:gd name="connsiteX714" fmla="*/ 2026762 w 2639504"/>
              <a:gd name="connsiteY714" fmla="*/ 1414005 h 5467529"/>
              <a:gd name="connsiteX715" fmla="*/ 1743958 w 2639504"/>
              <a:gd name="connsiteY715" fmla="*/ 1414005 h 5467529"/>
              <a:gd name="connsiteX716" fmla="*/ 1791092 w 2639504"/>
              <a:gd name="connsiteY716" fmla="*/ 1461139 h 5467529"/>
              <a:gd name="connsiteX717" fmla="*/ 1743958 w 2639504"/>
              <a:gd name="connsiteY717" fmla="*/ 1508273 h 5467529"/>
              <a:gd name="connsiteX718" fmla="*/ 1696824 w 2639504"/>
              <a:gd name="connsiteY718" fmla="*/ 1461139 h 5467529"/>
              <a:gd name="connsiteX719" fmla="*/ 1743958 w 2639504"/>
              <a:gd name="connsiteY719" fmla="*/ 1414005 h 5467529"/>
              <a:gd name="connsiteX720" fmla="*/ 1461154 w 2639504"/>
              <a:gd name="connsiteY720" fmla="*/ 1414005 h 5467529"/>
              <a:gd name="connsiteX721" fmla="*/ 1508288 w 2639504"/>
              <a:gd name="connsiteY721" fmla="*/ 1461139 h 5467529"/>
              <a:gd name="connsiteX722" fmla="*/ 1461154 w 2639504"/>
              <a:gd name="connsiteY722" fmla="*/ 1508273 h 5467529"/>
              <a:gd name="connsiteX723" fmla="*/ 1414020 w 2639504"/>
              <a:gd name="connsiteY723" fmla="*/ 1461139 h 5467529"/>
              <a:gd name="connsiteX724" fmla="*/ 1461154 w 2639504"/>
              <a:gd name="connsiteY724" fmla="*/ 1414005 h 5467529"/>
              <a:gd name="connsiteX725" fmla="*/ 1178350 w 2639504"/>
              <a:gd name="connsiteY725" fmla="*/ 1414005 h 5467529"/>
              <a:gd name="connsiteX726" fmla="*/ 1225484 w 2639504"/>
              <a:gd name="connsiteY726" fmla="*/ 1461139 h 5467529"/>
              <a:gd name="connsiteX727" fmla="*/ 1178350 w 2639504"/>
              <a:gd name="connsiteY727" fmla="*/ 1508273 h 5467529"/>
              <a:gd name="connsiteX728" fmla="*/ 1131216 w 2639504"/>
              <a:gd name="connsiteY728" fmla="*/ 1461139 h 5467529"/>
              <a:gd name="connsiteX729" fmla="*/ 1178350 w 2639504"/>
              <a:gd name="connsiteY729" fmla="*/ 1414005 h 5467529"/>
              <a:gd name="connsiteX730" fmla="*/ 895546 w 2639504"/>
              <a:gd name="connsiteY730" fmla="*/ 1414005 h 5467529"/>
              <a:gd name="connsiteX731" fmla="*/ 942680 w 2639504"/>
              <a:gd name="connsiteY731" fmla="*/ 1461139 h 5467529"/>
              <a:gd name="connsiteX732" fmla="*/ 895546 w 2639504"/>
              <a:gd name="connsiteY732" fmla="*/ 1508273 h 5467529"/>
              <a:gd name="connsiteX733" fmla="*/ 848412 w 2639504"/>
              <a:gd name="connsiteY733" fmla="*/ 1461139 h 5467529"/>
              <a:gd name="connsiteX734" fmla="*/ 895546 w 2639504"/>
              <a:gd name="connsiteY734" fmla="*/ 1414005 h 5467529"/>
              <a:gd name="connsiteX735" fmla="*/ 612742 w 2639504"/>
              <a:gd name="connsiteY735" fmla="*/ 1414005 h 5467529"/>
              <a:gd name="connsiteX736" fmla="*/ 659876 w 2639504"/>
              <a:gd name="connsiteY736" fmla="*/ 1461139 h 5467529"/>
              <a:gd name="connsiteX737" fmla="*/ 612742 w 2639504"/>
              <a:gd name="connsiteY737" fmla="*/ 1508273 h 5467529"/>
              <a:gd name="connsiteX738" fmla="*/ 565608 w 2639504"/>
              <a:gd name="connsiteY738" fmla="*/ 1461139 h 5467529"/>
              <a:gd name="connsiteX739" fmla="*/ 612742 w 2639504"/>
              <a:gd name="connsiteY739" fmla="*/ 1414005 h 5467529"/>
              <a:gd name="connsiteX740" fmla="*/ 329938 w 2639504"/>
              <a:gd name="connsiteY740" fmla="*/ 1414005 h 5467529"/>
              <a:gd name="connsiteX741" fmla="*/ 377072 w 2639504"/>
              <a:gd name="connsiteY741" fmla="*/ 1461139 h 5467529"/>
              <a:gd name="connsiteX742" fmla="*/ 329938 w 2639504"/>
              <a:gd name="connsiteY742" fmla="*/ 1508273 h 5467529"/>
              <a:gd name="connsiteX743" fmla="*/ 282804 w 2639504"/>
              <a:gd name="connsiteY743" fmla="*/ 1461139 h 5467529"/>
              <a:gd name="connsiteX744" fmla="*/ 329938 w 2639504"/>
              <a:gd name="connsiteY744" fmla="*/ 1414005 h 5467529"/>
              <a:gd name="connsiteX745" fmla="*/ 47134 w 2639504"/>
              <a:gd name="connsiteY745" fmla="*/ 1414005 h 5467529"/>
              <a:gd name="connsiteX746" fmla="*/ 94268 w 2639504"/>
              <a:gd name="connsiteY746" fmla="*/ 1461139 h 5467529"/>
              <a:gd name="connsiteX747" fmla="*/ 47134 w 2639504"/>
              <a:gd name="connsiteY747" fmla="*/ 1508273 h 5467529"/>
              <a:gd name="connsiteX748" fmla="*/ 0 w 2639504"/>
              <a:gd name="connsiteY748" fmla="*/ 1461139 h 5467529"/>
              <a:gd name="connsiteX749" fmla="*/ 47134 w 2639504"/>
              <a:gd name="connsiteY749" fmla="*/ 1414005 h 5467529"/>
              <a:gd name="connsiteX750" fmla="*/ 329938 w 2639504"/>
              <a:gd name="connsiteY750" fmla="*/ 1131216 h 5467529"/>
              <a:gd name="connsiteX751" fmla="*/ 377072 w 2639504"/>
              <a:gd name="connsiteY751" fmla="*/ 1178350 h 5467529"/>
              <a:gd name="connsiteX752" fmla="*/ 329938 w 2639504"/>
              <a:gd name="connsiteY752" fmla="*/ 1225484 h 5467529"/>
              <a:gd name="connsiteX753" fmla="*/ 282804 w 2639504"/>
              <a:gd name="connsiteY753" fmla="*/ 1178350 h 5467529"/>
              <a:gd name="connsiteX754" fmla="*/ 329938 w 2639504"/>
              <a:gd name="connsiteY754" fmla="*/ 1131216 h 5467529"/>
              <a:gd name="connsiteX755" fmla="*/ 47134 w 2639504"/>
              <a:gd name="connsiteY755" fmla="*/ 1131216 h 5467529"/>
              <a:gd name="connsiteX756" fmla="*/ 94268 w 2639504"/>
              <a:gd name="connsiteY756" fmla="*/ 1178350 h 5467529"/>
              <a:gd name="connsiteX757" fmla="*/ 47134 w 2639504"/>
              <a:gd name="connsiteY757" fmla="*/ 1225484 h 5467529"/>
              <a:gd name="connsiteX758" fmla="*/ 0 w 2639504"/>
              <a:gd name="connsiteY758" fmla="*/ 1178350 h 5467529"/>
              <a:gd name="connsiteX759" fmla="*/ 47134 w 2639504"/>
              <a:gd name="connsiteY759" fmla="*/ 1131216 h 5467529"/>
              <a:gd name="connsiteX760" fmla="*/ 1178350 w 2639504"/>
              <a:gd name="connsiteY760" fmla="*/ 1131215 h 5467529"/>
              <a:gd name="connsiteX761" fmla="*/ 1225484 w 2639504"/>
              <a:gd name="connsiteY761" fmla="*/ 1178350 h 5467529"/>
              <a:gd name="connsiteX762" fmla="*/ 1178350 w 2639504"/>
              <a:gd name="connsiteY762" fmla="*/ 1225484 h 5467529"/>
              <a:gd name="connsiteX763" fmla="*/ 1131216 w 2639504"/>
              <a:gd name="connsiteY763" fmla="*/ 1178350 h 5467529"/>
              <a:gd name="connsiteX764" fmla="*/ 1178350 w 2639504"/>
              <a:gd name="connsiteY764" fmla="*/ 1131215 h 5467529"/>
              <a:gd name="connsiteX765" fmla="*/ 895546 w 2639504"/>
              <a:gd name="connsiteY765" fmla="*/ 1131215 h 5467529"/>
              <a:gd name="connsiteX766" fmla="*/ 942680 w 2639504"/>
              <a:gd name="connsiteY766" fmla="*/ 1178350 h 5467529"/>
              <a:gd name="connsiteX767" fmla="*/ 895546 w 2639504"/>
              <a:gd name="connsiteY767" fmla="*/ 1225484 h 5467529"/>
              <a:gd name="connsiteX768" fmla="*/ 848412 w 2639504"/>
              <a:gd name="connsiteY768" fmla="*/ 1178350 h 5467529"/>
              <a:gd name="connsiteX769" fmla="*/ 895546 w 2639504"/>
              <a:gd name="connsiteY769" fmla="*/ 1131215 h 5467529"/>
              <a:gd name="connsiteX770" fmla="*/ 612742 w 2639504"/>
              <a:gd name="connsiteY770" fmla="*/ 1131215 h 5467529"/>
              <a:gd name="connsiteX771" fmla="*/ 659876 w 2639504"/>
              <a:gd name="connsiteY771" fmla="*/ 1178350 h 5467529"/>
              <a:gd name="connsiteX772" fmla="*/ 612742 w 2639504"/>
              <a:gd name="connsiteY772" fmla="*/ 1225484 h 5467529"/>
              <a:gd name="connsiteX773" fmla="*/ 565608 w 2639504"/>
              <a:gd name="connsiteY773" fmla="*/ 1178350 h 5467529"/>
              <a:gd name="connsiteX774" fmla="*/ 612742 w 2639504"/>
              <a:gd name="connsiteY774" fmla="*/ 1131215 h 5467529"/>
              <a:gd name="connsiteX775" fmla="*/ 1743958 w 2639504"/>
              <a:gd name="connsiteY775" fmla="*/ 1131215 h 5467529"/>
              <a:gd name="connsiteX776" fmla="*/ 1791092 w 2639504"/>
              <a:gd name="connsiteY776" fmla="*/ 1178349 h 5467529"/>
              <a:gd name="connsiteX777" fmla="*/ 1743958 w 2639504"/>
              <a:gd name="connsiteY777" fmla="*/ 1225484 h 5467529"/>
              <a:gd name="connsiteX778" fmla="*/ 1696824 w 2639504"/>
              <a:gd name="connsiteY778" fmla="*/ 1178349 h 5467529"/>
              <a:gd name="connsiteX779" fmla="*/ 1743958 w 2639504"/>
              <a:gd name="connsiteY779" fmla="*/ 1131215 h 5467529"/>
              <a:gd name="connsiteX780" fmla="*/ 1461154 w 2639504"/>
              <a:gd name="connsiteY780" fmla="*/ 1131215 h 5467529"/>
              <a:gd name="connsiteX781" fmla="*/ 1508288 w 2639504"/>
              <a:gd name="connsiteY781" fmla="*/ 1178349 h 5467529"/>
              <a:gd name="connsiteX782" fmla="*/ 1461154 w 2639504"/>
              <a:gd name="connsiteY782" fmla="*/ 1225484 h 5467529"/>
              <a:gd name="connsiteX783" fmla="*/ 1414020 w 2639504"/>
              <a:gd name="connsiteY783" fmla="*/ 1178349 h 5467529"/>
              <a:gd name="connsiteX784" fmla="*/ 1461154 w 2639504"/>
              <a:gd name="connsiteY784" fmla="*/ 1131215 h 5467529"/>
              <a:gd name="connsiteX785" fmla="*/ 2592370 w 2639504"/>
              <a:gd name="connsiteY785" fmla="*/ 1131215 h 5467529"/>
              <a:gd name="connsiteX786" fmla="*/ 2639504 w 2639504"/>
              <a:gd name="connsiteY786" fmla="*/ 1178349 h 5467529"/>
              <a:gd name="connsiteX787" fmla="*/ 2592370 w 2639504"/>
              <a:gd name="connsiteY787" fmla="*/ 1225484 h 5467529"/>
              <a:gd name="connsiteX788" fmla="*/ 2545236 w 2639504"/>
              <a:gd name="connsiteY788" fmla="*/ 1178349 h 5467529"/>
              <a:gd name="connsiteX789" fmla="*/ 2592370 w 2639504"/>
              <a:gd name="connsiteY789" fmla="*/ 1131215 h 5467529"/>
              <a:gd name="connsiteX790" fmla="*/ 2309566 w 2639504"/>
              <a:gd name="connsiteY790" fmla="*/ 1131215 h 5467529"/>
              <a:gd name="connsiteX791" fmla="*/ 2356700 w 2639504"/>
              <a:gd name="connsiteY791" fmla="*/ 1178349 h 5467529"/>
              <a:gd name="connsiteX792" fmla="*/ 2309566 w 2639504"/>
              <a:gd name="connsiteY792" fmla="*/ 1225484 h 5467529"/>
              <a:gd name="connsiteX793" fmla="*/ 2262432 w 2639504"/>
              <a:gd name="connsiteY793" fmla="*/ 1178349 h 5467529"/>
              <a:gd name="connsiteX794" fmla="*/ 2309566 w 2639504"/>
              <a:gd name="connsiteY794" fmla="*/ 1131215 h 5467529"/>
              <a:gd name="connsiteX795" fmla="*/ 2026762 w 2639504"/>
              <a:gd name="connsiteY795" fmla="*/ 1131215 h 5467529"/>
              <a:gd name="connsiteX796" fmla="*/ 2073896 w 2639504"/>
              <a:gd name="connsiteY796" fmla="*/ 1178349 h 5467529"/>
              <a:gd name="connsiteX797" fmla="*/ 2026762 w 2639504"/>
              <a:gd name="connsiteY797" fmla="*/ 1225484 h 5467529"/>
              <a:gd name="connsiteX798" fmla="*/ 1979628 w 2639504"/>
              <a:gd name="connsiteY798" fmla="*/ 1178349 h 5467529"/>
              <a:gd name="connsiteX799" fmla="*/ 2026762 w 2639504"/>
              <a:gd name="connsiteY799" fmla="*/ 1131215 h 5467529"/>
              <a:gd name="connsiteX800" fmla="*/ 329938 w 2639504"/>
              <a:gd name="connsiteY800" fmla="*/ 848410 h 5467529"/>
              <a:gd name="connsiteX801" fmla="*/ 377072 w 2639504"/>
              <a:gd name="connsiteY801" fmla="*/ 895545 h 5467529"/>
              <a:gd name="connsiteX802" fmla="*/ 329938 w 2639504"/>
              <a:gd name="connsiteY802" fmla="*/ 942679 h 5467529"/>
              <a:gd name="connsiteX803" fmla="*/ 282804 w 2639504"/>
              <a:gd name="connsiteY803" fmla="*/ 895545 h 5467529"/>
              <a:gd name="connsiteX804" fmla="*/ 329938 w 2639504"/>
              <a:gd name="connsiteY804" fmla="*/ 848410 h 5467529"/>
              <a:gd name="connsiteX805" fmla="*/ 47134 w 2639504"/>
              <a:gd name="connsiteY805" fmla="*/ 848410 h 5467529"/>
              <a:gd name="connsiteX806" fmla="*/ 94268 w 2639504"/>
              <a:gd name="connsiteY806" fmla="*/ 895545 h 5467529"/>
              <a:gd name="connsiteX807" fmla="*/ 47134 w 2639504"/>
              <a:gd name="connsiteY807" fmla="*/ 942679 h 5467529"/>
              <a:gd name="connsiteX808" fmla="*/ 0 w 2639504"/>
              <a:gd name="connsiteY808" fmla="*/ 895545 h 5467529"/>
              <a:gd name="connsiteX809" fmla="*/ 47134 w 2639504"/>
              <a:gd name="connsiteY809" fmla="*/ 848410 h 5467529"/>
              <a:gd name="connsiteX810" fmla="*/ 1178350 w 2639504"/>
              <a:gd name="connsiteY810" fmla="*/ 848410 h 5467529"/>
              <a:gd name="connsiteX811" fmla="*/ 1225484 w 2639504"/>
              <a:gd name="connsiteY811" fmla="*/ 895544 h 5467529"/>
              <a:gd name="connsiteX812" fmla="*/ 1178350 w 2639504"/>
              <a:gd name="connsiteY812" fmla="*/ 942679 h 5467529"/>
              <a:gd name="connsiteX813" fmla="*/ 1131216 w 2639504"/>
              <a:gd name="connsiteY813" fmla="*/ 895544 h 5467529"/>
              <a:gd name="connsiteX814" fmla="*/ 1178350 w 2639504"/>
              <a:gd name="connsiteY814" fmla="*/ 848410 h 5467529"/>
              <a:gd name="connsiteX815" fmla="*/ 895546 w 2639504"/>
              <a:gd name="connsiteY815" fmla="*/ 848410 h 5467529"/>
              <a:gd name="connsiteX816" fmla="*/ 942680 w 2639504"/>
              <a:gd name="connsiteY816" fmla="*/ 895544 h 5467529"/>
              <a:gd name="connsiteX817" fmla="*/ 895546 w 2639504"/>
              <a:gd name="connsiteY817" fmla="*/ 942679 h 5467529"/>
              <a:gd name="connsiteX818" fmla="*/ 848412 w 2639504"/>
              <a:gd name="connsiteY818" fmla="*/ 895544 h 5467529"/>
              <a:gd name="connsiteX819" fmla="*/ 895546 w 2639504"/>
              <a:gd name="connsiteY819" fmla="*/ 848410 h 5467529"/>
              <a:gd name="connsiteX820" fmla="*/ 612742 w 2639504"/>
              <a:gd name="connsiteY820" fmla="*/ 848410 h 5467529"/>
              <a:gd name="connsiteX821" fmla="*/ 659876 w 2639504"/>
              <a:gd name="connsiteY821" fmla="*/ 895545 h 5467529"/>
              <a:gd name="connsiteX822" fmla="*/ 612742 w 2639504"/>
              <a:gd name="connsiteY822" fmla="*/ 942679 h 5467529"/>
              <a:gd name="connsiteX823" fmla="*/ 565608 w 2639504"/>
              <a:gd name="connsiteY823" fmla="*/ 895545 h 5467529"/>
              <a:gd name="connsiteX824" fmla="*/ 612742 w 2639504"/>
              <a:gd name="connsiteY824" fmla="*/ 848410 h 5467529"/>
              <a:gd name="connsiteX825" fmla="*/ 2309566 w 2639504"/>
              <a:gd name="connsiteY825" fmla="*/ 848410 h 5467529"/>
              <a:gd name="connsiteX826" fmla="*/ 2356700 w 2639504"/>
              <a:gd name="connsiteY826" fmla="*/ 895544 h 5467529"/>
              <a:gd name="connsiteX827" fmla="*/ 2309566 w 2639504"/>
              <a:gd name="connsiteY827" fmla="*/ 942679 h 5467529"/>
              <a:gd name="connsiteX828" fmla="*/ 2262432 w 2639504"/>
              <a:gd name="connsiteY828" fmla="*/ 895544 h 5467529"/>
              <a:gd name="connsiteX829" fmla="*/ 2309566 w 2639504"/>
              <a:gd name="connsiteY829" fmla="*/ 848410 h 5467529"/>
              <a:gd name="connsiteX830" fmla="*/ 2026762 w 2639504"/>
              <a:gd name="connsiteY830" fmla="*/ 848410 h 5467529"/>
              <a:gd name="connsiteX831" fmla="*/ 2073896 w 2639504"/>
              <a:gd name="connsiteY831" fmla="*/ 895544 h 5467529"/>
              <a:gd name="connsiteX832" fmla="*/ 2026762 w 2639504"/>
              <a:gd name="connsiteY832" fmla="*/ 942679 h 5467529"/>
              <a:gd name="connsiteX833" fmla="*/ 1979628 w 2639504"/>
              <a:gd name="connsiteY833" fmla="*/ 895544 h 5467529"/>
              <a:gd name="connsiteX834" fmla="*/ 2026762 w 2639504"/>
              <a:gd name="connsiteY834" fmla="*/ 848410 h 5467529"/>
              <a:gd name="connsiteX835" fmla="*/ 1743958 w 2639504"/>
              <a:gd name="connsiteY835" fmla="*/ 848410 h 5467529"/>
              <a:gd name="connsiteX836" fmla="*/ 1791092 w 2639504"/>
              <a:gd name="connsiteY836" fmla="*/ 895544 h 5467529"/>
              <a:gd name="connsiteX837" fmla="*/ 1743958 w 2639504"/>
              <a:gd name="connsiteY837" fmla="*/ 942679 h 5467529"/>
              <a:gd name="connsiteX838" fmla="*/ 1696824 w 2639504"/>
              <a:gd name="connsiteY838" fmla="*/ 895544 h 5467529"/>
              <a:gd name="connsiteX839" fmla="*/ 1743958 w 2639504"/>
              <a:gd name="connsiteY839" fmla="*/ 848410 h 5467529"/>
              <a:gd name="connsiteX840" fmla="*/ 1461154 w 2639504"/>
              <a:gd name="connsiteY840" fmla="*/ 848410 h 5467529"/>
              <a:gd name="connsiteX841" fmla="*/ 1508288 w 2639504"/>
              <a:gd name="connsiteY841" fmla="*/ 895544 h 5467529"/>
              <a:gd name="connsiteX842" fmla="*/ 1461154 w 2639504"/>
              <a:gd name="connsiteY842" fmla="*/ 942679 h 5467529"/>
              <a:gd name="connsiteX843" fmla="*/ 1414020 w 2639504"/>
              <a:gd name="connsiteY843" fmla="*/ 895544 h 5467529"/>
              <a:gd name="connsiteX844" fmla="*/ 1461154 w 2639504"/>
              <a:gd name="connsiteY844" fmla="*/ 848410 h 5467529"/>
              <a:gd name="connsiteX845" fmla="*/ 2592370 w 2639504"/>
              <a:gd name="connsiteY845" fmla="*/ 848410 h 5467529"/>
              <a:gd name="connsiteX846" fmla="*/ 2639504 w 2639504"/>
              <a:gd name="connsiteY846" fmla="*/ 895544 h 5467529"/>
              <a:gd name="connsiteX847" fmla="*/ 2592370 w 2639504"/>
              <a:gd name="connsiteY847" fmla="*/ 942678 h 5467529"/>
              <a:gd name="connsiteX848" fmla="*/ 2545236 w 2639504"/>
              <a:gd name="connsiteY848" fmla="*/ 895544 h 5467529"/>
              <a:gd name="connsiteX849" fmla="*/ 2592370 w 2639504"/>
              <a:gd name="connsiteY849" fmla="*/ 848410 h 5467529"/>
              <a:gd name="connsiteX850" fmla="*/ 1461154 w 2639504"/>
              <a:gd name="connsiteY850" fmla="*/ 565607 h 5467529"/>
              <a:gd name="connsiteX851" fmla="*/ 1508288 w 2639504"/>
              <a:gd name="connsiteY851" fmla="*/ 612739 h 5467529"/>
              <a:gd name="connsiteX852" fmla="*/ 1461154 w 2639504"/>
              <a:gd name="connsiteY852" fmla="*/ 659873 h 5467529"/>
              <a:gd name="connsiteX853" fmla="*/ 1414020 w 2639504"/>
              <a:gd name="connsiteY853" fmla="*/ 612739 h 5467529"/>
              <a:gd name="connsiteX854" fmla="*/ 1461154 w 2639504"/>
              <a:gd name="connsiteY854" fmla="*/ 565607 h 5467529"/>
              <a:gd name="connsiteX855" fmla="*/ 1178350 w 2639504"/>
              <a:gd name="connsiteY855" fmla="*/ 565607 h 5467529"/>
              <a:gd name="connsiteX856" fmla="*/ 1225484 w 2639504"/>
              <a:gd name="connsiteY856" fmla="*/ 612739 h 5467529"/>
              <a:gd name="connsiteX857" fmla="*/ 1178350 w 2639504"/>
              <a:gd name="connsiteY857" fmla="*/ 659873 h 5467529"/>
              <a:gd name="connsiteX858" fmla="*/ 1131216 w 2639504"/>
              <a:gd name="connsiteY858" fmla="*/ 612739 h 5467529"/>
              <a:gd name="connsiteX859" fmla="*/ 1178350 w 2639504"/>
              <a:gd name="connsiteY859" fmla="*/ 565607 h 5467529"/>
              <a:gd name="connsiteX860" fmla="*/ 895546 w 2639504"/>
              <a:gd name="connsiteY860" fmla="*/ 565607 h 5467529"/>
              <a:gd name="connsiteX861" fmla="*/ 942680 w 2639504"/>
              <a:gd name="connsiteY861" fmla="*/ 612739 h 5467529"/>
              <a:gd name="connsiteX862" fmla="*/ 895546 w 2639504"/>
              <a:gd name="connsiteY862" fmla="*/ 659873 h 5467529"/>
              <a:gd name="connsiteX863" fmla="*/ 848412 w 2639504"/>
              <a:gd name="connsiteY863" fmla="*/ 612739 h 5467529"/>
              <a:gd name="connsiteX864" fmla="*/ 895546 w 2639504"/>
              <a:gd name="connsiteY864" fmla="*/ 565607 h 5467529"/>
              <a:gd name="connsiteX865" fmla="*/ 612742 w 2639504"/>
              <a:gd name="connsiteY865" fmla="*/ 565607 h 5467529"/>
              <a:gd name="connsiteX866" fmla="*/ 659876 w 2639504"/>
              <a:gd name="connsiteY866" fmla="*/ 612739 h 5467529"/>
              <a:gd name="connsiteX867" fmla="*/ 612742 w 2639504"/>
              <a:gd name="connsiteY867" fmla="*/ 659873 h 5467529"/>
              <a:gd name="connsiteX868" fmla="*/ 565608 w 2639504"/>
              <a:gd name="connsiteY868" fmla="*/ 612739 h 5467529"/>
              <a:gd name="connsiteX869" fmla="*/ 612742 w 2639504"/>
              <a:gd name="connsiteY869" fmla="*/ 565607 h 5467529"/>
              <a:gd name="connsiteX870" fmla="*/ 329938 w 2639504"/>
              <a:gd name="connsiteY870" fmla="*/ 565607 h 5467529"/>
              <a:gd name="connsiteX871" fmla="*/ 377072 w 2639504"/>
              <a:gd name="connsiteY871" fmla="*/ 612739 h 5467529"/>
              <a:gd name="connsiteX872" fmla="*/ 329938 w 2639504"/>
              <a:gd name="connsiteY872" fmla="*/ 659873 h 5467529"/>
              <a:gd name="connsiteX873" fmla="*/ 282804 w 2639504"/>
              <a:gd name="connsiteY873" fmla="*/ 612739 h 5467529"/>
              <a:gd name="connsiteX874" fmla="*/ 329938 w 2639504"/>
              <a:gd name="connsiteY874" fmla="*/ 565607 h 5467529"/>
              <a:gd name="connsiteX875" fmla="*/ 47134 w 2639504"/>
              <a:gd name="connsiteY875" fmla="*/ 565607 h 5467529"/>
              <a:gd name="connsiteX876" fmla="*/ 94268 w 2639504"/>
              <a:gd name="connsiteY876" fmla="*/ 612739 h 5467529"/>
              <a:gd name="connsiteX877" fmla="*/ 47134 w 2639504"/>
              <a:gd name="connsiteY877" fmla="*/ 659873 h 5467529"/>
              <a:gd name="connsiteX878" fmla="*/ 0 w 2639504"/>
              <a:gd name="connsiteY878" fmla="*/ 612739 h 5467529"/>
              <a:gd name="connsiteX879" fmla="*/ 47134 w 2639504"/>
              <a:gd name="connsiteY879" fmla="*/ 565607 h 5467529"/>
              <a:gd name="connsiteX880" fmla="*/ 2309566 w 2639504"/>
              <a:gd name="connsiteY880" fmla="*/ 565606 h 5467529"/>
              <a:gd name="connsiteX881" fmla="*/ 2356700 w 2639504"/>
              <a:gd name="connsiteY881" fmla="*/ 612739 h 5467529"/>
              <a:gd name="connsiteX882" fmla="*/ 2309566 w 2639504"/>
              <a:gd name="connsiteY882" fmla="*/ 659873 h 5467529"/>
              <a:gd name="connsiteX883" fmla="*/ 2262432 w 2639504"/>
              <a:gd name="connsiteY883" fmla="*/ 612739 h 5467529"/>
              <a:gd name="connsiteX884" fmla="*/ 2309566 w 2639504"/>
              <a:gd name="connsiteY884" fmla="*/ 565606 h 5467529"/>
              <a:gd name="connsiteX885" fmla="*/ 2026762 w 2639504"/>
              <a:gd name="connsiteY885" fmla="*/ 565606 h 5467529"/>
              <a:gd name="connsiteX886" fmla="*/ 2073896 w 2639504"/>
              <a:gd name="connsiteY886" fmla="*/ 612739 h 5467529"/>
              <a:gd name="connsiteX887" fmla="*/ 2026762 w 2639504"/>
              <a:gd name="connsiteY887" fmla="*/ 659873 h 5467529"/>
              <a:gd name="connsiteX888" fmla="*/ 1979628 w 2639504"/>
              <a:gd name="connsiteY888" fmla="*/ 612739 h 5467529"/>
              <a:gd name="connsiteX889" fmla="*/ 2026762 w 2639504"/>
              <a:gd name="connsiteY889" fmla="*/ 565606 h 5467529"/>
              <a:gd name="connsiteX890" fmla="*/ 1743958 w 2639504"/>
              <a:gd name="connsiteY890" fmla="*/ 565606 h 5467529"/>
              <a:gd name="connsiteX891" fmla="*/ 1791092 w 2639504"/>
              <a:gd name="connsiteY891" fmla="*/ 612739 h 5467529"/>
              <a:gd name="connsiteX892" fmla="*/ 1743958 w 2639504"/>
              <a:gd name="connsiteY892" fmla="*/ 659873 h 5467529"/>
              <a:gd name="connsiteX893" fmla="*/ 1696824 w 2639504"/>
              <a:gd name="connsiteY893" fmla="*/ 612739 h 5467529"/>
              <a:gd name="connsiteX894" fmla="*/ 1743958 w 2639504"/>
              <a:gd name="connsiteY894" fmla="*/ 565606 h 5467529"/>
              <a:gd name="connsiteX895" fmla="*/ 2592370 w 2639504"/>
              <a:gd name="connsiteY895" fmla="*/ 565605 h 5467529"/>
              <a:gd name="connsiteX896" fmla="*/ 2639504 w 2639504"/>
              <a:gd name="connsiteY896" fmla="*/ 612739 h 5467529"/>
              <a:gd name="connsiteX897" fmla="*/ 2592370 w 2639504"/>
              <a:gd name="connsiteY897" fmla="*/ 659873 h 5467529"/>
              <a:gd name="connsiteX898" fmla="*/ 2545236 w 2639504"/>
              <a:gd name="connsiteY898" fmla="*/ 612739 h 5467529"/>
              <a:gd name="connsiteX899" fmla="*/ 2592370 w 2639504"/>
              <a:gd name="connsiteY899" fmla="*/ 565605 h 5467529"/>
              <a:gd name="connsiteX900" fmla="*/ 2592370 w 2639504"/>
              <a:gd name="connsiteY900" fmla="*/ 282805 h 5467529"/>
              <a:gd name="connsiteX901" fmla="*/ 2639504 w 2639504"/>
              <a:gd name="connsiteY901" fmla="*/ 329934 h 5467529"/>
              <a:gd name="connsiteX902" fmla="*/ 2592370 w 2639504"/>
              <a:gd name="connsiteY902" fmla="*/ 377071 h 5467529"/>
              <a:gd name="connsiteX903" fmla="*/ 2545236 w 2639504"/>
              <a:gd name="connsiteY903" fmla="*/ 329934 h 5467529"/>
              <a:gd name="connsiteX904" fmla="*/ 2592370 w 2639504"/>
              <a:gd name="connsiteY904" fmla="*/ 282805 h 5467529"/>
              <a:gd name="connsiteX905" fmla="*/ 2309566 w 2639504"/>
              <a:gd name="connsiteY905" fmla="*/ 282805 h 5467529"/>
              <a:gd name="connsiteX906" fmla="*/ 2356700 w 2639504"/>
              <a:gd name="connsiteY906" fmla="*/ 329934 h 5467529"/>
              <a:gd name="connsiteX907" fmla="*/ 2309566 w 2639504"/>
              <a:gd name="connsiteY907" fmla="*/ 377071 h 5467529"/>
              <a:gd name="connsiteX908" fmla="*/ 2262432 w 2639504"/>
              <a:gd name="connsiteY908" fmla="*/ 329934 h 5467529"/>
              <a:gd name="connsiteX909" fmla="*/ 2309566 w 2639504"/>
              <a:gd name="connsiteY909" fmla="*/ 282805 h 5467529"/>
              <a:gd name="connsiteX910" fmla="*/ 2026762 w 2639504"/>
              <a:gd name="connsiteY910" fmla="*/ 282805 h 5467529"/>
              <a:gd name="connsiteX911" fmla="*/ 2073896 w 2639504"/>
              <a:gd name="connsiteY911" fmla="*/ 329934 h 5467529"/>
              <a:gd name="connsiteX912" fmla="*/ 2026762 w 2639504"/>
              <a:gd name="connsiteY912" fmla="*/ 377071 h 5467529"/>
              <a:gd name="connsiteX913" fmla="*/ 1979628 w 2639504"/>
              <a:gd name="connsiteY913" fmla="*/ 329934 h 5467529"/>
              <a:gd name="connsiteX914" fmla="*/ 2026762 w 2639504"/>
              <a:gd name="connsiteY914" fmla="*/ 282805 h 5467529"/>
              <a:gd name="connsiteX915" fmla="*/ 1743958 w 2639504"/>
              <a:gd name="connsiteY915" fmla="*/ 282805 h 5467529"/>
              <a:gd name="connsiteX916" fmla="*/ 1791092 w 2639504"/>
              <a:gd name="connsiteY916" fmla="*/ 329934 h 5467529"/>
              <a:gd name="connsiteX917" fmla="*/ 1743958 w 2639504"/>
              <a:gd name="connsiteY917" fmla="*/ 377072 h 5467529"/>
              <a:gd name="connsiteX918" fmla="*/ 1696824 w 2639504"/>
              <a:gd name="connsiteY918" fmla="*/ 329934 h 5467529"/>
              <a:gd name="connsiteX919" fmla="*/ 1743958 w 2639504"/>
              <a:gd name="connsiteY919" fmla="*/ 282805 h 5467529"/>
              <a:gd name="connsiteX920" fmla="*/ 1461154 w 2639504"/>
              <a:gd name="connsiteY920" fmla="*/ 282805 h 5467529"/>
              <a:gd name="connsiteX921" fmla="*/ 1508288 w 2639504"/>
              <a:gd name="connsiteY921" fmla="*/ 329934 h 5467529"/>
              <a:gd name="connsiteX922" fmla="*/ 1461154 w 2639504"/>
              <a:gd name="connsiteY922" fmla="*/ 377072 h 5467529"/>
              <a:gd name="connsiteX923" fmla="*/ 1414020 w 2639504"/>
              <a:gd name="connsiteY923" fmla="*/ 329934 h 5467529"/>
              <a:gd name="connsiteX924" fmla="*/ 1461154 w 2639504"/>
              <a:gd name="connsiteY924" fmla="*/ 282805 h 5467529"/>
              <a:gd name="connsiteX925" fmla="*/ 1178350 w 2639504"/>
              <a:gd name="connsiteY925" fmla="*/ 282805 h 5467529"/>
              <a:gd name="connsiteX926" fmla="*/ 1225484 w 2639504"/>
              <a:gd name="connsiteY926" fmla="*/ 329934 h 5467529"/>
              <a:gd name="connsiteX927" fmla="*/ 1178350 w 2639504"/>
              <a:gd name="connsiteY927" fmla="*/ 377072 h 5467529"/>
              <a:gd name="connsiteX928" fmla="*/ 1131216 w 2639504"/>
              <a:gd name="connsiteY928" fmla="*/ 329934 h 5467529"/>
              <a:gd name="connsiteX929" fmla="*/ 1178350 w 2639504"/>
              <a:gd name="connsiteY929" fmla="*/ 282805 h 5467529"/>
              <a:gd name="connsiteX930" fmla="*/ 895546 w 2639504"/>
              <a:gd name="connsiteY930" fmla="*/ 282805 h 5467529"/>
              <a:gd name="connsiteX931" fmla="*/ 942680 w 2639504"/>
              <a:gd name="connsiteY931" fmla="*/ 329934 h 5467529"/>
              <a:gd name="connsiteX932" fmla="*/ 895546 w 2639504"/>
              <a:gd name="connsiteY932" fmla="*/ 377072 h 5467529"/>
              <a:gd name="connsiteX933" fmla="*/ 848412 w 2639504"/>
              <a:gd name="connsiteY933" fmla="*/ 329934 h 5467529"/>
              <a:gd name="connsiteX934" fmla="*/ 895546 w 2639504"/>
              <a:gd name="connsiteY934" fmla="*/ 282805 h 5467529"/>
              <a:gd name="connsiteX935" fmla="*/ 612742 w 2639504"/>
              <a:gd name="connsiteY935" fmla="*/ 282805 h 5467529"/>
              <a:gd name="connsiteX936" fmla="*/ 659876 w 2639504"/>
              <a:gd name="connsiteY936" fmla="*/ 329934 h 5467529"/>
              <a:gd name="connsiteX937" fmla="*/ 612742 w 2639504"/>
              <a:gd name="connsiteY937" fmla="*/ 377072 h 5467529"/>
              <a:gd name="connsiteX938" fmla="*/ 565608 w 2639504"/>
              <a:gd name="connsiteY938" fmla="*/ 329934 h 5467529"/>
              <a:gd name="connsiteX939" fmla="*/ 612742 w 2639504"/>
              <a:gd name="connsiteY939" fmla="*/ 282805 h 5467529"/>
              <a:gd name="connsiteX940" fmla="*/ 329938 w 2639504"/>
              <a:gd name="connsiteY940" fmla="*/ 282805 h 5467529"/>
              <a:gd name="connsiteX941" fmla="*/ 377072 w 2639504"/>
              <a:gd name="connsiteY941" fmla="*/ 329934 h 5467529"/>
              <a:gd name="connsiteX942" fmla="*/ 329938 w 2639504"/>
              <a:gd name="connsiteY942" fmla="*/ 377072 h 5467529"/>
              <a:gd name="connsiteX943" fmla="*/ 282804 w 2639504"/>
              <a:gd name="connsiteY943" fmla="*/ 329934 h 5467529"/>
              <a:gd name="connsiteX944" fmla="*/ 329938 w 2639504"/>
              <a:gd name="connsiteY944" fmla="*/ 282805 h 5467529"/>
              <a:gd name="connsiteX945" fmla="*/ 47134 w 2639504"/>
              <a:gd name="connsiteY945" fmla="*/ 282805 h 5467529"/>
              <a:gd name="connsiteX946" fmla="*/ 94268 w 2639504"/>
              <a:gd name="connsiteY946" fmla="*/ 329934 h 5467529"/>
              <a:gd name="connsiteX947" fmla="*/ 47134 w 2639504"/>
              <a:gd name="connsiteY947" fmla="*/ 377072 h 5467529"/>
              <a:gd name="connsiteX948" fmla="*/ 0 w 2639504"/>
              <a:gd name="connsiteY948" fmla="*/ 329934 h 5467529"/>
              <a:gd name="connsiteX949" fmla="*/ 47134 w 2639504"/>
              <a:gd name="connsiteY949" fmla="*/ 282805 h 5467529"/>
              <a:gd name="connsiteX950" fmla="*/ 2592370 w 2639504"/>
              <a:gd name="connsiteY950" fmla="*/ 0 h 5467529"/>
              <a:gd name="connsiteX951" fmla="*/ 2639504 w 2639504"/>
              <a:gd name="connsiteY951" fmla="*/ 47133 h 5467529"/>
              <a:gd name="connsiteX952" fmla="*/ 2592370 w 2639504"/>
              <a:gd name="connsiteY952" fmla="*/ 94267 h 5467529"/>
              <a:gd name="connsiteX953" fmla="*/ 2545236 w 2639504"/>
              <a:gd name="connsiteY953" fmla="*/ 47133 h 5467529"/>
              <a:gd name="connsiteX954" fmla="*/ 2592370 w 2639504"/>
              <a:gd name="connsiteY954" fmla="*/ 0 h 5467529"/>
              <a:gd name="connsiteX955" fmla="*/ 2309566 w 2639504"/>
              <a:gd name="connsiteY955" fmla="*/ 0 h 5467529"/>
              <a:gd name="connsiteX956" fmla="*/ 2356700 w 2639504"/>
              <a:gd name="connsiteY956" fmla="*/ 47133 h 5467529"/>
              <a:gd name="connsiteX957" fmla="*/ 2309566 w 2639504"/>
              <a:gd name="connsiteY957" fmla="*/ 94267 h 5467529"/>
              <a:gd name="connsiteX958" fmla="*/ 2262432 w 2639504"/>
              <a:gd name="connsiteY958" fmla="*/ 47133 h 5467529"/>
              <a:gd name="connsiteX959" fmla="*/ 2309566 w 2639504"/>
              <a:gd name="connsiteY959" fmla="*/ 0 h 5467529"/>
              <a:gd name="connsiteX960" fmla="*/ 2026762 w 2639504"/>
              <a:gd name="connsiteY960" fmla="*/ 0 h 5467529"/>
              <a:gd name="connsiteX961" fmla="*/ 2073896 w 2639504"/>
              <a:gd name="connsiteY961" fmla="*/ 47133 h 5467529"/>
              <a:gd name="connsiteX962" fmla="*/ 2026762 w 2639504"/>
              <a:gd name="connsiteY962" fmla="*/ 94267 h 5467529"/>
              <a:gd name="connsiteX963" fmla="*/ 1979628 w 2639504"/>
              <a:gd name="connsiteY963" fmla="*/ 47133 h 5467529"/>
              <a:gd name="connsiteX964" fmla="*/ 2026762 w 2639504"/>
              <a:gd name="connsiteY964" fmla="*/ 0 h 5467529"/>
              <a:gd name="connsiteX965" fmla="*/ 1743958 w 2639504"/>
              <a:gd name="connsiteY965" fmla="*/ 0 h 5467529"/>
              <a:gd name="connsiteX966" fmla="*/ 1791092 w 2639504"/>
              <a:gd name="connsiteY966" fmla="*/ 47133 h 5467529"/>
              <a:gd name="connsiteX967" fmla="*/ 1743958 w 2639504"/>
              <a:gd name="connsiteY967" fmla="*/ 94267 h 5467529"/>
              <a:gd name="connsiteX968" fmla="*/ 1696824 w 2639504"/>
              <a:gd name="connsiteY968" fmla="*/ 47133 h 5467529"/>
              <a:gd name="connsiteX969" fmla="*/ 1743958 w 2639504"/>
              <a:gd name="connsiteY969" fmla="*/ 0 h 5467529"/>
              <a:gd name="connsiteX970" fmla="*/ 1461154 w 2639504"/>
              <a:gd name="connsiteY970" fmla="*/ 0 h 5467529"/>
              <a:gd name="connsiteX971" fmla="*/ 1508288 w 2639504"/>
              <a:gd name="connsiteY971" fmla="*/ 47133 h 5467529"/>
              <a:gd name="connsiteX972" fmla="*/ 1461154 w 2639504"/>
              <a:gd name="connsiteY972" fmla="*/ 94267 h 5467529"/>
              <a:gd name="connsiteX973" fmla="*/ 1414020 w 2639504"/>
              <a:gd name="connsiteY973" fmla="*/ 47133 h 5467529"/>
              <a:gd name="connsiteX974" fmla="*/ 1461154 w 2639504"/>
              <a:gd name="connsiteY974" fmla="*/ 0 h 5467529"/>
              <a:gd name="connsiteX975" fmla="*/ 1178350 w 2639504"/>
              <a:gd name="connsiteY975" fmla="*/ 0 h 5467529"/>
              <a:gd name="connsiteX976" fmla="*/ 1225484 w 2639504"/>
              <a:gd name="connsiteY976" fmla="*/ 47133 h 5467529"/>
              <a:gd name="connsiteX977" fmla="*/ 1178350 w 2639504"/>
              <a:gd name="connsiteY977" fmla="*/ 94267 h 5467529"/>
              <a:gd name="connsiteX978" fmla="*/ 1131216 w 2639504"/>
              <a:gd name="connsiteY978" fmla="*/ 47133 h 5467529"/>
              <a:gd name="connsiteX979" fmla="*/ 1178350 w 2639504"/>
              <a:gd name="connsiteY979" fmla="*/ 0 h 5467529"/>
              <a:gd name="connsiteX980" fmla="*/ 895546 w 2639504"/>
              <a:gd name="connsiteY980" fmla="*/ 0 h 5467529"/>
              <a:gd name="connsiteX981" fmla="*/ 942680 w 2639504"/>
              <a:gd name="connsiteY981" fmla="*/ 47133 h 5467529"/>
              <a:gd name="connsiteX982" fmla="*/ 895546 w 2639504"/>
              <a:gd name="connsiteY982" fmla="*/ 94267 h 5467529"/>
              <a:gd name="connsiteX983" fmla="*/ 848412 w 2639504"/>
              <a:gd name="connsiteY983" fmla="*/ 47133 h 5467529"/>
              <a:gd name="connsiteX984" fmla="*/ 895546 w 2639504"/>
              <a:gd name="connsiteY984" fmla="*/ 0 h 5467529"/>
              <a:gd name="connsiteX985" fmla="*/ 612742 w 2639504"/>
              <a:gd name="connsiteY985" fmla="*/ 0 h 5467529"/>
              <a:gd name="connsiteX986" fmla="*/ 659876 w 2639504"/>
              <a:gd name="connsiteY986" fmla="*/ 47133 h 5467529"/>
              <a:gd name="connsiteX987" fmla="*/ 612742 w 2639504"/>
              <a:gd name="connsiteY987" fmla="*/ 94267 h 5467529"/>
              <a:gd name="connsiteX988" fmla="*/ 565608 w 2639504"/>
              <a:gd name="connsiteY988" fmla="*/ 47133 h 5467529"/>
              <a:gd name="connsiteX989" fmla="*/ 612742 w 2639504"/>
              <a:gd name="connsiteY989" fmla="*/ 0 h 5467529"/>
              <a:gd name="connsiteX990" fmla="*/ 329938 w 2639504"/>
              <a:gd name="connsiteY990" fmla="*/ 0 h 5467529"/>
              <a:gd name="connsiteX991" fmla="*/ 377072 w 2639504"/>
              <a:gd name="connsiteY991" fmla="*/ 47133 h 5467529"/>
              <a:gd name="connsiteX992" fmla="*/ 329938 w 2639504"/>
              <a:gd name="connsiteY992" fmla="*/ 94268 h 5467529"/>
              <a:gd name="connsiteX993" fmla="*/ 282804 w 2639504"/>
              <a:gd name="connsiteY993" fmla="*/ 47133 h 5467529"/>
              <a:gd name="connsiteX994" fmla="*/ 329938 w 2639504"/>
              <a:gd name="connsiteY994" fmla="*/ 0 h 5467529"/>
              <a:gd name="connsiteX995" fmla="*/ 47134 w 2639504"/>
              <a:gd name="connsiteY995" fmla="*/ 0 h 5467529"/>
              <a:gd name="connsiteX996" fmla="*/ 94268 w 2639504"/>
              <a:gd name="connsiteY996" fmla="*/ 47133 h 5467529"/>
              <a:gd name="connsiteX997" fmla="*/ 47134 w 2639504"/>
              <a:gd name="connsiteY997" fmla="*/ 94268 h 5467529"/>
              <a:gd name="connsiteX998" fmla="*/ 0 w 2639504"/>
              <a:gd name="connsiteY998" fmla="*/ 47133 h 5467529"/>
              <a:gd name="connsiteX999" fmla="*/ 47134 w 2639504"/>
              <a:gd name="connsiteY999" fmla="*/ 0 h 5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</a:cxnLst>
            <a:rect l="l" t="t" r="r" b="b"/>
            <a:pathLst>
              <a:path w="2639504" h="5467529">
                <a:moveTo>
                  <a:pt x="2592370" y="5373261"/>
                </a:moveTo>
                <a:cubicBezTo>
                  <a:pt x="2618401" y="5373261"/>
                  <a:pt x="2639504" y="5394364"/>
                  <a:pt x="2639504" y="5420395"/>
                </a:cubicBezTo>
                <a:cubicBezTo>
                  <a:pt x="2639504" y="5446426"/>
                  <a:pt x="2618401" y="5467529"/>
                  <a:pt x="2592370" y="5467529"/>
                </a:cubicBezTo>
                <a:cubicBezTo>
                  <a:pt x="2566339" y="5467529"/>
                  <a:pt x="2545236" y="5446426"/>
                  <a:pt x="2545236" y="5420395"/>
                </a:cubicBezTo>
                <a:cubicBezTo>
                  <a:pt x="2545236" y="5394364"/>
                  <a:pt x="2566339" y="5373261"/>
                  <a:pt x="2592370" y="5373261"/>
                </a:cubicBezTo>
                <a:close/>
                <a:moveTo>
                  <a:pt x="2309566" y="5373261"/>
                </a:moveTo>
                <a:cubicBezTo>
                  <a:pt x="2335597" y="5373261"/>
                  <a:pt x="2356700" y="5394364"/>
                  <a:pt x="2356700" y="5420395"/>
                </a:cubicBezTo>
                <a:cubicBezTo>
                  <a:pt x="2356700" y="5446426"/>
                  <a:pt x="2335597" y="5467529"/>
                  <a:pt x="2309566" y="5467529"/>
                </a:cubicBezTo>
                <a:cubicBezTo>
                  <a:pt x="2283535" y="5467529"/>
                  <a:pt x="2262432" y="5446426"/>
                  <a:pt x="2262432" y="5420395"/>
                </a:cubicBezTo>
                <a:cubicBezTo>
                  <a:pt x="2262432" y="5394364"/>
                  <a:pt x="2283535" y="5373261"/>
                  <a:pt x="2309566" y="5373261"/>
                </a:cubicBezTo>
                <a:close/>
                <a:moveTo>
                  <a:pt x="2026762" y="5373261"/>
                </a:moveTo>
                <a:cubicBezTo>
                  <a:pt x="2052793" y="5373261"/>
                  <a:pt x="2073896" y="5394364"/>
                  <a:pt x="2073896" y="5420395"/>
                </a:cubicBezTo>
                <a:cubicBezTo>
                  <a:pt x="2073896" y="5446426"/>
                  <a:pt x="2052793" y="5467529"/>
                  <a:pt x="2026762" y="5467529"/>
                </a:cubicBezTo>
                <a:cubicBezTo>
                  <a:pt x="2000731" y="5467529"/>
                  <a:pt x="1979628" y="5446426"/>
                  <a:pt x="1979628" y="5420395"/>
                </a:cubicBezTo>
                <a:cubicBezTo>
                  <a:pt x="1979628" y="5394364"/>
                  <a:pt x="2000731" y="5373261"/>
                  <a:pt x="2026762" y="5373261"/>
                </a:cubicBezTo>
                <a:close/>
                <a:moveTo>
                  <a:pt x="1743958" y="5373261"/>
                </a:moveTo>
                <a:cubicBezTo>
                  <a:pt x="1769989" y="5373261"/>
                  <a:pt x="1791092" y="5394364"/>
                  <a:pt x="1791092" y="5420395"/>
                </a:cubicBezTo>
                <a:cubicBezTo>
                  <a:pt x="1791092" y="5446426"/>
                  <a:pt x="1769989" y="5467529"/>
                  <a:pt x="1743958" y="5467529"/>
                </a:cubicBezTo>
                <a:cubicBezTo>
                  <a:pt x="1717927" y="5467529"/>
                  <a:pt x="1696824" y="5446426"/>
                  <a:pt x="1696824" y="5420395"/>
                </a:cubicBezTo>
                <a:cubicBezTo>
                  <a:pt x="1696824" y="5394364"/>
                  <a:pt x="1717927" y="5373261"/>
                  <a:pt x="1743958" y="5373261"/>
                </a:cubicBezTo>
                <a:close/>
                <a:moveTo>
                  <a:pt x="1461154" y="5373261"/>
                </a:moveTo>
                <a:cubicBezTo>
                  <a:pt x="1487185" y="5373261"/>
                  <a:pt x="1508288" y="5394364"/>
                  <a:pt x="1508288" y="5420395"/>
                </a:cubicBezTo>
                <a:cubicBezTo>
                  <a:pt x="1508288" y="5446426"/>
                  <a:pt x="1487185" y="5467529"/>
                  <a:pt x="1461154" y="5467529"/>
                </a:cubicBezTo>
                <a:cubicBezTo>
                  <a:pt x="1435123" y="5467529"/>
                  <a:pt x="1414020" y="5446426"/>
                  <a:pt x="1414020" y="5420395"/>
                </a:cubicBezTo>
                <a:cubicBezTo>
                  <a:pt x="1414020" y="5394364"/>
                  <a:pt x="1435123" y="5373261"/>
                  <a:pt x="1461154" y="5373261"/>
                </a:cubicBezTo>
                <a:close/>
                <a:moveTo>
                  <a:pt x="1178350" y="5373261"/>
                </a:moveTo>
                <a:cubicBezTo>
                  <a:pt x="1204381" y="5373261"/>
                  <a:pt x="1225484" y="5394364"/>
                  <a:pt x="1225484" y="5420395"/>
                </a:cubicBezTo>
                <a:cubicBezTo>
                  <a:pt x="1225484" y="5446426"/>
                  <a:pt x="1204381" y="5467529"/>
                  <a:pt x="1178350" y="5467529"/>
                </a:cubicBezTo>
                <a:cubicBezTo>
                  <a:pt x="1152319" y="5467529"/>
                  <a:pt x="1131216" y="5446426"/>
                  <a:pt x="1131216" y="5420395"/>
                </a:cubicBezTo>
                <a:cubicBezTo>
                  <a:pt x="1131216" y="5394364"/>
                  <a:pt x="1152319" y="5373261"/>
                  <a:pt x="1178350" y="5373261"/>
                </a:cubicBezTo>
                <a:close/>
                <a:moveTo>
                  <a:pt x="895546" y="5373261"/>
                </a:moveTo>
                <a:cubicBezTo>
                  <a:pt x="921577" y="5373261"/>
                  <a:pt x="942680" y="5394364"/>
                  <a:pt x="942680" y="5420395"/>
                </a:cubicBezTo>
                <a:cubicBezTo>
                  <a:pt x="942680" y="5446426"/>
                  <a:pt x="921577" y="5467529"/>
                  <a:pt x="895546" y="5467529"/>
                </a:cubicBezTo>
                <a:cubicBezTo>
                  <a:pt x="869515" y="5467529"/>
                  <a:pt x="848412" y="5446426"/>
                  <a:pt x="848412" y="5420395"/>
                </a:cubicBezTo>
                <a:cubicBezTo>
                  <a:pt x="848412" y="5394364"/>
                  <a:pt x="869515" y="5373261"/>
                  <a:pt x="895546" y="5373261"/>
                </a:cubicBezTo>
                <a:close/>
                <a:moveTo>
                  <a:pt x="612742" y="5373261"/>
                </a:moveTo>
                <a:cubicBezTo>
                  <a:pt x="638773" y="5373261"/>
                  <a:pt x="659876" y="5394364"/>
                  <a:pt x="659876" y="5420395"/>
                </a:cubicBezTo>
                <a:cubicBezTo>
                  <a:pt x="659876" y="5446426"/>
                  <a:pt x="638773" y="5467529"/>
                  <a:pt x="612742" y="5467529"/>
                </a:cubicBezTo>
                <a:cubicBezTo>
                  <a:pt x="586711" y="5467529"/>
                  <a:pt x="565608" y="5446426"/>
                  <a:pt x="565608" y="5420395"/>
                </a:cubicBezTo>
                <a:cubicBezTo>
                  <a:pt x="565608" y="5394364"/>
                  <a:pt x="586711" y="5373261"/>
                  <a:pt x="612742" y="5373261"/>
                </a:cubicBezTo>
                <a:close/>
                <a:moveTo>
                  <a:pt x="329938" y="5373261"/>
                </a:moveTo>
                <a:cubicBezTo>
                  <a:pt x="355969" y="5373261"/>
                  <a:pt x="377072" y="5394364"/>
                  <a:pt x="377072" y="5420395"/>
                </a:cubicBezTo>
                <a:cubicBezTo>
                  <a:pt x="377072" y="5446426"/>
                  <a:pt x="355969" y="5467529"/>
                  <a:pt x="329938" y="5467529"/>
                </a:cubicBezTo>
                <a:cubicBezTo>
                  <a:pt x="303907" y="5467529"/>
                  <a:pt x="282804" y="5446426"/>
                  <a:pt x="282804" y="5420395"/>
                </a:cubicBezTo>
                <a:cubicBezTo>
                  <a:pt x="282804" y="5394364"/>
                  <a:pt x="303907" y="5373261"/>
                  <a:pt x="329938" y="5373261"/>
                </a:cubicBezTo>
                <a:close/>
                <a:moveTo>
                  <a:pt x="47134" y="5373261"/>
                </a:moveTo>
                <a:cubicBezTo>
                  <a:pt x="73165" y="5373261"/>
                  <a:pt x="94268" y="5394364"/>
                  <a:pt x="94268" y="5420395"/>
                </a:cubicBezTo>
                <a:cubicBezTo>
                  <a:pt x="94268" y="5446426"/>
                  <a:pt x="73165" y="5467529"/>
                  <a:pt x="47134" y="5467529"/>
                </a:cubicBezTo>
                <a:cubicBezTo>
                  <a:pt x="21103" y="5467529"/>
                  <a:pt x="0" y="5446426"/>
                  <a:pt x="0" y="5420395"/>
                </a:cubicBezTo>
                <a:cubicBezTo>
                  <a:pt x="0" y="5394364"/>
                  <a:pt x="21103" y="5373261"/>
                  <a:pt x="47134" y="5373261"/>
                </a:cubicBezTo>
                <a:close/>
                <a:moveTo>
                  <a:pt x="2592370" y="5090457"/>
                </a:moveTo>
                <a:cubicBezTo>
                  <a:pt x="2618401" y="5090457"/>
                  <a:pt x="2639504" y="5111560"/>
                  <a:pt x="2639504" y="5137591"/>
                </a:cubicBezTo>
                <a:cubicBezTo>
                  <a:pt x="2639504" y="5163622"/>
                  <a:pt x="2618401" y="5184725"/>
                  <a:pt x="2592370" y="5184725"/>
                </a:cubicBezTo>
                <a:cubicBezTo>
                  <a:pt x="2566339" y="5184725"/>
                  <a:pt x="2545236" y="5163622"/>
                  <a:pt x="2545236" y="5137591"/>
                </a:cubicBezTo>
                <a:cubicBezTo>
                  <a:pt x="2545236" y="5111560"/>
                  <a:pt x="2566339" y="5090457"/>
                  <a:pt x="2592370" y="5090457"/>
                </a:cubicBezTo>
                <a:close/>
                <a:moveTo>
                  <a:pt x="2309566" y="5090457"/>
                </a:moveTo>
                <a:cubicBezTo>
                  <a:pt x="2335597" y="5090457"/>
                  <a:pt x="2356700" y="5111560"/>
                  <a:pt x="2356700" y="5137591"/>
                </a:cubicBezTo>
                <a:cubicBezTo>
                  <a:pt x="2356700" y="5163622"/>
                  <a:pt x="2335597" y="5184725"/>
                  <a:pt x="2309566" y="5184725"/>
                </a:cubicBezTo>
                <a:cubicBezTo>
                  <a:pt x="2283535" y="5184725"/>
                  <a:pt x="2262432" y="5163622"/>
                  <a:pt x="2262432" y="5137591"/>
                </a:cubicBezTo>
                <a:cubicBezTo>
                  <a:pt x="2262432" y="5111560"/>
                  <a:pt x="2283535" y="5090457"/>
                  <a:pt x="2309566" y="5090457"/>
                </a:cubicBezTo>
                <a:close/>
                <a:moveTo>
                  <a:pt x="2026762" y="5090457"/>
                </a:moveTo>
                <a:cubicBezTo>
                  <a:pt x="2052793" y="5090457"/>
                  <a:pt x="2073896" y="5111560"/>
                  <a:pt x="2073896" y="5137591"/>
                </a:cubicBezTo>
                <a:cubicBezTo>
                  <a:pt x="2073896" y="5163622"/>
                  <a:pt x="2052793" y="5184725"/>
                  <a:pt x="2026762" y="5184725"/>
                </a:cubicBezTo>
                <a:cubicBezTo>
                  <a:pt x="2000731" y="5184725"/>
                  <a:pt x="1979628" y="5163622"/>
                  <a:pt x="1979628" y="5137591"/>
                </a:cubicBezTo>
                <a:cubicBezTo>
                  <a:pt x="1979628" y="5111560"/>
                  <a:pt x="2000731" y="5090457"/>
                  <a:pt x="2026762" y="5090457"/>
                </a:cubicBezTo>
                <a:close/>
                <a:moveTo>
                  <a:pt x="1743958" y="5090457"/>
                </a:moveTo>
                <a:cubicBezTo>
                  <a:pt x="1769989" y="5090457"/>
                  <a:pt x="1791092" y="5111560"/>
                  <a:pt x="1791092" y="5137591"/>
                </a:cubicBezTo>
                <a:cubicBezTo>
                  <a:pt x="1791092" y="5163622"/>
                  <a:pt x="1769989" y="5184725"/>
                  <a:pt x="1743958" y="5184725"/>
                </a:cubicBezTo>
                <a:cubicBezTo>
                  <a:pt x="1717927" y="5184725"/>
                  <a:pt x="1696824" y="5163622"/>
                  <a:pt x="1696824" y="5137591"/>
                </a:cubicBezTo>
                <a:cubicBezTo>
                  <a:pt x="1696824" y="5111560"/>
                  <a:pt x="1717927" y="5090457"/>
                  <a:pt x="1743958" y="5090457"/>
                </a:cubicBezTo>
                <a:close/>
                <a:moveTo>
                  <a:pt x="1461154" y="5090457"/>
                </a:moveTo>
                <a:cubicBezTo>
                  <a:pt x="1487185" y="5090457"/>
                  <a:pt x="1508288" y="5111560"/>
                  <a:pt x="1508288" y="5137591"/>
                </a:cubicBezTo>
                <a:cubicBezTo>
                  <a:pt x="1508288" y="5163622"/>
                  <a:pt x="1487185" y="5184725"/>
                  <a:pt x="1461154" y="5184725"/>
                </a:cubicBezTo>
                <a:cubicBezTo>
                  <a:pt x="1435123" y="5184725"/>
                  <a:pt x="1414020" y="5163622"/>
                  <a:pt x="1414020" y="5137591"/>
                </a:cubicBezTo>
                <a:cubicBezTo>
                  <a:pt x="1414020" y="5111560"/>
                  <a:pt x="1435123" y="5090457"/>
                  <a:pt x="1461154" y="5090457"/>
                </a:cubicBezTo>
                <a:close/>
                <a:moveTo>
                  <a:pt x="1178350" y="5090457"/>
                </a:moveTo>
                <a:cubicBezTo>
                  <a:pt x="1204381" y="5090457"/>
                  <a:pt x="1225484" y="5111560"/>
                  <a:pt x="1225484" y="5137591"/>
                </a:cubicBezTo>
                <a:cubicBezTo>
                  <a:pt x="1225484" y="5163622"/>
                  <a:pt x="1204381" y="5184725"/>
                  <a:pt x="1178350" y="5184725"/>
                </a:cubicBezTo>
                <a:cubicBezTo>
                  <a:pt x="1152319" y="5184725"/>
                  <a:pt x="1131216" y="5163622"/>
                  <a:pt x="1131216" y="5137591"/>
                </a:cubicBezTo>
                <a:cubicBezTo>
                  <a:pt x="1131216" y="5111560"/>
                  <a:pt x="1152319" y="5090457"/>
                  <a:pt x="1178350" y="5090457"/>
                </a:cubicBezTo>
                <a:close/>
                <a:moveTo>
                  <a:pt x="895546" y="5090457"/>
                </a:moveTo>
                <a:cubicBezTo>
                  <a:pt x="921577" y="5090457"/>
                  <a:pt x="942680" y="5111560"/>
                  <a:pt x="942680" y="5137591"/>
                </a:cubicBezTo>
                <a:cubicBezTo>
                  <a:pt x="942680" y="5163622"/>
                  <a:pt x="921577" y="5184725"/>
                  <a:pt x="895546" y="5184725"/>
                </a:cubicBezTo>
                <a:cubicBezTo>
                  <a:pt x="869515" y="5184725"/>
                  <a:pt x="848412" y="5163622"/>
                  <a:pt x="848412" y="5137591"/>
                </a:cubicBezTo>
                <a:cubicBezTo>
                  <a:pt x="848412" y="5111560"/>
                  <a:pt x="869515" y="5090457"/>
                  <a:pt x="895546" y="5090457"/>
                </a:cubicBezTo>
                <a:close/>
                <a:moveTo>
                  <a:pt x="612742" y="5090457"/>
                </a:moveTo>
                <a:cubicBezTo>
                  <a:pt x="638773" y="5090457"/>
                  <a:pt x="659876" y="5111560"/>
                  <a:pt x="659876" y="5137591"/>
                </a:cubicBezTo>
                <a:cubicBezTo>
                  <a:pt x="659876" y="5163622"/>
                  <a:pt x="638773" y="5184725"/>
                  <a:pt x="612742" y="5184725"/>
                </a:cubicBezTo>
                <a:cubicBezTo>
                  <a:pt x="586711" y="5184725"/>
                  <a:pt x="565608" y="5163622"/>
                  <a:pt x="565608" y="5137591"/>
                </a:cubicBezTo>
                <a:cubicBezTo>
                  <a:pt x="565608" y="5111560"/>
                  <a:pt x="586711" y="5090457"/>
                  <a:pt x="612742" y="5090457"/>
                </a:cubicBezTo>
                <a:close/>
                <a:moveTo>
                  <a:pt x="329938" y="5090457"/>
                </a:moveTo>
                <a:cubicBezTo>
                  <a:pt x="355969" y="5090457"/>
                  <a:pt x="377072" y="5111560"/>
                  <a:pt x="377072" y="5137591"/>
                </a:cubicBezTo>
                <a:cubicBezTo>
                  <a:pt x="377072" y="5163622"/>
                  <a:pt x="355969" y="5184725"/>
                  <a:pt x="329938" y="5184725"/>
                </a:cubicBezTo>
                <a:cubicBezTo>
                  <a:pt x="303907" y="5184725"/>
                  <a:pt x="282804" y="5163622"/>
                  <a:pt x="282804" y="5137591"/>
                </a:cubicBezTo>
                <a:cubicBezTo>
                  <a:pt x="282804" y="5111560"/>
                  <a:pt x="303907" y="5090457"/>
                  <a:pt x="329938" y="5090457"/>
                </a:cubicBezTo>
                <a:close/>
                <a:moveTo>
                  <a:pt x="47134" y="5090457"/>
                </a:moveTo>
                <a:cubicBezTo>
                  <a:pt x="73165" y="5090457"/>
                  <a:pt x="94268" y="5111560"/>
                  <a:pt x="94268" y="5137591"/>
                </a:cubicBezTo>
                <a:cubicBezTo>
                  <a:pt x="94268" y="5163622"/>
                  <a:pt x="73165" y="5184725"/>
                  <a:pt x="47134" y="5184725"/>
                </a:cubicBezTo>
                <a:cubicBezTo>
                  <a:pt x="21103" y="5184725"/>
                  <a:pt x="0" y="5163622"/>
                  <a:pt x="0" y="5137591"/>
                </a:cubicBezTo>
                <a:cubicBezTo>
                  <a:pt x="0" y="5111560"/>
                  <a:pt x="21103" y="5090457"/>
                  <a:pt x="47134" y="5090457"/>
                </a:cubicBezTo>
                <a:close/>
                <a:moveTo>
                  <a:pt x="2592370" y="4807653"/>
                </a:moveTo>
                <a:cubicBezTo>
                  <a:pt x="2618401" y="4807653"/>
                  <a:pt x="2639504" y="4828756"/>
                  <a:pt x="2639504" y="4854787"/>
                </a:cubicBezTo>
                <a:cubicBezTo>
                  <a:pt x="2639504" y="4880818"/>
                  <a:pt x="2618401" y="4901921"/>
                  <a:pt x="2592370" y="4901921"/>
                </a:cubicBezTo>
                <a:cubicBezTo>
                  <a:pt x="2566339" y="4901921"/>
                  <a:pt x="2545236" y="4880818"/>
                  <a:pt x="2545236" y="4854787"/>
                </a:cubicBezTo>
                <a:cubicBezTo>
                  <a:pt x="2545236" y="4828756"/>
                  <a:pt x="2566339" y="4807653"/>
                  <a:pt x="2592370" y="4807653"/>
                </a:cubicBezTo>
                <a:close/>
                <a:moveTo>
                  <a:pt x="2309566" y="4807653"/>
                </a:moveTo>
                <a:cubicBezTo>
                  <a:pt x="2335597" y="4807653"/>
                  <a:pt x="2356700" y="4828756"/>
                  <a:pt x="2356700" y="4854787"/>
                </a:cubicBezTo>
                <a:cubicBezTo>
                  <a:pt x="2356700" y="4880818"/>
                  <a:pt x="2335597" y="4901921"/>
                  <a:pt x="2309566" y="4901921"/>
                </a:cubicBezTo>
                <a:cubicBezTo>
                  <a:pt x="2283535" y="4901921"/>
                  <a:pt x="2262432" y="4880818"/>
                  <a:pt x="2262432" y="4854787"/>
                </a:cubicBezTo>
                <a:cubicBezTo>
                  <a:pt x="2262432" y="4828756"/>
                  <a:pt x="2283535" y="4807653"/>
                  <a:pt x="2309566" y="4807653"/>
                </a:cubicBezTo>
                <a:close/>
                <a:moveTo>
                  <a:pt x="2026762" y="4807653"/>
                </a:moveTo>
                <a:cubicBezTo>
                  <a:pt x="2052793" y="4807653"/>
                  <a:pt x="2073896" y="4828756"/>
                  <a:pt x="2073896" y="4854787"/>
                </a:cubicBezTo>
                <a:cubicBezTo>
                  <a:pt x="2073896" y="4880818"/>
                  <a:pt x="2052793" y="4901921"/>
                  <a:pt x="2026762" y="4901921"/>
                </a:cubicBezTo>
                <a:cubicBezTo>
                  <a:pt x="2000731" y="4901921"/>
                  <a:pt x="1979628" y="4880818"/>
                  <a:pt x="1979628" y="4854787"/>
                </a:cubicBezTo>
                <a:cubicBezTo>
                  <a:pt x="1979628" y="4828756"/>
                  <a:pt x="2000731" y="4807653"/>
                  <a:pt x="2026762" y="4807653"/>
                </a:cubicBezTo>
                <a:close/>
                <a:moveTo>
                  <a:pt x="1743958" y="4807653"/>
                </a:moveTo>
                <a:cubicBezTo>
                  <a:pt x="1769989" y="4807653"/>
                  <a:pt x="1791092" y="4828756"/>
                  <a:pt x="1791092" y="4854787"/>
                </a:cubicBezTo>
                <a:cubicBezTo>
                  <a:pt x="1791092" y="4880818"/>
                  <a:pt x="1769989" y="4901921"/>
                  <a:pt x="1743958" y="4901921"/>
                </a:cubicBezTo>
                <a:cubicBezTo>
                  <a:pt x="1717927" y="4901921"/>
                  <a:pt x="1696824" y="4880818"/>
                  <a:pt x="1696824" y="4854787"/>
                </a:cubicBezTo>
                <a:cubicBezTo>
                  <a:pt x="1696824" y="4828756"/>
                  <a:pt x="1717927" y="4807653"/>
                  <a:pt x="1743958" y="4807653"/>
                </a:cubicBezTo>
                <a:close/>
                <a:moveTo>
                  <a:pt x="1461154" y="4807653"/>
                </a:moveTo>
                <a:cubicBezTo>
                  <a:pt x="1487185" y="4807653"/>
                  <a:pt x="1508288" y="4828756"/>
                  <a:pt x="1508288" y="4854787"/>
                </a:cubicBezTo>
                <a:cubicBezTo>
                  <a:pt x="1508288" y="4880818"/>
                  <a:pt x="1487185" y="4901921"/>
                  <a:pt x="1461154" y="4901921"/>
                </a:cubicBezTo>
                <a:cubicBezTo>
                  <a:pt x="1435123" y="4901921"/>
                  <a:pt x="1414020" y="4880818"/>
                  <a:pt x="1414020" y="4854787"/>
                </a:cubicBezTo>
                <a:cubicBezTo>
                  <a:pt x="1414020" y="4828756"/>
                  <a:pt x="1435123" y="4807653"/>
                  <a:pt x="1461154" y="4807653"/>
                </a:cubicBezTo>
                <a:close/>
                <a:moveTo>
                  <a:pt x="1178350" y="4807653"/>
                </a:moveTo>
                <a:cubicBezTo>
                  <a:pt x="1204381" y="4807653"/>
                  <a:pt x="1225484" y="4828756"/>
                  <a:pt x="1225484" y="4854787"/>
                </a:cubicBezTo>
                <a:cubicBezTo>
                  <a:pt x="1225484" y="4880818"/>
                  <a:pt x="1204381" y="4901921"/>
                  <a:pt x="1178350" y="4901921"/>
                </a:cubicBezTo>
                <a:cubicBezTo>
                  <a:pt x="1152319" y="4901921"/>
                  <a:pt x="1131216" y="4880818"/>
                  <a:pt x="1131216" y="4854787"/>
                </a:cubicBezTo>
                <a:cubicBezTo>
                  <a:pt x="1131216" y="4828756"/>
                  <a:pt x="1152319" y="4807653"/>
                  <a:pt x="1178350" y="4807653"/>
                </a:cubicBezTo>
                <a:close/>
                <a:moveTo>
                  <a:pt x="895546" y="4807653"/>
                </a:moveTo>
                <a:cubicBezTo>
                  <a:pt x="921577" y="4807653"/>
                  <a:pt x="942680" y="4828756"/>
                  <a:pt x="942680" y="4854787"/>
                </a:cubicBezTo>
                <a:cubicBezTo>
                  <a:pt x="942680" y="4880818"/>
                  <a:pt x="921577" y="4901921"/>
                  <a:pt x="895546" y="4901921"/>
                </a:cubicBezTo>
                <a:cubicBezTo>
                  <a:pt x="869515" y="4901921"/>
                  <a:pt x="848412" y="4880818"/>
                  <a:pt x="848412" y="4854787"/>
                </a:cubicBezTo>
                <a:cubicBezTo>
                  <a:pt x="848412" y="4828756"/>
                  <a:pt x="869515" y="4807653"/>
                  <a:pt x="895546" y="4807653"/>
                </a:cubicBezTo>
                <a:close/>
                <a:moveTo>
                  <a:pt x="612742" y="4807653"/>
                </a:moveTo>
                <a:cubicBezTo>
                  <a:pt x="638773" y="4807653"/>
                  <a:pt x="659876" y="4828756"/>
                  <a:pt x="659876" y="4854787"/>
                </a:cubicBezTo>
                <a:cubicBezTo>
                  <a:pt x="659876" y="4880818"/>
                  <a:pt x="638773" y="4901921"/>
                  <a:pt x="612742" y="4901921"/>
                </a:cubicBezTo>
                <a:cubicBezTo>
                  <a:pt x="586711" y="4901921"/>
                  <a:pt x="565608" y="4880818"/>
                  <a:pt x="565608" y="4854787"/>
                </a:cubicBezTo>
                <a:cubicBezTo>
                  <a:pt x="565608" y="4828756"/>
                  <a:pt x="586711" y="4807653"/>
                  <a:pt x="612742" y="4807653"/>
                </a:cubicBezTo>
                <a:close/>
                <a:moveTo>
                  <a:pt x="329938" y="4807653"/>
                </a:moveTo>
                <a:cubicBezTo>
                  <a:pt x="355969" y="4807653"/>
                  <a:pt x="377072" y="4828756"/>
                  <a:pt x="377072" y="4854787"/>
                </a:cubicBezTo>
                <a:cubicBezTo>
                  <a:pt x="377072" y="4880818"/>
                  <a:pt x="355969" y="4901921"/>
                  <a:pt x="329938" y="4901921"/>
                </a:cubicBezTo>
                <a:cubicBezTo>
                  <a:pt x="303907" y="4901921"/>
                  <a:pt x="282804" y="4880818"/>
                  <a:pt x="282804" y="4854787"/>
                </a:cubicBezTo>
                <a:cubicBezTo>
                  <a:pt x="282804" y="4828756"/>
                  <a:pt x="303907" y="4807653"/>
                  <a:pt x="329938" y="4807653"/>
                </a:cubicBezTo>
                <a:close/>
                <a:moveTo>
                  <a:pt x="47134" y="4807653"/>
                </a:moveTo>
                <a:cubicBezTo>
                  <a:pt x="73165" y="4807653"/>
                  <a:pt x="94268" y="4828756"/>
                  <a:pt x="94268" y="4854787"/>
                </a:cubicBezTo>
                <a:cubicBezTo>
                  <a:pt x="94268" y="4880818"/>
                  <a:pt x="73165" y="4901921"/>
                  <a:pt x="47134" y="4901921"/>
                </a:cubicBezTo>
                <a:cubicBezTo>
                  <a:pt x="21103" y="4901921"/>
                  <a:pt x="0" y="4880818"/>
                  <a:pt x="0" y="4854787"/>
                </a:cubicBezTo>
                <a:cubicBezTo>
                  <a:pt x="0" y="4828756"/>
                  <a:pt x="21103" y="4807653"/>
                  <a:pt x="47134" y="4807653"/>
                </a:cubicBezTo>
                <a:close/>
                <a:moveTo>
                  <a:pt x="2592370" y="4524849"/>
                </a:moveTo>
                <a:cubicBezTo>
                  <a:pt x="2618401" y="4524849"/>
                  <a:pt x="2639504" y="4545952"/>
                  <a:pt x="2639504" y="4571983"/>
                </a:cubicBezTo>
                <a:cubicBezTo>
                  <a:pt x="2639504" y="4598014"/>
                  <a:pt x="2618401" y="4619117"/>
                  <a:pt x="2592370" y="4619117"/>
                </a:cubicBezTo>
                <a:cubicBezTo>
                  <a:pt x="2566339" y="4619117"/>
                  <a:pt x="2545236" y="4598014"/>
                  <a:pt x="2545236" y="4571983"/>
                </a:cubicBezTo>
                <a:cubicBezTo>
                  <a:pt x="2545236" y="4545952"/>
                  <a:pt x="2566339" y="4524849"/>
                  <a:pt x="2592370" y="4524849"/>
                </a:cubicBezTo>
                <a:close/>
                <a:moveTo>
                  <a:pt x="2309566" y="4524849"/>
                </a:moveTo>
                <a:cubicBezTo>
                  <a:pt x="2335597" y="4524849"/>
                  <a:pt x="2356700" y="4545952"/>
                  <a:pt x="2356700" y="4571983"/>
                </a:cubicBezTo>
                <a:cubicBezTo>
                  <a:pt x="2356700" y="4598014"/>
                  <a:pt x="2335597" y="4619117"/>
                  <a:pt x="2309566" y="4619117"/>
                </a:cubicBezTo>
                <a:cubicBezTo>
                  <a:pt x="2283535" y="4619117"/>
                  <a:pt x="2262432" y="4598014"/>
                  <a:pt x="2262432" y="4571983"/>
                </a:cubicBezTo>
                <a:cubicBezTo>
                  <a:pt x="2262432" y="4545952"/>
                  <a:pt x="2283535" y="4524849"/>
                  <a:pt x="2309566" y="4524849"/>
                </a:cubicBezTo>
                <a:close/>
                <a:moveTo>
                  <a:pt x="2026762" y="4524849"/>
                </a:moveTo>
                <a:cubicBezTo>
                  <a:pt x="2052793" y="4524849"/>
                  <a:pt x="2073896" y="4545952"/>
                  <a:pt x="2073896" y="4571983"/>
                </a:cubicBezTo>
                <a:cubicBezTo>
                  <a:pt x="2073896" y="4598014"/>
                  <a:pt x="2052793" y="4619117"/>
                  <a:pt x="2026762" y="4619117"/>
                </a:cubicBezTo>
                <a:cubicBezTo>
                  <a:pt x="2000731" y="4619117"/>
                  <a:pt x="1979628" y="4598014"/>
                  <a:pt x="1979628" y="4571983"/>
                </a:cubicBezTo>
                <a:cubicBezTo>
                  <a:pt x="1979628" y="4545952"/>
                  <a:pt x="2000731" y="4524849"/>
                  <a:pt x="2026762" y="4524849"/>
                </a:cubicBezTo>
                <a:close/>
                <a:moveTo>
                  <a:pt x="1743958" y="4524849"/>
                </a:moveTo>
                <a:cubicBezTo>
                  <a:pt x="1769989" y="4524849"/>
                  <a:pt x="1791092" y="4545952"/>
                  <a:pt x="1791092" y="4571983"/>
                </a:cubicBezTo>
                <a:cubicBezTo>
                  <a:pt x="1791092" y="4598014"/>
                  <a:pt x="1769989" y="4619117"/>
                  <a:pt x="1743958" y="4619117"/>
                </a:cubicBezTo>
                <a:cubicBezTo>
                  <a:pt x="1717927" y="4619117"/>
                  <a:pt x="1696824" y="4598014"/>
                  <a:pt x="1696824" y="4571983"/>
                </a:cubicBezTo>
                <a:cubicBezTo>
                  <a:pt x="1696824" y="4545952"/>
                  <a:pt x="1717927" y="4524849"/>
                  <a:pt x="1743958" y="4524849"/>
                </a:cubicBezTo>
                <a:close/>
                <a:moveTo>
                  <a:pt x="1461154" y="4524849"/>
                </a:moveTo>
                <a:cubicBezTo>
                  <a:pt x="1487185" y="4524849"/>
                  <a:pt x="1508288" y="4545952"/>
                  <a:pt x="1508288" y="4571983"/>
                </a:cubicBezTo>
                <a:cubicBezTo>
                  <a:pt x="1508288" y="4598014"/>
                  <a:pt x="1487185" y="4619117"/>
                  <a:pt x="1461154" y="4619117"/>
                </a:cubicBezTo>
                <a:cubicBezTo>
                  <a:pt x="1435123" y="4619117"/>
                  <a:pt x="1414020" y="4598014"/>
                  <a:pt x="1414020" y="4571983"/>
                </a:cubicBezTo>
                <a:cubicBezTo>
                  <a:pt x="1414020" y="4545952"/>
                  <a:pt x="1435123" y="4524849"/>
                  <a:pt x="1461154" y="4524849"/>
                </a:cubicBezTo>
                <a:close/>
                <a:moveTo>
                  <a:pt x="1178350" y="4524849"/>
                </a:moveTo>
                <a:cubicBezTo>
                  <a:pt x="1204381" y="4524849"/>
                  <a:pt x="1225484" y="4545952"/>
                  <a:pt x="1225484" y="4571983"/>
                </a:cubicBezTo>
                <a:cubicBezTo>
                  <a:pt x="1225484" y="4598014"/>
                  <a:pt x="1204381" y="4619117"/>
                  <a:pt x="1178350" y="4619117"/>
                </a:cubicBezTo>
                <a:cubicBezTo>
                  <a:pt x="1152319" y="4619117"/>
                  <a:pt x="1131216" y="4598014"/>
                  <a:pt x="1131216" y="4571983"/>
                </a:cubicBezTo>
                <a:cubicBezTo>
                  <a:pt x="1131216" y="4545952"/>
                  <a:pt x="1152319" y="4524849"/>
                  <a:pt x="1178350" y="4524849"/>
                </a:cubicBezTo>
                <a:close/>
                <a:moveTo>
                  <a:pt x="895546" y="4524849"/>
                </a:moveTo>
                <a:cubicBezTo>
                  <a:pt x="921577" y="4524849"/>
                  <a:pt x="942680" y="4545952"/>
                  <a:pt x="942680" y="4571983"/>
                </a:cubicBezTo>
                <a:cubicBezTo>
                  <a:pt x="942680" y="4598014"/>
                  <a:pt x="921577" y="4619117"/>
                  <a:pt x="895546" y="4619117"/>
                </a:cubicBezTo>
                <a:cubicBezTo>
                  <a:pt x="869515" y="4619117"/>
                  <a:pt x="848412" y="4598014"/>
                  <a:pt x="848412" y="4571983"/>
                </a:cubicBezTo>
                <a:cubicBezTo>
                  <a:pt x="848412" y="4545952"/>
                  <a:pt x="869515" y="4524849"/>
                  <a:pt x="895546" y="4524849"/>
                </a:cubicBezTo>
                <a:close/>
                <a:moveTo>
                  <a:pt x="612742" y="4524849"/>
                </a:moveTo>
                <a:cubicBezTo>
                  <a:pt x="638773" y="4524849"/>
                  <a:pt x="659876" y="4545952"/>
                  <a:pt x="659876" y="4571983"/>
                </a:cubicBezTo>
                <a:cubicBezTo>
                  <a:pt x="659876" y="4598014"/>
                  <a:pt x="638773" y="4619117"/>
                  <a:pt x="612742" y="4619117"/>
                </a:cubicBezTo>
                <a:cubicBezTo>
                  <a:pt x="586711" y="4619117"/>
                  <a:pt x="565608" y="4598014"/>
                  <a:pt x="565608" y="4571983"/>
                </a:cubicBezTo>
                <a:cubicBezTo>
                  <a:pt x="565608" y="4545952"/>
                  <a:pt x="586711" y="4524849"/>
                  <a:pt x="612742" y="4524849"/>
                </a:cubicBezTo>
                <a:close/>
                <a:moveTo>
                  <a:pt x="329938" y="4524849"/>
                </a:moveTo>
                <a:cubicBezTo>
                  <a:pt x="355969" y="4524849"/>
                  <a:pt x="377072" y="4545952"/>
                  <a:pt x="377072" y="4571983"/>
                </a:cubicBezTo>
                <a:cubicBezTo>
                  <a:pt x="377072" y="4598014"/>
                  <a:pt x="355969" y="4619117"/>
                  <a:pt x="329938" y="4619117"/>
                </a:cubicBezTo>
                <a:cubicBezTo>
                  <a:pt x="303907" y="4619117"/>
                  <a:pt x="282804" y="4598014"/>
                  <a:pt x="282804" y="4571983"/>
                </a:cubicBezTo>
                <a:cubicBezTo>
                  <a:pt x="282804" y="4545952"/>
                  <a:pt x="303907" y="4524849"/>
                  <a:pt x="329938" y="4524849"/>
                </a:cubicBezTo>
                <a:close/>
                <a:moveTo>
                  <a:pt x="47134" y="4524849"/>
                </a:moveTo>
                <a:cubicBezTo>
                  <a:pt x="73165" y="4524849"/>
                  <a:pt x="94268" y="4545952"/>
                  <a:pt x="94268" y="4571983"/>
                </a:cubicBezTo>
                <a:cubicBezTo>
                  <a:pt x="94268" y="4598014"/>
                  <a:pt x="73165" y="4619117"/>
                  <a:pt x="47134" y="4619117"/>
                </a:cubicBezTo>
                <a:cubicBezTo>
                  <a:pt x="21103" y="4619117"/>
                  <a:pt x="0" y="4598014"/>
                  <a:pt x="0" y="4571983"/>
                </a:cubicBezTo>
                <a:cubicBezTo>
                  <a:pt x="0" y="4545952"/>
                  <a:pt x="21103" y="4524849"/>
                  <a:pt x="47134" y="4524849"/>
                </a:cubicBezTo>
                <a:close/>
                <a:moveTo>
                  <a:pt x="2592370" y="4242045"/>
                </a:moveTo>
                <a:cubicBezTo>
                  <a:pt x="2618401" y="4242045"/>
                  <a:pt x="2639504" y="4263148"/>
                  <a:pt x="2639504" y="4289179"/>
                </a:cubicBezTo>
                <a:cubicBezTo>
                  <a:pt x="2639504" y="4315210"/>
                  <a:pt x="2618401" y="4336313"/>
                  <a:pt x="2592370" y="4336313"/>
                </a:cubicBezTo>
                <a:cubicBezTo>
                  <a:pt x="2566339" y="4336313"/>
                  <a:pt x="2545236" y="4315210"/>
                  <a:pt x="2545236" y="4289179"/>
                </a:cubicBezTo>
                <a:cubicBezTo>
                  <a:pt x="2545236" y="4263148"/>
                  <a:pt x="2566339" y="4242045"/>
                  <a:pt x="2592370" y="4242045"/>
                </a:cubicBezTo>
                <a:close/>
                <a:moveTo>
                  <a:pt x="2309566" y="4242045"/>
                </a:moveTo>
                <a:cubicBezTo>
                  <a:pt x="2335597" y="4242045"/>
                  <a:pt x="2356700" y="4263148"/>
                  <a:pt x="2356700" y="4289179"/>
                </a:cubicBezTo>
                <a:cubicBezTo>
                  <a:pt x="2356700" y="4315210"/>
                  <a:pt x="2335597" y="4336313"/>
                  <a:pt x="2309566" y="4336313"/>
                </a:cubicBezTo>
                <a:cubicBezTo>
                  <a:pt x="2283535" y="4336313"/>
                  <a:pt x="2262432" y="4315210"/>
                  <a:pt x="2262432" y="4289179"/>
                </a:cubicBezTo>
                <a:cubicBezTo>
                  <a:pt x="2262432" y="4263148"/>
                  <a:pt x="2283535" y="4242045"/>
                  <a:pt x="2309566" y="4242045"/>
                </a:cubicBezTo>
                <a:close/>
                <a:moveTo>
                  <a:pt x="2026762" y="4242045"/>
                </a:moveTo>
                <a:cubicBezTo>
                  <a:pt x="2052793" y="4242045"/>
                  <a:pt x="2073896" y="4263148"/>
                  <a:pt x="2073896" y="4289179"/>
                </a:cubicBezTo>
                <a:cubicBezTo>
                  <a:pt x="2073896" y="4315210"/>
                  <a:pt x="2052793" y="4336313"/>
                  <a:pt x="2026762" y="4336313"/>
                </a:cubicBezTo>
                <a:cubicBezTo>
                  <a:pt x="2000731" y="4336313"/>
                  <a:pt x="1979628" y="4315210"/>
                  <a:pt x="1979628" y="4289179"/>
                </a:cubicBezTo>
                <a:cubicBezTo>
                  <a:pt x="1979628" y="4263148"/>
                  <a:pt x="2000731" y="4242045"/>
                  <a:pt x="2026762" y="4242045"/>
                </a:cubicBezTo>
                <a:close/>
                <a:moveTo>
                  <a:pt x="1743958" y="4242045"/>
                </a:moveTo>
                <a:cubicBezTo>
                  <a:pt x="1769989" y="4242045"/>
                  <a:pt x="1791092" y="4263148"/>
                  <a:pt x="1791092" y="4289179"/>
                </a:cubicBezTo>
                <a:cubicBezTo>
                  <a:pt x="1791092" y="4315210"/>
                  <a:pt x="1769989" y="4336313"/>
                  <a:pt x="1743958" y="4336313"/>
                </a:cubicBezTo>
                <a:cubicBezTo>
                  <a:pt x="1717927" y="4336313"/>
                  <a:pt x="1696824" y="4315210"/>
                  <a:pt x="1696824" y="4289179"/>
                </a:cubicBezTo>
                <a:cubicBezTo>
                  <a:pt x="1696824" y="4263148"/>
                  <a:pt x="1717927" y="4242045"/>
                  <a:pt x="1743958" y="4242045"/>
                </a:cubicBezTo>
                <a:close/>
                <a:moveTo>
                  <a:pt x="1461154" y="4242045"/>
                </a:moveTo>
                <a:cubicBezTo>
                  <a:pt x="1487185" y="4242045"/>
                  <a:pt x="1508288" y="4263148"/>
                  <a:pt x="1508288" y="4289179"/>
                </a:cubicBezTo>
                <a:cubicBezTo>
                  <a:pt x="1508288" y="4315210"/>
                  <a:pt x="1487185" y="4336313"/>
                  <a:pt x="1461154" y="4336313"/>
                </a:cubicBezTo>
                <a:cubicBezTo>
                  <a:pt x="1435123" y="4336313"/>
                  <a:pt x="1414020" y="4315210"/>
                  <a:pt x="1414020" y="4289179"/>
                </a:cubicBezTo>
                <a:cubicBezTo>
                  <a:pt x="1414020" y="4263148"/>
                  <a:pt x="1435123" y="4242045"/>
                  <a:pt x="1461154" y="4242045"/>
                </a:cubicBezTo>
                <a:close/>
                <a:moveTo>
                  <a:pt x="1178350" y="4242045"/>
                </a:moveTo>
                <a:cubicBezTo>
                  <a:pt x="1204381" y="4242045"/>
                  <a:pt x="1225484" y="4263148"/>
                  <a:pt x="1225484" y="4289179"/>
                </a:cubicBezTo>
                <a:cubicBezTo>
                  <a:pt x="1225484" y="4315210"/>
                  <a:pt x="1204381" y="4336313"/>
                  <a:pt x="1178350" y="4336313"/>
                </a:cubicBezTo>
                <a:cubicBezTo>
                  <a:pt x="1152319" y="4336313"/>
                  <a:pt x="1131216" y="4315210"/>
                  <a:pt x="1131216" y="4289179"/>
                </a:cubicBezTo>
                <a:cubicBezTo>
                  <a:pt x="1131216" y="4263148"/>
                  <a:pt x="1152319" y="4242045"/>
                  <a:pt x="1178350" y="4242045"/>
                </a:cubicBezTo>
                <a:close/>
                <a:moveTo>
                  <a:pt x="895546" y="4242045"/>
                </a:moveTo>
                <a:cubicBezTo>
                  <a:pt x="921577" y="4242045"/>
                  <a:pt x="942680" y="4263148"/>
                  <a:pt x="942680" y="4289179"/>
                </a:cubicBezTo>
                <a:cubicBezTo>
                  <a:pt x="942680" y="4315210"/>
                  <a:pt x="921577" y="4336313"/>
                  <a:pt x="895546" y="4336313"/>
                </a:cubicBezTo>
                <a:cubicBezTo>
                  <a:pt x="869515" y="4336313"/>
                  <a:pt x="848412" y="4315210"/>
                  <a:pt x="848412" y="4289179"/>
                </a:cubicBezTo>
                <a:cubicBezTo>
                  <a:pt x="848412" y="4263148"/>
                  <a:pt x="869515" y="4242045"/>
                  <a:pt x="895546" y="4242045"/>
                </a:cubicBezTo>
                <a:close/>
                <a:moveTo>
                  <a:pt x="612742" y="4242045"/>
                </a:moveTo>
                <a:cubicBezTo>
                  <a:pt x="638773" y="4242045"/>
                  <a:pt x="659876" y="4263148"/>
                  <a:pt x="659876" y="4289179"/>
                </a:cubicBezTo>
                <a:cubicBezTo>
                  <a:pt x="659876" y="4315210"/>
                  <a:pt x="638773" y="4336313"/>
                  <a:pt x="612742" y="4336313"/>
                </a:cubicBezTo>
                <a:cubicBezTo>
                  <a:pt x="586711" y="4336313"/>
                  <a:pt x="565608" y="4315210"/>
                  <a:pt x="565608" y="4289179"/>
                </a:cubicBezTo>
                <a:cubicBezTo>
                  <a:pt x="565608" y="4263148"/>
                  <a:pt x="586711" y="4242045"/>
                  <a:pt x="612742" y="4242045"/>
                </a:cubicBezTo>
                <a:close/>
                <a:moveTo>
                  <a:pt x="329938" y="4242045"/>
                </a:moveTo>
                <a:cubicBezTo>
                  <a:pt x="355969" y="4242045"/>
                  <a:pt x="377072" y="4263148"/>
                  <a:pt x="377072" y="4289179"/>
                </a:cubicBezTo>
                <a:cubicBezTo>
                  <a:pt x="377072" y="4315210"/>
                  <a:pt x="355969" y="4336313"/>
                  <a:pt x="329938" y="4336313"/>
                </a:cubicBezTo>
                <a:cubicBezTo>
                  <a:pt x="303907" y="4336313"/>
                  <a:pt x="282804" y="4315210"/>
                  <a:pt x="282804" y="4289179"/>
                </a:cubicBezTo>
                <a:cubicBezTo>
                  <a:pt x="282804" y="4263148"/>
                  <a:pt x="303907" y="4242045"/>
                  <a:pt x="329938" y="4242045"/>
                </a:cubicBezTo>
                <a:close/>
                <a:moveTo>
                  <a:pt x="47134" y="4242045"/>
                </a:moveTo>
                <a:cubicBezTo>
                  <a:pt x="73165" y="4242045"/>
                  <a:pt x="94268" y="4263148"/>
                  <a:pt x="94268" y="4289179"/>
                </a:cubicBezTo>
                <a:cubicBezTo>
                  <a:pt x="94268" y="4315210"/>
                  <a:pt x="73165" y="4336313"/>
                  <a:pt x="47134" y="4336313"/>
                </a:cubicBezTo>
                <a:cubicBezTo>
                  <a:pt x="21103" y="4336313"/>
                  <a:pt x="0" y="4315210"/>
                  <a:pt x="0" y="4289179"/>
                </a:cubicBezTo>
                <a:cubicBezTo>
                  <a:pt x="0" y="4263148"/>
                  <a:pt x="21103" y="4242045"/>
                  <a:pt x="47134" y="4242045"/>
                </a:cubicBezTo>
                <a:close/>
                <a:moveTo>
                  <a:pt x="2592370" y="3959241"/>
                </a:moveTo>
                <a:cubicBezTo>
                  <a:pt x="2618401" y="3959241"/>
                  <a:pt x="2639504" y="3980344"/>
                  <a:pt x="2639504" y="4006375"/>
                </a:cubicBezTo>
                <a:cubicBezTo>
                  <a:pt x="2639504" y="4032406"/>
                  <a:pt x="2618401" y="4053509"/>
                  <a:pt x="2592370" y="4053509"/>
                </a:cubicBezTo>
                <a:cubicBezTo>
                  <a:pt x="2566339" y="4053509"/>
                  <a:pt x="2545236" y="4032406"/>
                  <a:pt x="2545236" y="4006375"/>
                </a:cubicBezTo>
                <a:cubicBezTo>
                  <a:pt x="2545236" y="3980344"/>
                  <a:pt x="2566339" y="3959241"/>
                  <a:pt x="2592370" y="3959241"/>
                </a:cubicBezTo>
                <a:close/>
                <a:moveTo>
                  <a:pt x="2309566" y="3959241"/>
                </a:moveTo>
                <a:cubicBezTo>
                  <a:pt x="2335597" y="3959241"/>
                  <a:pt x="2356700" y="3980344"/>
                  <a:pt x="2356700" y="4006375"/>
                </a:cubicBezTo>
                <a:cubicBezTo>
                  <a:pt x="2356700" y="4032406"/>
                  <a:pt x="2335597" y="4053509"/>
                  <a:pt x="2309566" y="4053509"/>
                </a:cubicBezTo>
                <a:cubicBezTo>
                  <a:pt x="2283535" y="4053509"/>
                  <a:pt x="2262432" y="4032406"/>
                  <a:pt x="2262432" y="4006375"/>
                </a:cubicBezTo>
                <a:cubicBezTo>
                  <a:pt x="2262432" y="3980344"/>
                  <a:pt x="2283535" y="3959241"/>
                  <a:pt x="2309566" y="3959241"/>
                </a:cubicBezTo>
                <a:close/>
                <a:moveTo>
                  <a:pt x="2026762" y="3959241"/>
                </a:moveTo>
                <a:cubicBezTo>
                  <a:pt x="2052793" y="3959241"/>
                  <a:pt x="2073896" y="3980344"/>
                  <a:pt x="2073896" y="4006375"/>
                </a:cubicBezTo>
                <a:cubicBezTo>
                  <a:pt x="2073896" y="4032406"/>
                  <a:pt x="2052793" y="4053509"/>
                  <a:pt x="2026762" y="4053509"/>
                </a:cubicBezTo>
                <a:cubicBezTo>
                  <a:pt x="2000731" y="4053509"/>
                  <a:pt x="1979628" y="4032406"/>
                  <a:pt x="1979628" y="4006375"/>
                </a:cubicBezTo>
                <a:cubicBezTo>
                  <a:pt x="1979628" y="3980344"/>
                  <a:pt x="2000731" y="3959241"/>
                  <a:pt x="2026762" y="3959241"/>
                </a:cubicBezTo>
                <a:close/>
                <a:moveTo>
                  <a:pt x="1743958" y="3959241"/>
                </a:moveTo>
                <a:cubicBezTo>
                  <a:pt x="1769989" y="3959241"/>
                  <a:pt x="1791092" y="3980344"/>
                  <a:pt x="1791092" y="4006375"/>
                </a:cubicBezTo>
                <a:cubicBezTo>
                  <a:pt x="1791092" y="4032406"/>
                  <a:pt x="1769989" y="4053509"/>
                  <a:pt x="1743958" y="4053509"/>
                </a:cubicBezTo>
                <a:cubicBezTo>
                  <a:pt x="1717927" y="4053509"/>
                  <a:pt x="1696824" y="4032406"/>
                  <a:pt x="1696824" y="4006375"/>
                </a:cubicBezTo>
                <a:cubicBezTo>
                  <a:pt x="1696824" y="3980344"/>
                  <a:pt x="1717927" y="3959241"/>
                  <a:pt x="1743958" y="3959241"/>
                </a:cubicBezTo>
                <a:close/>
                <a:moveTo>
                  <a:pt x="1461154" y="3959241"/>
                </a:moveTo>
                <a:cubicBezTo>
                  <a:pt x="1487185" y="3959241"/>
                  <a:pt x="1508288" y="3980344"/>
                  <a:pt x="1508288" y="4006375"/>
                </a:cubicBezTo>
                <a:cubicBezTo>
                  <a:pt x="1508288" y="4032406"/>
                  <a:pt x="1487185" y="4053509"/>
                  <a:pt x="1461154" y="4053509"/>
                </a:cubicBezTo>
                <a:cubicBezTo>
                  <a:pt x="1435123" y="4053509"/>
                  <a:pt x="1414020" y="4032406"/>
                  <a:pt x="1414020" y="4006375"/>
                </a:cubicBezTo>
                <a:cubicBezTo>
                  <a:pt x="1414020" y="3980344"/>
                  <a:pt x="1435123" y="3959241"/>
                  <a:pt x="1461154" y="3959241"/>
                </a:cubicBezTo>
                <a:close/>
                <a:moveTo>
                  <a:pt x="1178350" y="3959241"/>
                </a:moveTo>
                <a:cubicBezTo>
                  <a:pt x="1204381" y="3959241"/>
                  <a:pt x="1225484" y="3980344"/>
                  <a:pt x="1225484" y="4006375"/>
                </a:cubicBezTo>
                <a:cubicBezTo>
                  <a:pt x="1225484" y="4032406"/>
                  <a:pt x="1204381" y="4053509"/>
                  <a:pt x="1178350" y="4053509"/>
                </a:cubicBezTo>
                <a:cubicBezTo>
                  <a:pt x="1152319" y="4053509"/>
                  <a:pt x="1131216" y="4032406"/>
                  <a:pt x="1131216" y="4006375"/>
                </a:cubicBezTo>
                <a:cubicBezTo>
                  <a:pt x="1131216" y="3980344"/>
                  <a:pt x="1152319" y="3959241"/>
                  <a:pt x="1178350" y="3959241"/>
                </a:cubicBezTo>
                <a:close/>
                <a:moveTo>
                  <a:pt x="895546" y="3959241"/>
                </a:moveTo>
                <a:cubicBezTo>
                  <a:pt x="921577" y="3959241"/>
                  <a:pt x="942680" y="3980344"/>
                  <a:pt x="942680" y="4006375"/>
                </a:cubicBezTo>
                <a:cubicBezTo>
                  <a:pt x="942680" y="4032406"/>
                  <a:pt x="921577" y="4053509"/>
                  <a:pt x="895546" y="4053509"/>
                </a:cubicBezTo>
                <a:cubicBezTo>
                  <a:pt x="869515" y="4053509"/>
                  <a:pt x="848412" y="4032406"/>
                  <a:pt x="848412" y="4006375"/>
                </a:cubicBezTo>
                <a:cubicBezTo>
                  <a:pt x="848412" y="3980344"/>
                  <a:pt x="869515" y="3959241"/>
                  <a:pt x="895546" y="3959241"/>
                </a:cubicBezTo>
                <a:close/>
                <a:moveTo>
                  <a:pt x="612742" y="3959241"/>
                </a:moveTo>
                <a:cubicBezTo>
                  <a:pt x="638773" y="3959241"/>
                  <a:pt x="659876" y="3980344"/>
                  <a:pt x="659876" y="4006375"/>
                </a:cubicBezTo>
                <a:cubicBezTo>
                  <a:pt x="659876" y="4032406"/>
                  <a:pt x="638773" y="4053509"/>
                  <a:pt x="612742" y="4053509"/>
                </a:cubicBezTo>
                <a:cubicBezTo>
                  <a:pt x="586711" y="4053509"/>
                  <a:pt x="565608" y="4032406"/>
                  <a:pt x="565608" y="4006375"/>
                </a:cubicBezTo>
                <a:cubicBezTo>
                  <a:pt x="565608" y="3980344"/>
                  <a:pt x="586711" y="3959241"/>
                  <a:pt x="612742" y="3959241"/>
                </a:cubicBezTo>
                <a:close/>
                <a:moveTo>
                  <a:pt x="329938" y="3959241"/>
                </a:moveTo>
                <a:cubicBezTo>
                  <a:pt x="355969" y="3959241"/>
                  <a:pt x="377072" y="3980344"/>
                  <a:pt x="377072" y="4006375"/>
                </a:cubicBezTo>
                <a:cubicBezTo>
                  <a:pt x="377072" y="4032406"/>
                  <a:pt x="355969" y="4053509"/>
                  <a:pt x="329938" y="4053509"/>
                </a:cubicBezTo>
                <a:cubicBezTo>
                  <a:pt x="303907" y="4053509"/>
                  <a:pt x="282804" y="4032406"/>
                  <a:pt x="282804" y="4006375"/>
                </a:cubicBezTo>
                <a:cubicBezTo>
                  <a:pt x="282804" y="3980344"/>
                  <a:pt x="303907" y="3959241"/>
                  <a:pt x="329938" y="3959241"/>
                </a:cubicBezTo>
                <a:close/>
                <a:moveTo>
                  <a:pt x="47134" y="3959241"/>
                </a:moveTo>
                <a:cubicBezTo>
                  <a:pt x="73165" y="3959241"/>
                  <a:pt x="94268" y="3980344"/>
                  <a:pt x="94268" y="4006375"/>
                </a:cubicBezTo>
                <a:cubicBezTo>
                  <a:pt x="94268" y="4032406"/>
                  <a:pt x="73165" y="4053509"/>
                  <a:pt x="47134" y="4053509"/>
                </a:cubicBezTo>
                <a:cubicBezTo>
                  <a:pt x="21103" y="4053509"/>
                  <a:pt x="0" y="4032406"/>
                  <a:pt x="0" y="4006375"/>
                </a:cubicBezTo>
                <a:cubicBezTo>
                  <a:pt x="0" y="3980344"/>
                  <a:pt x="21103" y="3959241"/>
                  <a:pt x="47134" y="3959241"/>
                </a:cubicBezTo>
                <a:close/>
                <a:moveTo>
                  <a:pt x="2592370" y="3676437"/>
                </a:moveTo>
                <a:cubicBezTo>
                  <a:pt x="2618401" y="3676437"/>
                  <a:pt x="2639504" y="3697540"/>
                  <a:pt x="2639504" y="3723571"/>
                </a:cubicBezTo>
                <a:cubicBezTo>
                  <a:pt x="2639504" y="3749602"/>
                  <a:pt x="2618401" y="3770705"/>
                  <a:pt x="2592370" y="3770705"/>
                </a:cubicBezTo>
                <a:cubicBezTo>
                  <a:pt x="2566339" y="3770705"/>
                  <a:pt x="2545236" y="3749602"/>
                  <a:pt x="2545236" y="3723571"/>
                </a:cubicBezTo>
                <a:cubicBezTo>
                  <a:pt x="2545236" y="3697540"/>
                  <a:pt x="2566339" y="3676437"/>
                  <a:pt x="2592370" y="3676437"/>
                </a:cubicBezTo>
                <a:close/>
                <a:moveTo>
                  <a:pt x="2309566" y="3676437"/>
                </a:moveTo>
                <a:cubicBezTo>
                  <a:pt x="2335597" y="3676437"/>
                  <a:pt x="2356700" y="3697540"/>
                  <a:pt x="2356700" y="3723571"/>
                </a:cubicBezTo>
                <a:cubicBezTo>
                  <a:pt x="2356700" y="3749602"/>
                  <a:pt x="2335597" y="3770705"/>
                  <a:pt x="2309566" y="3770705"/>
                </a:cubicBezTo>
                <a:cubicBezTo>
                  <a:pt x="2283535" y="3770705"/>
                  <a:pt x="2262432" y="3749602"/>
                  <a:pt x="2262432" y="3723571"/>
                </a:cubicBezTo>
                <a:cubicBezTo>
                  <a:pt x="2262432" y="3697540"/>
                  <a:pt x="2283535" y="3676437"/>
                  <a:pt x="2309566" y="3676437"/>
                </a:cubicBezTo>
                <a:close/>
                <a:moveTo>
                  <a:pt x="2026762" y="3676437"/>
                </a:moveTo>
                <a:cubicBezTo>
                  <a:pt x="2052793" y="3676437"/>
                  <a:pt x="2073896" y="3697540"/>
                  <a:pt x="2073896" y="3723571"/>
                </a:cubicBezTo>
                <a:cubicBezTo>
                  <a:pt x="2073896" y="3749602"/>
                  <a:pt x="2052793" y="3770705"/>
                  <a:pt x="2026762" y="3770705"/>
                </a:cubicBezTo>
                <a:cubicBezTo>
                  <a:pt x="2000731" y="3770705"/>
                  <a:pt x="1979628" y="3749602"/>
                  <a:pt x="1979628" y="3723571"/>
                </a:cubicBezTo>
                <a:cubicBezTo>
                  <a:pt x="1979628" y="3697540"/>
                  <a:pt x="2000731" y="3676437"/>
                  <a:pt x="2026762" y="3676437"/>
                </a:cubicBezTo>
                <a:close/>
                <a:moveTo>
                  <a:pt x="1743958" y="3676437"/>
                </a:moveTo>
                <a:cubicBezTo>
                  <a:pt x="1769989" y="3676437"/>
                  <a:pt x="1791092" y="3697540"/>
                  <a:pt x="1791092" y="3723571"/>
                </a:cubicBezTo>
                <a:cubicBezTo>
                  <a:pt x="1791092" y="3749602"/>
                  <a:pt x="1769989" y="3770705"/>
                  <a:pt x="1743958" y="3770705"/>
                </a:cubicBezTo>
                <a:cubicBezTo>
                  <a:pt x="1717927" y="3770705"/>
                  <a:pt x="1696824" y="3749602"/>
                  <a:pt x="1696824" y="3723571"/>
                </a:cubicBezTo>
                <a:cubicBezTo>
                  <a:pt x="1696824" y="3697540"/>
                  <a:pt x="1717927" y="3676437"/>
                  <a:pt x="1743958" y="3676437"/>
                </a:cubicBezTo>
                <a:close/>
                <a:moveTo>
                  <a:pt x="1461154" y="3676437"/>
                </a:moveTo>
                <a:cubicBezTo>
                  <a:pt x="1487185" y="3676437"/>
                  <a:pt x="1508288" y="3697540"/>
                  <a:pt x="1508288" y="3723571"/>
                </a:cubicBezTo>
                <a:cubicBezTo>
                  <a:pt x="1508288" y="3749602"/>
                  <a:pt x="1487185" y="3770705"/>
                  <a:pt x="1461154" y="3770705"/>
                </a:cubicBezTo>
                <a:cubicBezTo>
                  <a:pt x="1435123" y="3770705"/>
                  <a:pt x="1414020" y="3749602"/>
                  <a:pt x="1414020" y="3723571"/>
                </a:cubicBezTo>
                <a:cubicBezTo>
                  <a:pt x="1414020" y="3697540"/>
                  <a:pt x="1435123" y="3676437"/>
                  <a:pt x="1461154" y="3676437"/>
                </a:cubicBezTo>
                <a:close/>
                <a:moveTo>
                  <a:pt x="1178350" y="3676437"/>
                </a:moveTo>
                <a:cubicBezTo>
                  <a:pt x="1204381" y="3676437"/>
                  <a:pt x="1225484" y="3697540"/>
                  <a:pt x="1225484" y="3723571"/>
                </a:cubicBezTo>
                <a:cubicBezTo>
                  <a:pt x="1225484" y="3749602"/>
                  <a:pt x="1204381" y="3770705"/>
                  <a:pt x="1178350" y="3770705"/>
                </a:cubicBezTo>
                <a:cubicBezTo>
                  <a:pt x="1152319" y="3770705"/>
                  <a:pt x="1131216" y="3749602"/>
                  <a:pt x="1131216" y="3723571"/>
                </a:cubicBezTo>
                <a:cubicBezTo>
                  <a:pt x="1131216" y="3697540"/>
                  <a:pt x="1152319" y="3676437"/>
                  <a:pt x="1178350" y="3676437"/>
                </a:cubicBezTo>
                <a:close/>
                <a:moveTo>
                  <a:pt x="895546" y="3676437"/>
                </a:moveTo>
                <a:cubicBezTo>
                  <a:pt x="921577" y="3676437"/>
                  <a:pt x="942680" y="3697540"/>
                  <a:pt x="942680" y="3723571"/>
                </a:cubicBezTo>
                <a:cubicBezTo>
                  <a:pt x="942680" y="3749602"/>
                  <a:pt x="921577" y="3770705"/>
                  <a:pt x="895546" y="3770705"/>
                </a:cubicBezTo>
                <a:cubicBezTo>
                  <a:pt x="869515" y="3770705"/>
                  <a:pt x="848412" y="3749602"/>
                  <a:pt x="848412" y="3723571"/>
                </a:cubicBezTo>
                <a:cubicBezTo>
                  <a:pt x="848412" y="3697540"/>
                  <a:pt x="869515" y="3676437"/>
                  <a:pt x="895546" y="3676437"/>
                </a:cubicBezTo>
                <a:close/>
                <a:moveTo>
                  <a:pt x="612742" y="3676437"/>
                </a:moveTo>
                <a:cubicBezTo>
                  <a:pt x="638773" y="3676437"/>
                  <a:pt x="659876" y="3697540"/>
                  <a:pt x="659876" y="3723571"/>
                </a:cubicBezTo>
                <a:cubicBezTo>
                  <a:pt x="659876" y="3749602"/>
                  <a:pt x="638773" y="3770705"/>
                  <a:pt x="612742" y="3770705"/>
                </a:cubicBezTo>
                <a:cubicBezTo>
                  <a:pt x="586711" y="3770705"/>
                  <a:pt x="565608" y="3749602"/>
                  <a:pt x="565608" y="3723571"/>
                </a:cubicBezTo>
                <a:cubicBezTo>
                  <a:pt x="565608" y="3697540"/>
                  <a:pt x="586711" y="3676437"/>
                  <a:pt x="612742" y="3676437"/>
                </a:cubicBezTo>
                <a:close/>
                <a:moveTo>
                  <a:pt x="329938" y="3676437"/>
                </a:moveTo>
                <a:cubicBezTo>
                  <a:pt x="355969" y="3676437"/>
                  <a:pt x="377072" y="3697540"/>
                  <a:pt x="377072" y="3723571"/>
                </a:cubicBezTo>
                <a:cubicBezTo>
                  <a:pt x="377072" y="3749602"/>
                  <a:pt x="355969" y="3770705"/>
                  <a:pt x="329938" y="3770705"/>
                </a:cubicBezTo>
                <a:cubicBezTo>
                  <a:pt x="303907" y="3770705"/>
                  <a:pt x="282804" y="3749602"/>
                  <a:pt x="282804" y="3723571"/>
                </a:cubicBezTo>
                <a:cubicBezTo>
                  <a:pt x="282804" y="3697540"/>
                  <a:pt x="303907" y="3676437"/>
                  <a:pt x="329938" y="3676437"/>
                </a:cubicBezTo>
                <a:close/>
                <a:moveTo>
                  <a:pt x="47134" y="3676437"/>
                </a:moveTo>
                <a:cubicBezTo>
                  <a:pt x="73165" y="3676437"/>
                  <a:pt x="94268" y="3697540"/>
                  <a:pt x="94268" y="3723571"/>
                </a:cubicBezTo>
                <a:cubicBezTo>
                  <a:pt x="94268" y="3749602"/>
                  <a:pt x="73165" y="3770705"/>
                  <a:pt x="47134" y="3770705"/>
                </a:cubicBezTo>
                <a:cubicBezTo>
                  <a:pt x="21103" y="3770705"/>
                  <a:pt x="0" y="3749602"/>
                  <a:pt x="0" y="3723571"/>
                </a:cubicBezTo>
                <a:cubicBezTo>
                  <a:pt x="0" y="3697540"/>
                  <a:pt x="21103" y="3676437"/>
                  <a:pt x="47134" y="3676437"/>
                </a:cubicBezTo>
                <a:close/>
                <a:moveTo>
                  <a:pt x="2592370" y="3393633"/>
                </a:moveTo>
                <a:cubicBezTo>
                  <a:pt x="2618401" y="3393633"/>
                  <a:pt x="2639504" y="3414736"/>
                  <a:pt x="2639504" y="3440767"/>
                </a:cubicBezTo>
                <a:cubicBezTo>
                  <a:pt x="2639504" y="3466798"/>
                  <a:pt x="2618401" y="3487901"/>
                  <a:pt x="2592370" y="3487901"/>
                </a:cubicBezTo>
                <a:cubicBezTo>
                  <a:pt x="2566339" y="3487901"/>
                  <a:pt x="2545236" y="3466798"/>
                  <a:pt x="2545236" y="3440767"/>
                </a:cubicBezTo>
                <a:cubicBezTo>
                  <a:pt x="2545236" y="3414736"/>
                  <a:pt x="2566339" y="3393633"/>
                  <a:pt x="2592370" y="3393633"/>
                </a:cubicBezTo>
                <a:close/>
                <a:moveTo>
                  <a:pt x="2309566" y="3393633"/>
                </a:moveTo>
                <a:cubicBezTo>
                  <a:pt x="2335597" y="3393633"/>
                  <a:pt x="2356700" y="3414736"/>
                  <a:pt x="2356700" y="3440767"/>
                </a:cubicBezTo>
                <a:cubicBezTo>
                  <a:pt x="2356700" y="3466798"/>
                  <a:pt x="2335597" y="3487901"/>
                  <a:pt x="2309566" y="3487901"/>
                </a:cubicBezTo>
                <a:cubicBezTo>
                  <a:pt x="2283535" y="3487901"/>
                  <a:pt x="2262432" y="3466798"/>
                  <a:pt x="2262432" y="3440767"/>
                </a:cubicBezTo>
                <a:cubicBezTo>
                  <a:pt x="2262432" y="3414736"/>
                  <a:pt x="2283535" y="3393633"/>
                  <a:pt x="2309566" y="3393633"/>
                </a:cubicBezTo>
                <a:close/>
                <a:moveTo>
                  <a:pt x="2026762" y="3393633"/>
                </a:moveTo>
                <a:cubicBezTo>
                  <a:pt x="2052793" y="3393633"/>
                  <a:pt x="2073896" y="3414736"/>
                  <a:pt x="2073896" y="3440767"/>
                </a:cubicBezTo>
                <a:cubicBezTo>
                  <a:pt x="2073896" y="3466798"/>
                  <a:pt x="2052793" y="3487901"/>
                  <a:pt x="2026762" y="3487901"/>
                </a:cubicBezTo>
                <a:cubicBezTo>
                  <a:pt x="2000731" y="3487901"/>
                  <a:pt x="1979628" y="3466798"/>
                  <a:pt x="1979628" y="3440767"/>
                </a:cubicBezTo>
                <a:cubicBezTo>
                  <a:pt x="1979628" y="3414736"/>
                  <a:pt x="2000731" y="3393633"/>
                  <a:pt x="2026762" y="3393633"/>
                </a:cubicBezTo>
                <a:close/>
                <a:moveTo>
                  <a:pt x="1743958" y="3393633"/>
                </a:moveTo>
                <a:cubicBezTo>
                  <a:pt x="1769989" y="3393633"/>
                  <a:pt x="1791092" y="3414736"/>
                  <a:pt x="1791092" y="3440767"/>
                </a:cubicBezTo>
                <a:cubicBezTo>
                  <a:pt x="1791092" y="3466798"/>
                  <a:pt x="1769989" y="3487901"/>
                  <a:pt x="1743958" y="3487901"/>
                </a:cubicBezTo>
                <a:cubicBezTo>
                  <a:pt x="1717927" y="3487901"/>
                  <a:pt x="1696824" y="3466798"/>
                  <a:pt x="1696824" y="3440767"/>
                </a:cubicBezTo>
                <a:cubicBezTo>
                  <a:pt x="1696824" y="3414736"/>
                  <a:pt x="1717927" y="3393633"/>
                  <a:pt x="1743958" y="3393633"/>
                </a:cubicBezTo>
                <a:close/>
                <a:moveTo>
                  <a:pt x="1461154" y="3393633"/>
                </a:moveTo>
                <a:cubicBezTo>
                  <a:pt x="1487185" y="3393633"/>
                  <a:pt x="1508288" y="3414736"/>
                  <a:pt x="1508288" y="3440767"/>
                </a:cubicBezTo>
                <a:cubicBezTo>
                  <a:pt x="1508288" y="3466798"/>
                  <a:pt x="1487185" y="3487901"/>
                  <a:pt x="1461154" y="3487901"/>
                </a:cubicBezTo>
                <a:cubicBezTo>
                  <a:pt x="1435123" y="3487901"/>
                  <a:pt x="1414020" y="3466798"/>
                  <a:pt x="1414020" y="3440767"/>
                </a:cubicBezTo>
                <a:cubicBezTo>
                  <a:pt x="1414020" y="3414736"/>
                  <a:pt x="1435123" y="3393633"/>
                  <a:pt x="1461154" y="3393633"/>
                </a:cubicBezTo>
                <a:close/>
                <a:moveTo>
                  <a:pt x="1178350" y="3393633"/>
                </a:moveTo>
                <a:cubicBezTo>
                  <a:pt x="1204381" y="3393633"/>
                  <a:pt x="1225484" y="3414736"/>
                  <a:pt x="1225484" y="3440767"/>
                </a:cubicBezTo>
                <a:cubicBezTo>
                  <a:pt x="1225484" y="3466798"/>
                  <a:pt x="1204381" y="3487901"/>
                  <a:pt x="1178350" y="3487901"/>
                </a:cubicBezTo>
                <a:cubicBezTo>
                  <a:pt x="1152319" y="3487901"/>
                  <a:pt x="1131216" y="3466798"/>
                  <a:pt x="1131216" y="3440767"/>
                </a:cubicBezTo>
                <a:cubicBezTo>
                  <a:pt x="1131216" y="3414736"/>
                  <a:pt x="1152319" y="3393633"/>
                  <a:pt x="1178350" y="3393633"/>
                </a:cubicBezTo>
                <a:close/>
                <a:moveTo>
                  <a:pt x="895546" y="3393633"/>
                </a:moveTo>
                <a:cubicBezTo>
                  <a:pt x="921577" y="3393633"/>
                  <a:pt x="942680" y="3414736"/>
                  <a:pt x="942680" y="3440767"/>
                </a:cubicBezTo>
                <a:cubicBezTo>
                  <a:pt x="942680" y="3466798"/>
                  <a:pt x="921577" y="3487901"/>
                  <a:pt x="895546" y="3487901"/>
                </a:cubicBezTo>
                <a:cubicBezTo>
                  <a:pt x="869515" y="3487901"/>
                  <a:pt x="848412" y="3466798"/>
                  <a:pt x="848412" y="3440767"/>
                </a:cubicBezTo>
                <a:cubicBezTo>
                  <a:pt x="848412" y="3414736"/>
                  <a:pt x="869515" y="3393633"/>
                  <a:pt x="895546" y="3393633"/>
                </a:cubicBezTo>
                <a:close/>
                <a:moveTo>
                  <a:pt x="612742" y="3393633"/>
                </a:moveTo>
                <a:cubicBezTo>
                  <a:pt x="638773" y="3393633"/>
                  <a:pt x="659876" y="3414736"/>
                  <a:pt x="659876" y="3440767"/>
                </a:cubicBezTo>
                <a:cubicBezTo>
                  <a:pt x="659876" y="3466798"/>
                  <a:pt x="638773" y="3487901"/>
                  <a:pt x="612742" y="3487901"/>
                </a:cubicBezTo>
                <a:cubicBezTo>
                  <a:pt x="586711" y="3487901"/>
                  <a:pt x="565608" y="3466798"/>
                  <a:pt x="565608" y="3440767"/>
                </a:cubicBezTo>
                <a:cubicBezTo>
                  <a:pt x="565608" y="3414736"/>
                  <a:pt x="586711" y="3393633"/>
                  <a:pt x="612742" y="3393633"/>
                </a:cubicBezTo>
                <a:close/>
                <a:moveTo>
                  <a:pt x="329938" y="3393633"/>
                </a:moveTo>
                <a:cubicBezTo>
                  <a:pt x="355969" y="3393633"/>
                  <a:pt x="377072" y="3414736"/>
                  <a:pt x="377072" y="3440767"/>
                </a:cubicBezTo>
                <a:cubicBezTo>
                  <a:pt x="377072" y="3466798"/>
                  <a:pt x="355969" y="3487901"/>
                  <a:pt x="329938" y="3487901"/>
                </a:cubicBezTo>
                <a:cubicBezTo>
                  <a:pt x="303907" y="3487901"/>
                  <a:pt x="282804" y="3466798"/>
                  <a:pt x="282804" y="3440767"/>
                </a:cubicBezTo>
                <a:cubicBezTo>
                  <a:pt x="282804" y="3414736"/>
                  <a:pt x="303907" y="3393633"/>
                  <a:pt x="329938" y="3393633"/>
                </a:cubicBezTo>
                <a:close/>
                <a:moveTo>
                  <a:pt x="47134" y="3393633"/>
                </a:moveTo>
                <a:cubicBezTo>
                  <a:pt x="73165" y="3393633"/>
                  <a:pt x="94268" y="3414736"/>
                  <a:pt x="94268" y="3440767"/>
                </a:cubicBezTo>
                <a:cubicBezTo>
                  <a:pt x="94268" y="3466798"/>
                  <a:pt x="73165" y="3487901"/>
                  <a:pt x="47134" y="3487901"/>
                </a:cubicBezTo>
                <a:cubicBezTo>
                  <a:pt x="21103" y="3487901"/>
                  <a:pt x="0" y="3466798"/>
                  <a:pt x="0" y="3440767"/>
                </a:cubicBezTo>
                <a:cubicBezTo>
                  <a:pt x="0" y="3414736"/>
                  <a:pt x="21103" y="3393633"/>
                  <a:pt x="47134" y="3393633"/>
                </a:cubicBezTo>
                <a:close/>
                <a:moveTo>
                  <a:pt x="2592370" y="3110829"/>
                </a:moveTo>
                <a:cubicBezTo>
                  <a:pt x="2618401" y="3110829"/>
                  <a:pt x="2639504" y="3131932"/>
                  <a:pt x="2639504" y="3157963"/>
                </a:cubicBezTo>
                <a:cubicBezTo>
                  <a:pt x="2639504" y="3183994"/>
                  <a:pt x="2618401" y="3205097"/>
                  <a:pt x="2592370" y="3205097"/>
                </a:cubicBezTo>
                <a:cubicBezTo>
                  <a:pt x="2566339" y="3205097"/>
                  <a:pt x="2545236" y="3183994"/>
                  <a:pt x="2545236" y="3157963"/>
                </a:cubicBezTo>
                <a:cubicBezTo>
                  <a:pt x="2545236" y="3131932"/>
                  <a:pt x="2566339" y="3110829"/>
                  <a:pt x="2592370" y="3110829"/>
                </a:cubicBezTo>
                <a:close/>
                <a:moveTo>
                  <a:pt x="2309566" y="3110829"/>
                </a:moveTo>
                <a:cubicBezTo>
                  <a:pt x="2335597" y="3110829"/>
                  <a:pt x="2356700" y="3131932"/>
                  <a:pt x="2356700" y="3157963"/>
                </a:cubicBezTo>
                <a:cubicBezTo>
                  <a:pt x="2356700" y="3183994"/>
                  <a:pt x="2335597" y="3205097"/>
                  <a:pt x="2309566" y="3205097"/>
                </a:cubicBezTo>
                <a:cubicBezTo>
                  <a:pt x="2283535" y="3205097"/>
                  <a:pt x="2262432" y="3183994"/>
                  <a:pt x="2262432" y="3157963"/>
                </a:cubicBezTo>
                <a:cubicBezTo>
                  <a:pt x="2262432" y="3131932"/>
                  <a:pt x="2283535" y="3110829"/>
                  <a:pt x="2309566" y="3110829"/>
                </a:cubicBezTo>
                <a:close/>
                <a:moveTo>
                  <a:pt x="2026762" y="3110829"/>
                </a:moveTo>
                <a:cubicBezTo>
                  <a:pt x="2052793" y="3110829"/>
                  <a:pt x="2073896" y="3131932"/>
                  <a:pt x="2073896" y="3157963"/>
                </a:cubicBezTo>
                <a:cubicBezTo>
                  <a:pt x="2073896" y="3183994"/>
                  <a:pt x="2052793" y="3205097"/>
                  <a:pt x="2026762" y="3205097"/>
                </a:cubicBezTo>
                <a:cubicBezTo>
                  <a:pt x="2000731" y="3205097"/>
                  <a:pt x="1979628" y="3183994"/>
                  <a:pt x="1979628" y="3157963"/>
                </a:cubicBezTo>
                <a:cubicBezTo>
                  <a:pt x="1979628" y="3131932"/>
                  <a:pt x="2000731" y="3110829"/>
                  <a:pt x="2026762" y="3110829"/>
                </a:cubicBezTo>
                <a:close/>
                <a:moveTo>
                  <a:pt x="1743958" y="3110829"/>
                </a:moveTo>
                <a:cubicBezTo>
                  <a:pt x="1769989" y="3110829"/>
                  <a:pt x="1791092" y="3131932"/>
                  <a:pt x="1791092" y="3157963"/>
                </a:cubicBezTo>
                <a:cubicBezTo>
                  <a:pt x="1791092" y="3183994"/>
                  <a:pt x="1769989" y="3205097"/>
                  <a:pt x="1743958" y="3205097"/>
                </a:cubicBezTo>
                <a:cubicBezTo>
                  <a:pt x="1717927" y="3205097"/>
                  <a:pt x="1696824" y="3183994"/>
                  <a:pt x="1696824" y="3157963"/>
                </a:cubicBezTo>
                <a:cubicBezTo>
                  <a:pt x="1696824" y="3131932"/>
                  <a:pt x="1717927" y="3110829"/>
                  <a:pt x="1743958" y="3110829"/>
                </a:cubicBezTo>
                <a:close/>
                <a:moveTo>
                  <a:pt x="1461154" y="3110829"/>
                </a:moveTo>
                <a:cubicBezTo>
                  <a:pt x="1487185" y="3110829"/>
                  <a:pt x="1508288" y="3131932"/>
                  <a:pt x="1508288" y="3157963"/>
                </a:cubicBezTo>
                <a:cubicBezTo>
                  <a:pt x="1508288" y="3183994"/>
                  <a:pt x="1487185" y="3205097"/>
                  <a:pt x="1461154" y="3205097"/>
                </a:cubicBezTo>
                <a:cubicBezTo>
                  <a:pt x="1435123" y="3205097"/>
                  <a:pt x="1414020" y="3183994"/>
                  <a:pt x="1414020" y="3157963"/>
                </a:cubicBezTo>
                <a:cubicBezTo>
                  <a:pt x="1414020" y="3131932"/>
                  <a:pt x="1435123" y="3110829"/>
                  <a:pt x="1461154" y="3110829"/>
                </a:cubicBezTo>
                <a:close/>
                <a:moveTo>
                  <a:pt x="1178350" y="3110829"/>
                </a:moveTo>
                <a:cubicBezTo>
                  <a:pt x="1204381" y="3110829"/>
                  <a:pt x="1225484" y="3131932"/>
                  <a:pt x="1225484" y="3157963"/>
                </a:cubicBezTo>
                <a:cubicBezTo>
                  <a:pt x="1225484" y="3183994"/>
                  <a:pt x="1204381" y="3205097"/>
                  <a:pt x="1178350" y="3205097"/>
                </a:cubicBezTo>
                <a:cubicBezTo>
                  <a:pt x="1152319" y="3205097"/>
                  <a:pt x="1131216" y="3183994"/>
                  <a:pt x="1131216" y="3157963"/>
                </a:cubicBezTo>
                <a:cubicBezTo>
                  <a:pt x="1131216" y="3131932"/>
                  <a:pt x="1152319" y="3110829"/>
                  <a:pt x="1178350" y="3110829"/>
                </a:cubicBezTo>
                <a:close/>
                <a:moveTo>
                  <a:pt x="895546" y="3110829"/>
                </a:moveTo>
                <a:cubicBezTo>
                  <a:pt x="921577" y="3110829"/>
                  <a:pt x="942680" y="3131932"/>
                  <a:pt x="942680" y="3157963"/>
                </a:cubicBezTo>
                <a:cubicBezTo>
                  <a:pt x="942680" y="3183994"/>
                  <a:pt x="921577" y="3205097"/>
                  <a:pt x="895546" y="3205097"/>
                </a:cubicBezTo>
                <a:cubicBezTo>
                  <a:pt x="869515" y="3205097"/>
                  <a:pt x="848412" y="3183994"/>
                  <a:pt x="848412" y="3157963"/>
                </a:cubicBezTo>
                <a:cubicBezTo>
                  <a:pt x="848412" y="3131932"/>
                  <a:pt x="869515" y="3110829"/>
                  <a:pt x="895546" y="3110829"/>
                </a:cubicBezTo>
                <a:close/>
                <a:moveTo>
                  <a:pt x="612742" y="3110829"/>
                </a:moveTo>
                <a:cubicBezTo>
                  <a:pt x="638773" y="3110829"/>
                  <a:pt x="659876" y="3131932"/>
                  <a:pt x="659876" y="3157963"/>
                </a:cubicBezTo>
                <a:cubicBezTo>
                  <a:pt x="659876" y="3183994"/>
                  <a:pt x="638773" y="3205097"/>
                  <a:pt x="612742" y="3205097"/>
                </a:cubicBezTo>
                <a:cubicBezTo>
                  <a:pt x="586711" y="3205097"/>
                  <a:pt x="565608" y="3183994"/>
                  <a:pt x="565608" y="3157963"/>
                </a:cubicBezTo>
                <a:cubicBezTo>
                  <a:pt x="565608" y="3131932"/>
                  <a:pt x="586711" y="3110829"/>
                  <a:pt x="612742" y="3110829"/>
                </a:cubicBezTo>
                <a:close/>
                <a:moveTo>
                  <a:pt x="329938" y="3110829"/>
                </a:moveTo>
                <a:cubicBezTo>
                  <a:pt x="355969" y="3110829"/>
                  <a:pt x="377072" y="3131932"/>
                  <a:pt x="377072" y="3157963"/>
                </a:cubicBezTo>
                <a:cubicBezTo>
                  <a:pt x="377072" y="3183994"/>
                  <a:pt x="355969" y="3205097"/>
                  <a:pt x="329938" y="3205097"/>
                </a:cubicBezTo>
                <a:cubicBezTo>
                  <a:pt x="303907" y="3205097"/>
                  <a:pt x="282804" y="3183994"/>
                  <a:pt x="282804" y="3157963"/>
                </a:cubicBezTo>
                <a:cubicBezTo>
                  <a:pt x="282804" y="3131932"/>
                  <a:pt x="303907" y="3110829"/>
                  <a:pt x="329938" y="3110829"/>
                </a:cubicBezTo>
                <a:close/>
                <a:moveTo>
                  <a:pt x="47134" y="3110829"/>
                </a:moveTo>
                <a:cubicBezTo>
                  <a:pt x="73165" y="3110829"/>
                  <a:pt x="94268" y="3131932"/>
                  <a:pt x="94268" y="3157963"/>
                </a:cubicBezTo>
                <a:cubicBezTo>
                  <a:pt x="94268" y="3183994"/>
                  <a:pt x="73165" y="3205097"/>
                  <a:pt x="47134" y="3205097"/>
                </a:cubicBezTo>
                <a:cubicBezTo>
                  <a:pt x="21103" y="3205097"/>
                  <a:pt x="0" y="3183994"/>
                  <a:pt x="0" y="3157963"/>
                </a:cubicBezTo>
                <a:cubicBezTo>
                  <a:pt x="0" y="3131932"/>
                  <a:pt x="21103" y="3110829"/>
                  <a:pt x="47134" y="3110829"/>
                </a:cubicBezTo>
                <a:close/>
                <a:moveTo>
                  <a:pt x="2592370" y="2828025"/>
                </a:moveTo>
                <a:cubicBezTo>
                  <a:pt x="2618401" y="2828025"/>
                  <a:pt x="2639504" y="2849128"/>
                  <a:pt x="2639504" y="2875159"/>
                </a:cubicBezTo>
                <a:cubicBezTo>
                  <a:pt x="2639504" y="2901190"/>
                  <a:pt x="2618401" y="2922293"/>
                  <a:pt x="2592370" y="2922293"/>
                </a:cubicBezTo>
                <a:cubicBezTo>
                  <a:pt x="2566339" y="2922293"/>
                  <a:pt x="2545236" y="2901190"/>
                  <a:pt x="2545236" y="2875159"/>
                </a:cubicBezTo>
                <a:cubicBezTo>
                  <a:pt x="2545236" y="2849128"/>
                  <a:pt x="2566339" y="2828025"/>
                  <a:pt x="2592370" y="2828025"/>
                </a:cubicBezTo>
                <a:close/>
                <a:moveTo>
                  <a:pt x="2309566" y="2828025"/>
                </a:moveTo>
                <a:cubicBezTo>
                  <a:pt x="2335597" y="2828025"/>
                  <a:pt x="2356700" y="2849128"/>
                  <a:pt x="2356700" y="2875159"/>
                </a:cubicBezTo>
                <a:cubicBezTo>
                  <a:pt x="2356700" y="2901190"/>
                  <a:pt x="2335597" y="2922293"/>
                  <a:pt x="2309566" y="2922293"/>
                </a:cubicBezTo>
                <a:cubicBezTo>
                  <a:pt x="2283535" y="2922293"/>
                  <a:pt x="2262432" y="2901190"/>
                  <a:pt x="2262432" y="2875159"/>
                </a:cubicBezTo>
                <a:cubicBezTo>
                  <a:pt x="2262432" y="2849128"/>
                  <a:pt x="2283535" y="2828025"/>
                  <a:pt x="2309566" y="2828025"/>
                </a:cubicBezTo>
                <a:close/>
                <a:moveTo>
                  <a:pt x="2026762" y="2828025"/>
                </a:moveTo>
                <a:cubicBezTo>
                  <a:pt x="2052793" y="2828025"/>
                  <a:pt x="2073896" y="2849128"/>
                  <a:pt x="2073896" y="2875159"/>
                </a:cubicBezTo>
                <a:cubicBezTo>
                  <a:pt x="2073896" y="2901190"/>
                  <a:pt x="2052793" y="2922293"/>
                  <a:pt x="2026762" y="2922293"/>
                </a:cubicBezTo>
                <a:cubicBezTo>
                  <a:pt x="2000731" y="2922293"/>
                  <a:pt x="1979628" y="2901190"/>
                  <a:pt x="1979628" y="2875159"/>
                </a:cubicBezTo>
                <a:cubicBezTo>
                  <a:pt x="1979628" y="2849128"/>
                  <a:pt x="2000731" y="2828025"/>
                  <a:pt x="2026762" y="2828025"/>
                </a:cubicBezTo>
                <a:close/>
                <a:moveTo>
                  <a:pt x="1743958" y="2828025"/>
                </a:moveTo>
                <a:cubicBezTo>
                  <a:pt x="1769989" y="2828025"/>
                  <a:pt x="1791092" y="2849128"/>
                  <a:pt x="1791092" y="2875159"/>
                </a:cubicBezTo>
                <a:cubicBezTo>
                  <a:pt x="1791092" y="2901190"/>
                  <a:pt x="1769989" y="2922293"/>
                  <a:pt x="1743958" y="2922293"/>
                </a:cubicBezTo>
                <a:cubicBezTo>
                  <a:pt x="1717927" y="2922293"/>
                  <a:pt x="1696824" y="2901190"/>
                  <a:pt x="1696824" y="2875159"/>
                </a:cubicBezTo>
                <a:cubicBezTo>
                  <a:pt x="1696824" y="2849128"/>
                  <a:pt x="1717927" y="2828025"/>
                  <a:pt x="1743958" y="2828025"/>
                </a:cubicBezTo>
                <a:close/>
                <a:moveTo>
                  <a:pt x="1461154" y="2828025"/>
                </a:moveTo>
                <a:cubicBezTo>
                  <a:pt x="1487185" y="2828025"/>
                  <a:pt x="1508288" y="2849128"/>
                  <a:pt x="1508288" y="2875159"/>
                </a:cubicBezTo>
                <a:cubicBezTo>
                  <a:pt x="1508288" y="2901190"/>
                  <a:pt x="1487185" y="2922293"/>
                  <a:pt x="1461154" y="2922293"/>
                </a:cubicBezTo>
                <a:cubicBezTo>
                  <a:pt x="1435123" y="2922293"/>
                  <a:pt x="1414020" y="2901190"/>
                  <a:pt x="1414020" y="2875159"/>
                </a:cubicBezTo>
                <a:cubicBezTo>
                  <a:pt x="1414020" y="2849128"/>
                  <a:pt x="1435123" y="2828025"/>
                  <a:pt x="1461154" y="2828025"/>
                </a:cubicBezTo>
                <a:close/>
                <a:moveTo>
                  <a:pt x="1178350" y="2828025"/>
                </a:moveTo>
                <a:cubicBezTo>
                  <a:pt x="1204381" y="2828025"/>
                  <a:pt x="1225484" y="2849128"/>
                  <a:pt x="1225484" y="2875159"/>
                </a:cubicBezTo>
                <a:cubicBezTo>
                  <a:pt x="1225484" y="2901190"/>
                  <a:pt x="1204381" y="2922293"/>
                  <a:pt x="1178350" y="2922293"/>
                </a:cubicBezTo>
                <a:cubicBezTo>
                  <a:pt x="1152319" y="2922293"/>
                  <a:pt x="1131216" y="2901190"/>
                  <a:pt x="1131216" y="2875159"/>
                </a:cubicBezTo>
                <a:cubicBezTo>
                  <a:pt x="1131216" y="2849128"/>
                  <a:pt x="1152319" y="2828025"/>
                  <a:pt x="1178350" y="2828025"/>
                </a:cubicBezTo>
                <a:close/>
                <a:moveTo>
                  <a:pt x="895546" y="2828025"/>
                </a:moveTo>
                <a:cubicBezTo>
                  <a:pt x="921577" y="2828025"/>
                  <a:pt x="942680" y="2849128"/>
                  <a:pt x="942680" y="2875159"/>
                </a:cubicBezTo>
                <a:cubicBezTo>
                  <a:pt x="942680" y="2901190"/>
                  <a:pt x="921577" y="2922293"/>
                  <a:pt x="895546" y="2922293"/>
                </a:cubicBezTo>
                <a:cubicBezTo>
                  <a:pt x="869515" y="2922293"/>
                  <a:pt x="848412" y="2901190"/>
                  <a:pt x="848412" y="2875159"/>
                </a:cubicBezTo>
                <a:cubicBezTo>
                  <a:pt x="848412" y="2849128"/>
                  <a:pt x="869515" y="2828025"/>
                  <a:pt x="895546" y="2828025"/>
                </a:cubicBezTo>
                <a:close/>
                <a:moveTo>
                  <a:pt x="612742" y="2828025"/>
                </a:moveTo>
                <a:cubicBezTo>
                  <a:pt x="638773" y="2828025"/>
                  <a:pt x="659876" y="2849128"/>
                  <a:pt x="659876" y="2875159"/>
                </a:cubicBezTo>
                <a:cubicBezTo>
                  <a:pt x="659876" y="2901190"/>
                  <a:pt x="638773" y="2922293"/>
                  <a:pt x="612742" y="2922293"/>
                </a:cubicBezTo>
                <a:cubicBezTo>
                  <a:pt x="586711" y="2922293"/>
                  <a:pt x="565608" y="2901190"/>
                  <a:pt x="565608" y="2875159"/>
                </a:cubicBezTo>
                <a:cubicBezTo>
                  <a:pt x="565608" y="2849128"/>
                  <a:pt x="586711" y="2828025"/>
                  <a:pt x="612742" y="2828025"/>
                </a:cubicBezTo>
                <a:close/>
                <a:moveTo>
                  <a:pt x="329938" y="2828025"/>
                </a:moveTo>
                <a:cubicBezTo>
                  <a:pt x="355969" y="2828025"/>
                  <a:pt x="377072" y="2849128"/>
                  <a:pt x="377072" y="2875159"/>
                </a:cubicBezTo>
                <a:cubicBezTo>
                  <a:pt x="377072" y="2901190"/>
                  <a:pt x="355969" y="2922293"/>
                  <a:pt x="329938" y="2922293"/>
                </a:cubicBezTo>
                <a:cubicBezTo>
                  <a:pt x="303907" y="2922293"/>
                  <a:pt x="282804" y="2901190"/>
                  <a:pt x="282804" y="2875159"/>
                </a:cubicBezTo>
                <a:cubicBezTo>
                  <a:pt x="282804" y="2849128"/>
                  <a:pt x="303907" y="2828025"/>
                  <a:pt x="329938" y="2828025"/>
                </a:cubicBezTo>
                <a:close/>
                <a:moveTo>
                  <a:pt x="47134" y="2828025"/>
                </a:moveTo>
                <a:cubicBezTo>
                  <a:pt x="73165" y="2828025"/>
                  <a:pt x="94268" y="2849128"/>
                  <a:pt x="94268" y="2875159"/>
                </a:cubicBezTo>
                <a:cubicBezTo>
                  <a:pt x="94268" y="2901190"/>
                  <a:pt x="73165" y="2922293"/>
                  <a:pt x="47134" y="2922293"/>
                </a:cubicBezTo>
                <a:cubicBezTo>
                  <a:pt x="21103" y="2922293"/>
                  <a:pt x="0" y="2901190"/>
                  <a:pt x="0" y="2875159"/>
                </a:cubicBezTo>
                <a:cubicBezTo>
                  <a:pt x="0" y="2849128"/>
                  <a:pt x="21103" y="2828025"/>
                  <a:pt x="47134" y="2828025"/>
                </a:cubicBezTo>
                <a:close/>
                <a:moveTo>
                  <a:pt x="2592370" y="2545221"/>
                </a:moveTo>
                <a:cubicBezTo>
                  <a:pt x="2618401" y="2545221"/>
                  <a:pt x="2639504" y="2566324"/>
                  <a:pt x="2639504" y="2592355"/>
                </a:cubicBezTo>
                <a:cubicBezTo>
                  <a:pt x="2639504" y="2618386"/>
                  <a:pt x="2618401" y="2639489"/>
                  <a:pt x="2592370" y="2639489"/>
                </a:cubicBezTo>
                <a:cubicBezTo>
                  <a:pt x="2566339" y="2639489"/>
                  <a:pt x="2545236" y="2618386"/>
                  <a:pt x="2545236" y="2592355"/>
                </a:cubicBezTo>
                <a:cubicBezTo>
                  <a:pt x="2545236" y="2566324"/>
                  <a:pt x="2566339" y="2545221"/>
                  <a:pt x="2592370" y="2545221"/>
                </a:cubicBezTo>
                <a:close/>
                <a:moveTo>
                  <a:pt x="2309566" y="2545221"/>
                </a:moveTo>
                <a:cubicBezTo>
                  <a:pt x="2335597" y="2545221"/>
                  <a:pt x="2356700" y="2566324"/>
                  <a:pt x="2356700" y="2592355"/>
                </a:cubicBezTo>
                <a:cubicBezTo>
                  <a:pt x="2356700" y="2618386"/>
                  <a:pt x="2335597" y="2639489"/>
                  <a:pt x="2309566" y="2639489"/>
                </a:cubicBezTo>
                <a:cubicBezTo>
                  <a:pt x="2283535" y="2639489"/>
                  <a:pt x="2262432" y="2618386"/>
                  <a:pt x="2262432" y="2592355"/>
                </a:cubicBezTo>
                <a:cubicBezTo>
                  <a:pt x="2262432" y="2566324"/>
                  <a:pt x="2283535" y="2545221"/>
                  <a:pt x="2309566" y="2545221"/>
                </a:cubicBezTo>
                <a:close/>
                <a:moveTo>
                  <a:pt x="2026762" y="2545221"/>
                </a:moveTo>
                <a:cubicBezTo>
                  <a:pt x="2052793" y="2545221"/>
                  <a:pt x="2073896" y="2566324"/>
                  <a:pt x="2073896" y="2592355"/>
                </a:cubicBezTo>
                <a:cubicBezTo>
                  <a:pt x="2073896" y="2618386"/>
                  <a:pt x="2052793" y="2639489"/>
                  <a:pt x="2026762" y="2639489"/>
                </a:cubicBezTo>
                <a:cubicBezTo>
                  <a:pt x="2000731" y="2639489"/>
                  <a:pt x="1979628" y="2618386"/>
                  <a:pt x="1979628" y="2592355"/>
                </a:cubicBezTo>
                <a:cubicBezTo>
                  <a:pt x="1979628" y="2566324"/>
                  <a:pt x="2000731" y="2545221"/>
                  <a:pt x="2026762" y="2545221"/>
                </a:cubicBezTo>
                <a:close/>
                <a:moveTo>
                  <a:pt x="1743958" y="2545221"/>
                </a:moveTo>
                <a:cubicBezTo>
                  <a:pt x="1769989" y="2545221"/>
                  <a:pt x="1791092" y="2566324"/>
                  <a:pt x="1791092" y="2592355"/>
                </a:cubicBezTo>
                <a:cubicBezTo>
                  <a:pt x="1791092" y="2618386"/>
                  <a:pt x="1769989" y="2639489"/>
                  <a:pt x="1743958" y="2639489"/>
                </a:cubicBezTo>
                <a:cubicBezTo>
                  <a:pt x="1717927" y="2639489"/>
                  <a:pt x="1696824" y="2618386"/>
                  <a:pt x="1696824" y="2592355"/>
                </a:cubicBezTo>
                <a:cubicBezTo>
                  <a:pt x="1696824" y="2566324"/>
                  <a:pt x="1717927" y="2545221"/>
                  <a:pt x="1743958" y="2545221"/>
                </a:cubicBezTo>
                <a:close/>
                <a:moveTo>
                  <a:pt x="1461154" y="2545221"/>
                </a:moveTo>
                <a:cubicBezTo>
                  <a:pt x="1487185" y="2545221"/>
                  <a:pt x="1508288" y="2566324"/>
                  <a:pt x="1508288" y="2592355"/>
                </a:cubicBezTo>
                <a:cubicBezTo>
                  <a:pt x="1508288" y="2618386"/>
                  <a:pt x="1487185" y="2639489"/>
                  <a:pt x="1461154" y="2639489"/>
                </a:cubicBezTo>
                <a:cubicBezTo>
                  <a:pt x="1435123" y="2639489"/>
                  <a:pt x="1414020" y="2618386"/>
                  <a:pt x="1414020" y="2592355"/>
                </a:cubicBezTo>
                <a:cubicBezTo>
                  <a:pt x="1414020" y="2566324"/>
                  <a:pt x="1435123" y="2545221"/>
                  <a:pt x="1461154" y="2545221"/>
                </a:cubicBezTo>
                <a:close/>
                <a:moveTo>
                  <a:pt x="1178350" y="2545221"/>
                </a:moveTo>
                <a:cubicBezTo>
                  <a:pt x="1204381" y="2545221"/>
                  <a:pt x="1225484" y="2566324"/>
                  <a:pt x="1225484" y="2592355"/>
                </a:cubicBezTo>
                <a:cubicBezTo>
                  <a:pt x="1225484" y="2618386"/>
                  <a:pt x="1204381" y="2639489"/>
                  <a:pt x="1178350" y="2639489"/>
                </a:cubicBezTo>
                <a:cubicBezTo>
                  <a:pt x="1152319" y="2639489"/>
                  <a:pt x="1131216" y="2618386"/>
                  <a:pt x="1131216" y="2592355"/>
                </a:cubicBezTo>
                <a:cubicBezTo>
                  <a:pt x="1131216" y="2566324"/>
                  <a:pt x="1152319" y="2545221"/>
                  <a:pt x="1178350" y="2545221"/>
                </a:cubicBezTo>
                <a:close/>
                <a:moveTo>
                  <a:pt x="895546" y="2545221"/>
                </a:moveTo>
                <a:cubicBezTo>
                  <a:pt x="921577" y="2545221"/>
                  <a:pt x="942680" y="2566324"/>
                  <a:pt x="942680" y="2592355"/>
                </a:cubicBezTo>
                <a:cubicBezTo>
                  <a:pt x="942680" y="2618386"/>
                  <a:pt x="921577" y="2639489"/>
                  <a:pt x="895546" y="2639489"/>
                </a:cubicBezTo>
                <a:cubicBezTo>
                  <a:pt x="869515" y="2639489"/>
                  <a:pt x="848412" y="2618386"/>
                  <a:pt x="848412" y="2592355"/>
                </a:cubicBezTo>
                <a:cubicBezTo>
                  <a:pt x="848412" y="2566324"/>
                  <a:pt x="869515" y="2545221"/>
                  <a:pt x="895546" y="2545221"/>
                </a:cubicBezTo>
                <a:close/>
                <a:moveTo>
                  <a:pt x="612742" y="2545221"/>
                </a:moveTo>
                <a:cubicBezTo>
                  <a:pt x="638773" y="2545221"/>
                  <a:pt x="659876" y="2566324"/>
                  <a:pt x="659876" y="2592355"/>
                </a:cubicBezTo>
                <a:cubicBezTo>
                  <a:pt x="659876" y="2618386"/>
                  <a:pt x="638773" y="2639489"/>
                  <a:pt x="612742" y="2639489"/>
                </a:cubicBezTo>
                <a:cubicBezTo>
                  <a:pt x="586711" y="2639489"/>
                  <a:pt x="565608" y="2618386"/>
                  <a:pt x="565608" y="2592355"/>
                </a:cubicBezTo>
                <a:cubicBezTo>
                  <a:pt x="565608" y="2566324"/>
                  <a:pt x="586711" y="2545221"/>
                  <a:pt x="612742" y="2545221"/>
                </a:cubicBezTo>
                <a:close/>
                <a:moveTo>
                  <a:pt x="329938" y="2545221"/>
                </a:moveTo>
                <a:cubicBezTo>
                  <a:pt x="355969" y="2545221"/>
                  <a:pt x="377072" y="2566324"/>
                  <a:pt x="377072" y="2592355"/>
                </a:cubicBezTo>
                <a:cubicBezTo>
                  <a:pt x="377072" y="2618386"/>
                  <a:pt x="355969" y="2639489"/>
                  <a:pt x="329938" y="2639489"/>
                </a:cubicBezTo>
                <a:cubicBezTo>
                  <a:pt x="303907" y="2639489"/>
                  <a:pt x="282804" y="2618386"/>
                  <a:pt x="282804" y="2592355"/>
                </a:cubicBezTo>
                <a:cubicBezTo>
                  <a:pt x="282804" y="2566324"/>
                  <a:pt x="303907" y="2545221"/>
                  <a:pt x="329938" y="2545221"/>
                </a:cubicBezTo>
                <a:close/>
                <a:moveTo>
                  <a:pt x="47134" y="2545221"/>
                </a:moveTo>
                <a:cubicBezTo>
                  <a:pt x="73165" y="2545221"/>
                  <a:pt x="94268" y="2566324"/>
                  <a:pt x="94268" y="2592355"/>
                </a:cubicBezTo>
                <a:cubicBezTo>
                  <a:pt x="94268" y="2618386"/>
                  <a:pt x="73165" y="2639489"/>
                  <a:pt x="47134" y="2639489"/>
                </a:cubicBezTo>
                <a:cubicBezTo>
                  <a:pt x="21103" y="2639489"/>
                  <a:pt x="0" y="2618386"/>
                  <a:pt x="0" y="2592355"/>
                </a:cubicBezTo>
                <a:cubicBezTo>
                  <a:pt x="0" y="2566324"/>
                  <a:pt x="21103" y="2545221"/>
                  <a:pt x="47134" y="2545221"/>
                </a:cubicBezTo>
                <a:close/>
                <a:moveTo>
                  <a:pt x="2592370" y="2262417"/>
                </a:moveTo>
                <a:cubicBezTo>
                  <a:pt x="2618401" y="2262417"/>
                  <a:pt x="2639504" y="2283520"/>
                  <a:pt x="2639504" y="2309551"/>
                </a:cubicBezTo>
                <a:cubicBezTo>
                  <a:pt x="2639504" y="2335582"/>
                  <a:pt x="2618401" y="2356685"/>
                  <a:pt x="2592370" y="2356685"/>
                </a:cubicBezTo>
                <a:cubicBezTo>
                  <a:pt x="2566339" y="2356685"/>
                  <a:pt x="2545236" y="2335582"/>
                  <a:pt x="2545236" y="2309551"/>
                </a:cubicBezTo>
                <a:cubicBezTo>
                  <a:pt x="2545236" y="2283520"/>
                  <a:pt x="2566339" y="2262417"/>
                  <a:pt x="2592370" y="2262417"/>
                </a:cubicBezTo>
                <a:close/>
                <a:moveTo>
                  <a:pt x="2309566" y="2262417"/>
                </a:moveTo>
                <a:cubicBezTo>
                  <a:pt x="2335597" y="2262417"/>
                  <a:pt x="2356700" y="2283520"/>
                  <a:pt x="2356700" y="2309551"/>
                </a:cubicBezTo>
                <a:cubicBezTo>
                  <a:pt x="2356700" y="2335582"/>
                  <a:pt x="2335597" y="2356685"/>
                  <a:pt x="2309566" y="2356685"/>
                </a:cubicBezTo>
                <a:cubicBezTo>
                  <a:pt x="2283535" y="2356685"/>
                  <a:pt x="2262432" y="2335582"/>
                  <a:pt x="2262432" y="2309551"/>
                </a:cubicBezTo>
                <a:cubicBezTo>
                  <a:pt x="2262432" y="2283520"/>
                  <a:pt x="2283535" y="2262417"/>
                  <a:pt x="2309566" y="2262417"/>
                </a:cubicBezTo>
                <a:close/>
                <a:moveTo>
                  <a:pt x="2026762" y="2262417"/>
                </a:moveTo>
                <a:cubicBezTo>
                  <a:pt x="2052793" y="2262417"/>
                  <a:pt x="2073896" y="2283520"/>
                  <a:pt x="2073896" y="2309551"/>
                </a:cubicBezTo>
                <a:cubicBezTo>
                  <a:pt x="2073896" y="2335582"/>
                  <a:pt x="2052793" y="2356685"/>
                  <a:pt x="2026762" y="2356685"/>
                </a:cubicBezTo>
                <a:cubicBezTo>
                  <a:pt x="2000731" y="2356685"/>
                  <a:pt x="1979628" y="2335582"/>
                  <a:pt x="1979628" y="2309551"/>
                </a:cubicBezTo>
                <a:cubicBezTo>
                  <a:pt x="1979628" y="2283520"/>
                  <a:pt x="2000731" y="2262417"/>
                  <a:pt x="2026762" y="2262417"/>
                </a:cubicBezTo>
                <a:close/>
                <a:moveTo>
                  <a:pt x="1743958" y="2262417"/>
                </a:moveTo>
                <a:cubicBezTo>
                  <a:pt x="1769989" y="2262417"/>
                  <a:pt x="1791092" y="2283520"/>
                  <a:pt x="1791092" y="2309551"/>
                </a:cubicBezTo>
                <a:cubicBezTo>
                  <a:pt x="1791092" y="2335582"/>
                  <a:pt x="1769989" y="2356685"/>
                  <a:pt x="1743958" y="2356685"/>
                </a:cubicBezTo>
                <a:cubicBezTo>
                  <a:pt x="1717927" y="2356685"/>
                  <a:pt x="1696824" y="2335582"/>
                  <a:pt x="1696824" y="2309551"/>
                </a:cubicBezTo>
                <a:cubicBezTo>
                  <a:pt x="1696824" y="2283520"/>
                  <a:pt x="1717927" y="2262417"/>
                  <a:pt x="1743958" y="2262417"/>
                </a:cubicBezTo>
                <a:close/>
                <a:moveTo>
                  <a:pt x="1461154" y="2262417"/>
                </a:moveTo>
                <a:cubicBezTo>
                  <a:pt x="1487185" y="2262417"/>
                  <a:pt x="1508288" y="2283520"/>
                  <a:pt x="1508288" y="2309551"/>
                </a:cubicBezTo>
                <a:cubicBezTo>
                  <a:pt x="1508288" y="2335582"/>
                  <a:pt x="1487185" y="2356685"/>
                  <a:pt x="1461154" y="2356685"/>
                </a:cubicBezTo>
                <a:cubicBezTo>
                  <a:pt x="1435123" y="2356685"/>
                  <a:pt x="1414020" y="2335582"/>
                  <a:pt x="1414020" y="2309551"/>
                </a:cubicBezTo>
                <a:cubicBezTo>
                  <a:pt x="1414020" y="2283520"/>
                  <a:pt x="1435123" y="2262417"/>
                  <a:pt x="1461154" y="2262417"/>
                </a:cubicBezTo>
                <a:close/>
                <a:moveTo>
                  <a:pt x="1178350" y="2262417"/>
                </a:moveTo>
                <a:cubicBezTo>
                  <a:pt x="1204381" y="2262417"/>
                  <a:pt x="1225484" y="2283520"/>
                  <a:pt x="1225484" y="2309551"/>
                </a:cubicBezTo>
                <a:cubicBezTo>
                  <a:pt x="1225484" y="2335582"/>
                  <a:pt x="1204381" y="2356685"/>
                  <a:pt x="1178350" y="2356685"/>
                </a:cubicBezTo>
                <a:cubicBezTo>
                  <a:pt x="1152319" y="2356685"/>
                  <a:pt x="1131216" y="2335582"/>
                  <a:pt x="1131216" y="2309551"/>
                </a:cubicBezTo>
                <a:cubicBezTo>
                  <a:pt x="1131216" y="2283520"/>
                  <a:pt x="1152319" y="2262417"/>
                  <a:pt x="1178350" y="2262417"/>
                </a:cubicBezTo>
                <a:close/>
                <a:moveTo>
                  <a:pt x="895546" y="2262417"/>
                </a:moveTo>
                <a:cubicBezTo>
                  <a:pt x="921577" y="2262417"/>
                  <a:pt x="942680" y="2283520"/>
                  <a:pt x="942680" y="2309551"/>
                </a:cubicBezTo>
                <a:cubicBezTo>
                  <a:pt x="942680" y="2335582"/>
                  <a:pt x="921577" y="2356685"/>
                  <a:pt x="895546" y="2356685"/>
                </a:cubicBezTo>
                <a:cubicBezTo>
                  <a:pt x="869515" y="2356685"/>
                  <a:pt x="848412" y="2335582"/>
                  <a:pt x="848412" y="2309551"/>
                </a:cubicBezTo>
                <a:cubicBezTo>
                  <a:pt x="848412" y="2283520"/>
                  <a:pt x="869515" y="2262417"/>
                  <a:pt x="895546" y="2262417"/>
                </a:cubicBezTo>
                <a:close/>
                <a:moveTo>
                  <a:pt x="612742" y="2262417"/>
                </a:moveTo>
                <a:cubicBezTo>
                  <a:pt x="638773" y="2262417"/>
                  <a:pt x="659876" y="2283520"/>
                  <a:pt x="659876" y="2309551"/>
                </a:cubicBezTo>
                <a:cubicBezTo>
                  <a:pt x="659876" y="2335582"/>
                  <a:pt x="638773" y="2356685"/>
                  <a:pt x="612742" y="2356685"/>
                </a:cubicBezTo>
                <a:cubicBezTo>
                  <a:pt x="586711" y="2356685"/>
                  <a:pt x="565608" y="2335582"/>
                  <a:pt x="565608" y="2309551"/>
                </a:cubicBezTo>
                <a:cubicBezTo>
                  <a:pt x="565608" y="2283520"/>
                  <a:pt x="586711" y="2262417"/>
                  <a:pt x="612742" y="2262417"/>
                </a:cubicBezTo>
                <a:close/>
                <a:moveTo>
                  <a:pt x="329938" y="2262417"/>
                </a:moveTo>
                <a:cubicBezTo>
                  <a:pt x="355969" y="2262417"/>
                  <a:pt x="377072" y="2283520"/>
                  <a:pt x="377072" y="2309551"/>
                </a:cubicBezTo>
                <a:cubicBezTo>
                  <a:pt x="377072" y="2335582"/>
                  <a:pt x="355969" y="2356685"/>
                  <a:pt x="329938" y="2356685"/>
                </a:cubicBezTo>
                <a:cubicBezTo>
                  <a:pt x="303907" y="2356685"/>
                  <a:pt x="282804" y="2335582"/>
                  <a:pt x="282804" y="2309551"/>
                </a:cubicBezTo>
                <a:cubicBezTo>
                  <a:pt x="282804" y="2283520"/>
                  <a:pt x="303907" y="2262417"/>
                  <a:pt x="329938" y="2262417"/>
                </a:cubicBezTo>
                <a:close/>
                <a:moveTo>
                  <a:pt x="47134" y="2262417"/>
                </a:moveTo>
                <a:cubicBezTo>
                  <a:pt x="73165" y="2262417"/>
                  <a:pt x="94268" y="2283520"/>
                  <a:pt x="94268" y="2309551"/>
                </a:cubicBezTo>
                <a:cubicBezTo>
                  <a:pt x="94268" y="2335582"/>
                  <a:pt x="73165" y="2356685"/>
                  <a:pt x="47134" y="2356685"/>
                </a:cubicBezTo>
                <a:cubicBezTo>
                  <a:pt x="21103" y="2356685"/>
                  <a:pt x="0" y="2335582"/>
                  <a:pt x="0" y="2309551"/>
                </a:cubicBezTo>
                <a:cubicBezTo>
                  <a:pt x="0" y="2283520"/>
                  <a:pt x="21103" y="2262417"/>
                  <a:pt x="47134" y="2262417"/>
                </a:cubicBezTo>
                <a:close/>
                <a:moveTo>
                  <a:pt x="2592370" y="1979613"/>
                </a:moveTo>
                <a:cubicBezTo>
                  <a:pt x="2618401" y="1979613"/>
                  <a:pt x="2639504" y="2000716"/>
                  <a:pt x="2639504" y="2026747"/>
                </a:cubicBezTo>
                <a:cubicBezTo>
                  <a:pt x="2639504" y="2052778"/>
                  <a:pt x="2618401" y="2073881"/>
                  <a:pt x="2592370" y="2073881"/>
                </a:cubicBezTo>
                <a:cubicBezTo>
                  <a:pt x="2566339" y="2073881"/>
                  <a:pt x="2545236" y="2052778"/>
                  <a:pt x="2545236" y="2026747"/>
                </a:cubicBezTo>
                <a:cubicBezTo>
                  <a:pt x="2545236" y="2000716"/>
                  <a:pt x="2566339" y="1979613"/>
                  <a:pt x="2592370" y="1979613"/>
                </a:cubicBezTo>
                <a:close/>
                <a:moveTo>
                  <a:pt x="2309566" y="1979613"/>
                </a:moveTo>
                <a:cubicBezTo>
                  <a:pt x="2335597" y="1979613"/>
                  <a:pt x="2356700" y="2000716"/>
                  <a:pt x="2356700" y="2026747"/>
                </a:cubicBezTo>
                <a:cubicBezTo>
                  <a:pt x="2356700" y="2052778"/>
                  <a:pt x="2335597" y="2073881"/>
                  <a:pt x="2309566" y="2073881"/>
                </a:cubicBezTo>
                <a:cubicBezTo>
                  <a:pt x="2283535" y="2073881"/>
                  <a:pt x="2262432" y="2052778"/>
                  <a:pt x="2262432" y="2026747"/>
                </a:cubicBezTo>
                <a:cubicBezTo>
                  <a:pt x="2262432" y="2000716"/>
                  <a:pt x="2283535" y="1979613"/>
                  <a:pt x="2309566" y="1979613"/>
                </a:cubicBezTo>
                <a:close/>
                <a:moveTo>
                  <a:pt x="2026762" y="1979613"/>
                </a:moveTo>
                <a:cubicBezTo>
                  <a:pt x="2052793" y="1979613"/>
                  <a:pt x="2073896" y="2000716"/>
                  <a:pt x="2073896" y="2026747"/>
                </a:cubicBezTo>
                <a:cubicBezTo>
                  <a:pt x="2073896" y="2052778"/>
                  <a:pt x="2052793" y="2073881"/>
                  <a:pt x="2026762" y="2073881"/>
                </a:cubicBezTo>
                <a:cubicBezTo>
                  <a:pt x="2000731" y="2073881"/>
                  <a:pt x="1979628" y="2052778"/>
                  <a:pt x="1979628" y="2026747"/>
                </a:cubicBezTo>
                <a:cubicBezTo>
                  <a:pt x="1979628" y="2000716"/>
                  <a:pt x="2000731" y="1979613"/>
                  <a:pt x="2026762" y="1979613"/>
                </a:cubicBezTo>
                <a:close/>
                <a:moveTo>
                  <a:pt x="1743958" y="1979613"/>
                </a:moveTo>
                <a:cubicBezTo>
                  <a:pt x="1769989" y="1979613"/>
                  <a:pt x="1791092" y="2000716"/>
                  <a:pt x="1791092" y="2026747"/>
                </a:cubicBezTo>
                <a:cubicBezTo>
                  <a:pt x="1791092" y="2052778"/>
                  <a:pt x="1769989" y="2073881"/>
                  <a:pt x="1743958" y="2073881"/>
                </a:cubicBezTo>
                <a:cubicBezTo>
                  <a:pt x="1717927" y="2073881"/>
                  <a:pt x="1696824" y="2052778"/>
                  <a:pt x="1696824" y="2026747"/>
                </a:cubicBezTo>
                <a:cubicBezTo>
                  <a:pt x="1696824" y="2000716"/>
                  <a:pt x="1717927" y="1979613"/>
                  <a:pt x="1743958" y="1979613"/>
                </a:cubicBezTo>
                <a:close/>
                <a:moveTo>
                  <a:pt x="1461154" y="1979613"/>
                </a:moveTo>
                <a:cubicBezTo>
                  <a:pt x="1487185" y="1979613"/>
                  <a:pt x="1508288" y="2000716"/>
                  <a:pt x="1508288" y="2026747"/>
                </a:cubicBezTo>
                <a:cubicBezTo>
                  <a:pt x="1508288" y="2052778"/>
                  <a:pt x="1487185" y="2073881"/>
                  <a:pt x="1461154" y="2073881"/>
                </a:cubicBezTo>
                <a:cubicBezTo>
                  <a:pt x="1435123" y="2073881"/>
                  <a:pt x="1414020" y="2052778"/>
                  <a:pt x="1414020" y="2026747"/>
                </a:cubicBezTo>
                <a:cubicBezTo>
                  <a:pt x="1414020" y="2000716"/>
                  <a:pt x="1435123" y="1979613"/>
                  <a:pt x="1461154" y="1979613"/>
                </a:cubicBezTo>
                <a:close/>
                <a:moveTo>
                  <a:pt x="1178350" y="1979613"/>
                </a:moveTo>
                <a:cubicBezTo>
                  <a:pt x="1204381" y="1979613"/>
                  <a:pt x="1225484" y="2000716"/>
                  <a:pt x="1225484" y="2026747"/>
                </a:cubicBezTo>
                <a:cubicBezTo>
                  <a:pt x="1225484" y="2052778"/>
                  <a:pt x="1204381" y="2073881"/>
                  <a:pt x="1178350" y="2073881"/>
                </a:cubicBezTo>
                <a:cubicBezTo>
                  <a:pt x="1152319" y="2073881"/>
                  <a:pt x="1131216" y="2052778"/>
                  <a:pt x="1131216" y="2026747"/>
                </a:cubicBezTo>
                <a:cubicBezTo>
                  <a:pt x="1131216" y="2000716"/>
                  <a:pt x="1152319" y="1979613"/>
                  <a:pt x="1178350" y="1979613"/>
                </a:cubicBezTo>
                <a:close/>
                <a:moveTo>
                  <a:pt x="895546" y="1979613"/>
                </a:moveTo>
                <a:cubicBezTo>
                  <a:pt x="921577" y="1979613"/>
                  <a:pt x="942680" y="2000716"/>
                  <a:pt x="942680" y="2026747"/>
                </a:cubicBezTo>
                <a:cubicBezTo>
                  <a:pt x="942680" y="2052778"/>
                  <a:pt x="921577" y="2073881"/>
                  <a:pt x="895546" y="2073881"/>
                </a:cubicBezTo>
                <a:cubicBezTo>
                  <a:pt x="869515" y="2073881"/>
                  <a:pt x="848412" y="2052778"/>
                  <a:pt x="848412" y="2026747"/>
                </a:cubicBezTo>
                <a:cubicBezTo>
                  <a:pt x="848412" y="2000716"/>
                  <a:pt x="869515" y="1979613"/>
                  <a:pt x="895546" y="1979613"/>
                </a:cubicBezTo>
                <a:close/>
                <a:moveTo>
                  <a:pt x="612742" y="1979613"/>
                </a:moveTo>
                <a:cubicBezTo>
                  <a:pt x="638773" y="1979613"/>
                  <a:pt x="659876" y="2000716"/>
                  <a:pt x="659876" y="2026747"/>
                </a:cubicBezTo>
                <a:cubicBezTo>
                  <a:pt x="659876" y="2052778"/>
                  <a:pt x="638773" y="2073881"/>
                  <a:pt x="612742" y="2073881"/>
                </a:cubicBezTo>
                <a:cubicBezTo>
                  <a:pt x="586711" y="2073881"/>
                  <a:pt x="565608" y="2052778"/>
                  <a:pt x="565608" y="2026747"/>
                </a:cubicBezTo>
                <a:cubicBezTo>
                  <a:pt x="565608" y="2000716"/>
                  <a:pt x="586711" y="1979613"/>
                  <a:pt x="612742" y="1979613"/>
                </a:cubicBezTo>
                <a:close/>
                <a:moveTo>
                  <a:pt x="329938" y="1979613"/>
                </a:moveTo>
                <a:cubicBezTo>
                  <a:pt x="355969" y="1979613"/>
                  <a:pt x="377072" y="2000716"/>
                  <a:pt x="377072" y="2026747"/>
                </a:cubicBezTo>
                <a:cubicBezTo>
                  <a:pt x="377072" y="2052778"/>
                  <a:pt x="355969" y="2073881"/>
                  <a:pt x="329938" y="2073881"/>
                </a:cubicBezTo>
                <a:cubicBezTo>
                  <a:pt x="303907" y="2073881"/>
                  <a:pt x="282804" y="2052778"/>
                  <a:pt x="282804" y="2026747"/>
                </a:cubicBezTo>
                <a:cubicBezTo>
                  <a:pt x="282804" y="2000716"/>
                  <a:pt x="303907" y="1979613"/>
                  <a:pt x="329938" y="1979613"/>
                </a:cubicBezTo>
                <a:close/>
                <a:moveTo>
                  <a:pt x="47134" y="1979613"/>
                </a:moveTo>
                <a:cubicBezTo>
                  <a:pt x="73165" y="1979613"/>
                  <a:pt x="94268" y="2000716"/>
                  <a:pt x="94268" y="2026747"/>
                </a:cubicBezTo>
                <a:cubicBezTo>
                  <a:pt x="94268" y="2052778"/>
                  <a:pt x="73165" y="2073881"/>
                  <a:pt x="47134" y="2073881"/>
                </a:cubicBezTo>
                <a:cubicBezTo>
                  <a:pt x="21103" y="2073881"/>
                  <a:pt x="0" y="2052778"/>
                  <a:pt x="0" y="2026747"/>
                </a:cubicBezTo>
                <a:cubicBezTo>
                  <a:pt x="0" y="2000716"/>
                  <a:pt x="21103" y="1979613"/>
                  <a:pt x="47134" y="1979613"/>
                </a:cubicBezTo>
                <a:close/>
                <a:moveTo>
                  <a:pt x="2592370" y="1696809"/>
                </a:moveTo>
                <a:cubicBezTo>
                  <a:pt x="2618401" y="1696809"/>
                  <a:pt x="2639504" y="1717912"/>
                  <a:pt x="2639504" y="1743943"/>
                </a:cubicBezTo>
                <a:cubicBezTo>
                  <a:pt x="2639504" y="1769974"/>
                  <a:pt x="2618401" y="1791077"/>
                  <a:pt x="2592370" y="1791077"/>
                </a:cubicBezTo>
                <a:cubicBezTo>
                  <a:pt x="2566339" y="1791077"/>
                  <a:pt x="2545236" y="1769974"/>
                  <a:pt x="2545236" y="1743943"/>
                </a:cubicBezTo>
                <a:cubicBezTo>
                  <a:pt x="2545236" y="1717912"/>
                  <a:pt x="2566339" y="1696809"/>
                  <a:pt x="2592370" y="1696809"/>
                </a:cubicBezTo>
                <a:close/>
                <a:moveTo>
                  <a:pt x="2309566" y="1696809"/>
                </a:moveTo>
                <a:cubicBezTo>
                  <a:pt x="2335597" y="1696809"/>
                  <a:pt x="2356700" y="1717912"/>
                  <a:pt x="2356700" y="1743943"/>
                </a:cubicBezTo>
                <a:cubicBezTo>
                  <a:pt x="2356700" y="1769974"/>
                  <a:pt x="2335597" y="1791077"/>
                  <a:pt x="2309566" y="1791077"/>
                </a:cubicBezTo>
                <a:cubicBezTo>
                  <a:pt x="2283535" y="1791077"/>
                  <a:pt x="2262432" y="1769974"/>
                  <a:pt x="2262432" y="1743943"/>
                </a:cubicBezTo>
                <a:cubicBezTo>
                  <a:pt x="2262432" y="1717912"/>
                  <a:pt x="2283535" y="1696809"/>
                  <a:pt x="2309566" y="1696809"/>
                </a:cubicBezTo>
                <a:close/>
                <a:moveTo>
                  <a:pt x="2026762" y="1696809"/>
                </a:moveTo>
                <a:cubicBezTo>
                  <a:pt x="2052793" y="1696809"/>
                  <a:pt x="2073896" y="1717912"/>
                  <a:pt x="2073896" y="1743943"/>
                </a:cubicBezTo>
                <a:cubicBezTo>
                  <a:pt x="2073896" y="1769974"/>
                  <a:pt x="2052793" y="1791077"/>
                  <a:pt x="2026762" y="1791077"/>
                </a:cubicBezTo>
                <a:cubicBezTo>
                  <a:pt x="2000731" y="1791077"/>
                  <a:pt x="1979628" y="1769974"/>
                  <a:pt x="1979628" y="1743943"/>
                </a:cubicBezTo>
                <a:cubicBezTo>
                  <a:pt x="1979628" y="1717912"/>
                  <a:pt x="2000731" y="1696809"/>
                  <a:pt x="2026762" y="1696809"/>
                </a:cubicBezTo>
                <a:close/>
                <a:moveTo>
                  <a:pt x="1743958" y="1696809"/>
                </a:moveTo>
                <a:cubicBezTo>
                  <a:pt x="1769989" y="1696809"/>
                  <a:pt x="1791092" y="1717912"/>
                  <a:pt x="1791092" y="1743943"/>
                </a:cubicBezTo>
                <a:cubicBezTo>
                  <a:pt x="1791092" y="1769974"/>
                  <a:pt x="1769989" y="1791077"/>
                  <a:pt x="1743958" y="1791077"/>
                </a:cubicBezTo>
                <a:cubicBezTo>
                  <a:pt x="1717927" y="1791077"/>
                  <a:pt x="1696824" y="1769974"/>
                  <a:pt x="1696824" y="1743943"/>
                </a:cubicBezTo>
                <a:cubicBezTo>
                  <a:pt x="1696824" y="1717912"/>
                  <a:pt x="1717927" y="1696809"/>
                  <a:pt x="1743958" y="1696809"/>
                </a:cubicBezTo>
                <a:close/>
                <a:moveTo>
                  <a:pt x="1461154" y="1696809"/>
                </a:moveTo>
                <a:cubicBezTo>
                  <a:pt x="1487185" y="1696809"/>
                  <a:pt x="1508288" y="1717912"/>
                  <a:pt x="1508288" y="1743943"/>
                </a:cubicBezTo>
                <a:cubicBezTo>
                  <a:pt x="1508288" y="1769974"/>
                  <a:pt x="1487185" y="1791077"/>
                  <a:pt x="1461154" y="1791077"/>
                </a:cubicBezTo>
                <a:cubicBezTo>
                  <a:pt x="1435123" y="1791077"/>
                  <a:pt x="1414020" y="1769974"/>
                  <a:pt x="1414020" y="1743943"/>
                </a:cubicBezTo>
                <a:cubicBezTo>
                  <a:pt x="1414020" y="1717912"/>
                  <a:pt x="1435123" y="1696809"/>
                  <a:pt x="1461154" y="1696809"/>
                </a:cubicBezTo>
                <a:close/>
                <a:moveTo>
                  <a:pt x="1178350" y="1696809"/>
                </a:moveTo>
                <a:cubicBezTo>
                  <a:pt x="1204381" y="1696809"/>
                  <a:pt x="1225484" y="1717912"/>
                  <a:pt x="1225484" y="1743943"/>
                </a:cubicBezTo>
                <a:cubicBezTo>
                  <a:pt x="1225484" y="1769974"/>
                  <a:pt x="1204381" y="1791077"/>
                  <a:pt x="1178350" y="1791077"/>
                </a:cubicBezTo>
                <a:cubicBezTo>
                  <a:pt x="1152319" y="1791077"/>
                  <a:pt x="1131216" y="1769974"/>
                  <a:pt x="1131216" y="1743943"/>
                </a:cubicBezTo>
                <a:cubicBezTo>
                  <a:pt x="1131216" y="1717912"/>
                  <a:pt x="1152319" y="1696809"/>
                  <a:pt x="1178350" y="1696809"/>
                </a:cubicBezTo>
                <a:close/>
                <a:moveTo>
                  <a:pt x="895546" y="1696809"/>
                </a:moveTo>
                <a:cubicBezTo>
                  <a:pt x="921577" y="1696809"/>
                  <a:pt x="942680" y="1717912"/>
                  <a:pt x="942680" y="1743943"/>
                </a:cubicBezTo>
                <a:cubicBezTo>
                  <a:pt x="942680" y="1769974"/>
                  <a:pt x="921577" y="1791077"/>
                  <a:pt x="895546" y="1791077"/>
                </a:cubicBezTo>
                <a:cubicBezTo>
                  <a:pt x="869515" y="1791077"/>
                  <a:pt x="848412" y="1769974"/>
                  <a:pt x="848412" y="1743943"/>
                </a:cubicBezTo>
                <a:cubicBezTo>
                  <a:pt x="848412" y="1717912"/>
                  <a:pt x="869515" y="1696809"/>
                  <a:pt x="895546" y="1696809"/>
                </a:cubicBezTo>
                <a:close/>
                <a:moveTo>
                  <a:pt x="612742" y="1696809"/>
                </a:moveTo>
                <a:cubicBezTo>
                  <a:pt x="638773" y="1696809"/>
                  <a:pt x="659876" y="1717912"/>
                  <a:pt x="659876" y="1743943"/>
                </a:cubicBezTo>
                <a:cubicBezTo>
                  <a:pt x="659876" y="1769974"/>
                  <a:pt x="638773" y="1791077"/>
                  <a:pt x="612742" y="1791077"/>
                </a:cubicBezTo>
                <a:cubicBezTo>
                  <a:pt x="586711" y="1791077"/>
                  <a:pt x="565608" y="1769974"/>
                  <a:pt x="565608" y="1743943"/>
                </a:cubicBezTo>
                <a:cubicBezTo>
                  <a:pt x="565608" y="1717912"/>
                  <a:pt x="586711" y="1696809"/>
                  <a:pt x="612742" y="1696809"/>
                </a:cubicBezTo>
                <a:close/>
                <a:moveTo>
                  <a:pt x="329938" y="1696809"/>
                </a:moveTo>
                <a:cubicBezTo>
                  <a:pt x="355969" y="1696809"/>
                  <a:pt x="377072" y="1717912"/>
                  <a:pt x="377072" y="1743943"/>
                </a:cubicBezTo>
                <a:cubicBezTo>
                  <a:pt x="377072" y="1769974"/>
                  <a:pt x="355969" y="1791077"/>
                  <a:pt x="329938" y="1791077"/>
                </a:cubicBezTo>
                <a:cubicBezTo>
                  <a:pt x="303907" y="1791077"/>
                  <a:pt x="282804" y="1769974"/>
                  <a:pt x="282804" y="1743943"/>
                </a:cubicBezTo>
                <a:cubicBezTo>
                  <a:pt x="282804" y="1717912"/>
                  <a:pt x="303907" y="1696809"/>
                  <a:pt x="329938" y="1696809"/>
                </a:cubicBezTo>
                <a:close/>
                <a:moveTo>
                  <a:pt x="47134" y="1696809"/>
                </a:moveTo>
                <a:cubicBezTo>
                  <a:pt x="73165" y="1696809"/>
                  <a:pt x="94268" y="1717912"/>
                  <a:pt x="94268" y="1743943"/>
                </a:cubicBezTo>
                <a:cubicBezTo>
                  <a:pt x="94268" y="1769974"/>
                  <a:pt x="73165" y="1791077"/>
                  <a:pt x="47134" y="1791077"/>
                </a:cubicBezTo>
                <a:cubicBezTo>
                  <a:pt x="21103" y="1791077"/>
                  <a:pt x="0" y="1769974"/>
                  <a:pt x="0" y="1743943"/>
                </a:cubicBezTo>
                <a:cubicBezTo>
                  <a:pt x="0" y="1717912"/>
                  <a:pt x="21103" y="1696809"/>
                  <a:pt x="47134" y="1696809"/>
                </a:cubicBezTo>
                <a:close/>
                <a:moveTo>
                  <a:pt x="2592370" y="1414005"/>
                </a:moveTo>
                <a:cubicBezTo>
                  <a:pt x="2618401" y="1414005"/>
                  <a:pt x="2639504" y="1435108"/>
                  <a:pt x="2639504" y="1461139"/>
                </a:cubicBezTo>
                <a:cubicBezTo>
                  <a:pt x="2639504" y="1487170"/>
                  <a:pt x="2618401" y="1508273"/>
                  <a:pt x="2592370" y="1508273"/>
                </a:cubicBezTo>
                <a:cubicBezTo>
                  <a:pt x="2566339" y="1508273"/>
                  <a:pt x="2545236" y="1487170"/>
                  <a:pt x="2545236" y="1461139"/>
                </a:cubicBezTo>
                <a:cubicBezTo>
                  <a:pt x="2545236" y="1435108"/>
                  <a:pt x="2566339" y="1414005"/>
                  <a:pt x="2592370" y="1414005"/>
                </a:cubicBezTo>
                <a:close/>
                <a:moveTo>
                  <a:pt x="2309566" y="1414005"/>
                </a:moveTo>
                <a:cubicBezTo>
                  <a:pt x="2335597" y="1414005"/>
                  <a:pt x="2356700" y="1435108"/>
                  <a:pt x="2356700" y="1461139"/>
                </a:cubicBezTo>
                <a:cubicBezTo>
                  <a:pt x="2356700" y="1487170"/>
                  <a:pt x="2335597" y="1508273"/>
                  <a:pt x="2309566" y="1508273"/>
                </a:cubicBezTo>
                <a:cubicBezTo>
                  <a:pt x="2283535" y="1508273"/>
                  <a:pt x="2262432" y="1487170"/>
                  <a:pt x="2262432" y="1461139"/>
                </a:cubicBezTo>
                <a:cubicBezTo>
                  <a:pt x="2262432" y="1435108"/>
                  <a:pt x="2283535" y="1414005"/>
                  <a:pt x="2309566" y="1414005"/>
                </a:cubicBezTo>
                <a:close/>
                <a:moveTo>
                  <a:pt x="2026762" y="1414005"/>
                </a:moveTo>
                <a:cubicBezTo>
                  <a:pt x="2052793" y="1414005"/>
                  <a:pt x="2073896" y="1435108"/>
                  <a:pt x="2073896" y="1461139"/>
                </a:cubicBezTo>
                <a:cubicBezTo>
                  <a:pt x="2073896" y="1487170"/>
                  <a:pt x="2052793" y="1508273"/>
                  <a:pt x="2026762" y="1508273"/>
                </a:cubicBezTo>
                <a:cubicBezTo>
                  <a:pt x="2000731" y="1508273"/>
                  <a:pt x="1979628" y="1487170"/>
                  <a:pt x="1979628" y="1461139"/>
                </a:cubicBezTo>
                <a:cubicBezTo>
                  <a:pt x="1979628" y="1435108"/>
                  <a:pt x="2000731" y="1414005"/>
                  <a:pt x="2026762" y="1414005"/>
                </a:cubicBezTo>
                <a:close/>
                <a:moveTo>
                  <a:pt x="1743958" y="1414005"/>
                </a:moveTo>
                <a:cubicBezTo>
                  <a:pt x="1769989" y="1414005"/>
                  <a:pt x="1791092" y="1435108"/>
                  <a:pt x="1791092" y="1461139"/>
                </a:cubicBezTo>
                <a:cubicBezTo>
                  <a:pt x="1791092" y="1487170"/>
                  <a:pt x="1769989" y="1508273"/>
                  <a:pt x="1743958" y="1508273"/>
                </a:cubicBezTo>
                <a:cubicBezTo>
                  <a:pt x="1717927" y="1508273"/>
                  <a:pt x="1696824" y="1487170"/>
                  <a:pt x="1696824" y="1461139"/>
                </a:cubicBezTo>
                <a:cubicBezTo>
                  <a:pt x="1696824" y="1435108"/>
                  <a:pt x="1717927" y="1414005"/>
                  <a:pt x="1743958" y="1414005"/>
                </a:cubicBezTo>
                <a:close/>
                <a:moveTo>
                  <a:pt x="1461154" y="1414005"/>
                </a:moveTo>
                <a:cubicBezTo>
                  <a:pt x="1487185" y="1414005"/>
                  <a:pt x="1508288" y="1435108"/>
                  <a:pt x="1508288" y="1461139"/>
                </a:cubicBezTo>
                <a:cubicBezTo>
                  <a:pt x="1508288" y="1487170"/>
                  <a:pt x="1487185" y="1508273"/>
                  <a:pt x="1461154" y="1508273"/>
                </a:cubicBezTo>
                <a:cubicBezTo>
                  <a:pt x="1435123" y="1508273"/>
                  <a:pt x="1414020" y="1487170"/>
                  <a:pt x="1414020" y="1461139"/>
                </a:cubicBezTo>
                <a:cubicBezTo>
                  <a:pt x="1414020" y="1435108"/>
                  <a:pt x="1435123" y="1414005"/>
                  <a:pt x="1461154" y="1414005"/>
                </a:cubicBezTo>
                <a:close/>
                <a:moveTo>
                  <a:pt x="1178350" y="1414005"/>
                </a:moveTo>
                <a:cubicBezTo>
                  <a:pt x="1204381" y="1414005"/>
                  <a:pt x="1225484" y="1435108"/>
                  <a:pt x="1225484" y="1461139"/>
                </a:cubicBezTo>
                <a:cubicBezTo>
                  <a:pt x="1225484" y="1487170"/>
                  <a:pt x="1204381" y="1508273"/>
                  <a:pt x="1178350" y="1508273"/>
                </a:cubicBezTo>
                <a:cubicBezTo>
                  <a:pt x="1152319" y="1508273"/>
                  <a:pt x="1131216" y="1487170"/>
                  <a:pt x="1131216" y="1461139"/>
                </a:cubicBezTo>
                <a:cubicBezTo>
                  <a:pt x="1131216" y="1435108"/>
                  <a:pt x="1152319" y="1414005"/>
                  <a:pt x="1178350" y="1414005"/>
                </a:cubicBezTo>
                <a:close/>
                <a:moveTo>
                  <a:pt x="895546" y="1414005"/>
                </a:moveTo>
                <a:cubicBezTo>
                  <a:pt x="921577" y="1414005"/>
                  <a:pt x="942680" y="1435108"/>
                  <a:pt x="942680" y="1461139"/>
                </a:cubicBezTo>
                <a:cubicBezTo>
                  <a:pt x="942680" y="1487170"/>
                  <a:pt x="921577" y="1508273"/>
                  <a:pt x="895546" y="1508273"/>
                </a:cubicBezTo>
                <a:cubicBezTo>
                  <a:pt x="869515" y="1508273"/>
                  <a:pt x="848412" y="1487170"/>
                  <a:pt x="848412" y="1461139"/>
                </a:cubicBezTo>
                <a:cubicBezTo>
                  <a:pt x="848412" y="1435108"/>
                  <a:pt x="869515" y="1414005"/>
                  <a:pt x="895546" y="1414005"/>
                </a:cubicBezTo>
                <a:close/>
                <a:moveTo>
                  <a:pt x="612742" y="1414005"/>
                </a:moveTo>
                <a:cubicBezTo>
                  <a:pt x="638773" y="1414005"/>
                  <a:pt x="659876" y="1435108"/>
                  <a:pt x="659876" y="1461139"/>
                </a:cubicBezTo>
                <a:cubicBezTo>
                  <a:pt x="659876" y="1487170"/>
                  <a:pt x="638773" y="1508273"/>
                  <a:pt x="612742" y="1508273"/>
                </a:cubicBezTo>
                <a:cubicBezTo>
                  <a:pt x="586711" y="1508273"/>
                  <a:pt x="565608" y="1487170"/>
                  <a:pt x="565608" y="1461139"/>
                </a:cubicBezTo>
                <a:cubicBezTo>
                  <a:pt x="565608" y="1435108"/>
                  <a:pt x="586711" y="1414005"/>
                  <a:pt x="612742" y="1414005"/>
                </a:cubicBezTo>
                <a:close/>
                <a:moveTo>
                  <a:pt x="329938" y="1414005"/>
                </a:moveTo>
                <a:cubicBezTo>
                  <a:pt x="355969" y="1414005"/>
                  <a:pt x="377072" y="1435108"/>
                  <a:pt x="377072" y="1461139"/>
                </a:cubicBezTo>
                <a:cubicBezTo>
                  <a:pt x="377072" y="1487170"/>
                  <a:pt x="355969" y="1508273"/>
                  <a:pt x="329938" y="1508273"/>
                </a:cubicBezTo>
                <a:cubicBezTo>
                  <a:pt x="303907" y="1508273"/>
                  <a:pt x="282804" y="1487170"/>
                  <a:pt x="282804" y="1461139"/>
                </a:cubicBezTo>
                <a:cubicBezTo>
                  <a:pt x="282804" y="1435108"/>
                  <a:pt x="303907" y="1414005"/>
                  <a:pt x="329938" y="1414005"/>
                </a:cubicBezTo>
                <a:close/>
                <a:moveTo>
                  <a:pt x="47134" y="1414005"/>
                </a:moveTo>
                <a:cubicBezTo>
                  <a:pt x="73165" y="1414005"/>
                  <a:pt x="94268" y="1435108"/>
                  <a:pt x="94268" y="1461139"/>
                </a:cubicBezTo>
                <a:cubicBezTo>
                  <a:pt x="94268" y="1487170"/>
                  <a:pt x="73165" y="1508273"/>
                  <a:pt x="47134" y="1508273"/>
                </a:cubicBezTo>
                <a:cubicBezTo>
                  <a:pt x="21103" y="1508273"/>
                  <a:pt x="0" y="1487170"/>
                  <a:pt x="0" y="1461139"/>
                </a:cubicBezTo>
                <a:cubicBezTo>
                  <a:pt x="0" y="1435108"/>
                  <a:pt x="21103" y="1414005"/>
                  <a:pt x="47134" y="1414005"/>
                </a:cubicBezTo>
                <a:close/>
                <a:moveTo>
                  <a:pt x="329938" y="1131216"/>
                </a:moveTo>
                <a:cubicBezTo>
                  <a:pt x="355969" y="1131216"/>
                  <a:pt x="377072" y="1152319"/>
                  <a:pt x="377072" y="1178350"/>
                </a:cubicBezTo>
                <a:cubicBezTo>
                  <a:pt x="377072" y="1204381"/>
                  <a:pt x="355969" y="1225484"/>
                  <a:pt x="329938" y="1225484"/>
                </a:cubicBezTo>
                <a:cubicBezTo>
                  <a:pt x="303907" y="1225484"/>
                  <a:pt x="282804" y="1204381"/>
                  <a:pt x="282804" y="1178350"/>
                </a:cubicBezTo>
                <a:cubicBezTo>
                  <a:pt x="282804" y="1152319"/>
                  <a:pt x="303907" y="1131216"/>
                  <a:pt x="329938" y="1131216"/>
                </a:cubicBezTo>
                <a:close/>
                <a:moveTo>
                  <a:pt x="47134" y="1131216"/>
                </a:moveTo>
                <a:cubicBezTo>
                  <a:pt x="73165" y="1131216"/>
                  <a:pt x="94268" y="1152319"/>
                  <a:pt x="94268" y="1178350"/>
                </a:cubicBezTo>
                <a:cubicBezTo>
                  <a:pt x="94268" y="1204381"/>
                  <a:pt x="73165" y="1225484"/>
                  <a:pt x="47134" y="1225484"/>
                </a:cubicBezTo>
                <a:cubicBezTo>
                  <a:pt x="21103" y="1225484"/>
                  <a:pt x="0" y="1204381"/>
                  <a:pt x="0" y="1178350"/>
                </a:cubicBezTo>
                <a:cubicBezTo>
                  <a:pt x="0" y="1152319"/>
                  <a:pt x="21103" y="1131216"/>
                  <a:pt x="47134" y="1131216"/>
                </a:cubicBezTo>
                <a:close/>
                <a:moveTo>
                  <a:pt x="1178350" y="1131215"/>
                </a:moveTo>
                <a:cubicBezTo>
                  <a:pt x="1204381" y="1131215"/>
                  <a:pt x="1225484" y="1152319"/>
                  <a:pt x="1225484" y="1178350"/>
                </a:cubicBezTo>
                <a:cubicBezTo>
                  <a:pt x="1225484" y="1204381"/>
                  <a:pt x="1204381" y="1225484"/>
                  <a:pt x="1178350" y="1225484"/>
                </a:cubicBezTo>
                <a:cubicBezTo>
                  <a:pt x="1152319" y="1225484"/>
                  <a:pt x="1131216" y="1204381"/>
                  <a:pt x="1131216" y="1178350"/>
                </a:cubicBezTo>
                <a:cubicBezTo>
                  <a:pt x="1131216" y="1152319"/>
                  <a:pt x="1152319" y="1131215"/>
                  <a:pt x="1178350" y="1131215"/>
                </a:cubicBezTo>
                <a:close/>
                <a:moveTo>
                  <a:pt x="895546" y="1131215"/>
                </a:moveTo>
                <a:cubicBezTo>
                  <a:pt x="921577" y="1131215"/>
                  <a:pt x="942680" y="1152319"/>
                  <a:pt x="942680" y="1178350"/>
                </a:cubicBezTo>
                <a:cubicBezTo>
                  <a:pt x="942680" y="1204381"/>
                  <a:pt x="921577" y="1225484"/>
                  <a:pt x="895546" y="1225484"/>
                </a:cubicBezTo>
                <a:cubicBezTo>
                  <a:pt x="869515" y="1225484"/>
                  <a:pt x="848412" y="1204381"/>
                  <a:pt x="848412" y="1178350"/>
                </a:cubicBezTo>
                <a:cubicBezTo>
                  <a:pt x="848412" y="1152319"/>
                  <a:pt x="869515" y="1131215"/>
                  <a:pt x="895546" y="1131215"/>
                </a:cubicBezTo>
                <a:close/>
                <a:moveTo>
                  <a:pt x="612742" y="1131215"/>
                </a:moveTo>
                <a:cubicBezTo>
                  <a:pt x="638773" y="1131215"/>
                  <a:pt x="659876" y="1152319"/>
                  <a:pt x="659876" y="1178350"/>
                </a:cubicBezTo>
                <a:cubicBezTo>
                  <a:pt x="659876" y="1204381"/>
                  <a:pt x="638773" y="1225484"/>
                  <a:pt x="612742" y="1225484"/>
                </a:cubicBezTo>
                <a:cubicBezTo>
                  <a:pt x="586711" y="1225484"/>
                  <a:pt x="565608" y="1204381"/>
                  <a:pt x="565608" y="1178350"/>
                </a:cubicBezTo>
                <a:cubicBezTo>
                  <a:pt x="565608" y="1152319"/>
                  <a:pt x="586711" y="1131215"/>
                  <a:pt x="612742" y="1131215"/>
                </a:cubicBezTo>
                <a:close/>
                <a:moveTo>
                  <a:pt x="1743958" y="1131215"/>
                </a:moveTo>
                <a:cubicBezTo>
                  <a:pt x="1769989" y="1131215"/>
                  <a:pt x="1791092" y="1152318"/>
                  <a:pt x="1791092" y="1178349"/>
                </a:cubicBezTo>
                <a:cubicBezTo>
                  <a:pt x="1791092" y="1204381"/>
                  <a:pt x="1769989" y="1225484"/>
                  <a:pt x="1743958" y="1225484"/>
                </a:cubicBezTo>
                <a:cubicBezTo>
                  <a:pt x="1717927" y="1225484"/>
                  <a:pt x="1696824" y="1204381"/>
                  <a:pt x="1696824" y="1178349"/>
                </a:cubicBezTo>
                <a:cubicBezTo>
                  <a:pt x="1696824" y="1152318"/>
                  <a:pt x="1717927" y="1131215"/>
                  <a:pt x="1743958" y="1131215"/>
                </a:cubicBezTo>
                <a:close/>
                <a:moveTo>
                  <a:pt x="1461154" y="1131215"/>
                </a:moveTo>
                <a:cubicBezTo>
                  <a:pt x="1487185" y="1131215"/>
                  <a:pt x="1508288" y="1152318"/>
                  <a:pt x="1508288" y="1178349"/>
                </a:cubicBezTo>
                <a:cubicBezTo>
                  <a:pt x="1508288" y="1204381"/>
                  <a:pt x="1487185" y="1225484"/>
                  <a:pt x="1461154" y="1225484"/>
                </a:cubicBezTo>
                <a:cubicBezTo>
                  <a:pt x="1435123" y="1225484"/>
                  <a:pt x="1414020" y="1204381"/>
                  <a:pt x="1414020" y="1178349"/>
                </a:cubicBezTo>
                <a:cubicBezTo>
                  <a:pt x="1414020" y="1152318"/>
                  <a:pt x="1435123" y="1131215"/>
                  <a:pt x="1461154" y="1131215"/>
                </a:cubicBezTo>
                <a:close/>
                <a:moveTo>
                  <a:pt x="2592370" y="1131215"/>
                </a:moveTo>
                <a:cubicBezTo>
                  <a:pt x="2618401" y="1131215"/>
                  <a:pt x="2639504" y="1152318"/>
                  <a:pt x="2639504" y="1178349"/>
                </a:cubicBezTo>
                <a:cubicBezTo>
                  <a:pt x="2639504" y="1204380"/>
                  <a:pt x="2618401" y="1225484"/>
                  <a:pt x="2592370" y="1225484"/>
                </a:cubicBezTo>
                <a:cubicBezTo>
                  <a:pt x="2566339" y="1225484"/>
                  <a:pt x="2545236" y="1204380"/>
                  <a:pt x="2545236" y="1178349"/>
                </a:cubicBezTo>
                <a:cubicBezTo>
                  <a:pt x="2545236" y="1152318"/>
                  <a:pt x="2566339" y="1131215"/>
                  <a:pt x="2592370" y="1131215"/>
                </a:cubicBezTo>
                <a:close/>
                <a:moveTo>
                  <a:pt x="2309566" y="1131215"/>
                </a:moveTo>
                <a:cubicBezTo>
                  <a:pt x="2335597" y="1131215"/>
                  <a:pt x="2356700" y="1152318"/>
                  <a:pt x="2356700" y="1178349"/>
                </a:cubicBezTo>
                <a:cubicBezTo>
                  <a:pt x="2356700" y="1204380"/>
                  <a:pt x="2335597" y="1225484"/>
                  <a:pt x="2309566" y="1225484"/>
                </a:cubicBezTo>
                <a:cubicBezTo>
                  <a:pt x="2283535" y="1225484"/>
                  <a:pt x="2262432" y="1204380"/>
                  <a:pt x="2262432" y="1178349"/>
                </a:cubicBezTo>
                <a:cubicBezTo>
                  <a:pt x="2262432" y="1152318"/>
                  <a:pt x="2283535" y="1131215"/>
                  <a:pt x="2309566" y="1131215"/>
                </a:cubicBezTo>
                <a:close/>
                <a:moveTo>
                  <a:pt x="2026762" y="1131215"/>
                </a:moveTo>
                <a:cubicBezTo>
                  <a:pt x="2052793" y="1131215"/>
                  <a:pt x="2073896" y="1152318"/>
                  <a:pt x="2073896" y="1178349"/>
                </a:cubicBezTo>
                <a:cubicBezTo>
                  <a:pt x="2073896" y="1204381"/>
                  <a:pt x="2052793" y="1225484"/>
                  <a:pt x="2026762" y="1225484"/>
                </a:cubicBezTo>
                <a:cubicBezTo>
                  <a:pt x="2000731" y="1225484"/>
                  <a:pt x="1979628" y="1204381"/>
                  <a:pt x="1979628" y="1178349"/>
                </a:cubicBezTo>
                <a:cubicBezTo>
                  <a:pt x="1979628" y="1152318"/>
                  <a:pt x="2000731" y="1131215"/>
                  <a:pt x="2026762" y="1131215"/>
                </a:cubicBezTo>
                <a:close/>
                <a:moveTo>
                  <a:pt x="329938" y="848410"/>
                </a:moveTo>
                <a:cubicBezTo>
                  <a:pt x="355969" y="848410"/>
                  <a:pt x="377072" y="869513"/>
                  <a:pt x="377072" y="895545"/>
                </a:cubicBezTo>
                <a:cubicBezTo>
                  <a:pt x="377072" y="921576"/>
                  <a:pt x="355969" y="942679"/>
                  <a:pt x="329938" y="942679"/>
                </a:cubicBezTo>
                <a:cubicBezTo>
                  <a:pt x="303907" y="942679"/>
                  <a:pt x="282804" y="921576"/>
                  <a:pt x="282804" y="895545"/>
                </a:cubicBezTo>
                <a:cubicBezTo>
                  <a:pt x="282804" y="869513"/>
                  <a:pt x="303907" y="848410"/>
                  <a:pt x="329938" y="848410"/>
                </a:cubicBezTo>
                <a:close/>
                <a:moveTo>
                  <a:pt x="47134" y="848410"/>
                </a:moveTo>
                <a:cubicBezTo>
                  <a:pt x="73165" y="848410"/>
                  <a:pt x="94268" y="869514"/>
                  <a:pt x="94268" y="895545"/>
                </a:cubicBezTo>
                <a:cubicBezTo>
                  <a:pt x="94268" y="921576"/>
                  <a:pt x="73165" y="942679"/>
                  <a:pt x="47134" y="942679"/>
                </a:cubicBezTo>
                <a:cubicBezTo>
                  <a:pt x="21103" y="942679"/>
                  <a:pt x="0" y="921576"/>
                  <a:pt x="0" y="895545"/>
                </a:cubicBezTo>
                <a:cubicBezTo>
                  <a:pt x="0" y="869514"/>
                  <a:pt x="21103" y="848410"/>
                  <a:pt x="47134" y="848410"/>
                </a:cubicBezTo>
                <a:close/>
                <a:moveTo>
                  <a:pt x="1178350" y="848410"/>
                </a:moveTo>
                <a:cubicBezTo>
                  <a:pt x="1204381" y="848410"/>
                  <a:pt x="1225484" y="869513"/>
                  <a:pt x="1225484" y="895544"/>
                </a:cubicBezTo>
                <a:cubicBezTo>
                  <a:pt x="1225484" y="921576"/>
                  <a:pt x="1204381" y="942679"/>
                  <a:pt x="1178350" y="942679"/>
                </a:cubicBezTo>
                <a:cubicBezTo>
                  <a:pt x="1152319" y="942679"/>
                  <a:pt x="1131216" y="921576"/>
                  <a:pt x="1131216" y="895544"/>
                </a:cubicBezTo>
                <a:cubicBezTo>
                  <a:pt x="1131216" y="869513"/>
                  <a:pt x="1152319" y="848410"/>
                  <a:pt x="1178350" y="848410"/>
                </a:cubicBezTo>
                <a:close/>
                <a:moveTo>
                  <a:pt x="895546" y="848410"/>
                </a:moveTo>
                <a:cubicBezTo>
                  <a:pt x="921577" y="848410"/>
                  <a:pt x="942680" y="869513"/>
                  <a:pt x="942680" y="895544"/>
                </a:cubicBezTo>
                <a:cubicBezTo>
                  <a:pt x="942680" y="921576"/>
                  <a:pt x="921577" y="942679"/>
                  <a:pt x="895546" y="942679"/>
                </a:cubicBezTo>
                <a:cubicBezTo>
                  <a:pt x="869515" y="942679"/>
                  <a:pt x="848412" y="921576"/>
                  <a:pt x="848412" y="895544"/>
                </a:cubicBezTo>
                <a:cubicBezTo>
                  <a:pt x="848412" y="869513"/>
                  <a:pt x="869515" y="848410"/>
                  <a:pt x="895546" y="848410"/>
                </a:cubicBezTo>
                <a:close/>
                <a:moveTo>
                  <a:pt x="612742" y="848410"/>
                </a:moveTo>
                <a:cubicBezTo>
                  <a:pt x="638773" y="848410"/>
                  <a:pt x="659876" y="869513"/>
                  <a:pt x="659876" y="895545"/>
                </a:cubicBezTo>
                <a:cubicBezTo>
                  <a:pt x="659876" y="921576"/>
                  <a:pt x="638773" y="942679"/>
                  <a:pt x="612742" y="942679"/>
                </a:cubicBezTo>
                <a:cubicBezTo>
                  <a:pt x="586711" y="942679"/>
                  <a:pt x="565608" y="921576"/>
                  <a:pt x="565608" y="895545"/>
                </a:cubicBezTo>
                <a:cubicBezTo>
                  <a:pt x="565608" y="869513"/>
                  <a:pt x="586711" y="848410"/>
                  <a:pt x="612742" y="848410"/>
                </a:cubicBezTo>
                <a:close/>
                <a:moveTo>
                  <a:pt x="2309566" y="848410"/>
                </a:moveTo>
                <a:cubicBezTo>
                  <a:pt x="2335597" y="848410"/>
                  <a:pt x="2356700" y="869513"/>
                  <a:pt x="2356700" y="895544"/>
                </a:cubicBezTo>
                <a:cubicBezTo>
                  <a:pt x="2356700" y="921575"/>
                  <a:pt x="2335597" y="942679"/>
                  <a:pt x="2309566" y="942679"/>
                </a:cubicBezTo>
                <a:cubicBezTo>
                  <a:pt x="2283535" y="942679"/>
                  <a:pt x="2262432" y="921575"/>
                  <a:pt x="2262432" y="895544"/>
                </a:cubicBezTo>
                <a:cubicBezTo>
                  <a:pt x="2262432" y="869513"/>
                  <a:pt x="2283535" y="848410"/>
                  <a:pt x="2309566" y="848410"/>
                </a:cubicBezTo>
                <a:close/>
                <a:moveTo>
                  <a:pt x="2026762" y="848410"/>
                </a:moveTo>
                <a:cubicBezTo>
                  <a:pt x="2052793" y="848410"/>
                  <a:pt x="2073896" y="869513"/>
                  <a:pt x="2073896" y="895544"/>
                </a:cubicBezTo>
                <a:cubicBezTo>
                  <a:pt x="2073896" y="921575"/>
                  <a:pt x="2052793" y="942679"/>
                  <a:pt x="2026762" y="942679"/>
                </a:cubicBezTo>
                <a:cubicBezTo>
                  <a:pt x="2000731" y="942679"/>
                  <a:pt x="1979628" y="921575"/>
                  <a:pt x="1979628" y="895544"/>
                </a:cubicBezTo>
                <a:cubicBezTo>
                  <a:pt x="1979628" y="869513"/>
                  <a:pt x="2000731" y="848410"/>
                  <a:pt x="2026762" y="848410"/>
                </a:cubicBezTo>
                <a:close/>
                <a:moveTo>
                  <a:pt x="1743958" y="848410"/>
                </a:moveTo>
                <a:cubicBezTo>
                  <a:pt x="1769989" y="848410"/>
                  <a:pt x="1791092" y="869513"/>
                  <a:pt x="1791092" y="895544"/>
                </a:cubicBezTo>
                <a:cubicBezTo>
                  <a:pt x="1791092" y="921575"/>
                  <a:pt x="1769989" y="942679"/>
                  <a:pt x="1743958" y="942679"/>
                </a:cubicBezTo>
                <a:cubicBezTo>
                  <a:pt x="1717927" y="942679"/>
                  <a:pt x="1696824" y="921575"/>
                  <a:pt x="1696824" y="895544"/>
                </a:cubicBezTo>
                <a:cubicBezTo>
                  <a:pt x="1696824" y="869513"/>
                  <a:pt x="1717927" y="848410"/>
                  <a:pt x="1743958" y="848410"/>
                </a:cubicBezTo>
                <a:close/>
                <a:moveTo>
                  <a:pt x="1461154" y="848410"/>
                </a:moveTo>
                <a:cubicBezTo>
                  <a:pt x="1487185" y="848410"/>
                  <a:pt x="1508288" y="869513"/>
                  <a:pt x="1508288" y="895544"/>
                </a:cubicBezTo>
                <a:cubicBezTo>
                  <a:pt x="1508288" y="921576"/>
                  <a:pt x="1487185" y="942679"/>
                  <a:pt x="1461154" y="942679"/>
                </a:cubicBezTo>
                <a:cubicBezTo>
                  <a:pt x="1435123" y="942679"/>
                  <a:pt x="1414020" y="921576"/>
                  <a:pt x="1414020" y="895544"/>
                </a:cubicBezTo>
                <a:cubicBezTo>
                  <a:pt x="1414020" y="869513"/>
                  <a:pt x="1435123" y="848410"/>
                  <a:pt x="1461154" y="848410"/>
                </a:cubicBezTo>
                <a:close/>
                <a:moveTo>
                  <a:pt x="2592370" y="848410"/>
                </a:moveTo>
                <a:cubicBezTo>
                  <a:pt x="2618401" y="848410"/>
                  <a:pt x="2639504" y="869513"/>
                  <a:pt x="2639504" y="895544"/>
                </a:cubicBezTo>
                <a:cubicBezTo>
                  <a:pt x="2639504" y="921575"/>
                  <a:pt x="2618401" y="942678"/>
                  <a:pt x="2592370" y="942678"/>
                </a:cubicBezTo>
                <a:cubicBezTo>
                  <a:pt x="2566339" y="942678"/>
                  <a:pt x="2545236" y="921575"/>
                  <a:pt x="2545236" y="895544"/>
                </a:cubicBezTo>
                <a:cubicBezTo>
                  <a:pt x="2545236" y="869513"/>
                  <a:pt x="2566339" y="848410"/>
                  <a:pt x="2592370" y="848410"/>
                </a:cubicBezTo>
                <a:close/>
                <a:moveTo>
                  <a:pt x="1461154" y="565607"/>
                </a:moveTo>
                <a:cubicBezTo>
                  <a:pt x="1487185" y="565607"/>
                  <a:pt x="1508288" y="586708"/>
                  <a:pt x="1508288" y="612739"/>
                </a:cubicBezTo>
                <a:cubicBezTo>
                  <a:pt x="1508288" y="638770"/>
                  <a:pt x="1487185" y="659873"/>
                  <a:pt x="1461154" y="659873"/>
                </a:cubicBezTo>
                <a:cubicBezTo>
                  <a:pt x="1435123" y="659873"/>
                  <a:pt x="1414020" y="638770"/>
                  <a:pt x="1414020" y="612739"/>
                </a:cubicBezTo>
                <a:cubicBezTo>
                  <a:pt x="1414020" y="586708"/>
                  <a:pt x="1435123" y="565607"/>
                  <a:pt x="1461154" y="565607"/>
                </a:cubicBezTo>
                <a:close/>
                <a:moveTo>
                  <a:pt x="1178350" y="565607"/>
                </a:moveTo>
                <a:cubicBezTo>
                  <a:pt x="1204381" y="565607"/>
                  <a:pt x="1225484" y="586709"/>
                  <a:pt x="1225484" y="612739"/>
                </a:cubicBezTo>
                <a:cubicBezTo>
                  <a:pt x="1225484" y="638770"/>
                  <a:pt x="1204381" y="659873"/>
                  <a:pt x="1178350" y="659873"/>
                </a:cubicBezTo>
                <a:cubicBezTo>
                  <a:pt x="1152319" y="659873"/>
                  <a:pt x="1131216" y="638770"/>
                  <a:pt x="1131216" y="612739"/>
                </a:cubicBezTo>
                <a:cubicBezTo>
                  <a:pt x="1131216" y="586709"/>
                  <a:pt x="1152319" y="565607"/>
                  <a:pt x="1178350" y="565607"/>
                </a:cubicBezTo>
                <a:close/>
                <a:moveTo>
                  <a:pt x="895546" y="565607"/>
                </a:moveTo>
                <a:cubicBezTo>
                  <a:pt x="921577" y="565607"/>
                  <a:pt x="942680" y="586709"/>
                  <a:pt x="942680" y="612739"/>
                </a:cubicBezTo>
                <a:cubicBezTo>
                  <a:pt x="942680" y="638770"/>
                  <a:pt x="921577" y="659873"/>
                  <a:pt x="895546" y="659873"/>
                </a:cubicBezTo>
                <a:cubicBezTo>
                  <a:pt x="869515" y="659873"/>
                  <a:pt x="848412" y="638770"/>
                  <a:pt x="848412" y="612739"/>
                </a:cubicBezTo>
                <a:cubicBezTo>
                  <a:pt x="848412" y="586709"/>
                  <a:pt x="869515" y="565607"/>
                  <a:pt x="895546" y="565607"/>
                </a:cubicBezTo>
                <a:close/>
                <a:moveTo>
                  <a:pt x="612742" y="565607"/>
                </a:moveTo>
                <a:cubicBezTo>
                  <a:pt x="638773" y="565607"/>
                  <a:pt x="659876" y="586709"/>
                  <a:pt x="659876" y="612739"/>
                </a:cubicBezTo>
                <a:cubicBezTo>
                  <a:pt x="659876" y="638770"/>
                  <a:pt x="638773" y="659873"/>
                  <a:pt x="612742" y="659873"/>
                </a:cubicBezTo>
                <a:cubicBezTo>
                  <a:pt x="586711" y="659873"/>
                  <a:pt x="565608" y="638770"/>
                  <a:pt x="565608" y="612739"/>
                </a:cubicBezTo>
                <a:cubicBezTo>
                  <a:pt x="565608" y="586709"/>
                  <a:pt x="586711" y="565607"/>
                  <a:pt x="612742" y="565607"/>
                </a:cubicBezTo>
                <a:close/>
                <a:moveTo>
                  <a:pt x="329938" y="565607"/>
                </a:moveTo>
                <a:cubicBezTo>
                  <a:pt x="355969" y="565607"/>
                  <a:pt x="377072" y="586709"/>
                  <a:pt x="377072" y="612739"/>
                </a:cubicBezTo>
                <a:cubicBezTo>
                  <a:pt x="377072" y="638770"/>
                  <a:pt x="355969" y="659873"/>
                  <a:pt x="329938" y="659873"/>
                </a:cubicBezTo>
                <a:cubicBezTo>
                  <a:pt x="303907" y="659873"/>
                  <a:pt x="282804" y="638770"/>
                  <a:pt x="282804" y="612739"/>
                </a:cubicBezTo>
                <a:cubicBezTo>
                  <a:pt x="282804" y="586709"/>
                  <a:pt x="303907" y="565607"/>
                  <a:pt x="329938" y="565607"/>
                </a:cubicBezTo>
                <a:close/>
                <a:moveTo>
                  <a:pt x="47134" y="565607"/>
                </a:moveTo>
                <a:cubicBezTo>
                  <a:pt x="73165" y="565607"/>
                  <a:pt x="94268" y="586709"/>
                  <a:pt x="94268" y="612739"/>
                </a:cubicBezTo>
                <a:cubicBezTo>
                  <a:pt x="94268" y="638770"/>
                  <a:pt x="73165" y="659873"/>
                  <a:pt x="47134" y="659873"/>
                </a:cubicBezTo>
                <a:cubicBezTo>
                  <a:pt x="21103" y="659873"/>
                  <a:pt x="0" y="638770"/>
                  <a:pt x="0" y="612739"/>
                </a:cubicBezTo>
                <a:cubicBezTo>
                  <a:pt x="0" y="586709"/>
                  <a:pt x="21103" y="565607"/>
                  <a:pt x="47134" y="565607"/>
                </a:cubicBezTo>
                <a:close/>
                <a:moveTo>
                  <a:pt x="2309566" y="565606"/>
                </a:moveTo>
                <a:cubicBezTo>
                  <a:pt x="2335597" y="565606"/>
                  <a:pt x="2356700" y="586708"/>
                  <a:pt x="2356700" y="612739"/>
                </a:cubicBezTo>
                <a:cubicBezTo>
                  <a:pt x="2356700" y="638770"/>
                  <a:pt x="2335597" y="659873"/>
                  <a:pt x="2309566" y="659873"/>
                </a:cubicBezTo>
                <a:cubicBezTo>
                  <a:pt x="2283535" y="659873"/>
                  <a:pt x="2262432" y="638770"/>
                  <a:pt x="2262432" y="612739"/>
                </a:cubicBezTo>
                <a:cubicBezTo>
                  <a:pt x="2262432" y="586708"/>
                  <a:pt x="2283535" y="565606"/>
                  <a:pt x="2309566" y="565606"/>
                </a:cubicBezTo>
                <a:close/>
                <a:moveTo>
                  <a:pt x="2026762" y="565606"/>
                </a:moveTo>
                <a:cubicBezTo>
                  <a:pt x="2052793" y="565606"/>
                  <a:pt x="2073896" y="586708"/>
                  <a:pt x="2073896" y="612739"/>
                </a:cubicBezTo>
                <a:cubicBezTo>
                  <a:pt x="2073896" y="638770"/>
                  <a:pt x="2052793" y="659873"/>
                  <a:pt x="2026762" y="659873"/>
                </a:cubicBezTo>
                <a:cubicBezTo>
                  <a:pt x="2000731" y="659873"/>
                  <a:pt x="1979628" y="638770"/>
                  <a:pt x="1979628" y="612739"/>
                </a:cubicBezTo>
                <a:cubicBezTo>
                  <a:pt x="1979628" y="586708"/>
                  <a:pt x="2000731" y="565606"/>
                  <a:pt x="2026762" y="565606"/>
                </a:cubicBezTo>
                <a:close/>
                <a:moveTo>
                  <a:pt x="1743958" y="565606"/>
                </a:moveTo>
                <a:cubicBezTo>
                  <a:pt x="1769989" y="565606"/>
                  <a:pt x="1791092" y="586708"/>
                  <a:pt x="1791092" y="612739"/>
                </a:cubicBezTo>
                <a:cubicBezTo>
                  <a:pt x="1791092" y="638770"/>
                  <a:pt x="1769989" y="659873"/>
                  <a:pt x="1743958" y="659873"/>
                </a:cubicBezTo>
                <a:cubicBezTo>
                  <a:pt x="1717927" y="659873"/>
                  <a:pt x="1696824" y="638770"/>
                  <a:pt x="1696824" y="612739"/>
                </a:cubicBezTo>
                <a:cubicBezTo>
                  <a:pt x="1696824" y="586708"/>
                  <a:pt x="1717927" y="565606"/>
                  <a:pt x="1743958" y="565606"/>
                </a:cubicBezTo>
                <a:close/>
                <a:moveTo>
                  <a:pt x="2592370" y="565605"/>
                </a:moveTo>
                <a:cubicBezTo>
                  <a:pt x="2618401" y="565605"/>
                  <a:pt x="2639504" y="586707"/>
                  <a:pt x="2639504" y="612739"/>
                </a:cubicBezTo>
                <a:cubicBezTo>
                  <a:pt x="2639504" y="638770"/>
                  <a:pt x="2618401" y="659873"/>
                  <a:pt x="2592370" y="659873"/>
                </a:cubicBezTo>
                <a:cubicBezTo>
                  <a:pt x="2566339" y="659873"/>
                  <a:pt x="2545236" y="638770"/>
                  <a:pt x="2545236" y="612739"/>
                </a:cubicBezTo>
                <a:cubicBezTo>
                  <a:pt x="2545236" y="586707"/>
                  <a:pt x="2566339" y="565605"/>
                  <a:pt x="2592370" y="565605"/>
                </a:cubicBezTo>
                <a:close/>
                <a:moveTo>
                  <a:pt x="2592370" y="282805"/>
                </a:moveTo>
                <a:cubicBezTo>
                  <a:pt x="2618401" y="282805"/>
                  <a:pt x="2639504" y="303905"/>
                  <a:pt x="2639504" y="329934"/>
                </a:cubicBezTo>
                <a:cubicBezTo>
                  <a:pt x="2639504" y="355966"/>
                  <a:pt x="2618401" y="377071"/>
                  <a:pt x="2592370" y="377071"/>
                </a:cubicBezTo>
                <a:cubicBezTo>
                  <a:pt x="2566339" y="377071"/>
                  <a:pt x="2545236" y="355966"/>
                  <a:pt x="2545236" y="329934"/>
                </a:cubicBezTo>
                <a:cubicBezTo>
                  <a:pt x="2545236" y="303905"/>
                  <a:pt x="2566339" y="282805"/>
                  <a:pt x="2592370" y="282805"/>
                </a:cubicBezTo>
                <a:close/>
                <a:moveTo>
                  <a:pt x="2309566" y="282805"/>
                </a:moveTo>
                <a:cubicBezTo>
                  <a:pt x="2335597" y="282805"/>
                  <a:pt x="2356700" y="303905"/>
                  <a:pt x="2356700" y="329934"/>
                </a:cubicBezTo>
                <a:cubicBezTo>
                  <a:pt x="2356700" y="355966"/>
                  <a:pt x="2335597" y="377071"/>
                  <a:pt x="2309566" y="377071"/>
                </a:cubicBezTo>
                <a:cubicBezTo>
                  <a:pt x="2283535" y="377071"/>
                  <a:pt x="2262432" y="355966"/>
                  <a:pt x="2262432" y="329934"/>
                </a:cubicBezTo>
                <a:cubicBezTo>
                  <a:pt x="2262432" y="303905"/>
                  <a:pt x="2283535" y="282805"/>
                  <a:pt x="2309566" y="282805"/>
                </a:cubicBezTo>
                <a:close/>
                <a:moveTo>
                  <a:pt x="2026762" y="282805"/>
                </a:moveTo>
                <a:cubicBezTo>
                  <a:pt x="2052793" y="282805"/>
                  <a:pt x="2073896" y="303905"/>
                  <a:pt x="2073896" y="329934"/>
                </a:cubicBezTo>
                <a:cubicBezTo>
                  <a:pt x="2073896" y="355967"/>
                  <a:pt x="2052793" y="377071"/>
                  <a:pt x="2026762" y="377071"/>
                </a:cubicBezTo>
                <a:cubicBezTo>
                  <a:pt x="2000731" y="377071"/>
                  <a:pt x="1979628" y="355967"/>
                  <a:pt x="1979628" y="329934"/>
                </a:cubicBezTo>
                <a:cubicBezTo>
                  <a:pt x="1979628" y="303905"/>
                  <a:pt x="2000731" y="282805"/>
                  <a:pt x="2026762" y="282805"/>
                </a:cubicBezTo>
                <a:close/>
                <a:moveTo>
                  <a:pt x="1743958" y="282805"/>
                </a:moveTo>
                <a:cubicBezTo>
                  <a:pt x="1769989" y="282805"/>
                  <a:pt x="1791092" y="303905"/>
                  <a:pt x="1791092" y="329934"/>
                </a:cubicBezTo>
                <a:cubicBezTo>
                  <a:pt x="1791092" y="355967"/>
                  <a:pt x="1769989" y="377072"/>
                  <a:pt x="1743958" y="377072"/>
                </a:cubicBezTo>
                <a:cubicBezTo>
                  <a:pt x="1717927" y="377072"/>
                  <a:pt x="1696824" y="355967"/>
                  <a:pt x="1696824" y="329934"/>
                </a:cubicBezTo>
                <a:cubicBezTo>
                  <a:pt x="1696824" y="303905"/>
                  <a:pt x="1717927" y="282805"/>
                  <a:pt x="1743958" y="282805"/>
                </a:cubicBezTo>
                <a:close/>
                <a:moveTo>
                  <a:pt x="1461154" y="282805"/>
                </a:moveTo>
                <a:cubicBezTo>
                  <a:pt x="1487185" y="282805"/>
                  <a:pt x="1508288" y="303905"/>
                  <a:pt x="1508288" y="329934"/>
                </a:cubicBezTo>
                <a:cubicBezTo>
                  <a:pt x="1508288" y="355967"/>
                  <a:pt x="1487185" y="377072"/>
                  <a:pt x="1461154" y="377072"/>
                </a:cubicBezTo>
                <a:cubicBezTo>
                  <a:pt x="1435123" y="377072"/>
                  <a:pt x="1414020" y="355967"/>
                  <a:pt x="1414020" y="329934"/>
                </a:cubicBezTo>
                <a:cubicBezTo>
                  <a:pt x="1414020" y="303905"/>
                  <a:pt x="1435123" y="282805"/>
                  <a:pt x="1461154" y="282805"/>
                </a:cubicBezTo>
                <a:close/>
                <a:moveTo>
                  <a:pt x="1178350" y="282805"/>
                </a:moveTo>
                <a:cubicBezTo>
                  <a:pt x="1204381" y="282805"/>
                  <a:pt x="1225484" y="303905"/>
                  <a:pt x="1225484" y="329934"/>
                </a:cubicBezTo>
                <a:cubicBezTo>
                  <a:pt x="1225484" y="355967"/>
                  <a:pt x="1204381" y="377072"/>
                  <a:pt x="1178350" y="377072"/>
                </a:cubicBezTo>
                <a:cubicBezTo>
                  <a:pt x="1152319" y="377072"/>
                  <a:pt x="1131216" y="355967"/>
                  <a:pt x="1131216" y="329934"/>
                </a:cubicBezTo>
                <a:cubicBezTo>
                  <a:pt x="1131216" y="303905"/>
                  <a:pt x="1152319" y="282805"/>
                  <a:pt x="1178350" y="282805"/>
                </a:cubicBezTo>
                <a:close/>
                <a:moveTo>
                  <a:pt x="895546" y="282805"/>
                </a:moveTo>
                <a:cubicBezTo>
                  <a:pt x="921577" y="282805"/>
                  <a:pt x="942680" y="303905"/>
                  <a:pt x="942680" y="329934"/>
                </a:cubicBezTo>
                <a:cubicBezTo>
                  <a:pt x="942680" y="355967"/>
                  <a:pt x="921577" y="377072"/>
                  <a:pt x="895546" y="377072"/>
                </a:cubicBezTo>
                <a:cubicBezTo>
                  <a:pt x="869515" y="377072"/>
                  <a:pt x="848412" y="355967"/>
                  <a:pt x="848412" y="329934"/>
                </a:cubicBezTo>
                <a:cubicBezTo>
                  <a:pt x="848412" y="303905"/>
                  <a:pt x="869515" y="282805"/>
                  <a:pt x="895546" y="282805"/>
                </a:cubicBezTo>
                <a:close/>
                <a:moveTo>
                  <a:pt x="612742" y="282805"/>
                </a:moveTo>
                <a:cubicBezTo>
                  <a:pt x="638773" y="282805"/>
                  <a:pt x="659876" y="303906"/>
                  <a:pt x="659876" y="329934"/>
                </a:cubicBezTo>
                <a:cubicBezTo>
                  <a:pt x="659876" y="355967"/>
                  <a:pt x="638773" y="377072"/>
                  <a:pt x="612742" y="377072"/>
                </a:cubicBezTo>
                <a:cubicBezTo>
                  <a:pt x="586711" y="377072"/>
                  <a:pt x="565608" y="355967"/>
                  <a:pt x="565608" y="329934"/>
                </a:cubicBezTo>
                <a:cubicBezTo>
                  <a:pt x="565608" y="303906"/>
                  <a:pt x="586711" y="282805"/>
                  <a:pt x="612742" y="282805"/>
                </a:cubicBezTo>
                <a:close/>
                <a:moveTo>
                  <a:pt x="329938" y="282805"/>
                </a:moveTo>
                <a:cubicBezTo>
                  <a:pt x="355969" y="282805"/>
                  <a:pt x="377072" y="303906"/>
                  <a:pt x="377072" y="329934"/>
                </a:cubicBezTo>
                <a:cubicBezTo>
                  <a:pt x="377072" y="355967"/>
                  <a:pt x="355969" y="377072"/>
                  <a:pt x="329938" y="377072"/>
                </a:cubicBezTo>
                <a:cubicBezTo>
                  <a:pt x="303907" y="377072"/>
                  <a:pt x="282804" y="355967"/>
                  <a:pt x="282804" y="329934"/>
                </a:cubicBezTo>
                <a:cubicBezTo>
                  <a:pt x="282804" y="303906"/>
                  <a:pt x="303907" y="282805"/>
                  <a:pt x="329938" y="282805"/>
                </a:cubicBezTo>
                <a:close/>
                <a:moveTo>
                  <a:pt x="47134" y="282805"/>
                </a:moveTo>
                <a:cubicBezTo>
                  <a:pt x="73165" y="282805"/>
                  <a:pt x="94268" y="303906"/>
                  <a:pt x="94268" y="329934"/>
                </a:cubicBezTo>
                <a:cubicBezTo>
                  <a:pt x="94268" y="355967"/>
                  <a:pt x="73165" y="377072"/>
                  <a:pt x="47134" y="377072"/>
                </a:cubicBezTo>
                <a:cubicBezTo>
                  <a:pt x="21103" y="377072"/>
                  <a:pt x="0" y="355967"/>
                  <a:pt x="0" y="329934"/>
                </a:cubicBezTo>
                <a:cubicBezTo>
                  <a:pt x="0" y="303906"/>
                  <a:pt x="21103" y="282805"/>
                  <a:pt x="47134" y="282805"/>
                </a:cubicBezTo>
                <a:close/>
                <a:moveTo>
                  <a:pt x="2592370" y="0"/>
                </a:moveTo>
                <a:cubicBezTo>
                  <a:pt x="2618401" y="0"/>
                  <a:pt x="2639504" y="21102"/>
                  <a:pt x="2639504" y="47133"/>
                </a:cubicBezTo>
                <a:cubicBezTo>
                  <a:pt x="2639504" y="73164"/>
                  <a:pt x="2618401" y="94267"/>
                  <a:pt x="2592370" y="94267"/>
                </a:cubicBezTo>
                <a:cubicBezTo>
                  <a:pt x="2566339" y="94267"/>
                  <a:pt x="2545236" y="73164"/>
                  <a:pt x="2545236" y="47133"/>
                </a:cubicBezTo>
                <a:cubicBezTo>
                  <a:pt x="2545236" y="21102"/>
                  <a:pt x="2566339" y="0"/>
                  <a:pt x="2592370" y="0"/>
                </a:cubicBezTo>
                <a:close/>
                <a:moveTo>
                  <a:pt x="2309566" y="0"/>
                </a:moveTo>
                <a:cubicBezTo>
                  <a:pt x="2335597" y="0"/>
                  <a:pt x="2356700" y="21102"/>
                  <a:pt x="2356700" y="47133"/>
                </a:cubicBezTo>
                <a:cubicBezTo>
                  <a:pt x="2356700" y="73164"/>
                  <a:pt x="2335597" y="94267"/>
                  <a:pt x="2309566" y="94267"/>
                </a:cubicBezTo>
                <a:cubicBezTo>
                  <a:pt x="2283535" y="94267"/>
                  <a:pt x="2262432" y="73164"/>
                  <a:pt x="2262432" y="47133"/>
                </a:cubicBezTo>
                <a:cubicBezTo>
                  <a:pt x="2262432" y="21102"/>
                  <a:pt x="2283535" y="0"/>
                  <a:pt x="2309566" y="0"/>
                </a:cubicBezTo>
                <a:close/>
                <a:moveTo>
                  <a:pt x="2026762" y="0"/>
                </a:moveTo>
                <a:cubicBezTo>
                  <a:pt x="2052793" y="0"/>
                  <a:pt x="2073896" y="21102"/>
                  <a:pt x="2073896" y="47133"/>
                </a:cubicBezTo>
                <a:cubicBezTo>
                  <a:pt x="2073896" y="73164"/>
                  <a:pt x="2052793" y="94267"/>
                  <a:pt x="2026762" y="94267"/>
                </a:cubicBezTo>
                <a:cubicBezTo>
                  <a:pt x="2000731" y="94267"/>
                  <a:pt x="1979628" y="73164"/>
                  <a:pt x="1979628" y="47133"/>
                </a:cubicBezTo>
                <a:cubicBezTo>
                  <a:pt x="1979628" y="21102"/>
                  <a:pt x="2000731" y="0"/>
                  <a:pt x="2026762" y="0"/>
                </a:cubicBezTo>
                <a:close/>
                <a:moveTo>
                  <a:pt x="1743958" y="0"/>
                </a:moveTo>
                <a:cubicBezTo>
                  <a:pt x="1769989" y="0"/>
                  <a:pt x="1791092" y="21102"/>
                  <a:pt x="1791092" y="47133"/>
                </a:cubicBezTo>
                <a:cubicBezTo>
                  <a:pt x="1791092" y="73164"/>
                  <a:pt x="1769989" y="94267"/>
                  <a:pt x="1743958" y="94267"/>
                </a:cubicBezTo>
                <a:cubicBezTo>
                  <a:pt x="1717927" y="94267"/>
                  <a:pt x="1696824" y="73164"/>
                  <a:pt x="1696824" y="47133"/>
                </a:cubicBezTo>
                <a:cubicBezTo>
                  <a:pt x="1696824" y="21102"/>
                  <a:pt x="1717927" y="0"/>
                  <a:pt x="1743958" y="0"/>
                </a:cubicBezTo>
                <a:close/>
                <a:moveTo>
                  <a:pt x="1461154" y="0"/>
                </a:moveTo>
                <a:cubicBezTo>
                  <a:pt x="1487185" y="0"/>
                  <a:pt x="1508288" y="21102"/>
                  <a:pt x="1508288" y="47133"/>
                </a:cubicBezTo>
                <a:cubicBezTo>
                  <a:pt x="1508288" y="73165"/>
                  <a:pt x="1487185" y="94267"/>
                  <a:pt x="1461154" y="94267"/>
                </a:cubicBezTo>
                <a:cubicBezTo>
                  <a:pt x="1435123" y="94267"/>
                  <a:pt x="1414020" y="73165"/>
                  <a:pt x="1414020" y="47133"/>
                </a:cubicBezTo>
                <a:cubicBezTo>
                  <a:pt x="1414020" y="21102"/>
                  <a:pt x="1435123" y="0"/>
                  <a:pt x="1461154" y="0"/>
                </a:cubicBezTo>
                <a:close/>
                <a:moveTo>
                  <a:pt x="1178350" y="0"/>
                </a:moveTo>
                <a:cubicBezTo>
                  <a:pt x="1204381" y="0"/>
                  <a:pt x="1225484" y="21102"/>
                  <a:pt x="1225484" y="47133"/>
                </a:cubicBezTo>
                <a:cubicBezTo>
                  <a:pt x="1225484" y="73165"/>
                  <a:pt x="1204381" y="94267"/>
                  <a:pt x="1178350" y="94267"/>
                </a:cubicBezTo>
                <a:cubicBezTo>
                  <a:pt x="1152319" y="94267"/>
                  <a:pt x="1131216" y="73165"/>
                  <a:pt x="1131216" y="47133"/>
                </a:cubicBezTo>
                <a:cubicBezTo>
                  <a:pt x="1131216" y="21102"/>
                  <a:pt x="1152319" y="0"/>
                  <a:pt x="1178350" y="0"/>
                </a:cubicBezTo>
                <a:close/>
                <a:moveTo>
                  <a:pt x="895546" y="0"/>
                </a:moveTo>
                <a:cubicBezTo>
                  <a:pt x="921577" y="0"/>
                  <a:pt x="942680" y="21102"/>
                  <a:pt x="942680" y="47133"/>
                </a:cubicBezTo>
                <a:cubicBezTo>
                  <a:pt x="942680" y="73165"/>
                  <a:pt x="921577" y="94267"/>
                  <a:pt x="895546" y="94267"/>
                </a:cubicBezTo>
                <a:cubicBezTo>
                  <a:pt x="869515" y="94267"/>
                  <a:pt x="848412" y="73165"/>
                  <a:pt x="848412" y="47133"/>
                </a:cubicBezTo>
                <a:cubicBezTo>
                  <a:pt x="848412" y="21102"/>
                  <a:pt x="869515" y="0"/>
                  <a:pt x="895546" y="0"/>
                </a:cubicBezTo>
                <a:close/>
                <a:moveTo>
                  <a:pt x="612742" y="0"/>
                </a:moveTo>
                <a:cubicBezTo>
                  <a:pt x="638773" y="0"/>
                  <a:pt x="659876" y="21102"/>
                  <a:pt x="659876" y="47133"/>
                </a:cubicBezTo>
                <a:cubicBezTo>
                  <a:pt x="659876" y="73165"/>
                  <a:pt x="638773" y="94267"/>
                  <a:pt x="612742" y="94267"/>
                </a:cubicBezTo>
                <a:cubicBezTo>
                  <a:pt x="586711" y="94267"/>
                  <a:pt x="565608" y="73165"/>
                  <a:pt x="565608" y="47133"/>
                </a:cubicBezTo>
                <a:cubicBezTo>
                  <a:pt x="565608" y="21102"/>
                  <a:pt x="586711" y="0"/>
                  <a:pt x="612742" y="0"/>
                </a:cubicBezTo>
                <a:close/>
                <a:moveTo>
                  <a:pt x="329938" y="0"/>
                </a:moveTo>
                <a:cubicBezTo>
                  <a:pt x="355969" y="0"/>
                  <a:pt x="377072" y="21102"/>
                  <a:pt x="377072" y="47133"/>
                </a:cubicBezTo>
                <a:cubicBezTo>
                  <a:pt x="377072" y="73165"/>
                  <a:pt x="355969" y="94268"/>
                  <a:pt x="329938" y="94268"/>
                </a:cubicBezTo>
                <a:cubicBezTo>
                  <a:pt x="303907" y="94268"/>
                  <a:pt x="282804" y="73165"/>
                  <a:pt x="282804" y="47133"/>
                </a:cubicBezTo>
                <a:cubicBezTo>
                  <a:pt x="282804" y="21102"/>
                  <a:pt x="303907" y="0"/>
                  <a:pt x="329938" y="0"/>
                </a:cubicBezTo>
                <a:close/>
                <a:moveTo>
                  <a:pt x="47134" y="0"/>
                </a:moveTo>
                <a:cubicBezTo>
                  <a:pt x="73165" y="0"/>
                  <a:pt x="94268" y="21102"/>
                  <a:pt x="94268" y="47133"/>
                </a:cubicBezTo>
                <a:cubicBezTo>
                  <a:pt x="94268" y="73165"/>
                  <a:pt x="73165" y="94268"/>
                  <a:pt x="47134" y="94268"/>
                </a:cubicBezTo>
                <a:cubicBezTo>
                  <a:pt x="21103" y="94268"/>
                  <a:pt x="0" y="73165"/>
                  <a:pt x="0" y="47133"/>
                </a:cubicBezTo>
                <a:cubicBezTo>
                  <a:pt x="0" y="21102"/>
                  <a:pt x="21103" y="0"/>
                  <a:pt x="4713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6" name="图片 5" descr="人穿着蓝色的衣服&#10;&#10;描述已自动生成">
            <a:extLst>
              <a:ext uri="{FF2B5EF4-FFF2-40B4-BE49-F238E27FC236}">
                <a16:creationId xmlns:a16="http://schemas.microsoft.com/office/drawing/2014/main" id="{34E0B26C-7E75-1F66-A828-D648940B60F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93520" y="2346960"/>
            <a:ext cx="2667000" cy="3024779"/>
          </a:xfrm>
          <a:custGeom>
            <a:avLst/>
            <a:gdLst>
              <a:gd name="connsiteX0" fmla="*/ 0 w 2667000"/>
              <a:gd name="connsiteY0" fmla="*/ 0 h 3024779"/>
              <a:gd name="connsiteX1" fmla="*/ 2222491 w 2667000"/>
              <a:gd name="connsiteY1" fmla="*/ 0 h 3024779"/>
              <a:gd name="connsiteX2" fmla="*/ 2667000 w 2667000"/>
              <a:gd name="connsiteY2" fmla="*/ 444509 h 3024779"/>
              <a:gd name="connsiteX3" fmla="*/ 2667000 w 2667000"/>
              <a:gd name="connsiteY3" fmla="*/ 3024779 h 3024779"/>
              <a:gd name="connsiteX4" fmla="*/ 0 w 2667000"/>
              <a:gd name="connsiteY4" fmla="*/ 3024779 h 3024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67000" h="3024779">
                <a:moveTo>
                  <a:pt x="0" y="0"/>
                </a:moveTo>
                <a:lnTo>
                  <a:pt x="2222491" y="0"/>
                </a:lnTo>
                <a:lnTo>
                  <a:pt x="2667000" y="444509"/>
                </a:lnTo>
                <a:lnTo>
                  <a:pt x="2667000" y="3024779"/>
                </a:lnTo>
                <a:lnTo>
                  <a:pt x="0" y="3024779"/>
                </a:lnTo>
                <a:close/>
              </a:path>
            </a:pathLst>
          </a:cu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id="{09EE10EC-F71E-8701-E12B-FCCEDEDFCDA2}"/>
              </a:ext>
            </a:extLst>
          </p:cNvPr>
          <p:cNvGrpSpPr/>
          <p:nvPr/>
        </p:nvGrpSpPr>
        <p:grpSpPr>
          <a:xfrm>
            <a:off x="1295400" y="4648200"/>
            <a:ext cx="3078480" cy="532505"/>
            <a:chOff x="1295400" y="4648200"/>
            <a:chExt cx="3078480" cy="532505"/>
          </a:xfrm>
        </p:grpSpPr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EC0EE52A-59F7-4F65-7558-4E097326A645}"/>
                </a:ext>
              </a:extLst>
            </p:cNvPr>
            <p:cNvSpPr/>
            <p:nvPr/>
          </p:nvSpPr>
          <p:spPr>
            <a:xfrm>
              <a:off x="1295400" y="4648200"/>
              <a:ext cx="3078480" cy="532505"/>
            </a:xfrm>
            <a:prstGeom prst="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EC1452B-B81F-2465-E32E-045C1396CC05}"/>
                </a:ext>
              </a:extLst>
            </p:cNvPr>
            <p:cNvSpPr txBox="1"/>
            <p:nvPr/>
          </p:nvSpPr>
          <p:spPr>
            <a:xfrm>
              <a:off x="2161871" y="4686412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2D41BB88-47E5-E4BF-6F71-0FED90C804B9}"/>
              </a:ext>
            </a:extLst>
          </p:cNvPr>
          <p:cNvGrpSpPr/>
          <p:nvPr/>
        </p:nvGrpSpPr>
        <p:grpSpPr>
          <a:xfrm>
            <a:off x="4997105" y="2557495"/>
            <a:ext cx="6082376" cy="2959386"/>
            <a:chOff x="4997105" y="2557495"/>
            <a:chExt cx="6082376" cy="2959386"/>
          </a:xfrm>
        </p:grpSpPr>
        <p:sp>
          <p:nvSpPr>
            <p:cNvPr id="5" name="矩形: 剪去单角 4">
              <a:extLst>
                <a:ext uri="{FF2B5EF4-FFF2-40B4-BE49-F238E27FC236}">
                  <a16:creationId xmlns:a16="http://schemas.microsoft.com/office/drawing/2014/main" id="{01A4E763-5C49-936B-4302-0A02A2322CDF}"/>
                </a:ext>
              </a:extLst>
            </p:cNvPr>
            <p:cNvSpPr/>
            <p:nvPr/>
          </p:nvSpPr>
          <p:spPr>
            <a:xfrm>
              <a:off x="4997105" y="2758440"/>
              <a:ext cx="6082376" cy="2758441"/>
            </a:xfrm>
            <a:prstGeom prst="snip1Rect">
              <a:avLst/>
            </a:prstGeom>
            <a:gradFill flip="none" rotWithShape="1">
              <a:gsLst>
                <a:gs pos="0">
                  <a:schemeClr val="accent1">
                    <a:alpha val="20000"/>
                    <a:lumMod val="10000"/>
                    <a:lumOff val="90000"/>
                  </a:schemeClr>
                </a:gs>
                <a:gs pos="100000">
                  <a:schemeClr val="accent1">
                    <a:lumMod val="10000"/>
                    <a:lumOff val="9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1D22B5E-1852-4E3E-B4DA-18FFCE0EE4C0}"/>
                </a:ext>
              </a:extLst>
            </p:cNvPr>
            <p:cNvSpPr txBox="1"/>
            <p:nvPr/>
          </p:nvSpPr>
          <p:spPr>
            <a:xfrm>
              <a:off x="5488608" y="4164290"/>
              <a:ext cx="5288281" cy="6197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模板网，幻灯片演示模板及素材免费下载！</a:t>
              </a:r>
            </a:p>
            <a:p>
              <a:pPr algn="just">
                <a:lnSpc>
                  <a:spcPct val="130000"/>
                </a:lnSpc>
                <a:defRPr/>
              </a:pP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51PPT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模板网 官网唯一网址：</a:t>
              </a:r>
              <a:r>
                <a:rPr kumimoji="0" lang="en-US" altLang="zh-CN" sz="16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www.51pptmoban.com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507914AC-3A69-8E8F-F8A8-DF6B46E07356}"/>
                </a:ext>
              </a:extLst>
            </p:cNvPr>
            <p:cNvSpPr txBox="1"/>
            <p:nvPr/>
          </p:nvSpPr>
          <p:spPr>
            <a:xfrm>
              <a:off x="5488608" y="3421447"/>
              <a:ext cx="2769989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+mj-ea"/>
                  <a:ea typeface="+mj-ea"/>
                </a:rPr>
                <a:t>提炼一句话核心要点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94AC9B60-5E2B-A0CF-5AD5-F452232C9E6D}"/>
                </a:ext>
              </a:extLst>
            </p:cNvPr>
            <p:cNvGrpSpPr/>
            <p:nvPr/>
          </p:nvGrpSpPr>
          <p:grpSpPr>
            <a:xfrm>
              <a:off x="5531144" y="2557495"/>
              <a:ext cx="1915806" cy="532505"/>
              <a:chOff x="5531144" y="2557495"/>
              <a:chExt cx="1915806" cy="532505"/>
            </a:xfrm>
          </p:grpSpPr>
          <p:sp>
            <p:nvSpPr>
              <p:cNvPr id="9" name="矩形: 剪去单角 8">
                <a:extLst>
                  <a:ext uri="{FF2B5EF4-FFF2-40B4-BE49-F238E27FC236}">
                    <a16:creationId xmlns:a16="http://schemas.microsoft.com/office/drawing/2014/main" id="{40866B14-7401-7967-22B1-B4D091AA56F9}"/>
                  </a:ext>
                </a:extLst>
              </p:cNvPr>
              <p:cNvSpPr/>
              <p:nvPr/>
            </p:nvSpPr>
            <p:spPr>
              <a:xfrm>
                <a:off x="5531144" y="2557495"/>
                <a:ext cx="1915806" cy="532505"/>
              </a:xfrm>
              <a:prstGeom prst="snip1Rect">
                <a:avLst/>
              </a:prstGeom>
              <a:gradFill>
                <a:gsLst>
                  <a:gs pos="97345">
                    <a:schemeClr val="accent1">
                      <a:alpha val="70000"/>
                    </a:schemeClr>
                  </a:gs>
                  <a:gs pos="0">
                    <a:schemeClr val="accent1">
                      <a:lumMod val="80000"/>
                      <a:lumOff val="20000"/>
                    </a:schemeClr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06269CB-7F4C-7E9A-35AE-330F4B6E9A1F}"/>
                  </a:ext>
                </a:extLst>
              </p:cNvPr>
              <p:cNvSpPr txBox="1"/>
              <p:nvPr/>
            </p:nvSpPr>
            <p:spPr>
              <a:xfrm>
                <a:off x="5781161" y="2592914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1F5EDD4C-DF65-0AC8-F25A-891807EF1042}"/>
                </a:ext>
              </a:extLst>
            </p:cNvPr>
            <p:cNvGrpSpPr/>
            <p:nvPr/>
          </p:nvGrpSpPr>
          <p:grpSpPr>
            <a:xfrm>
              <a:off x="8008580" y="2557495"/>
              <a:ext cx="1915806" cy="532505"/>
              <a:chOff x="8008580" y="2557495"/>
              <a:chExt cx="1915806" cy="532505"/>
            </a:xfrm>
          </p:grpSpPr>
          <p:sp>
            <p:nvSpPr>
              <p:cNvPr id="11" name="矩形: 剪去单角 10">
                <a:extLst>
                  <a:ext uri="{FF2B5EF4-FFF2-40B4-BE49-F238E27FC236}">
                    <a16:creationId xmlns:a16="http://schemas.microsoft.com/office/drawing/2014/main" id="{C644DF6D-F4C4-3B25-293C-077D090E825C}"/>
                  </a:ext>
                </a:extLst>
              </p:cNvPr>
              <p:cNvSpPr/>
              <p:nvPr/>
            </p:nvSpPr>
            <p:spPr>
              <a:xfrm>
                <a:off x="8008580" y="2557495"/>
                <a:ext cx="1915806" cy="532505"/>
              </a:xfrm>
              <a:prstGeom prst="snip1Rect">
                <a:avLst/>
              </a:prstGeom>
              <a:gradFill>
                <a:gsLst>
                  <a:gs pos="97345">
                    <a:schemeClr val="accent1">
                      <a:alpha val="70000"/>
                    </a:schemeClr>
                  </a:gs>
                  <a:gs pos="0">
                    <a:schemeClr val="accent1">
                      <a:lumMod val="80000"/>
                      <a:lumOff val="20000"/>
                    </a:schemeClr>
                  </a:gs>
                </a:gsLst>
                <a:lin ang="27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3F11D2E6-06E0-CF34-C5CA-CF191CDB900B}"/>
                  </a:ext>
                </a:extLst>
              </p:cNvPr>
              <p:cNvSpPr txBox="1"/>
              <p:nvPr/>
            </p:nvSpPr>
            <p:spPr>
              <a:xfrm>
                <a:off x="8258597" y="2592914"/>
                <a:ext cx="1415772" cy="461665"/>
              </a:xfrm>
              <a:prstGeom prst="rect">
                <a:avLst/>
              </a:prstGeom>
              <a:noFill/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+mj-ea"/>
                    <a:ea typeface="+mj-ea"/>
                  </a:rPr>
                  <a:t>添加标题</a:t>
                </a:r>
              </a:p>
            </p:txBody>
          </p:sp>
        </p:grp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EBDA627-3E42-B49C-99D4-D74A378386D3}"/>
                </a:ext>
              </a:extLst>
            </p:cNvPr>
            <p:cNvCxnSpPr/>
            <p:nvPr/>
          </p:nvCxnSpPr>
          <p:spPr>
            <a:xfrm>
              <a:off x="5488608" y="3931920"/>
              <a:ext cx="510319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B93E1C78-EB6B-EACC-67D0-EB73994E51AD}"/>
              </a:ext>
            </a:extLst>
          </p:cNvPr>
          <p:cNvSpPr/>
          <p:nvPr/>
        </p:nvSpPr>
        <p:spPr>
          <a:xfrm rot="16200000">
            <a:off x="9755378" y="885575"/>
            <a:ext cx="891980" cy="1847666"/>
          </a:xfrm>
          <a:custGeom>
            <a:avLst/>
            <a:gdLst>
              <a:gd name="connsiteX0" fmla="*/ 2592370 w 2639504"/>
              <a:gd name="connsiteY0" fmla="*/ 5373261 h 5467529"/>
              <a:gd name="connsiteX1" fmla="*/ 2639504 w 2639504"/>
              <a:gd name="connsiteY1" fmla="*/ 5420395 h 5467529"/>
              <a:gd name="connsiteX2" fmla="*/ 2592370 w 2639504"/>
              <a:gd name="connsiteY2" fmla="*/ 5467529 h 5467529"/>
              <a:gd name="connsiteX3" fmla="*/ 2545236 w 2639504"/>
              <a:gd name="connsiteY3" fmla="*/ 5420395 h 5467529"/>
              <a:gd name="connsiteX4" fmla="*/ 2592370 w 2639504"/>
              <a:gd name="connsiteY4" fmla="*/ 5373261 h 5467529"/>
              <a:gd name="connsiteX5" fmla="*/ 2309566 w 2639504"/>
              <a:gd name="connsiteY5" fmla="*/ 5373261 h 5467529"/>
              <a:gd name="connsiteX6" fmla="*/ 2356700 w 2639504"/>
              <a:gd name="connsiteY6" fmla="*/ 5420395 h 5467529"/>
              <a:gd name="connsiteX7" fmla="*/ 2309566 w 2639504"/>
              <a:gd name="connsiteY7" fmla="*/ 5467529 h 5467529"/>
              <a:gd name="connsiteX8" fmla="*/ 2262432 w 2639504"/>
              <a:gd name="connsiteY8" fmla="*/ 5420395 h 5467529"/>
              <a:gd name="connsiteX9" fmla="*/ 2309566 w 2639504"/>
              <a:gd name="connsiteY9" fmla="*/ 5373261 h 5467529"/>
              <a:gd name="connsiteX10" fmla="*/ 2026762 w 2639504"/>
              <a:gd name="connsiteY10" fmla="*/ 5373261 h 5467529"/>
              <a:gd name="connsiteX11" fmla="*/ 2073896 w 2639504"/>
              <a:gd name="connsiteY11" fmla="*/ 5420395 h 5467529"/>
              <a:gd name="connsiteX12" fmla="*/ 2026762 w 2639504"/>
              <a:gd name="connsiteY12" fmla="*/ 5467529 h 5467529"/>
              <a:gd name="connsiteX13" fmla="*/ 1979628 w 2639504"/>
              <a:gd name="connsiteY13" fmla="*/ 5420395 h 5467529"/>
              <a:gd name="connsiteX14" fmla="*/ 2026762 w 2639504"/>
              <a:gd name="connsiteY14" fmla="*/ 5373261 h 5467529"/>
              <a:gd name="connsiteX15" fmla="*/ 1743958 w 2639504"/>
              <a:gd name="connsiteY15" fmla="*/ 5373261 h 5467529"/>
              <a:gd name="connsiteX16" fmla="*/ 1791092 w 2639504"/>
              <a:gd name="connsiteY16" fmla="*/ 5420395 h 5467529"/>
              <a:gd name="connsiteX17" fmla="*/ 1743958 w 2639504"/>
              <a:gd name="connsiteY17" fmla="*/ 5467529 h 5467529"/>
              <a:gd name="connsiteX18" fmla="*/ 1696824 w 2639504"/>
              <a:gd name="connsiteY18" fmla="*/ 5420395 h 5467529"/>
              <a:gd name="connsiteX19" fmla="*/ 1743958 w 2639504"/>
              <a:gd name="connsiteY19" fmla="*/ 5373261 h 5467529"/>
              <a:gd name="connsiteX20" fmla="*/ 1461154 w 2639504"/>
              <a:gd name="connsiteY20" fmla="*/ 5373261 h 5467529"/>
              <a:gd name="connsiteX21" fmla="*/ 1508288 w 2639504"/>
              <a:gd name="connsiteY21" fmla="*/ 5420395 h 5467529"/>
              <a:gd name="connsiteX22" fmla="*/ 1461154 w 2639504"/>
              <a:gd name="connsiteY22" fmla="*/ 5467529 h 5467529"/>
              <a:gd name="connsiteX23" fmla="*/ 1414020 w 2639504"/>
              <a:gd name="connsiteY23" fmla="*/ 5420395 h 5467529"/>
              <a:gd name="connsiteX24" fmla="*/ 1461154 w 2639504"/>
              <a:gd name="connsiteY24" fmla="*/ 5373261 h 5467529"/>
              <a:gd name="connsiteX25" fmla="*/ 1178350 w 2639504"/>
              <a:gd name="connsiteY25" fmla="*/ 5373261 h 5467529"/>
              <a:gd name="connsiteX26" fmla="*/ 1225484 w 2639504"/>
              <a:gd name="connsiteY26" fmla="*/ 5420395 h 5467529"/>
              <a:gd name="connsiteX27" fmla="*/ 1178350 w 2639504"/>
              <a:gd name="connsiteY27" fmla="*/ 5467529 h 5467529"/>
              <a:gd name="connsiteX28" fmla="*/ 1131216 w 2639504"/>
              <a:gd name="connsiteY28" fmla="*/ 5420395 h 5467529"/>
              <a:gd name="connsiteX29" fmla="*/ 1178350 w 2639504"/>
              <a:gd name="connsiteY29" fmla="*/ 5373261 h 5467529"/>
              <a:gd name="connsiteX30" fmla="*/ 895546 w 2639504"/>
              <a:gd name="connsiteY30" fmla="*/ 5373261 h 5467529"/>
              <a:gd name="connsiteX31" fmla="*/ 942680 w 2639504"/>
              <a:gd name="connsiteY31" fmla="*/ 5420395 h 5467529"/>
              <a:gd name="connsiteX32" fmla="*/ 895546 w 2639504"/>
              <a:gd name="connsiteY32" fmla="*/ 5467529 h 5467529"/>
              <a:gd name="connsiteX33" fmla="*/ 848412 w 2639504"/>
              <a:gd name="connsiteY33" fmla="*/ 5420395 h 5467529"/>
              <a:gd name="connsiteX34" fmla="*/ 895546 w 2639504"/>
              <a:gd name="connsiteY34" fmla="*/ 5373261 h 5467529"/>
              <a:gd name="connsiteX35" fmla="*/ 612742 w 2639504"/>
              <a:gd name="connsiteY35" fmla="*/ 5373261 h 5467529"/>
              <a:gd name="connsiteX36" fmla="*/ 659876 w 2639504"/>
              <a:gd name="connsiteY36" fmla="*/ 5420395 h 5467529"/>
              <a:gd name="connsiteX37" fmla="*/ 612742 w 2639504"/>
              <a:gd name="connsiteY37" fmla="*/ 5467529 h 5467529"/>
              <a:gd name="connsiteX38" fmla="*/ 565608 w 2639504"/>
              <a:gd name="connsiteY38" fmla="*/ 5420395 h 5467529"/>
              <a:gd name="connsiteX39" fmla="*/ 612742 w 2639504"/>
              <a:gd name="connsiteY39" fmla="*/ 5373261 h 5467529"/>
              <a:gd name="connsiteX40" fmla="*/ 329938 w 2639504"/>
              <a:gd name="connsiteY40" fmla="*/ 5373261 h 5467529"/>
              <a:gd name="connsiteX41" fmla="*/ 377072 w 2639504"/>
              <a:gd name="connsiteY41" fmla="*/ 5420395 h 5467529"/>
              <a:gd name="connsiteX42" fmla="*/ 329938 w 2639504"/>
              <a:gd name="connsiteY42" fmla="*/ 5467529 h 5467529"/>
              <a:gd name="connsiteX43" fmla="*/ 282804 w 2639504"/>
              <a:gd name="connsiteY43" fmla="*/ 5420395 h 5467529"/>
              <a:gd name="connsiteX44" fmla="*/ 329938 w 2639504"/>
              <a:gd name="connsiteY44" fmla="*/ 5373261 h 5467529"/>
              <a:gd name="connsiteX45" fmla="*/ 47134 w 2639504"/>
              <a:gd name="connsiteY45" fmla="*/ 5373261 h 5467529"/>
              <a:gd name="connsiteX46" fmla="*/ 94268 w 2639504"/>
              <a:gd name="connsiteY46" fmla="*/ 5420395 h 5467529"/>
              <a:gd name="connsiteX47" fmla="*/ 47134 w 2639504"/>
              <a:gd name="connsiteY47" fmla="*/ 5467529 h 5467529"/>
              <a:gd name="connsiteX48" fmla="*/ 0 w 2639504"/>
              <a:gd name="connsiteY48" fmla="*/ 5420395 h 5467529"/>
              <a:gd name="connsiteX49" fmla="*/ 47134 w 2639504"/>
              <a:gd name="connsiteY49" fmla="*/ 5373261 h 5467529"/>
              <a:gd name="connsiteX50" fmla="*/ 2592370 w 2639504"/>
              <a:gd name="connsiteY50" fmla="*/ 5090457 h 5467529"/>
              <a:gd name="connsiteX51" fmla="*/ 2639504 w 2639504"/>
              <a:gd name="connsiteY51" fmla="*/ 5137591 h 5467529"/>
              <a:gd name="connsiteX52" fmla="*/ 2592370 w 2639504"/>
              <a:gd name="connsiteY52" fmla="*/ 5184725 h 5467529"/>
              <a:gd name="connsiteX53" fmla="*/ 2545236 w 2639504"/>
              <a:gd name="connsiteY53" fmla="*/ 5137591 h 5467529"/>
              <a:gd name="connsiteX54" fmla="*/ 2592370 w 2639504"/>
              <a:gd name="connsiteY54" fmla="*/ 5090457 h 5467529"/>
              <a:gd name="connsiteX55" fmla="*/ 2309566 w 2639504"/>
              <a:gd name="connsiteY55" fmla="*/ 5090457 h 5467529"/>
              <a:gd name="connsiteX56" fmla="*/ 2356700 w 2639504"/>
              <a:gd name="connsiteY56" fmla="*/ 5137591 h 5467529"/>
              <a:gd name="connsiteX57" fmla="*/ 2309566 w 2639504"/>
              <a:gd name="connsiteY57" fmla="*/ 5184725 h 5467529"/>
              <a:gd name="connsiteX58" fmla="*/ 2262432 w 2639504"/>
              <a:gd name="connsiteY58" fmla="*/ 5137591 h 5467529"/>
              <a:gd name="connsiteX59" fmla="*/ 2309566 w 2639504"/>
              <a:gd name="connsiteY59" fmla="*/ 5090457 h 5467529"/>
              <a:gd name="connsiteX60" fmla="*/ 2026762 w 2639504"/>
              <a:gd name="connsiteY60" fmla="*/ 5090457 h 5467529"/>
              <a:gd name="connsiteX61" fmla="*/ 2073896 w 2639504"/>
              <a:gd name="connsiteY61" fmla="*/ 5137591 h 5467529"/>
              <a:gd name="connsiteX62" fmla="*/ 2026762 w 2639504"/>
              <a:gd name="connsiteY62" fmla="*/ 5184725 h 5467529"/>
              <a:gd name="connsiteX63" fmla="*/ 1979628 w 2639504"/>
              <a:gd name="connsiteY63" fmla="*/ 5137591 h 5467529"/>
              <a:gd name="connsiteX64" fmla="*/ 2026762 w 2639504"/>
              <a:gd name="connsiteY64" fmla="*/ 5090457 h 5467529"/>
              <a:gd name="connsiteX65" fmla="*/ 1743958 w 2639504"/>
              <a:gd name="connsiteY65" fmla="*/ 5090457 h 5467529"/>
              <a:gd name="connsiteX66" fmla="*/ 1791092 w 2639504"/>
              <a:gd name="connsiteY66" fmla="*/ 5137591 h 5467529"/>
              <a:gd name="connsiteX67" fmla="*/ 1743958 w 2639504"/>
              <a:gd name="connsiteY67" fmla="*/ 5184725 h 5467529"/>
              <a:gd name="connsiteX68" fmla="*/ 1696824 w 2639504"/>
              <a:gd name="connsiteY68" fmla="*/ 5137591 h 5467529"/>
              <a:gd name="connsiteX69" fmla="*/ 1743958 w 2639504"/>
              <a:gd name="connsiteY69" fmla="*/ 5090457 h 5467529"/>
              <a:gd name="connsiteX70" fmla="*/ 1461154 w 2639504"/>
              <a:gd name="connsiteY70" fmla="*/ 5090457 h 5467529"/>
              <a:gd name="connsiteX71" fmla="*/ 1508288 w 2639504"/>
              <a:gd name="connsiteY71" fmla="*/ 5137591 h 5467529"/>
              <a:gd name="connsiteX72" fmla="*/ 1461154 w 2639504"/>
              <a:gd name="connsiteY72" fmla="*/ 5184725 h 5467529"/>
              <a:gd name="connsiteX73" fmla="*/ 1414020 w 2639504"/>
              <a:gd name="connsiteY73" fmla="*/ 5137591 h 5467529"/>
              <a:gd name="connsiteX74" fmla="*/ 1461154 w 2639504"/>
              <a:gd name="connsiteY74" fmla="*/ 5090457 h 5467529"/>
              <a:gd name="connsiteX75" fmla="*/ 1178350 w 2639504"/>
              <a:gd name="connsiteY75" fmla="*/ 5090457 h 5467529"/>
              <a:gd name="connsiteX76" fmla="*/ 1225484 w 2639504"/>
              <a:gd name="connsiteY76" fmla="*/ 5137591 h 5467529"/>
              <a:gd name="connsiteX77" fmla="*/ 1178350 w 2639504"/>
              <a:gd name="connsiteY77" fmla="*/ 5184725 h 5467529"/>
              <a:gd name="connsiteX78" fmla="*/ 1131216 w 2639504"/>
              <a:gd name="connsiteY78" fmla="*/ 5137591 h 5467529"/>
              <a:gd name="connsiteX79" fmla="*/ 1178350 w 2639504"/>
              <a:gd name="connsiteY79" fmla="*/ 5090457 h 5467529"/>
              <a:gd name="connsiteX80" fmla="*/ 895546 w 2639504"/>
              <a:gd name="connsiteY80" fmla="*/ 5090457 h 5467529"/>
              <a:gd name="connsiteX81" fmla="*/ 942680 w 2639504"/>
              <a:gd name="connsiteY81" fmla="*/ 5137591 h 5467529"/>
              <a:gd name="connsiteX82" fmla="*/ 895546 w 2639504"/>
              <a:gd name="connsiteY82" fmla="*/ 5184725 h 5467529"/>
              <a:gd name="connsiteX83" fmla="*/ 848412 w 2639504"/>
              <a:gd name="connsiteY83" fmla="*/ 5137591 h 5467529"/>
              <a:gd name="connsiteX84" fmla="*/ 895546 w 2639504"/>
              <a:gd name="connsiteY84" fmla="*/ 5090457 h 5467529"/>
              <a:gd name="connsiteX85" fmla="*/ 612742 w 2639504"/>
              <a:gd name="connsiteY85" fmla="*/ 5090457 h 5467529"/>
              <a:gd name="connsiteX86" fmla="*/ 659876 w 2639504"/>
              <a:gd name="connsiteY86" fmla="*/ 5137591 h 5467529"/>
              <a:gd name="connsiteX87" fmla="*/ 612742 w 2639504"/>
              <a:gd name="connsiteY87" fmla="*/ 5184725 h 5467529"/>
              <a:gd name="connsiteX88" fmla="*/ 565608 w 2639504"/>
              <a:gd name="connsiteY88" fmla="*/ 5137591 h 5467529"/>
              <a:gd name="connsiteX89" fmla="*/ 612742 w 2639504"/>
              <a:gd name="connsiteY89" fmla="*/ 5090457 h 5467529"/>
              <a:gd name="connsiteX90" fmla="*/ 329938 w 2639504"/>
              <a:gd name="connsiteY90" fmla="*/ 5090457 h 5467529"/>
              <a:gd name="connsiteX91" fmla="*/ 377072 w 2639504"/>
              <a:gd name="connsiteY91" fmla="*/ 5137591 h 5467529"/>
              <a:gd name="connsiteX92" fmla="*/ 329938 w 2639504"/>
              <a:gd name="connsiteY92" fmla="*/ 5184725 h 5467529"/>
              <a:gd name="connsiteX93" fmla="*/ 282804 w 2639504"/>
              <a:gd name="connsiteY93" fmla="*/ 5137591 h 5467529"/>
              <a:gd name="connsiteX94" fmla="*/ 329938 w 2639504"/>
              <a:gd name="connsiteY94" fmla="*/ 5090457 h 5467529"/>
              <a:gd name="connsiteX95" fmla="*/ 47134 w 2639504"/>
              <a:gd name="connsiteY95" fmla="*/ 5090457 h 5467529"/>
              <a:gd name="connsiteX96" fmla="*/ 94268 w 2639504"/>
              <a:gd name="connsiteY96" fmla="*/ 5137591 h 5467529"/>
              <a:gd name="connsiteX97" fmla="*/ 47134 w 2639504"/>
              <a:gd name="connsiteY97" fmla="*/ 5184725 h 5467529"/>
              <a:gd name="connsiteX98" fmla="*/ 0 w 2639504"/>
              <a:gd name="connsiteY98" fmla="*/ 5137591 h 5467529"/>
              <a:gd name="connsiteX99" fmla="*/ 47134 w 2639504"/>
              <a:gd name="connsiteY99" fmla="*/ 5090457 h 5467529"/>
              <a:gd name="connsiteX100" fmla="*/ 2592370 w 2639504"/>
              <a:gd name="connsiteY100" fmla="*/ 4807653 h 5467529"/>
              <a:gd name="connsiteX101" fmla="*/ 2639504 w 2639504"/>
              <a:gd name="connsiteY101" fmla="*/ 4854787 h 5467529"/>
              <a:gd name="connsiteX102" fmla="*/ 2592370 w 2639504"/>
              <a:gd name="connsiteY102" fmla="*/ 4901921 h 5467529"/>
              <a:gd name="connsiteX103" fmla="*/ 2545236 w 2639504"/>
              <a:gd name="connsiteY103" fmla="*/ 4854787 h 5467529"/>
              <a:gd name="connsiteX104" fmla="*/ 2592370 w 2639504"/>
              <a:gd name="connsiteY104" fmla="*/ 4807653 h 5467529"/>
              <a:gd name="connsiteX105" fmla="*/ 2309566 w 2639504"/>
              <a:gd name="connsiteY105" fmla="*/ 4807653 h 5467529"/>
              <a:gd name="connsiteX106" fmla="*/ 2356700 w 2639504"/>
              <a:gd name="connsiteY106" fmla="*/ 4854787 h 5467529"/>
              <a:gd name="connsiteX107" fmla="*/ 2309566 w 2639504"/>
              <a:gd name="connsiteY107" fmla="*/ 4901921 h 5467529"/>
              <a:gd name="connsiteX108" fmla="*/ 2262432 w 2639504"/>
              <a:gd name="connsiteY108" fmla="*/ 4854787 h 5467529"/>
              <a:gd name="connsiteX109" fmla="*/ 2309566 w 2639504"/>
              <a:gd name="connsiteY109" fmla="*/ 4807653 h 5467529"/>
              <a:gd name="connsiteX110" fmla="*/ 2026762 w 2639504"/>
              <a:gd name="connsiteY110" fmla="*/ 4807653 h 5467529"/>
              <a:gd name="connsiteX111" fmla="*/ 2073896 w 2639504"/>
              <a:gd name="connsiteY111" fmla="*/ 4854787 h 5467529"/>
              <a:gd name="connsiteX112" fmla="*/ 2026762 w 2639504"/>
              <a:gd name="connsiteY112" fmla="*/ 4901921 h 5467529"/>
              <a:gd name="connsiteX113" fmla="*/ 1979628 w 2639504"/>
              <a:gd name="connsiteY113" fmla="*/ 4854787 h 5467529"/>
              <a:gd name="connsiteX114" fmla="*/ 2026762 w 2639504"/>
              <a:gd name="connsiteY114" fmla="*/ 4807653 h 5467529"/>
              <a:gd name="connsiteX115" fmla="*/ 1743958 w 2639504"/>
              <a:gd name="connsiteY115" fmla="*/ 4807653 h 5467529"/>
              <a:gd name="connsiteX116" fmla="*/ 1791092 w 2639504"/>
              <a:gd name="connsiteY116" fmla="*/ 4854787 h 5467529"/>
              <a:gd name="connsiteX117" fmla="*/ 1743958 w 2639504"/>
              <a:gd name="connsiteY117" fmla="*/ 4901921 h 5467529"/>
              <a:gd name="connsiteX118" fmla="*/ 1696824 w 2639504"/>
              <a:gd name="connsiteY118" fmla="*/ 4854787 h 5467529"/>
              <a:gd name="connsiteX119" fmla="*/ 1743958 w 2639504"/>
              <a:gd name="connsiteY119" fmla="*/ 4807653 h 5467529"/>
              <a:gd name="connsiteX120" fmla="*/ 1461154 w 2639504"/>
              <a:gd name="connsiteY120" fmla="*/ 4807653 h 5467529"/>
              <a:gd name="connsiteX121" fmla="*/ 1508288 w 2639504"/>
              <a:gd name="connsiteY121" fmla="*/ 4854787 h 5467529"/>
              <a:gd name="connsiteX122" fmla="*/ 1461154 w 2639504"/>
              <a:gd name="connsiteY122" fmla="*/ 4901921 h 5467529"/>
              <a:gd name="connsiteX123" fmla="*/ 1414020 w 2639504"/>
              <a:gd name="connsiteY123" fmla="*/ 4854787 h 5467529"/>
              <a:gd name="connsiteX124" fmla="*/ 1461154 w 2639504"/>
              <a:gd name="connsiteY124" fmla="*/ 4807653 h 5467529"/>
              <a:gd name="connsiteX125" fmla="*/ 1178350 w 2639504"/>
              <a:gd name="connsiteY125" fmla="*/ 4807653 h 5467529"/>
              <a:gd name="connsiteX126" fmla="*/ 1225484 w 2639504"/>
              <a:gd name="connsiteY126" fmla="*/ 4854787 h 5467529"/>
              <a:gd name="connsiteX127" fmla="*/ 1178350 w 2639504"/>
              <a:gd name="connsiteY127" fmla="*/ 4901921 h 5467529"/>
              <a:gd name="connsiteX128" fmla="*/ 1131216 w 2639504"/>
              <a:gd name="connsiteY128" fmla="*/ 4854787 h 5467529"/>
              <a:gd name="connsiteX129" fmla="*/ 1178350 w 2639504"/>
              <a:gd name="connsiteY129" fmla="*/ 4807653 h 5467529"/>
              <a:gd name="connsiteX130" fmla="*/ 895546 w 2639504"/>
              <a:gd name="connsiteY130" fmla="*/ 4807653 h 5467529"/>
              <a:gd name="connsiteX131" fmla="*/ 942680 w 2639504"/>
              <a:gd name="connsiteY131" fmla="*/ 4854787 h 5467529"/>
              <a:gd name="connsiteX132" fmla="*/ 895546 w 2639504"/>
              <a:gd name="connsiteY132" fmla="*/ 4901921 h 5467529"/>
              <a:gd name="connsiteX133" fmla="*/ 848412 w 2639504"/>
              <a:gd name="connsiteY133" fmla="*/ 4854787 h 5467529"/>
              <a:gd name="connsiteX134" fmla="*/ 895546 w 2639504"/>
              <a:gd name="connsiteY134" fmla="*/ 4807653 h 5467529"/>
              <a:gd name="connsiteX135" fmla="*/ 612742 w 2639504"/>
              <a:gd name="connsiteY135" fmla="*/ 4807653 h 5467529"/>
              <a:gd name="connsiteX136" fmla="*/ 659876 w 2639504"/>
              <a:gd name="connsiteY136" fmla="*/ 4854787 h 5467529"/>
              <a:gd name="connsiteX137" fmla="*/ 612742 w 2639504"/>
              <a:gd name="connsiteY137" fmla="*/ 4901921 h 5467529"/>
              <a:gd name="connsiteX138" fmla="*/ 565608 w 2639504"/>
              <a:gd name="connsiteY138" fmla="*/ 4854787 h 5467529"/>
              <a:gd name="connsiteX139" fmla="*/ 612742 w 2639504"/>
              <a:gd name="connsiteY139" fmla="*/ 4807653 h 5467529"/>
              <a:gd name="connsiteX140" fmla="*/ 329938 w 2639504"/>
              <a:gd name="connsiteY140" fmla="*/ 4807653 h 5467529"/>
              <a:gd name="connsiteX141" fmla="*/ 377072 w 2639504"/>
              <a:gd name="connsiteY141" fmla="*/ 4854787 h 5467529"/>
              <a:gd name="connsiteX142" fmla="*/ 329938 w 2639504"/>
              <a:gd name="connsiteY142" fmla="*/ 4901921 h 5467529"/>
              <a:gd name="connsiteX143" fmla="*/ 282804 w 2639504"/>
              <a:gd name="connsiteY143" fmla="*/ 4854787 h 5467529"/>
              <a:gd name="connsiteX144" fmla="*/ 329938 w 2639504"/>
              <a:gd name="connsiteY144" fmla="*/ 4807653 h 5467529"/>
              <a:gd name="connsiteX145" fmla="*/ 47134 w 2639504"/>
              <a:gd name="connsiteY145" fmla="*/ 4807653 h 5467529"/>
              <a:gd name="connsiteX146" fmla="*/ 94268 w 2639504"/>
              <a:gd name="connsiteY146" fmla="*/ 4854787 h 5467529"/>
              <a:gd name="connsiteX147" fmla="*/ 47134 w 2639504"/>
              <a:gd name="connsiteY147" fmla="*/ 4901921 h 5467529"/>
              <a:gd name="connsiteX148" fmla="*/ 0 w 2639504"/>
              <a:gd name="connsiteY148" fmla="*/ 4854787 h 5467529"/>
              <a:gd name="connsiteX149" fmla="*/ 47134 w 2639504"/>
              <a:gd name="connsiteY149" fmla="*/ 4807653 h 5467529"/>
              <a:gd name="connsiteX150" fmla="*/ 2592370 w 2639504"/>
              <a:gd name="connsiteY150" fmla="*/ 4524849 h 5467529"/>
              <a:gd name="connsiteX151" fmla="*/ 2639504 w 2639504"/>
              <a:gd name="connsiteY151" fmla="*/ 4571983 h 5467529"/>
              <a:gd name="connsiteX152" fmla="*/ 2592370 w 2639504"/>
              <a:gd name="connsiteY152" fmla="*/ 4619117 h 5467529"/>
              <a:gd name="connsiteX153" fmla="*/ 2545236 w 2639504"/>
              <a:gd name="connsiteY153" fmla="*/ 4571983 h 5467529"/>
              <a:gd name="connsiteX154" fmla="*/ 2592370 w 2639504"/>
              <a:gd name="connsiteY154" fmla="*/ 4524849 h 5467529"/>
              <a:gd name="connsiteX155" fmla="*/ 2309566 w 2639504"/>
              <a:gd name="connsiteY155" fmla="*/ 4524849 h 5467529"/>
              <a:gd name="connsiteX156" fmla="*/ 2356700 w 2639504"/>
              <a:gd name="connsiteY156" fmla="*/ 4571983 h 5467529"/>
              <a:gd name="connsiteX157" fmla="*/ 2309566 w 2639504"/>
              <a:gd name="connsiteY157" fmla="*/ 4619117 h 5467529"/>
              <a:gd name="connsiteX158" fmla="*/ 2262432 w 2639504"/>
              <a:gd name="connsiteY158" fmla="*/ 4571983 h 5467529"/>
              <a:gd name="connsiteX159" fmla="*/ 2309566 w 2639504"/>
              <a:gd name="connsiteY159" fmla="*/ 4524849 h 5467529"/>
              <a:gd name="connsiteX160" fmla="*/ 2026762 w 2639504"/>
              <a:gd name="connsiteY160" fmla="*/ 4524849 h 5467529"/>
              <a:gd name="connsiteX161" fmla="*/ 2073896 w 2639504"/>
              <a:gd name="connsiteY161" fmla="*/ 4571983 h 5467529"/>
              <a:gd name="connsiteX162" fmla="*/ 2026762 w 2639504"/>
              <a:gd name="connsiteY162" fmla="*/ 4619117 h 5467529"/>
              <a:gd name="connsiteX163" fmla="*/ 1979628 w 2639504"/>
              <a:gd name="connsiteY163" fmla="*/ 4571983 h 5467529"/>
              <a:gd name="connsiteX164" fmla="*/ 2026762 w 2639504"/>
              <a:gd name="connsiteY164" fmla="*/ 4524849 h 5467529"/>
              <a:gd name="connsiteX165" fmla="*/ 1743958 w 2639504"/>
              <a:gd name="connsiteY165" fmla="*/ 4524849 h 5467529"/>
              <a:gd name="connsiteX166" fmla="*/ 1791092 w 2639504"/>
              <a:gd name="connsiteY166" fmla="*/ 4571983 h 5467529"/>
              <a:gd name="connsiteX167" fmla="*/ 1743958 w 2639504"/>
              <a:gd name="connsiteY167" fmla="*/ 4619117 h 5467529"/>
              <a:gd name="connsiteX168" fmla="*/ 1696824 w 2639504"/>
              <a:gd name="connsiteY168" fmla="*/ 4571983 h 5467529"/>
              <a:gd name="connsiteX169" fmla="*/ 1743958 w 2639504"/>
              <a:gd name="connsiteY169" fmla="*/ 4524849 h 5467529"/>
              <a:gd name="connsiteX170" fmla="*/ 1461154 w 2639504"/>
              <a:gd name="connsiteY170" fmla="*/ 4524849 h 5467529"/>
              <a:gd name="connsiteX171" fmla="*/ 1508288 w 2639504"/>
              <a:gd name="connsiteY171" fmla="*/ 4571983 h 5467529"/>
              <a:gd name="connsiteX172" fmla="*/ 1461154 w 2639504"/>
              <a:gd name="connsiteY172" fmla="*/ 4619117 h 5467529"/>
              <a:gd name="connsiteX173" fmla="*/ 1414020 w 2639504"/>
              <a:gd name="connsiteY173" fmla="*/ 4571983 h 5467529"/>
              <a:gd name="connsiteX174" fmla="*/ 1461154 w 2639504"/>
              <a:gd name="connsiteY174" fmla="*/ 4524849 h 5467529"/>
              <a:gd name="connsiteX175" fmla="*/ 1178350 w 2639504"/>
              <a:gd name="connsiteY175" fmla="*/ 4524849 h 5467529"/>
              <a:gd name="connsiteX176" fmla="*/ 1225484 w 2639504"/>
              <a:gd name="connsiteY176" fmla="*/ 4571983 h 5467529"/>
              <a:gd name="connsiteX177" fmla="*/ 1178350 w 2639504"/>
              <a:gd name="connsiteY177" fmla="*/ 4619117 h 5467529"/>
              <a:gd name="connsiteX178" fmla="*/ 1131216 w 2639504"/>
              <a:gd name="connsiteY178" fmla="*/ 4571983 h 5467529"/>
              <a:gd name="connsiteX179" fmla="*/ 1178350 w 2639504"/>
              <a:gd name="connsiteY179" fmla="*/ 4524849 h 5467529"/>
              <a:gd name="connsiteX180" fmla="*/ 895546 w 2639504"/>
              <a:gd name="connsiteY180" fmla="*/ 4524849 h 5467529"/>
              <a:gd name="connsiteX181" fmla="*/ 942680 w 2639504"/>
              <a:gd name="connsiteY181" fmla="*/ 4571983 h 5467529"/>
              <a:gd name="connsiteX182" fmla="*/ 895546 w 2639504"/>
              <a:gd name="connsiteY182" fmla="*/ 4619117 h 5467529"/>
              <a:gd name="connsiteX183" fmla="*/ 848412 w 2639504"/>
              <a:gd name="connsiteY183" fmla="*/ 4571983 h 5467529"/>
              <a:gd name="connsiteX184" fmla="*/ 895546 w 2639504"/>
              <a:gd name="connsiteY184" fmla="*/ 4524849 h 5467529"/>
              <a:gd name="connsiteX185" fmla="*/ 612742 w 2639504"/>
              <a:gd name="connsiteY185" fmla="*/ 4524849 h 5467529"/>
              <a:gd name="connsiteX186" fmla="*/ 659876 w 2639504"/>
              <a:gd name="connsiteY186" fmla="*/ 4571983 h 5467529"/>
              <a:gd name="connsiteX187" fmla="*/ 612742 w 2639504"/>
              <a:gd name="connsiteY187" fmla="*/ 4619117 h 5467529"/>
              <a:gd name="connsiteX188" fmla="*/ 565608 w 2639504"/>
              <a:gd name="connsiteY188" fmla="*/ 4571983 h 5467529"/>
              <a:gd name="connsiteX189" fmla="*/ 612742 w 2639504"/>
              <a:gd name="connsiteY189" fmla="*/ 4524849 h 5467529"/>
              <a:gd name="connsiteX190" fmla="*/ 329938 w 2639504"/>
              <a:gd name="connsiteY190" fmla="*/ 4524849 h 5467529"/>
              <a:gd name="connsiteX191" fmla="*/ 377072 w 2639504"/>
              <a:gd name="connsiteY191" fmla="*/ 4571983 h 5467529"/>
              <a:gd name="connsiteX192" fmla="*/ 329938 w 2639504"/>
              <a:gd name="connsiteY192" fmla="*/ 4619117 h 5467529"/>
              <a:gd name="connsiteX193" fmla="*/ 282804 w 2639504"/>
              <a:gd name="connsiteY193" fmla="*/ 4571983 h 5467529"/>
              <a:gd name="connsiteX194" fmla="*/ 329938 w 2639504"/>
              <a:gd name="connsiteY194" fmla="*/ 4524849 h 5467529"/>
              <a:gd name="connsiteX195" fmla="*/ 47134 w 2639504"/>
              <a:gd name="connsiteY195" fmla="*/ 4524849 h 5467529"/>
              <a:gd name="connsiteX196" fmla="*/ 94268 w 2639504"/>
              <a:gd name="connsiteY196" fmla="*/ 4571983 h 5467529"/>
              <a:gd name="connsiteX197" fmla="*/ 47134 w 2639504"/>
              <a:gd name="connsiteY197" fmla="*/ 4619117 h 5467529"/>
              <a:gd name="connsiteX198" fmla="*/ 0 w 2639504"/>
              <a:gd name="connsiteY198" fmla="*/ 4571983 h 5467529"/>
              <a:gd name="connsiteX199" fmla="*/ 47134 w 2639504"/>
              <a:gd name="connsiteY199" fmla="*/ 4524849 h 5467529"/>
              <a:gd name="connsiteX200" fmla="*/ 2592370 w 2639504"/>
              <a:gd name="connsiteY200" fmla="*/ 4242045 h 5467529"/>
              <a:gd name="connsiteX201" fmla="*/ 2639504 w 2639504"/>
              <a:gd name="connsiteY201" fmla="*/ 4289179 h 5467529"/>
              <a:gd name="connsiteX202" fmla="*/ 2592370 w 2639504"/>
              <a:gd name="connsiteY202" fmla="*/ 4336313 h 5467529"/>
              <a:gd name="connsiteX203" fmla="*/ 2545236 w 2639504"/>
              <a:gd name="connsiteY203" fmla="*/ 4289179 h 5467529"/>
              <a:gd name="connsiteX204" fmla="*/ 2592370 w 2639504"/>
              <a:gd name="connsiteY204" fmla="*/ 4242045 h 5467529"/>
              <a:gd name="connsiteX205" fmla="*/ 2309566 w 2639504"/>
              <a:gd name="connsiteY205" fmla="*/ 4242045 h 5467529"/>
              <a:gd name="connsiteX206" fmla="*/ 2356700 w 2639504"/>
              <a:gd name="connsiteY206" fmla="*/ 4289179 h 5467529"/>
              <a:gd name="connsiteX207" fmla="*/ 2309566 w 2639504"/>
              <a:gd name="connsiteY207" fmla="*/ 4336313 h 5467529"/>
              <a:gd name="connsiteX208" fmla="*/ 2262432 w 2639504"/>
              <a:gd name="connsiteY208" fmla="*/ 4289179 h 5467529"/>
              <a:gd name="connsiteX209" fmla="*/ 2309566 w 2639504"/>
              <a:gd name="connsiteY209" fmla="*/ 4242045 h 5467529"/>
              <a:gd name="connsiteX210" fmla="*/ 2026762 w 2639504"/>
              <a:gd name="connsiteY210" fmla="*/ 4242045 h 5467529"/>
              <a:gd name="connsiteX211" fmla="*/ 2073896 w 2639504"/>
              <a:gd name="connsiteY211" fmla="*/ 4289179 h 5467529"/>
              <a:gd name="connsiteX212" fmla="*/ 2026762 w 2639504"/>
              <a:gd name="connsiteY212" fmla="*/ 4336313 h 5467529"/>
              <a:gd name="connsiteX213" fmla="*/ 1979628 w 2639504"/>
              <a:gd name="connsiteY213" fmla="*/ 4289179 h 5467529"/>
              <a:gd name="connsiteX214" fmla="*/ 2026762 w 2639504"/>
              <a:gd name="connsiteY214" fmla="*/ 4242045 h 5467529"/>
              <a:gd name="connsiteX215" fmla="*/ 1743958 w 2639504"/>
              <a:gd name="connsiteY215" fmla="*/ 4242045 h 5467529"/>
              <a:gd name="connsiteX216" fmla="*/ 1791092 w 2639504"/>
              <a:gd name="connsiteY216" fmla="*/ 4289179 h 5467529"/>
              <a:gd name="connsiteX217" fmla="*/ 1743958 w 2639504"/>
              <a:gd name="connsiteY217" fmla="*/ 4336313 h 5467529"/>
              <a:gd name="connsiteX218" fmla="*/ 1696824 w 2639504"/>
              <a:gd name="connsiteY218" fmla="*/ 4289179 h 5467529"/>
              <a:gd name="connsiteX219" fmla="*/ 1743958 w 2639504"/>
              <a:gd name="connsiteY219" fmla="*/ 4242045 h 5467529"/>
              <a:gd name="connsiteX220" fmla="*/ 1461154 w 2639504"/>
              <a:gd name="connsiteY220" fmla="*/ 4242045 h 5467529"/>
              <a:gd name="connsiteX221" fmla="*/ 1508288 w 2639504"/>
              <a:gd name="connsiteY221" fmla="*/ 4289179 h 5467529"/>
              <a:gd name="connsiteX222" fmla="*/ 1461154 w 2639504"/>
              <a:gd name="connsiteY222" fmla="*/ 4336313 h 5467529"/>
              <a:gd name="connsiteX223" fmla="*/ 1414020 w 2639504"/>
              <a:gd name="connsiteY223" fmla="*/ 4289179 h 5467529"/>
              <a:gd name="connsiteX224" fmla="*/ 1461154 w 2639504"/>
              <a:gd name="connsiteY224" fmla="*/ 4242045 h 5467529"/>
              <a:gd name="connsiteX225" fmla="*/ 1178350 w 2639504"/>
              <a:gd name="connsiteY225" fmla="*/ 4242045 h 5467529"/>
              <a:gd name="connsiteX226" fmla="*/ 1225484 w 2639504"/>
              <a:gd name="connsiteY226" fmla="*/ 4289179 h 5467529"/>
              <a:gd name="connsiteX227" fmla="*/ 1178350 w 2639504"/>
              <a:gd name="connsiteY227" fmla="*/ 4336313 h 5467529"/>
              <a:gd name="connsiteX228" fmla="*/ 1131216 w 2639504"/>
              <a:gd name="connsiteY228" fmla="*/ 4289179 h 5467529"/>
              <a:gd name="connsiteX229" fmla="*/ 1178350 w 2639504"/>
              <a:gd name="connsiteY229" fmla="*/ 4242045 h 5467529"/>
              <a:gd name="connsiteX230" fmla="*/ 895546 w 2639504"/>
              <a:gd name="connsiteY230" fmla="*/ 4242045 h 5467529"/>
              <a:gd name="connsiteX231" fmla="*/ 942680 w 2639504"/>
              <a:gd name="connsiteY231" fmla="*/ 4289179 h 5467529"/>
              <a:gd name="connsiteX232" fmla="*/ 895546 w 2639504"/>
              <a:gd name="connsiteY232" fmla="*/ 4336313 h 5467529"/>
              <a:gd name="connsiteX233" fmla="*/ 848412 w 2639504"/>
              <a:gd name="connsiteY233" fmla="*/ 4289179 h 5467529"/>
              <a:gd name="connsiteX234" fmla="*/ 895546 w 2639504"/>
              <a:gd name="connsiteY234" fmla="*/ 4242045 h 5467529"/>
              <a:gd name="connsiteX235" fmla="*/ 612742 w 2639504"/>
              <a:gd name="connsiteY235" fmla="*/ 4242045 h 5467529"/>
              <a:gd name="connsiteX236" fmla="*/ 659876 w 2639504"/>
              <a:gd name="connsiteY236" fmla="*/ 4289179 h 5467529"/>
              <a:gd name="connsiteX237" fmla="*/ 612742 w 2639504"/>
              <a:gd name="connsiteY237" fmla="*/ 4336313 h 5467529"/>
              <a:gd name="connsiteX238" fmla="*/ 565608 w 2639504"/>
              <a:gd name="connsiteY238" fmla="*/ 4289179 h 5467529"/>
              <a:gd name="connsiteX239" fmla="*/ 612742 w 2639504"/>
              <a:gd name="connsiteY239" fmla="*/ 4242045 h 5467529"/>
              <a:gd name="connsiteX240" fmla="*/ 329938 w 2639504"/>
              <a:gd name="connsiteY240" fmla="*/ 4242045 h 5467529"/>
              <a:gd name="connsiteX241" fmla="*/ 377072 w 2639504"/>
              <a:gd name="connsiteY241" fmla="*/ 4289179 h 5467529"/>
              <a:gd name="connsiteX242" fmla="*/ 329938 w 2639504"/>
              <a:gd name="connsiteY242" fmla="*/ 4336313 h 5467529"/>
              <a:gd name="connsiteX243" fmla="*/ 282804 w 2639504"/>
              <a:gd name="connsiteY243" fmla="*/ 4289179 h 5467529"/>
              <a:gd name="connsiteX244" fmla="*/ 329938 w 2639504"/>
              <a:gd name="connsiteY244" fmla="*/ 4242045 h 5467529"/>
              <a:gd name="connsiteX245" fmla="*/ 47134 w 2639504"/>
              <a:gd name="connsiteY245" fmla="*/ 4242045 h 5467529"/>
              <a:gd name="connsiteX246" fmla="*/ 94268 w 2639504"/>
              <a:gd name="connsiteY246" fmla="*/ 4289179 h 5467529"/>
              <a:gd name="connsiteX247" fmla="*/ 47134 w 2639504"/>
              <a:gd name="connsiteY247" fmla="*/ 4336313 h 5467529"/>
              <a:gd name="connsiteX248" fmla="*/ 0 w 2639504"/>
              <a:gd name="connsiteY248" fmla="*/ 4289179 h 5467529"/>
              <a:gd name="connsiteX249" fmla="*/ 47134 w 2639504"/>
              <a:gd name="connsiteY249" fmla="*/ 4242045 h 5467529"/>
              <a:gd name="connsiteX250" fmla="*/ 2592370 w 2639504"/>
              <a:gd name="connsiteY250" fmla="*/ 3959241 h 5467529"/>
              <a:gd name="connsiteX251" fmla="*/ 2639504 w 2639504"/>
              <a:gd name="connsiteY251" fmla="*/ 4006375 h 5467529"/>
              <a:gd name="connsiteX252" fmla="*/ 2592370 w 2639504"/>
              <a:gd name="connsiteY252" fmla="*/ 4053509 h 5467529"/>
              <a:gd name="connsiteX253" fmla="*/ 2545236 w 2639504"/>
              <a:gd name="connsiteY253" fmla="*/ 4006375 h 5467529"/>
              <a:gd name="connsiteX254" fmla="*/ 2592370 w 2639504"/>
              <a:gd name="connsiteY254" fmla="*/ 3959241 h 5467529"/>
              <a:gd name="connsiteX255" fmla="*/ 2309566 w 2639504"/>
              <a:gd name="connsiteY255" fmla="*/ 3959241 h 5467529"/>
              <a:gd name="connsiteX256" fmla="*/ 2356700 w 2639504"/>
              <a:gd name="connsiteY256" fmla="*/ 4006375 h 5467529"/>
              <a:gd name="connsiteX257" fmla="*/ 2309566 w 2639504"/>
              <a:gd name="connsiteY257" fmla="*/ 4053509 h 5467529"/>
              <a:gd name="connsiteX258" fmla="*/ 2262432 w 2639504"/>
              <a:gd name="connsiteY258" fmla="*/ 4006375 h 5467529"/>
              <a:gd name="connsiteX259" fmla="*/ 2309566 w 2639504"/>
              <a:gd name="connsiteY259" fmla="*/ 3959241 h 5467529"/>
              <a:gd name="connsiteX260" fmla="*/ 2026762 w 2639504"/>
              <a:gd name="connsiteY260" fmla="*/ 3959241 h 5467529"/>
              <a:gd name="connsiteX261" fmla="*/ 2073896 w 2639504"/>
              <a:gd name="connsiteY261" fmla="*/ 4006375 h 5467529"/>
              <a:gd name="connsiteX262" fmla="*/ 2026762 w 2639504"/>
              <a:gd name="connsiteY262" fmla="*/ 4053509 h 5467529"/>
              <a:gd name="connsiteX263" fmla="*/ 1979628 w 2639504"/>
              <a:gd name="connsiteY263" fmla="*/ 4006375 h 5467529"/>
              <a:gd name="connsiteX264" fmla="*/ 2026762 w 2639504"/>
              <a:gd name="connsiteY264" fmla="*/ 3959241 h 5467529"/>
              <a:gd name="connsiteX265" fmla="*/ 1743958 w 2639504"/>
              <a:gd name="connsiteY265" fmla="*/ 3959241 h 5467529"/>
              <a:gd name="connsiteX266" fmla="*/ 1791092 w 2639504"/>
              <a:gd name="connsiteY266" fmla="*/ 4006375 h 5467529"/>
              <a:gd name="connsiteX267" fmla="*/ 1743958 w 2639504"/>
              <a:gd name="connsiteY267" fmla="*/ 4053509 h 5467529"/>
              <a:gd name="connsiteX268" fmla="*/ 1696824 w 2639504"/>
              <a:gd name="connsiteY268" fmla="*/ 4006375 h 5467529"/>
              <a:gd name="connsiteX269" fmla="*/ 1743958 w 2639504"/>
              <a:gd name="connsiteY269" fmla="*/ 3959241 h 5467529"/>
              <a:gd name="connsiteX270" fmla="*/ 1461154 w 2639504"/>
              <a:gd name="connsiteY270" fmla="*/ 3959241 h 5467529"/>
              <a:gd name="connsiteX271" fmla="*/ 1508288 w 2639504"/>
              <a:gd name="connsiteY271" fmla="*/ 4006375 h 5467529"/>
              <a:gd name="connsiteX272" fmla="*/ 1461154 w 2639504"/>
              <a:gd name="connsiteY272" fmla="*/ 4053509 h 5467529"/>
              <a:gd name="connsiteX273" fmla="*/ 1414020 w 2639504"/>
              <a:gd name="connsiteY273" fmla="*/ 4006375 h 5467529"/>
              <a:gd name="connsiteX274" fmla="*/ 1461154 w 2639504"/>
              <a:gd name="connsiteY274" fmla="*/ 3959241 h 5467529"/>
              <a:gd name="connsiteX275" fmla="*/ 1178350 w 2639504"/>
              <a:gd name="connsiteY275" fmla="*/ 3959241 h 5467529"/>
              <a:gd name="connsiteX276" fmla="*/ 1225484 w 2639504"/>
              <a:gd name="connsiteY276" fmla="*/ 4006375 h 5467529"/>
              <a:gd name="connsiteX277" fmla="*/ 1178350 w 2639504"/>
              <a:gd name="connsiteY277" fmla="*/ 4053509 h 5467529"/>
              <a:gd name="connsiteX278" fmla="*/ 1131216 w 2639504"/>
              <a:gd name="connsiteY278" fmla="*/ 4006375 h 5467529"/>
              <a:gd name="connsiteX279" fmla="*/ 1178350 w 2639504"/>
              <a:gd name="connsiteY279" fmla="*/ 3959241 h 5467529"/>
              <a:gd name="connsiteX280" fmla="*/ 895546 w 2639504"/>
              <a:gd name="connsiteY280" fmla="*/ 3959241 h 5467529"/>
              <a:gd name="connsiteX281" fmla="*/ 942680 w 2639504"/>
              <a:gd name="connsiteY281" fmla="*/ 4006375 h 5467529"/>
              <a:gd name="connsiteX282" fmla="*/ 895546 w 2639504"/>
              <a:gd name="connsiteY282" fmla="*/ 4053509 h 5467529"/>
              <a:gd name="connsiteX283" fmla="*/ 848412 w 2639504"/>
              <a:gd name="connsiteY283" fmla="*/ 4006375 h 5467529"/>
              <a:gd name="connsiteX284" fmla="*/ 895546 w 2639504"/>
              <a:gd name="connsiteY284" fmla="*/ 3959241 h 5467529"/>
              <a:gd name="connsiteX285" fmla="*/ 612742 w 2639504"/>
              <a:gd name="connsiteY285" fmla="*/ 3959241 h 5467529"/>
              <a:gd name="connsiteX286" fmla="*/ 659876 w 2639504"/>
              <a:gd name="connsiteY286" fmla="*/ 4006375 h 5467529"/>
              <a:gd name="connsiteX287" fmla="*/ 612742 w 2639504"/>
              <a:gd name="connsiteY287" fmla="*/ 4053509 h 5467529"/>
              <a:gd name="connsiteX288" fmla="*/ 565608 w 2639504"/>
              <a:gd name="connsiteY288" fmla="*/ 4006375 h 5467529"/>
              <a:gd name="connsiteX289" fmla="*/ 612742 w 2639504"/>
              <a:gd name="connsiteY289" fmla="*/ 3959241 h 5467529"/>
              <a:gd name="connsiteX290" fmla="*/ 329938 w 2639504"/>
              <a:gd name="connsiteY290" fmla="*/ 3959241 h 5467529"/>
              <a:gd name="connsiteX291" fmla="*/ 377072 w 2639504"/>
              <a:gd name="connsiteY291" fmla="*/ 4006375 h 5467529"/>
              <a:gd name="connsiteX292" fmla="*/ 329938 w 2639504"/>
              <a:gd name="connsiteY292" fmla="*/ 4053509 h 5467529"/>
              <a:gd name="connsiteX293" fmla="*/ 282804 w 2639504"/>
              <a:gd name="connsiteY293" fmla="*/ 4006375 h 5467529"/>
              <a:gd name="connsiteX294" fmla="*/ 329938 w 2639504"/>
              <a:gd name="connsiteY294" fmla="*/ 3959241 h 5467529"/>
              <a:gd name="connsiteX295" fmla="*/ 47134 w 2639504"/>
              <a:gd name="connsiteY295" fmla="*/ 3959241 h 5467529"/>
              <a:gd name="connsiteX296" fmla="*/ 94268 w 2639504"/>
              <a:gd name="connsiteY296" fmla="*/ 4006375 h 5467529"/>
              <a:gd name="connsiteX297" fmla="*/ 47134 w 2639504"/>
              <a:gd name="connsiteY297" fmla="*/ 4053509 h 5467529"/>
              <a:gd name="connsiteX298" fmla="*/ 0 w 2639504"/>
              <a:gd name="connsiteY298" fmla="*/ 4006375 h 5467529"/>
              <a:gd name="connsiteX299" fmla="*/ 47134 w 2639504"/>
              <a:gd name="connsiteY299" fmla="*/ 3959241 h 5467529"/>
              <a:gd name="connsiteX300" fmla="*/ 2592370 w 2639504"/>
              <a:gd name="connsiteY300" fmla="*/ 3676437 h 5467529"/>
              <a:gd name="connsiteX301" fmla="*/ 2639504 w 2639504"/>
              <a:gd name="connsiteY301" fmla="*/ 3723571 h 5467529"/>
              <a:gd name="connsiteX302" fmla="*/ 2592370 w 2639504"/>
              <a:gd name="connsiteY302" fmla="*/ 3770705 h 5467529"/>
              <a:gd name="connsiteX303" fmla="*/ 2545236 w 2639504"/>
              <a:gd name="connsiteY303" fmla="*/ 3723571 h 5467529"/>
              <a:gd name="connsiteX304" fmla="*/ 2592370 w 2639504"/>
              <a:gd name="connsiteY304" fmla="*/ 3676437 h 5467529"/>
              <a:gd name="connsiteX305" fmla="*/ 2309566 w 2639504"/>
              <a:gd name="connsiteY305" fmla="*/ 3676437 h 5467529"/>
              <a:gd name="connsiteX306" fmla="*/ 2356700 w 2639504"/>
              <a:gd name="connsiteY306" fmla="*/ 3723571 h 5467529"/>
              <a:gd name="connsiteX307" fmla="*/ 2309566 w 2639504"/>
              <a:gd name="connsiteY307" fmla="*/ 3770705 h 5467529"/>
              <a:gd name="connsiteX308" fmla="*/ 2262432 w 2639504"/>
              <a:gd name="connsiteY308" fmla="*/ 3723571 h 5467529"/>
              <a:gd name="connsiteX309" fmla="*/ 2309566 w 2639504"/>
              <a:gd name="connsiteY309" fmla="*/ 3676437 h 5467529"/>
              <a:gd name="connsiteX310" fmla="*/ 2026762 w 2639504"/>
              <a:gd name="connsiteY310" fmla="*/ 3676437 h 5467529"/>
              <a:gd name="connsiteX311" fmla="*/ 2073896 w 2639504"/>
              <a:gd name="connsiteY311" fmla="*/ 3723571 h 5467529"/>
              <a:gd name="connsiteX312" fmla="*/ 2026762 w 2639504"/>
              <a:gd name="connsiteY312" fmla="*/ 3770705 h 5467529"/>
              <a:gd name="connsiteX313" fmla="*/ 1979628 w 2639504"/>
              <a:gd name="connsiteY313" fmla="*/ 3723571 h 5467529"/>
              <a:gd name="connsiteX314" fmla="*/ 2026762 w 2639504"/>
              <a:gd name="connsiteY314" fmla="*/ 3676437 h 5467529"/>
              <a:gd name="connsiteX315" fmla="*/ 1743958 w 2639504"/>
              <a:gd name="connsiteY315" fmla="*/ 3676437 h 5467529"/>
              <a:gd name="connsiteX316" fmla="*/ 1791092 w 2639504"/>
              <a:gd name="connsiteY316" fmla="*/ 3723571 h 5467529"/>
              <a:gd name="connsiteX317" fmla="*/ 1743958 w 2639504"/>
              <a:gd name="connsiteY317" fmla="*/ 3770705 h 5467529"/>
              <a:gd name="connsiteX318" fmla="*/ 1696824 w 2639504"/>
              <a:gd name="connsiteY318" fmla="*/ 3723571 h 5467529"/>
              <a:gd name="connsiteX319" fmla="*/ 1743958 w 2639504"/>
              <a:gd name="connsiteY319" fmla="*/ 3676437 h 5467529"/>
              <a:gd name="connsiteX320" fmla="*/ 1461154 w 2639504"/>
              <a:gd name="connsiteY320" fmla="*/ 3676437 h 5467529"/>
              <a:gd name="connsiteX321" fmla="*/ 1508288 w 2639504"/>
              <a:gd name="connsiteY321" fmla="*/ 3723571 h 5467529"/>
              <a:gd name="connsiteX322" fmla="*/ 1461154 w 2639504"/>
              <a:gd name="connsiteY322" fmla="*/ 3770705 h 5467529"/>
              <a:gd name="connsiteX323" fmla="*/ 1414020 w 2639504"/>
              <a:gd name="connsiteY323" fmla="*/ 3723571 h 5467529"/>
              <a:gd name="connsiteX324" fmla="*/ 1461154 w 2639504"/>
              <a:gd name="connsiteY324" fmla="*/ 3676437 h 5467529"/>
              <a:gd name="connsiteX325" fmla="*/ 1178350 w 2639504"/>
              <a:gd name="connsiteY325" fmla="*/ 3676437 h 5467529"/>
              <a:gd name="connsiteX326" fmla="*/ 1225484 w 2639504"/>
              <a:gd name="connsiteY326" fmla="*/ 3723571 h 5467529"/>
              <a:gd name="connsiteX327" fmla="*/ 1178350 w 2639504"/>
              <a:gd name="connsiteY327" fmla="*/ 3770705 h 5467529"/>
              <a:gd name="connsiteX328" fmla="*/ 1131216 w 2639504"/>
              <a:gd name="connsiteY328" fmla="*/ 3723571 h 5467529"/>
              <a:gd name="connsiteX329" fmla="*/ 1178350 w 2639504"/>
              <a:gd name="connsiteY329" fmla="*/ 3676437 h 5467529"/>
              <a:gd name="connsiteX330" fmla="*/ 895546 w 2639504"/>
              <a:gd name="connsiteY330" fmla="*/ 3676437 h 5467529"/>
              <a:gd name="connsiteX331" fmla="*/ 942680 w 2639504"/>
              <a:gd name="connsiteY331" fmla="*/ 3723571 h 5467529"/>
              <a:gd name="connsiteX332" fmla="*/ 895546 w 2639504"/>
              <a:gd name="connsiteY332" fmla="*/ 3770705 h 5467529"/>
              <a:gd name="connsiteX333" fmla="*/ 848412 w 2639504"/>
              <a:gd name="connsiteY333" fmla="*/ 3723571 h 5467529"/>
              <a:gd name="connsiteX334" fmla="*/ 895546 w 2639504"/>
              <a:gd name="connsiteY334" fmla="*/ 3676437 h 5467529"/>
              <a:gd name="connsiteX335" fmla="*/ 612742 w 2639504"/>
              <a:gd name="connsiteY335" fmla="*/ 3676437 h 5467529"/>
              <a:gd name="connsiteX336" fmla="*/ 659876 w 2639504"/>
              <a:gd name="connsiteY336" fmla="*/ 3723571 h 5467529"/>
              <a:gd name="connsiteX337" fmla="*/ 612742 w 2639504"/>
              <a:gd name="connsiteY337" fmla="*/ 3770705 h 5467529"/>
              <a:gd name="connsiteX338" fmla="*/ 565608 w 2639504"/>
              <a:gd name="connsiteY338" fmla="*/ 3723571 h 5467529"/>
              <a:gd name="connsiteX339" fmla="*/ 612742 w 2639504"/>
              <a:gd name="connsiteY339" fmla="*/ 3676437 h 5467529"/>
              <a:gd name="connsiteX340" fmla="*/ 329938 w 2639504"/>
              <a:gd name="connsiteY340" fmla="*/ 3676437 h 5467529"/>
              <a:gd name="connsiteX341" fmla="*/ 377072 w 2639504"/>
              <a:gd name="connsiteY341" fmla="*/ 3723571 h 5467529"/>
              <a:gd name="connsiteX342" fmla="*/ 329938 w 2639504"/>
              <a:gd name="connsiteY342" fmla="*/ 3770705 h 5467529"/>
              <a:gd name="connsiteX343" fmla="*/ 282804 w 2639504"/>
              <a:gd name="connsiteY343" fmla="*/ 3723571 h 5467529"/>
              <a:gd name="connsiteX344" fmla="*/ 329938 w 2639504"/>
              <a:gd name="connsiteY344" fmla="*/ 3676437 h 5467529"/>
              <a:gd name="connsiteX345" fmla="*/ 47134 w 2639504"/>
              <a:gd name="connsiteY345" fmla="*/ 3676437 h 5467529"/>
              <a:gd name="connsiteX346" fmla="*/ 94268 w 2639504"/>
              <a:gd name="connsiteY346" fmla="*/ 3723571 h 5467529"/>
              <a:gd name="connsiteX347" fmla="*/ 47134 w 2639504"/>
              <a:gd name="connsiteY347" fmla="*/ 3770705 h 5467529"/>
              <a:gd name="connsiteX348" fmla="*/ 0 w 2639504"/>
              <a:gd name="connsiteY348" fmla="*/ 3723571 h 5467529"/>
              <a:gd name="connsiteX349" fmla="*/ 47134 w 2639504"/>
              <a:gd name="connsiteY349" fmla="*/ 3676437 h 5467529"/>
              <a:gd name="connsiteX350" fmla="*/ 2592370 w 2639504"/>
              <a:gd name="connsiteY350" fmla="*/ 3393633 h 5467529"/>
              <a:gd name="connsiteX351" fmla="*/ 2639504 w 2639504"/>
              <a:gd name="connsiteY351" fmla="*/ 3440767 h 5467529"/>
              <a:gd name="connsiteX352" fmla="*/ 2592370 w 2639504"/>
              <a:gd name="connsiteY352" fmla="*/ 3487901 h 5467529"/>
              <a:gd name="connsiteX353" fmla="*/ 2545236 w 2639504"/>
              <a:gd name="connsiteY353" fmla="*/ 3440767 h 5467529"/>
              <a:gd name="connsiteX354" fmla="*/ 2592370 w 2639504"/>
              <a:gd name="connsiteY354" fmla="*/ 3393633 h 5467529"/>
              <a:gd name="connsiteX355" fmla="*/ 2309566 w 2639504"/>
              <a:gd name="connsiteY355" fmla="*/ 3393633 h 5467529"/>
              <a:gd name="connsiteX356" fmla="*/ 2356700 w 2639504"/>
              <a:gd name="connsiteY356" fmla="*/ 3440767 h 5467529"/>
              <a:gd name="connsiteX357" fmla="*/ 2309566 w 2639504"/>
              <a:gd name="connsiteY357" fmla="*/ 3487901 h 5467529"/>
              <a:gd name="connsiteX358" fmla="*/ 2262432 w 2639504"/>
              <a:gd name="connsiteY358" fmla="*/ 3440767 h 5467529"/>
              <a:gd name="connsiteX359" fmla="*/ 2309566 w 2639504"/>
              <a:gd name="connsiteY359" fmla="*/ 3393633 h 5467529"/>
              <a:gd name="connsiteX360" fmla="*/ 2026762 w 2639504"/>
              <a:gd name="connsiteY360" fmla="*/ 3393633 h 5467529"/>
              <a:gd name="connsiteX361" fmla="*/ 2073896 w 2639504"/>
              <a:gd name="connsiteY361" fmla="*/ 3440767 h 5467529"/>
              <a:gd name="connsiteX362" fmla="*/ 2026762 w 2639504"/>
              <a:gd name="connsiteY362" fmla="*/ 3487901 h 5467529"/>
              <a:gd name="connsiteX363" fmla="*/ 1979628 w 2639504"/>
              <a:gd name="connsiteY363" fmla="*/ 3440767 h 5467529"/>
              <a:gd name="connsiteX364" fmla="*/ 2026762 w 2639504"/>
              <a:gd name="connsiteY364" fmla="*/ 3393633 h 5467529"/>
              <a:gd name="connsiteX365" fmla="*/ 1743958 w 2639504"/>
              <a:gd name="connsiteY365" fmla="*/ 3393633 h 5467529"/>
              <a:gd name="connsiteX366" fmla="*/ 1791092 w 2639504"/>
              <a:gd name="connsiteY366" fmla="*/ 3440767 h 5467529"/>
              <a:gd name="connsiteX367" fmla="*/ 1743958 w 2639504"/>
              <a:gd name="connsiteY367" fmla="*/ 3487901 h 5467529"/>
              <a:gd name="connsiteX368" fmla="*/ 1696824 w 2639504"/>
              <a:gd name="connsiteY368" fmla="*/ 3440767 h 5467529"/>
              <a:gd name="connsiteX369" fmla="*/ 1743958 w 2639504"/>
              <a:gd name="connsiteY369" fmla="*/ 3393633 h 5467529"/>
              <a:gd name="connsiteX370" fmla="*/ 1461154 w 2639504"/>
              <a:gd name="connsiteY370" fmla="*/ 3393633 h 5467529"/>
              <a:gd name="connsiteX371" fmla="*/ 1508288 w 2639504"/>
              <a:gd name="connsiteY371" fmla="*/ 3440767 h 5467529"/>
              <a:gd name="connsiteX372" fmla="*/ 1461154 w 2639504"/>
              <a:gd name="connsiteY372" fmla="*/ 3487901 h 5467529"/>
              <a:gd name="connsiteX373" fmla="*/ 1414020 w 2639504"/>
              <a:gd name="connsiteY373" fmla="*/ 3440767 h 5467529"/>
              <a:gd name="connsiteX374" fmla="*/ 1461154 w 2639504"/>
              <a:gd name="connsiteY374" fmla="*/ 3393633 h 5467529"/>
              <a:gd name="connsiteX375" fmla="*/ 1178350 w 2639504"/>
              <a:gd name="connsiteY375" fmla="*/ 3393633 h 5467529"/>
              <a:gd name="connsiteX376" fmla="*/ 1225484 w 2639504"/>
              <a:gd name="connsiteY376" fmla="*/ 3440767 h 5467529"/>
              <a:gd name="connsiteX377" fmla="*/ 1178350 w 2639504"/>
              <a:gd name="connsiteY377" fmla="*/ 3487901 h 5467529"/>
              <a:gd name="connsiteX378" fmla="*/ 1131216 w 2639504"/>
              <a:gd name="connsiteY378" fmla="*/ 3440767 h 5467529"/>
              <a:gd name="connsiteX379" fmla="*/ 1178350 w 2639504"/>
              <a:gd name="connsiteY379" fmla="*/ 3393633 h 5467529"/>
              <a:gd name="connsiteX380" fmla="*/ 895546 w 2639504"/>
              <a:gd name="connsiteY380" fmla="*/ 3393633 h 5467529"/>
              <a:gd name="connsiteX381" fmla="*/ 942680 w 2639504"/>
              <a:gd name="connsiteY381" fmla="*/ 3440767 h 5467529"/>
              <a:gd name="connsiteX382" fmla="*/ 895546 w 2639504"/>
              <a:gd name="connsiteY382" fmla="*/ 3487901 h 5467529"/>
              <a:gd name="connsiteX383" fmla="*/ 848412 w 2639504"/>
              <a:gd name="connsiteY383" fmla="*/ 3440767 h 5467529"/>
              <a:gd name="connsiteX384" fmla="*/ 895546 w 2639504"/>
              <a:gd name="connsiteY384" fmla="*/ 3393633 h 5467529"/>
              <a:gd name="connsiteX385" fmla="*/ 612742 w 2639504"/>
              <a:gd name="connsiteY385" fmla="*/ 3393633 h 5467529"/>
              <a:gd name="connsiteX386" fmla="*/ 659876 w 2639504"/>
              <a:gd name="connsiteY386" fmla="*/ 3440767 h 5467529"/>
              <a:gd name="connsiteX387" fmla="*/ 612742 w 2639504"/>
              <a:gd name="connsiteY387" fmla="*/ 3487901 h 5467529"/>
              <a:gd name="connsiteX388" fmla="*/ 565608 w 2639504"/>
              <a:gd name="connsiteY388" fmla="*/ 3440767 h 5467529"/>
              <a:gd name="connsiteX389" fmla="*/ 612742 w 2639504"/>
              <a:gd name="connsiteY389" fmla="*/ 3393633 h 5467529"/>
              <a:gd name="connsiteX390" fmla="*/ 329938 w 2639504"/>
              <a:gd name="connsiteY390" fmla="*/ 3393633 h 5467529"/>
              <a:gd name="connsiteX391" fmla="*/ 377072 w 2639504"/>
              <a:gd name="connsiteY391" fmla="*/ 3440767 h 5467529"/>
              <a:gd name="connsiteX392" fmla="*/ 329938 w 2639504"/>
              <a:gd name="connsiteY392" fmla="*/ 3487901 h 5467529"/>
              <a:gd name="connsiteX393" fmla="*/ 282804 w 2639504"/>
              <a:gd name="connsiteY393" fmla="*/ 3440767 h 5467529"/>
              <a:gd name="connsiteX394" fmla="*/ 329938 w 2639504"/>
              <a:gd name="connsiteY394" fmla="*/ 3393633 h 5467529"/>
              <a:gd name="connsiteX395" fmla="*/ 47134 w 2639504"/>
              <a:gd name="connsiteY395" fmla="*/ 3393633 h 5467529"/>
              <a:gd name="connsiteX396" fmla="*/ 94268 w 2639504"/>
              <a:gd name="connsiteY396" fmla="*/ 3440767 h 5467529"/>
              <a:gd name="connsiteX397" fmla="*/ 47134 w 2639504"/>
              <a:gd name="connsiteY397" fmla="*/ 3487901 h 5467529"/>
              <a:gd name="connsiteX398" fmla="*/ 0 w 2639504"/>
              <a:gd name="connsiteY398" fmla="*/ 3440767 h 5467529"/>
              <a:gd name="connsiteX399" fmla="*/ 47134 w 2639504"/>
              <a:gd name="connsiteY399" fmla="*/ 3393633 h 5467529"/>
              <a:gd name="connsiteX400" fmla="*/ 2592370 w 2639504"/>
              <a:gd name="connsiteY400" fmla="*/ 3110829 h 5467529"/>
              <a:gd name="connsiteX401" fmla="*/ 2639504 w 2639504"/>
              <a:gd name="connsiteY401" fmla="*/ 3157963 h 5467529"/>
              <a:gd name="connsiteX402" fmla="*/ 2592370 w 2639504"/>
              <a:gd name="connsiteY402" fmla="*/ 3205097 h 5467529"/>
              <a:gd name="connsiteX403" fmla="*/ 2545236 w 2639504"/>
              <a:gd name="connsiteY403" fmla="*/ 3157963 h 5467529"/>
              <a:gd name="connsiteX404" fmla="*/ 2592370 w 2639504"/>
              <a:gd name="connsiteY404" fmla="*/ 3110829 h 5467529"/>
              <a:gd name="connsiteX405" fmla="*/ 2309566 w 2639504"/>
              <a:gd name="connsiteY405" fmla="*/ 3110829 h 5467529"/>
              <a:gd name="connsiteX406" fmla="*/ 2356700 w 2639504"/>
              <a:gd name="connsiteY406" fmla="*/ 3157963 h 5467529"/>
              <a:gd name="connsiteX407" fmla="*/ 2309566 w 2639504"/>
              <a:gd name="connsiteY407" fmla="*/ 3205097 h 5467529"/>
              <a:gd name="connsiteX408" fmla="*/ 2262432 w 2639504"/>
              <a:gd name="connsiteY408" fmla="*/ 3157963 h 5467529"/>
              <a:gd name="connsiteX409" fmla="*/ 2309566 w 2639504"/>
              <a:gd name="connsiteY409" fmla="*/ 3110829 h 5467529"/>
              <a:gd name="connsiteX410" fmla="*/ 2026762 w 2639504"/>
              <a:gd name="connsiteY410" fmla="*/ 3110829 h 5467529"/>
              <a:gd name="connsiteX411" fmla="*/ 2073896 w 2639504"/>
              <a:gd name="connsiteY411" fmla="*/ 3157963 h 5467529"/>
              <a:gd name="connsiteX412" fmla="*/ 2026762 w 2639504"/>
              <a:gd name="connsiteY412" fmla="*/ 3205097 h 5467529"/>
              <a:gd name="connsiteX413" fmla="*/ 1979628 w 2639504"/>
              <a:gd name="connsiteY413" fmla="*/ 3157963 h 5467529"/>
              <a:gd name="connsiteX414" fmla="*/ 2026762 w 2639504"/>
              <a:gd name="connsiteY414" fmla="*/ 3110829 h 5467529"/>
              <a:gd name="connsiteX415" fmla="*/ 1743958 w 2639504"/>
              <a:gd name="connsiteY415" fmla="*/ 3110829 h 5467529"/>
              <a:gd name="connsiteX416" fmla="*/ 1791092 w 2639504"/>
              <a:gd name="connsiteY416" fmla="*/ 3157963 h 5467529"/>
              <a:gd name="connsiteX417" fmla="*/ 1743958 w 2639504"/>
              <a:gd name="connsiteY417" fmla="*/ 3205097 h 5467529"/>
              <a:gd name="connsiteX418" fmla="*/ 1696824 w 2639504"/>
              <a:gd name="connsiteY418" fmla="*/ 3157963 h 5467529"/>
              <a:gd name="connsiteX419" fmla="*/ 1743958 w 2639504"/>
              <a:gd name="connsiteY419" fmla="*/ 3110829 h 5467529"/>
              <a:gd name="connsiteX420" fmla="*/ 1461154 w 2639504"/>
              <a:gd name="connsiteY420" fmla="*/ 3110829 h 5467529"/>
              <a:gd name="connsiteX421" fmla="*/ 1508288 w 2639504"/>
              <a:gd name="connsiteY421" fmla="*/ 3157963 h 5467529"/>
              <a:gd name="connsiteX422" fmla="*/ 1461154 w 2639504"/>
              <a:gd name="connsiteY422" fmla="*/ 3205097 h 5467529"/>
              <a:gd name="connsiteX423" fmla="*/ 1414020 w 2639504"/>
              <a:gd name="connsiteY423" fmla="*/ 3157963 h 5467529"/>
              <a:gd name="connsiteX424" fmla="*/ 1461154 w 2639504"/>
              <a:gd name="connsiteY424" fmla="*/ 3110829 h 5467529"/>
              <a:gd name="connsiteX425" fmla="*/ 1178350 w 2639504"/>
              <a:gd name="connsiteY425" fmla="*/ 3110829 h 5467529"/>
              <a:gd name="connsiteX426" fmla="*/ 1225484 w 2639504"/>
              <a:gd name="connsiteY426" fmla="*/ 3157963 h 5467529"/>
              <a:gd name="connsiteX427" fmla="*/ 1178350 w 2639504"/>
              <a:gd name="connsiteY427" fmla="*/ 3205097 h 5467529"/>
              <a:gd name="connsiteX428" fmla="*/ 1131216 w 2639504"/>
              <a:gd name="connsiteY428" fmla="*/ 3157963 h 5467529"/>
              <a:gd name="connsiteX429" fmla="*/ 1178350 w 2639504"/>
              <a:gd name="connsiteY429" fmla="*/ 3110829 h 5467529"/>
              <a:gd name="connsiteX430" fmla="*/ 895546 w 2639504"/>
              <a:gd name="connsiteY430" fmla="*/ 3110829 h 5467529"/>
              <a:gd name="connsiteX431" fmla="*/ 942680 w 2639504"/>
              <a:gd name="connsiteY431" fmla="*/ 3157963 h 5467529"/>
              <a:gd name="connsiteX432" fmla="*/ 895546 w 2639504"/>
              <a:gd name="connsiteY432" fmla="*/ 3205097 h 5467529"/>
              <a:gd name="connsiteX433" fmla="*/ 848412 w 2639504"/>
              <a:gd name="connsiteY433" fmla="*/ 3157963 h 5467529"/>
              <a:gd name="connsiteX434" fmla="*/ 895546 w 2639504"/>
              <a:gd name="connsiteY434" fmla="*/ 3110829 h 5467529"/>
              <a:gd name="connsiteX435" fmla="*/ 612742 w 2639504"/>
              <a:gd name="connsiteY435" fmla="*/ 3110829 h 5467529"/>
              <a:gd name="connsiteX436" fmla="*/ 659876 w 2639504"/>
              <a:gd name="connsiteY436" fmla="*/ 3157963 h 5467529"/>
              <a:gd name="connsiteX437" fmla="*/ 612742 w 2639504"/>
              <a:gd name="connsiteY437" fmla="*/ 3205097 h 5467529"/>
              <a:gd name="connsiteX438" fmla="*/ 565608 w 2639504"/>
              <a:gd name="connsiteY438" fmla="*/ 3157963 h 5467529"/>
              <a:gd name="connsiteX439" fmla="*/ 612742 w 2639504"/>
              <a:gd name="connsiteY439" fmla="*/ 3110829 h 5467529"/>
              <a:gd name="connsiteX440" fmla="*/ 329938 w 2639504"/>
              <a:gd name="connsiteY440" fmla="*/ 3110829 h 5467529"/>
              <a:gd name="connsiteX441" fmla="*/ 377072 w 2639504"/>
              <a:gd name="connsiteY441" fmla="*/ 3157963 h 5467529"/>
              <a:gd name="connsiteX442" fmla="*/ 329938 w 2639504"/>
              <a:gd name="connsiteY442" fmla="*/ 3205097 h 5467529"/>
              <a:gd name="connsiteX443" fmla="*/ 282804 w 2639504"/>
              <a:gd name="connsiteY443" fmla="*/ 3157963 h 5467529"/>
              <a:gd name="connsiteX444" fmla="*/ 329938 w 2639504"/>
              <a:gd name="connsiteY444" fmla="*/ 3110829 h 5467529"/>
              <a:gd name="connsiteX445" fmla="*/ 47134 w 2639504"/>
              <a:gd name="connsiteY445" fmla="*/ 3110829 h 5467529"/>
              <a:gd name="connsiteX446" fmla="*/ 94268 w 2639504"/>
              <a:gd name="connsiteY446" fmla="*/ 3157963 h 5467529"/>
              <a:gd name="connsiteX447" fmla="*/ 47134 w 2639504"/>
              <a:gd name="connsiteY447" fmla="*/ 3205097 h 5467529"/>
              <a:gd name="connsiteX448" fmla="*/ 0 w 2639504"/>
              <a:gd name="connsiteY448" fmla="*/ 3157963 h 5467529"/>
              <a:gd name="connsiteX449" fmla="*/ 47134 w 2639504"/>
              <a:gd name="connsiteY449" fmla="*/ 3110829 h 5467529"/>
              <a:gd name="connsiteX450" fmla="*/ 2592370 w 2639504"/>
              <a:gd name="connsiteY450" fmla="*/ 2828025 h 5467529"/>
              <a:gd name="connsiteX451" fmla="*/ 2639504 w 2639504"/>
              <a:gd name="connsiteY451" fmla="*/ 2875159 h 5467529"/>
              <a:gd name="connsiteX452" fmla="*/ 2592370 w 2639504"/>
              <a:gd name="connsiteY452" fmla="*/ 2922293 h 5467529"/>
              <a:gd name="connsiteX453" fmla="*/ 2545236 w 2639504"/>
              <a:gd name="connsiteY453" fmla="*/ 2875159 h 5467529"/>
              <a:gd name="connsiteX454" fmla="*/ 2592370 w 2639504"/>
              <a:gd name="connsiteY454" fmla="*/ 2828025 h 5467529"/>
              <a:gd name="connsiteX455" fmla="*/ 2309566 w 2639504"/>
              <a:gd name="connsiteY455" fmla="*/ 2828025 h 5467529"/>
              <a:gd name="connsiteX456" fmla="*/ 2356700 w 2639504"/>
              <a:gd name="connsiteY456" fmla="*/ 2875159 h 5467529"/>
              <a:gd name="connsiteX457" fmla="*/ 2309566 w 2639504"/>
              <a:gd name="connsiteY457" fmla="*/ 2922293 h 5467529"/>
              <a:gd name="connsiteX458" fmla="*/ 2262432 w 2639504"/>
              <a:gd name="connsiteY458" fmla="*/ 2875159 h 5467529"/>
              <a:gd name="connsiteX459" fmla="*/ 2309566 w 2639504"/>
              <a:gd name="connsiteY459" fmla="*/ 2828025 h 5467529"/>
              <a:gd name="connsiteX460" fmla="*/ 2026762 w 2639504"/>
              <a:gd name="connsiteY460" fmla="*/ 2828025 h 5467529"/>
              <a:gd name="connsiteX461" fmla="*/ 2073896 w 2639504"/>
              <a:gd name="connsiteY461" fmla="*/ 2875159 h 5467529"/>
              <a:gd name="connsiteX462" fmla="*/ 2026762 w 2639504"/>
              <a:gd name="connsiteY462" fmla="*/ 2922293 h 5467529"/>
              <a:gd name="connsiteX463" fmla="*/ 1979628 w 2639504"/>
              <a:gd name="connsiteY463" fmla="*/ 2875159 h 5467529"/>
              <a:gd name="connsiteX464" fmla="*/ 2026762 w 2639504"/>
              <a:gd name="connsiteY464" fmla="*/ 2828025 h 5467529"/>
              <a:gd name="connsiteX465" fmla="*/ 1743958 w 2639504"/>
              <a:gd name="connsiteY465" fmla="*/ 2828025 h 5467529"/>
              <a:gd name="connsiteX466" fmla="*/ 1791092 w 2639504"/>
              <a:gd name="connsiteY466" fmla="*/ 2875159 h 5467529"/>
              <a:gd name="connsiteX467" fmla="*/ 1743958 w 2639504"/>
              <a:gd name="connsiteY467" fmla="*/ 2922293 h 5467529"/>
              <a:gd name="connsiteX468" fmla="*/ 1696824 w 2639504"/>
              <a:gd name="connsiteY468" fmla="*/ 2875159 h 5467529"/>
              <a:gd name="connsiteX469" fmla="*/ 1743958 w 2639504"/>
              <a:gd name="connsiteY469" fmla="*/ 2828025 h 5467529"/>
              <a:gd name="connsiteX470" fmla="*/ 1461154 w 2639504"/>
              <a:gd name="connsiteY470" fmla="*/ 2828025 h 5467529"/>
              <a:gd name="connsiteX471" fmla="*/ 1508288 w 2639504"/>
              <a:gd name="connsiteY471" fmla="*/ 2875159 h 5467529"/>
              <a:gd name="connsiteX472" fmla="*/ 1461154 w 2639504"/>
              <a:gd name="connsiteY472" fmla="*/ 2922293 h 5467529"/>
              <a:gd name="connsiteX473" fmla="*/ 1414020 w 2639504"/>
              <a:gd name="connsiteY473" fmla="*/ 2875159 h 5467529"/>
              <a:gd name="connsiteX474" fmla="*/ 1461154 w 2639504"/>
              <a:gd name="connsiteY474" fmla="*/ 2828025 h 5467529"/>
              <a:gd name="connsiteX475" fmla="*/ 1178350 w 2639504"/>
              <a:gd name="connsiteY475" fmla="*/ 2828025 h 5467529"/>
              <a:gd name="connsiteX476" fmla="*/ 1225484 w 2639504"/>
              <a:gd name="connsiteY476" fmla="*/ 2875159 h 5467529"/>
              <a:gd name="connsiteX477" fmla="*/ 1178350 w 2639504"/>
              <a:gd name="connsiteY477" fmla="*/ 2922293 h 5467529"/>
              <a:gd name="connsiteX478" fmla="*/ 1131216 w 2639504"/>
              <a:gd name="connsiteY478" fmla="*/ 2875159 h 5467529"/>
              <a:gd name="connsiteX479" fmla="*/ 1178350 w 2639504"/>
              <a:gd name="connsiteY479" fmla="*/ 2828025 h 5467529"/>
              <a:gd name="connsiteX480" fmla="*/ 895546 w 2639504"/>
              <a:gd name="connsiteY480" fmla="*/ 2828025 h 5467529"/>
              <a:gd name="connsiteX481" fmla="*/ 942680 w 2639504"/>
              <a:gd name="connsiteY481" fmla="*/ 2875159 h 5467529"/>
              <a:gd name="connsiteX482" fmla="*/ 895546 w 2639504"/>
              <a:gd name="connsiteY482" fmla="*/ 2922293 h 5467529"/>
              <a:gd name="connsiteX483" fmla="*/ 848412 w 2639504"/>
              <a:gd name="connsiteY483" fmla="*/ 2875159 h 5467529"/>
              <a:gd name="connsiteX484" fmla="*/ 895546 w 2639504"/>
              <a:gd name="connsiteY484" fmla="*/ 2828025 h 5467529"/>
              <a:gd name="connsiteX485" fmla="*/ 612742 w 2639504"/>
              <a:gd name="connsiteY485" fmla="*/ 2828025 h 5467529"/>
              <a:gd name="connsiteX486" fmla="*/ 659876 w 2639504"/>
              <a:gd name="connsiteY486" fmla="*/ 2875159 h 5467529"/>
              <a:gd name="connsiteX487" fmla="*/ 612742 w 2639504"/>
              <a:gd name="connsiteY487" fmla="*/ 2922293 h 5467529"/>
              <a:gd name="connsiteX488" fmla="*/ 565608 w 2639504"/>
              <a:gd name="connsiteY488" fmla="*/ 2875159 h 5467529"/>
              <a:gd name="connsiteX489" fmla="*/ 612742 w 2639504"/>
              <a:gd name="connsiteY489" fmla="*/ 2828025 h 5467529"/>
              <a:gd name="connsiteX490" fmla="*/ 329938 w 2639504"/>
              <a:gd name="connsiteY490" fmla="*/ 2828025 h 5467529"/>
              <a:gd name="connsiteX491" fmla="*/ 377072 w 2639504"/>
              <a:gd name="connsiteY491" fmla="*/ 2875159 h 5467529"/>
              <a:gd name="connsiteX492" fmla="*/ 329938 w 2639504"/>
              <a:gd name="connsiteY492" fmla="*/ 2922293 h 5467529"/>
              <a:gd name="connsiteX493" fmla="*/ 282804 w 2639504"/>
              <a:gd name="connsiteY493" fmla="*/ 2875159 h 5467529"/>
              <a:gd name="connsiteX494" fmla="*/ 329938 w 2639504"/>
              <a:gd name="connsiteY494" fmla="*/ 2828025 h 5467529"/>
              <a:gd name="connsiteX495" fmla="*/ 47134 w 2639504"/>
              <a:gd name="connsiteY495" fmla="*/ 2828025 h 5467529"/>
              <a:gd name="connsiteX496" fmla="*/ 94268 w 2639504"/>
              <a:gd name="connsiteY496" fmla="*/ 2875159 h 5467529"/>
              <a:gd name="connsiteX497" fmla="*/ 47134 w 2639504"/>
              <a:gd name="connsiteY497" fmla="*/ 2922293 h 5467529"/>
              <a:gd name="connsiteX498" fmla="*/ 0 w 2639504"/>
              <a:gd name="connsiteY498" fmla="*/ 2875159 h 5467529"/>
              <a:gd name="connsiteX499" fmla="*/ 47134 w 2639504"/>
              <a:gd name="connsiteY499" fmla="*/ 2828025 h 5467529"/>
              <a:gd name="connsiteX500" fmla="*/ 2592370 w 2639504"/>
              <a:gd name="connsiteY500" fmla="*/ 2545221 h 5467529"/>
              <a:gd name="connsiteX501" fmla="*/ 2639504 w 2639504"/>
              <a:gd name="connsiteY501" fmla="*/ 2592355 h 5467529"/>
              <a:gd name="connsiteX502" fmla="*/ 2592370 w 2639504"/>
              <a:gd name="connsiteY502" fmla="*/ 2639489 h 5467529"/>
              <a:gd name="connsiteX503" fmla="*/ 2545236 w 2639504"/>
              <a:gd name="connsiteY503" fmla="*/ 2592355 h 5467529"/>
              <a:gd name="connsiteX504" fmla="*/ 2592370 w 2639504"/>
              <a:gd name="connsiteY504" fmla="*/ 2545221 h 5467529"/>
              <a:gd name="connsiteX505" fmla="*/ 2309566 w 2639504"/>
              <a:gd name="connsiteY505" fmla="*/ 2545221 h 5467529"/>
              <a:gd name="connsiteX506" fmla="*/ 2356700 w 2639504"/>
              <a:gd name="connsiteY506" fmla="*/ 2592355 h 5467529"/>
              <a:gd name="connsiteX507" fmla="*/ 2309566 w 2639504"/>
              <a:gd name="connsiteY507" fmla="*/ 2639489 h 5467529"/>
              <a:gd name="connsiteX508" fmla="*/ 2262432 w 2639504"/>
              <a:gd name="connsiteY508" fmla="*/ 2592355 h 5467529"/>
              <a:gd name="connsiteX509" fmla="*/ 2309566 w 2639504"/>
              <a:gd name="connsiteY509" fmla="*/ 2545221 h 5467529"/>
              <a:gd name="connsiteX510" fmla="*/ 2026762 w 2639504"/>
              <a:gd name="connsiteY510" fmla="*/ 2545221 h 5467529"/>
              <a:gd name="connsiteX511" fmla="*/ 2073896 w 2639504"/>
              <a:gd name="connsiteY511" fmla="*/ 2592355 h 5467529"/>
              <a:gd name="connsiteX512" fmla="*/ 2026762 w 2639504"/>
              <a:gd name="connsiteY512" fmla="*/ 2639489 h 5467529"/>
              <a:gd name="connsiteX513" fmla="*/ 1979628 w 2639504"/>
              <a:gd name="connsiteY513" fmla="*/ 2592355 h 5467529"/>
              <a:gd name="connsiteX514" fmla="*/ 2026762 w 2639504"/>
              <a:gd name="connsiteY514" fmla="*/ 2545221 h 5467529"/>
              <a:gd name="connsiteX515" fmla="*/ 1743958 w 2639504"/>
              <a:gd name="connsiteY515" fmla="*/ 2545221 h 5467529"/>
              <a:gd name="connsiteX516" fmla="*/ 1791092 w 2639504"/>
              <a:gd name="connsiteY516" fmla="*/ 2592355 h 5467529"/>
              <a:gd name="connsiteX517" fmla="*/ 1743958 w 2639504"/>
              <a:gd name="connsiteY517" fmla="*/ 2639489 h 5467529"/>
              <a:gd name="connsiteX518" fmla="*/ 1696824 w 2639504"/>
              <a:gd name="connsiteY518" fmla="*/ 2592355 h 5467529"/>
              <a:gd name="connsiteX519" fmla="*/ 1743958 w 2639504"/>
              <a:gd name="connsiteY519" fmla="*/ 2545221 h 5467529"/>
              <a:gd name="connsiteX520" fmla="*/ 1461154 w 2639504"/>
              <a:gd name="connsiteY520" fmla="*/ 2545221 h 5467529"/>
              <a:gd name="connsiteX521" fmla="*/ 1508288 w 2639504"/>
              <a:gd name="connsiteY521" fmla="*/ 2592355 h 5467529"/>
              <a:gd name="connsiteX522" fmla="*/ 1461154 w 2639504"/>
              <a:gd name="connsiteY522" fmla="*/ 2639489 h 5467529"/>
              <a:gd name="connsiteX523" fmla="*/ 1414020 w 2639504"/>
              <a:gd name="connsiteY523" fmla="*/ 2592355 h 5467529"/>
              <a:gd name="connsiteX524" fmla="*/ 1461154 w 2639504"/>
              <a:gd name="connsiteY524" fmla="*/ 2545221 h 5467529"/>
              <a:gd name="connsiteX525" fmla="*/ 1178350 w 2639504"/>
              <a:gd name="connsiteY525" fmla="*/ 2545221 h 5467529"/>
              <a:gd name="connsiteX526" fmla="*/ 1225484 w 2639504"/>
              <a:gd name="connsiteY526" fmla="*/ 2592355 h 5467529"/>
              <a:gd name="connsiteX527" fmla="*/ 1178350 w 2639504"/>
              <a:gd name="connsiteY527" fmla="*/ 2639489 h 5467529"/>
              <a:gd name="connsiteX528" fmla="*/ 1131216 w 2639504"/>
              <a:gd name="connsiteY528" fmla="*/ 2592355 h 5467529"/>
              <a:gd name="connsiteX529" fmla="*/ 1178350 w 2639504"/>
              <a:gd name="connsiteY529" fmla="*/ 2545221 h 5467529"/>
              <a:gd name="connsiteX530" fmla="*/ 895546 w 2639504"/>
              <a:gd name="connsiteY530" fmla="*/ 2545221 h 5467529"/>
              <a:gd name="connsiteX531" fmla="*/ 942680 w 2639504"/>
              <a:gd name="connsiteY531" fmla="*/ 2592355 h 5467529"/>
              <a:gd name="connsiteX532" fmla="*/ 895546 w 2639504"/>
              <a:gd name="connsiteY532" fmla="*/ 2639489 h 5467529"/>
              <a:gd name="connsiteX533" fmla="*/ 848412 w 2639504"/>
              <a:gd name="connsiteY533" fmla="*/ 2592355 h 5467529"/>
              <a:gd name="connsiteX534" fmla="*/ 895546 w 2639504"/>
              <a:gd name="connsiteY534" fmla="*/ 2545221 h 5467529"/>
              <a:gd name="connsiteX535" fmla="*/ 612742 w 2639504"/>
              <a:gd name="connsiteY535" fmla="*/ 2545221 h 5467529"/>
              <a:gd name="connsiteX536" fmla="*/ 659876 w 2639504"/>
              <a:gd name="connsiteY536" fmla="*/ 2592355 h 5467529"/>
              <a:gd name="connsiteX537" fmla="*/ 612742 w 2639504"/>
              <a:gd name="connsiteY537" fmla="*/ 2639489 h 5467529"/>
              <a:gd name="connsiteX538" fmla="*/ 565608 w 2639504"/>
              <a:gd name="connsiteY538" fmla="*/ 2592355 h 5467529"/>
              <a:gd name="connsiteX539" fmla="*/ 612742 w 2639504"/>
              <a:gd name="connsiteY539" fmla="*/ 2545221 h 5467529"/>
              <a:gd name="connsiteX540" fmla="*/ 329938 w 2639504"/>
              <a:gd name="connsiteY540" fmla="*/ 2545221 h 5467529"/>
              <a:gd name="connsiteX541" fmla="*/ 377072 w 2639504"/>
              <a:gd name="connsiteY541" fmla="*/ 2592355 h 5467529"/>
              <a:gd name="connsiteX542" fmla="*/ 329938 w 2639504"/>
              <a:gd name="connsiteY542" fmla="*/ 2639489 h 5467529"/>
              <a:gd name="connsiteX543" fmla="*/ 282804 w 2639504"/>
              <a:gd name="connsiteY543" fmla="*/ 2592355 h 5467529"/>
              <a:gd name="connsiteX544" fmla="*/ 329938 w 2639504"/>
              <a:gd name="connsiteY544" fmla="*/ 2545221 h 5467529"/>
              <a:gd name="connsiteX545" fmla="*/ 47134 w 2639504"/>
              <a:gd name="connsiteY545" fmla="*/ 2545221 h 5467529"/>
              <a:gd name="connsiteX546" fmla="*/ 94268 w 2639504"/>
              <a:gd name="connsiteY546" fmla="*/ 2592355 h 5467529"/>
              <a:gd name="connsiteX547" fmla="*/ 47134 w 2639504"/>
              <a:gd name="connsiteY547" fmla="*/ 2639489 h 5467529"/>
              <a:gd name="connsiteX548" fmla="*/ 0 w 2639504"/>
              <a:gd name="connsiteY548" fmla="*/ 2592355 h 5467529"/>
              <a:gd name="connsiteX549" fmla="*/ 47134 w 2639504"/>
              <a:gd name="connsiteY549" fmla="*/ 2545221 h 5467529"/>
              <a:gd name="connsiteX550" fmla="*/ 2592370 w 2639504"/>
              <a:gd name="connsiteY550" fmla="*/ 2262417 h 5467529"/>
              <a:gd name="connsiteX551" fmla="*/ 2639504 w 2639504"/>
              <a:gd name="connsiteY551" fmla="*/ 2309551 h 5467529"/>
              <a:gd name="connsiteX552" fmla="*/ 2592370 w 2639504"/>
              <a:gd name="connsiteY552" fmla="*/ 2356685 h 5467529"/>
              <a:gd name="connsiteX553" fmla="*/ 2545236 w 2639504"/>
              <a:gd name="connsiteY553" fmla="*/ 2309551 h 5467529"/>
              <a:gd name="connsiteX554" fmla="*/ 2592370 w 2639504"/>
              <a:gd name="connsiteY554" fmla="*/ 2262417 h 5467529"/>
              <a:gd name="connsiteX555" fmla="*/ 2309566 w 2639504"/>
              <a:gd name="connsiteY555" fmla="*/ 2262417 h 5467529"/>
              <a:gd name="connsiteX556" fmla="*/ 2356700 w 2639504"/>
              <a:gd name="connsiteY556" fmla="*/ 2309551 h 5467529"/>
              <a:gd name="connsiteX557" fmla="*/ 2309566 w 2639504"/>
              <a:gd name="connsiteY557" fmla="*/ 2356685 h 5467529"/>
              <a:gd name="connsiteX558" fmla="*/ 2262432 w 2639504"/>
              <a:gd name="connsiteY558" fmla="*/ 2309551 h 5467529"/>
              <a:gd name="connsiteX559" fmla="*/ 2309566 w 2639504"/>
              <a:gd name="connsiteY559" fmla="*/ 2262417 h 5467529"/>
              <a:gd name="connsiteX560" fmla="*/ 2026762 w 2639504"/>
              <a:gd name="connsiteY560" fmla="*/ 2262417 h 5467529"/>
              <a:gd name="connsiteX561" fmla="*/ 2073896 w 2639504"/>
              <a:gd name="connsiteY561" fmla="*/ 2309551 h 5467529"/>
              <a:gd name="connsiteX562" fmla="*/ 2026762 w 2639504"/>
              <a:gd name="connsiteY562" fmla="*/ 2356685 h 5467529"/>
              <a:gd name="connsiteX563" fmla="*/ 1979628 w 2639504"/>
              <a:gd name="connsiteY563" fmla="*/ 2309551 h 5467529"/>
              <a:gd name="connsiteX564" fmla="*/ 2026762 w 2639504"/>
              <a:gd name="connsiteY564" fmla="*/ 2262417 h 5467529"/>
              <a:gd name="connsiteX565" fmla="*/ 1743958 w 2639504"/>
              <a:gd name="connsiteY565" fmla="*/ 2262417 h 5467529"/>
              <a:gd name="connsiteX566" fmla="*/ 1791092 w 2639504"/>
              <a:gd name="connsiteY566" fmla="*/ 2309551 h 5467529"/>
              <a:gd name="connsiteX567" fmla="*/ 1743958 w 2639504"/>
              <a:gd name="connsiteY567" fmla="*/ 2356685 h 5467529"/>
              <a:gd name="connsiteX568" fmla="*/ 1696824 w 2639504"/>
              <a:gd name="connsiteY568" fmla="*/ 2309551 h 5467529"/>
              <a:gd name="connsiteX569" fmla="*/ 1743958 w 2639504"/>
              <a:gd name="connsiteY569" fmla="*/ 2262417 h 5467529"/>
              <a:gd name="connsiteX570" fmla="*/ 1461154 w 2639504"/>
              <a:gd name="connsiteY570" fmla="*/ 2262417 h 5467529"/>
              <a:gd name="connsiteX571" fmla="*/ 1508288 w 2639504"/>
              <a:gd name="connsiteY571" fmla="*/ 2309551 h 5467529"/>
              <a:gd name="connsiteX572" fmla="*/ 1461154 w 2639504"/>
              <a:gd name="connsiteY572" fmla="*/ 2356685 h 5467529"/>
              <a:gd name="connsiteX573" fmla="*/ 1414020 w 2639504"/>
              <a:gd name="connsiteY573" fmla="*/ 2309551 h 5467529"/>
              <a:gd name="connsiteX574" fmla="*/ 1461154 w 2639504"/>
              <a:gd name="connsiteY574" fmla="*/ 2262417 h 5467529"/>
              <a:gd name="connsiteX575" fmla="*/ 1178350 w 2639504"/>
              <a:gd name="connsiteY575" fmla="*/ 2262417 h 5467529"/>
              <a:gd name="connsiteX576" fmla="*/ 1225484 w 2639504"/>
              <a:gd name="connsiteY576" fmla="*/ 2309551 h 5467529"/>
              <a:gd name="connsiteX577" fmla="*/ 1178350 w 2639504"/>
              <a:gd name="connsiteY577" fmla="*/ 2356685 h 5467529"/>
              <a:gd name="connsiteX578" fmla="*/ 1131216 w 2639504"/>
              <a:gd name="connsiteY578" fmla="*/ 2309551 h 5467529"/>
              <a:gd name="connsiteX579" fmla="*/ 1178350 w 2639504"/>
              <a:gd name="connsiteY579" fmla="*/ 2262417 h 5467529"/>
              <a:gd name="connsiteX580" fmla="*/ 895546 w 2639504"/>
              <a:gd name="connsiteY580" fmla="*/ 2262417 h 5467529"/>
              <a:gd name="connsiteX581" fmla="*/ 942680 w 2639504"/>
              <a:gd name="connsiteY581" fmla="*/ 2309551 h 5467529"/>
              <a:gd name="connsiteX582" fmla="*/ 895546 w 2639504"/>
              <a:gd name="connsiteY582" fmla="*/ 2356685 h 5467529"/>
              <a:gd name="connsiteX583" fmla="*/ 848412 w 2639504"/>
              <a:gd name="connsiteY583" fmla="*/ 2309551 h 5467529"/>
              <a:gd name="connsiteX584" fmla="*/ 895546 w 2639504"/>
              <a:gd name="connsiteY584" fmla="*/ 2262417 h 5467529"/>
              <a:gd name="connsiteX585" fmla="*/ 612742 w 2639504"/>
              <a:gd name="connsiteY585" fmla="*/ 2262417 h 5467529"/>
              <a:gd name="connsiteX586" fmla="*/ 659876 w 2639504"/>
              <a:gd name="connsiteY586" fmla="*/ 2309551 h 5467529"/>
              <a:gd name="connsiteX587" fmla="*/ 612742 w 2639504"/>
              <a:gd name="connsiteY587" fmla="*/ 2356685 h 5467529"/>
              <a:gd name="connsiteX588" fmla="*/ 565608 w 2639504"/>
              <a:gd name="connsiteY588" fmla="*/ 2309551 h 5467529"/>
              <a:gd name="connsiteX589" fmla="*/ 612742 w 2639504"/>
              <a:gd name="connsiteY589" fmla="*/ 2262417 h 5467529"/>
              <a:gd name="connsiteX590" fmla="*/ 329938 w 2639504"/>
              <a:gd name="connsiteY590" fmla="*/ 2262417 h 5467529"/>
              <a:gd name="connsiteX591" fmla="*/ 377072 w 2639504"/>
              <a:gd name="connsiteY591" fmla="*/ 2309551 h 5467529"/>
              <a:gd name="connsiteX592" fmla="*/ 329938 w 2639504"/>
              <a:gd name="connsiteY592" fmla="*/ 2356685 h 5467529"/>
              <a:gd name="connsiteX593" fmla="*/ 282804 w 2639504"/>
              <a:gd name="connsiteY593" fmla="*/ 2309551 h 5467529"/>
              <a:gd name="connsiteX594" fmla="*/ 329938 w 2639504"/>
              <a:gd name="connsiteY594" fmla="*/ 2262417 h 5467529"/>
              <a:gd name="connsiteX595" fmla="*/ 47134 w 2639504"/>
              <a:gd name="connsiteY595" fmla="*/ 2262417 h 5467529"/>
              <a:gd name="connsiteX596" fmla="*/ 94268 w 2639504"/>
              <a:gd name="connsiteY596" fmla="*/ 2309551 h 5467529"/>
              <a:gd name="connsiteX597" fmla="*/ 47134 w 2639504"/>
              <a:gd name="connsiteY597" fmla="*/ 2356685 h 5467529"/>
              <a:gd name="connsiteX598" fmla="*/ 0 w 2639504"/>
              <a:gd name="connsiteY598" fmla="*/ 2309551 h 5467529"/>
              <a:gd name="connsiteX599" fmla="*/ 47134 w 2639504"/>
              <a:gd name="connsiteY599" fmla="*/ 2262417 h 5467529"/>
              <a:gd name="connsiteX600" fmla="*/ 2592370 w 2639504"/>
              <a:gd name="connsiteY600" fmla="*/ 1979613 h 5467529"/>
              <a:gd name="connsiteX601" fmla="*/ 2639504 w 2639504"/>
              <a:gd name="connsiteY601" fmla="*/ 2026747 h 5467529"/>
              <a:gd name="connsiteX602" fmla="*/ 2592370 w 2639504"/>
              <a:gd name="connsiteY602" fmla="*/ 2073881 h 5467529"/>
              <a:gd name="connsiteX603" fmla="*/ 2545236 w 2639504"/>
              <a:gd name="connsiteY603" fmla="*/ 2026747 h 5467529"/>
              <a:gd name="connsiteX604" fmla="*/ 2592370 w 2639504"/>
              <a:gd name="connsiteY604" fmla="*/ 1979613 h 5467529"/>
              <a:gd name="connsiteX605" fmla="*/ 2309566 w 2639504"/>
              <a:gd name="connsiteY605" fmla="*/ 1979613 h 5467529"/>
              <a:gd name="connsiteX606" fmla="*/ 2356700 w 2639504"/>
              <a:gd name="connsiteY606" fmla="*/ 2026747 h 5467529"/>
              <a:gd name="connsiteX607" fmla="*/ 2309566 w 2639504"/>
              <a:gd name="connsiteY607" fmla="*/ 2073881 h 5467529"/>
              <a:gd name="connsiteX608" fmla="*/ 2262432 w 2639504"/>
              <a:gd name="connsiteY608" fmla="*/ 2026747 h 5467529"/>
              <a:gd name="connsiteX609" fmla="*/ 2309566 w 2639504"/>
              <a:gd name="connsiteY609" fmla="*/ 1979613 h 5467529"/>
              <a:gd name="connsiteX610" fmla="*/ 2026762 w 2639504"/>
              <a:gd name="connsiteY610" fmla="*/ 1979613 h 5467529"/>
              <a:gd name="connsiteX611" fmla="*/ 2073896 w 2639504"/>
              <a:gd name="connsiteY611" fmla="*/ 2026747 h 5467529"/>
              <a:gd name="connsiteX612" fmla="*/ 2026762 w 2639504"/>
              <a:gd name="connsiteY612" fmla="*/ 2073881 h 5467529"/>
              <a:gd name="connsiteX613" fmla="*/ 1979628 w 2639504"/>
              <a:gd name="connsiteY613" fmla="*/ 2026747 h 5467529"/>
              <a:gd name="connsiteX614" fmla="*/ 2026762 w 2639504"/>
              <a:gd name="connsiteY614" fmla="*/ 1979613 h 5467529"/>
              <a:gd name="connsiteX615" fmla="*/ 1743958 w 2639504"/>
              <a:gd name="connsiteY615" fmla="*/ 1979613 h 5467529"/>
              <a:gd name="connsiteX616" fmla="*/ 1791092 w 2639504"/>
              <a:gd name="connsiteY616" fmla="*/ 2026747 h 5467529"/>
              <a:gd name="connsiteX617" fmla="*/ 1743958 w 2639504"/>
              <a:gd name="connsiteY617" fmla="*/ 2073881 h 5467529"/>
              <a:gd name="connsiteX618" fmla="*/ 1696824 w 2639504"/>
              <a:gd name="connsiteY618" fmla="*/ 2026747 h 5467529"/>
              <a:gd name="connsiteX619" fmla="*/ 1743958 w 2639504"/>
              <a:gd name="connsiteY619" fmla="*/ 1979613 h 5467529"/>
              <a:gd name="connsiteX620" fmla="*/ 1461154 w 2639504"/>
              <a:gd name="connsiteY620" fmla="*/ 1979613 h 5467529"/>
              <a:gd name="connsiteX621" fmla="*/ 1508288 w 2639504"/>
              <a:gd name="connsiteY621" fmla="*/ 2026747 h 5467529"/>
              <a:gd name="connsiteX622" fmla="*/ 1461154 w 2639504"/>
              <a:gd name="connsiteY622" fmla="*/ 2073881 h 5467529"/>
              <a:gd name="connsiteX623" fmla="*/ 1414020 w 2639504"/>
              <a:gd name="connsiteY623" fmla="*/ 2026747 h 5467529"/>
              <a:gd name="connsiteX624" fmla="*/ 1461154 w 2639504"/>
              <a:gd name="connsiteY624" fmla="*/ 1979613 h 5467529"/>
              <a:gd name="connsiteX625" fmla="*/ 1178350 w 2639504"/>
              <a:gd name="connsiteY625" fmla="*/ 1979613 h 5467529"/>
              <a:gd name="connsiteX626" fmla="*/ 1225484 w 2639504"/>
              <a:gd name="connsiteY626" fmla="*/ 2026747 h 5467529"/>
              <a:gd name="connsiteX627" fmla="*/ 1178350 w 2639504"/>
              <a:gd name="connsiteY627" fmla="*/ 2073881 h 5467529"/>
              <a:gd name="connsiteX628" fmla="*/ 1131216 w 2639504"/>
              <a:gd name="connsiteY628" fmla="*/ 2026747 h 5467529"/>
              <a:gd name="connsiteX629" fmla="*/ 1178350 w 2639504"/>
              <a:gd name="connsiteY629" fmla="*/ 1979613 h 5467529"/>
              <a:gd name="connsiteX630" fmla="*/ 895546 w 2639504"/>
              <a:gd name="connsiteY630" fmla="*/ 1979613 h 5467529"/>
              <a:gd name="connsiteX631" fmla="*/ 942680 w 2639504"/>
              <a:gd name="connsiteY631" fmla="*/ 2026747 h 5467529"/>
              <a:gd name="connsiteX632" fmla="*/ 895546 w 2639504"/>
              <a:gd name="connsiteY632" fmla="*/ 2073881 h 5467529"/>
              <a:gd name="connsiteX633" fmla="*/ 848412 w 2639504"/>
              <a:gd name="connsiteY633" fmla="*/ 2026747 h 5467529"/>
              <a:gd name="connsiteX634" fmla="*/ 895546 w 2639504"/>
              <a:gd name="connsiteY634" fmla="*/ 1979613 h 5467529"/>
              <a:gd name="connsiteX635" fmla="*/ 612742 w 2639504"/>
              <a:gd name="connsiteY635" fmla="*/ 1979613 h 5467529"/>
              <a:gd name="connsiteX636" fmla="*/ 659876 w 2639504"/>
              <a:gd name="connsiteY636" fmla="*/ 2026747 h 5467529"/>
              <a:gd name="connsiteX637" fmla="*/ 612742 w 2639504"/>
              <a:gd name="connsiteY637" fmla="*/ 2073881 h 5467529"/>
              <a:gd name="connsiteX638" fmla="*/ 565608 w 2639504"/>
              <a:gd name="connsiteY638" fmla="*/ 2026747 h 5467529"/>
              <a:gd name="connsiteX639" fmla="*/ 612742 w 2639504"/>
              <a:gd name="connsiteY639" fmla="*/ 1979613 h 5467529"/>
              <a:gd name="connsiteX640" fmla="*/ 329938 w 2639504"/>
              <a:gd name="connsiteY640" fmla="*/ 1979613 h 5467529"/>
              <a:gd name="connsiteX641" fmla="*/ 377072 w 2639504"/>
              <a:gd name="connsiteY641" fmla="*/ 2026747 h 5467529"/>
              <a:gd name="connsiteX642" fmla="*/ 329938 w 2639504"/>
              <a:gd name="connsiteY642" fmla="*/ 2073881 h 5467529"/>
              <a:gd name="connsiteX643" fmla="*/ 282804 w 2639504"/>
              <a:gd name="connsiteY643" fmla="*/ 2026747 h 5467529"/>
              <a:gd name="connsiteX644" fmla="*/ 329938 w 2639504"/>
              <a:gd name="connsiteY644" fmla="*/ 1979613 h 5467529"/>
              <a:gd name="connsiteX645" fmla="*/ 47134 w 2639504"/>
              <a:gd name="connsiteY645" fmla="*/ 1979613 h 5467529"/>
              <a:gd name="connsiteX646" fmla="*/ 94268 w 2639504"/>
              <a:gd name="connsiteY646" fmla="*/ 2026747 h 5467529"/>
              <a:gd name="connsiteX647" fmla="*/ 47134 w 2639504"/>
              <a:gd name="connsiteY647" fmla="*/ 2073881 h 5467529"/>
              <a:gd name="connsiteX648" fmla="*/ 0 w 2639504"/>
              <a:gd name="connsiteY648" fmla="*/ 2026747 h 5467529"/>
              <a:gd name="connsiteX649" fmla="*/ 47134 w 2639504"/>
              <a:gd name="connsiteY649" fmla="*/ 1979613 h 5467529"/>
              <a:gd name="connsiteX650" fmla="*/ 2592370 w 2639504"/>
              <a:gd name="connsiteY650" fmla="*/ 1696809 h 5467529"/>
              <a:gd name="connsiteX651" fmla="*/ 2639504 w 2639504"/>
              <a:gd name="connsiteY651" fmla="*/ 1743943 h 5467529"/>
              <a:gd name="connsiteX652" fmla="*/ 2592370 w 2639504"/>
              <a:gd name="connsiteY652" fmla="*/ 1791077 h 5467529"/>
              <a:gd name="connsiteX653" fmla="*/ 2545236 w 2639504"/>
              <a:gd name="connsiteY653" fmla="*/ 1743943 h 5467529"/>
              <a:gd name="connsiteX654" fmla="*/ 2592370 w 2639504"/>
              <a:gd name="connsiteY654" fmla="*/ 1696809 h 5467529"/>
              <a:gd name="connsiteX655" fmla="*/ 2309566 w 2639504"/>
              <a:gd name="connsiteY655" fmla="*/ 1696809 h 5467529"/>
              <a:gd name="connsiteX656" fmla="*/ 2356700 w 2639504"/>
              <a:gd name="connsiteY656" fmla="*/ 1743943 h 5467529"/>
              <a:gd name="connsiteX657" fmla="*/ 2309566 w 2639504"/>
              <a:gd name="connsiteY657" fmla="*/ 1791077 h 5467529"/>
              <a:gd name="connsiteX658" fmla="*/ 2262432 w 2639504"/>
              <a:gd name="connsiteY658" fmla="*/ 1743943 h 5467529"/>
              <a:gd name="connsiteX659" fmla="*/ 2309566 w 2639504"/>
              <a:gd name="connsiteY659" fmla="*/ 1696809 h 5467529"/>
              <a:gd name="connsiteX660" fmla="*/ 2026762 w 2639504"/>
              <a:gd name="connsiteY660" fmla="*/ 1696809 h 5467529"/>
              <a:gd name="connsiteX661" fmla="*/ 2073896 w 2639504"/>
              <a:gd name="connsiteY661" fmla="*/ 1743943 h 5467529"/>
              <a:gd name="connsiteX662" fmla="*/ 2026762 w 2639504"/>
              <a:gd name="connsiteY662" fmla="*/ 1791077 h 5467529"/>
              <a:gd name="connsiteX663" fmla="*/ 1979628 w 2639504"/>
              <a:gd name="connsiteY663" fmla="*/ 1743943 h 5467529"/>
              <a:gd name="connsiteX664" fmla="*/ 2026762 w 2639504"/>
              <a:gd name="connsiteY664" fmla="*/ 1696809 h 5467529"/>
              <a:gd name="connsiteX665" fmla="*/ 1743958 w 2639504"/>
              <a:gd name="connsiteY665" fmla="*/ 1696809 h 5467529"/>
              <a:gd name="connsiteX666" fmla="*/ 1791092 w 2639504"/>
              <a:gd name="connsiteY666" fmla="*/ 1743943 h 5467529"/>
              <a:gd name="connsiteX667" fmla="*/ 1743958 w 2639504"/>
              <a:gd name="connsiteY667" fmla="*/ 1791077 h 5467529"/>
              <a:gd name="connsiteX668" fmla="*/ 1696824 w 2639504"/>
              <a:gd name="connsiteY668" fmla="*/ 1743943 h 5467529"/>
              <a:gd name="connsiteX669" fmla="*/ 1743958 w 2639504"/>
              <a:gd name="connsiteY669" fmla="*/ 1696809 h 5467529"/>
              <a:gd name="connsiteX670" fmla="*/ 1461154 w 2639504"/>
              <a:gd name="connsiteY670" fmla="*/ 1696809 h 5467529"/>
              <a:gd name="connsiteX671" fmla="*/ 1508288 w 2639504"/>
              <a:gd name="connsiteY671" fmla="*/ 1743943 h 5467529"/>
              <a:gd name="connsiteX672" fmla="*/ 1461154 w 2639504"/>
              <a:gd name="connsiteY672" fmla="*/ 1791077 h 5467529"/>
              <a:gd name="connsiteX673" fmla="*/ 1414020 w 2639504"/>
              <a:gd name="connsiteY673" fmla="*/ 1743943 h 5467529"/>
              <a:gd name="connsiteX674" fmla="*/ 1461154 w 2639504"/>
              <a:gd name="connsiteY674" fmla="*/ 1696809 h 5467529"/>
              <a:gd name="connsiteX675" fmla="*/ 1178350 w 2639504"/>
              <a:gd name="connsiteY675" fmla="*/ 1696809 h 5467529"/>
              <a:gd name="connsiteX676" fmla="*/ 1225484 w 2639504"/>
              <a:gd name="connsiteY676" fmla="*/ 1743943 h 5467529"/>
              <a:gd name="connsiteX677" fmla="*/ 1178350 w 2639504"/>
              <a:gd name="connsiteY677" fmla="*/ 1791077 h 5467529"/>
              <a:gd name="connsiteX678" fmla="*/ 1131216 w 2639504"/>
              <a:gd name="connsiteY678" fmla="*/ 1743943 h 5467529"/>
              <a:gd name="connsiteX679" fmla="*/ 1178350 w 2639504"/>
              <a:gd name="connsiteY679" fmla="*/ 1696809 h 5467529"/>
              <a:gd name="connsiteX680" fmla="*/ 895546 w 2639504"/>
              <a:gd name="connsiteY680" fmla="*/ 1696809 h 5467529"/>
              <a:gd name="connsiteX681" fmla="*/ 942680 w 2639504"/>
              <a:gd name="connsiteY681" fmla="*/ 1743943 h 5467529"/>
              <a:gd name="connsiteX682" fmla="*/ 895546 w 2639504"/>
              <a:gd name="connsiteY682" fmla="*/ 1791077 h 5467529"/>
              <a:gd name="connsiteX683" fmla="*/ 848412 w 2639504"/>
              <a:gd name="connsiteY683" fmla="*/ 1743943 h 5467529"/>
              <a:gd name="connsiteX684" fmla="*/ 895546 w 2639504"/>
              <a:gd name="connsiteY684" fmla="*/ 1696809 h 5467529"/>
              <a:gd name="connsiteX685" fmla="*/ 612742 w 2639504"/>
              <a:gd name="connsiteY685" fmla="*/ 1696809 h 5467529"/>
              <a:gd name="connsiteX686" fmla="*/ 659876 w 2639504"/>
              <a:gd name="connsiteY686" fmla="*/ 1743943 h 5467529"/>
              <a:gd name="connsiteX687" fmla="*/ 612742 w 2639504"/>
              <a:gd name="connsiteY687" fmla="*/ 1791077 h 5467529"/>
              <a:gd name="connsiteX688" fmla="*/ 565608 w 2639504"/>
              <a:gd name="connsiteY688" fmla="*/ 1743943 h 5467529"/>
              <a:gd name="connsiteX689" fmla="*/ 612742 w 2639504"/>
              <a:gd name="connsiteY689" fmla="*/ 1696809 h 5467529"/>
              <a:gd name="connsiteX690" fmla="*/ 329938 w 2639504"/>
              <a:gd name="connsiteY690" fmla="*/ 1696809 h 5467529"/>
              <a:gd name="connsiteX691" fmla="*/ 377072 w 2639504"/>
              <a:gd name="connsiteY691" fmla="*/ 1743943 h 5467529"/>
              <a:gd name="connsiteX692" fmla="*/ 329938 w 2639504"/>
              <a:gd name="connsiteY692" fmla="*/ 1791077 h 5467529"/>
              <a:gd name="connsiteX693" fmla="*/ 282804 w 2639504"/>
              <a:gd name="connsiteY693" fmla="*/ 1743943 h 5467529"/>
              <a:gd name="connsiteX694" fmla="*/ 329938 w 2639504"/>
              <a:gd name="connsiteY694" fmla="*/ 1696809 h 5467529"/>
              <a:gd name="connsiteX695" fmla="*/ 47134 w 2639504"/>
              <a:gd name="connsiteY695" fmla="*/ 1696809 h 5467529"/>
              <a:gd name="connsiteX696" fmla="*/ 94268 w 2639504"/>
              <a:gd name="connsiteY696" fmla="*/ 1743943 h 5467529"/>
              <a:gd name="connsiteX697" fmla="*/ 47134 w 2639504"/>
              <a:gd name="connsiteY697" fmla="*/ 1791077 h 5467529"/>
              <a:gd name="connsiteX698" fmla="*/ 0 w 2639504"/>
              <a:gd name="connsiteY698" fmla="*/ 1743943 h 5467529"/>
              <a:gd name="connsiteX699" fmla="*/ 47134 w 2639504"/>
              <a:gd name="connsiteY699" fmla="*/ 1696809 h 5467529"/>
              <a:gd name="connsiteX700" fmla="*/ 2592370 w 2639504"/>
              <a:gd name="connsiteY700" fmla="*/ 1414005 h 5467529"/>
              <a:gd name="connsiteX701" fmla="*/ 2639504 w 2639504"/>
              <a:gd name="connsiteY701" fmla="*/ 1461139 h 5467529"/>
              <a:gd name="connsiteX702" fmla="*/ 2592370 w 2639504"/>
              <a:gd name="connsiteY702" fmla="*/ 1508273 h 5467529"/>
              <a:gd name="connsiteX703" fmla="*/ 2545236 w 2639504"/>
              <a:gd name="connsiteY703" fmla="*/ 1461139 h 5467529"/>
              <a:gd name="connsiteX704" fmla="*/ 2592370 w 2639504"/>
              <a:gd name="connsiteY704" fmla="*/ 1414005 h 5467529"/>
              <a:gd name="connsiteX705" fmla="*/ 2309566 w 2639504"/>
              <a:gd name="connsiteY705" fmla="*/ 1414005 h 5467529"/>
              <a:gd name="connsiteX706" fmla="*/ 2356700 w 2639504"/>
              <a:gd name="connsiteY706" fmla="*/ 1461139 h 5467529"/>
              <a:gd name="connsiteX707" fmla="*/ 2309566 w 2639504"/>
              <a:gd name="connsiteY707" fmla="*/ 1508273 h 5467529"/>
              <a:gd name="connsiteX708" fmla="*/ 2262432 w 2639504"/>
              <a:gd name="connsiteY708" fmla="*/ 1461139 h 5467529"/>
              <a:gd name="connsiteX709" fmla="*/ 2309566 w 2639504"/>
              <a:gd name="connsiteY709" fmla="*/ 1414005 h 5467529"/>
              <a:gd name="connsiteX710" fmla="*/ 2026762 w 2639504"/>
              <a:gd name="connsiteY710" fmla="*/ 1414005 h 5467529"/>
              <a:gd name="connsiteX711" fmla="*/ 2073896 w 2639504"/>
              <a:gd name="connsiteY711" fmla="*/ 1461139 h 5467529"/>
              <a:gd name="connsiteX712" fmla="*/ 2026762 w 2639504"/>
              <a:gd name="connsiteY712" fmla="*/ 1508273 h 5467529"/>
              <a:gd name="connsiteX713" fmla="*/ 1979628 w 2639504"/>
              <a:gd name="connsiteY713" fmla="*/ 1461139 h 5467529"/>
              <a:gd name="connsiteX714" fmla="*/ 2026762 w 2639504"/>
              <a:gd name="connsiteY714" fmla="*/ 1414005 h 5467529"/>
              <a:gd name="connsiteX715" fmla="*/ 1743958 w 2639504"/>
              <a:gd name="connsiteY715" fmla="*/ 1414005 h 5467529"/>
              <a:gd name="connsiteX716" fmla="*/ 1791092 w 2639504"/>
              <a:gd name="connsiteY716" fmla="*/ 1461139 h 5467529"/>
              <a:gd name="connsiteX717" fmla="*/ 1743958 w 2639504"/>
              <a:gd name="connsiteY717" fmla="*/ 1508273 h 5467529"/>
              <a:gd name="connsiteX718" fmla="*/ 1696824 w 2639504"/>
              <a:gd name="connsiteY718" fmla="*/ 1461139 h 5467529"/>
              <a:gd name="connsiteX719" fmla="*/ 1743958 w 2639504"/>
              <a:gd name="connsiteY719" fmla="*/ 1414005 h 5467529"/>
              <a:gd name="connsiteX720" fmla="*/ 1461154 w 2639504"/>
              <a:gd name="connsiteY720" fmla="*/ 1414005 h 5467529"/>
              <a:gd name="connsiteX721" fmla="*/ 1508288 w 2639504"/>
              <a:gd name="connsiteY721" fmla="*/ 1461139 h 5467529"/>
              <a:gd name="connsiteX722" fmla="*/ 1461154 w 2639504"/>
              <a:gd name="connsiteY722" fmla="*/ 1508273 h 5467529"/>
              <a:gd name="connsiteX723" fmla="*/ 1414020 w 2639504"/>
              <a:gd name="connsiteY723" fmla="*/ 1461139 h 5467529"/>
              <a:gd name="connsiteX724" fmla="*/ 1461154 w 2639504"/>
              <a:gd name="connsiteY724" fmla="*/ 1414005 h 5467529"/>
              <a:gd name="connsiteX725" fmla="*/ 1178350 w 2639504"/>
              <a:gd name="connsiteY725" fmla="*/ 1414005 h 5467529"/>
              <a:gd name="connsiteX726" fmla="*/ 1225484 w 2639504"/>
              <a:gd name="connsiteY726" fmla="*/ 1461139 h 5467529"/>
              <a:gd name="connsiteX727" fmla="*/ 1178350 w 2639504"/>
              <a:gd name="connsiteY727" fmla="*/ 1508273 h 5467529"/>
              <a:gd name="connsiteX728" fmla="*/ 1131216 w 2639504"/>
              <a:gd name="connsiteY728" fmla="*/ 1461139 h 5467529"/>
              <a:gd name="connsiteX729" fmla="*/ 1178350 w 2639504"/>
              <a:gd name="connsiteY729" fmla="*/ 1414005 h 5467529"/>
              <a:gd name="connsiteX730" fmla="*/ 895546 w 2639504"/>
              <a:gd name="connsiteY730" fmla="*/ 1414005 h 5467529"/>
              <a:gd name="connsiteX731" fmla="*/ 942680 w 2639504"/>
              <a:gd name="connsiteY731" fmla="*/ 1461139 h 5467529"/>
              <a:gd name="connsiteX732" fmla="*/ 895546 w 2639504"/>
              <a:gd name="connsiteY732" fmla="*/ 1508273 h 5467529"/>
              <a:gd name="connsiteX733" fmla="*/ 848412 w 2639504"/>
              <a:gd name="connsiteY733" fmla="*/ 1461139 h 5467529"/>
              <a:gd name="connsiteX734" fmla="*/ 895546 w 2639504"/>
              <a:gd name="connsiteY734" fmla="*/ 1414005 h 5467529"/>
              <a:gd name="connsiteX735" fmla="*/ 612742 w 2639504"/>
              <a:gd name="connsiteY735" fmla="*/ 1414005 h 5467529"/>
              <a:gd name="connsiteX736" fmla="*/ 659876 w 2639504"/>
              <a:gd name="connsiteY736" fmla="*/ 1461139 h 5467529"/>
              <a:gd name="connsiteX737" fmla="*/ 612742 w 2639504"/>
              <a:gd name="connsiteY737" fmla="*/ 1508273 h 5467529"/>
              <a:gd name="connsiteX738" fmla="*/ 565608 w 2639504"/>
              <a:gd name="connsiteY738" fmla="*/ 1461139 h 5467529"/>
              <a:gd name="connsiteX739" fmla="*/ 612742 w 2639504"/>
              <a:gd name="connsiteY739" fmla="*/ 1414005 h 5467529"/>
              <a:gd name="connsiteX740" fmla="*/ 329938 w 2639504"/>
              <a:gd name="connsiteY740" fmla="*/ 1414005 h 5467529"/>
              <a:gd name="connsiteX741" fmla="*/ 377072 w 2639504"/>
              <a:gd name="connsiteY741" fmla="*/ 1461139 h 5467529"/>
              <a:gd name="connsiteX742" fmla="*/ 329938 w 2639504"/>
              <a:gd name="connsiteY742" fmla="*/ 1508273 h 5467529"/>
              <a:gd name="connsiteX743" fmla="*/ 282804 w 2639504"/>
              <a:gd name="connsiteY743" fmla="*/ 1461139 h 5467529"/>
              <a:gd name="connsiteX744" fmla="*/ 329938 w 2639504"/>
              <a:gd name="connsiteY744" fmla="*/ 1414005 h 5467529"/>
              <a:gd name="connsiteX745" fmla="*/ 47134 w 2639504"/>
              <a:gd name="connsiteY745" fmla="*/ 1414005 h 5467529"/>
              <a:gd name="connsiteX746" fmla="*/ 94268 w 2639504"/>
              <a:gd name="connsiteY746" fmla="*/ 1461139 h 5467529"/>
              <a:gd name="connsiteX747" fmla="*/ 47134 w 2639504"/>
              <a:gd name="connsiteY747" fmla="*/ 1508273 h 5467529"/>
              <a:gd name="connsiteX748" fmla="*/ 0 w 2639504"/>
              <a:gd name="connsiteY748" fmla="*/ 1461139 h 5467529"/>
              <a:gd name="connsiteX749" fmla="*/ 47134 w 2639504"/>
              <a:gd name="connsiteY749" fmla="*/ 1414005 h 5467529"/>
              <a:gd name="connsiteX750" fmla="*/ 329938 w 2639504"/>
              <a:gd name="connsiteY750" fmla="*/ 1131216 h 5467529"/>
              <a:gd name="connsiteX751" fmla="*/ 377072 w 2639504"/>
              <a:gd name="connsiteY751" fmla="*/ 1178350 h 5467529"/>
              <a:gd name="connsiteX752" fmla="*/ 329938 w 2639504"/>
              <a:gd name="connsiteY752" fmla="*/ 1225484 h 5467529"/>
              <a:gd name="connsiteX753" fmla="*/ 282804 w 2639504"/>
              <a:gd name="connsiteY753" fmla="*/ 1178350 h 5467529"/>
              <a:gd name="connsiteX754" fmla="*/ 329938 w 2639504"/>
              <a:gd name="connsiteY754" fmla="*/ 1131216 h 5467529"/>
              <a:gd name="connsiteX755" fmla="*/ 47134 w 2639504"/>
              <a:gd name="connsiteY755" fmla="*/ 1131216 h 5467529"/>
              <a:gd name="connsiteX756" fmla="*/ 94268 w 2639504"/>
              <a:gd name="connsiteY756" fmla="*/ 1178350 h 5467529"/>
              <a:gd name="connsiteX757" fmla="*/ 47134 w 2639504"/>
              <a:gd name="connsiteY757" fmla="*/ 1225484 h 5467529"/>
              <a:gd name="connsiteX758" fmla="*/ 0 w 2639504"/>
              <a:gd name="connsiteY758" fmla="*/ 1178350 h 5467529"/>
              <a:gd name="connsiteX759" fmla="*/ 47134 w 2639504"/>
              <a:gd name="connsiteY759" fmla="*/ 1131216 h 5467529"/>
              <a:gd name="connsiteX760" fmla="*/ 1178350 w 2639504"/>
              <a:gd name="connsiteY760" fmla="*/ 1131215 h 5467529"/>
              <a:gd name="connsiteX761" fmla="*/ 1225484 w 2639504"/>
              <a:gd name="connsiteY761" fmla="*/ 1178350 h 5467529"/>
              <a:gd name="connsiteX762" fmla="*/ 1178350 w 2639504"/>
              <a:gd name="connsiteY762" fmla="*/ 1225484 h 5467529"/>
              <a:gd name="connsiteX763" fmla="*/ 1131216 w 2639504"/>
              <a:gd name="connsiteY763" fmla="*/ 1178350 h 5467529"/>
              <a:gd name="connsiteX764" fmla="*/ 1178350 w 2639504"/>
              <a:gd name="connsiteY764" fmla="*/ 1131215 h 5467529"/>
              <a:gd name="connsiteX765" fmla="*/ 895546 w 2639504"/>
              <a:gd name="connsiteY765" fmla="*/ 1131215 h 5467529"/>
              <a:gd name="connsiteX766" fmla="*/ 942680 w 2639504"/>
              <a:gd name="connsiteY766" fmla="*/ 1178350 h 5467529"/>
              <a:gd name="connsiteX767" fmla="*/ 895546 w 2639504"/>
              <a:gd name="connsiteY767" fmla="*/ 1225484 h 5467529"/>
              <a:gd name="connsiteX768" fmla="*/ 848412 w 2639504"/>
              <a:gd name="connsiteY768" fmla="*/ 1178350 h 5467529"/>
              <a:gd name="connsiteX769" fmla="*/ 895546 w 2639504"/>
              <a:gd name="connsiteY769" fmla="*/ 1131215 h 5467529"/>
              <a:gd name="connsiteX770" fmla="*/ 612742 w 2639504"/>
              <a:gd name="connsiteY770" fmla="*/ 1131215 h 5467529"/>
              <a:gd name="connsiteX771" fmla="*/ 659876 w 2639504"/>
              <a:gd name="connsiteY771" fmla="*/ 1178350 h 5467529"/>
              <a:gd name="connsiteX772" fmla="*/ 612742 w 2639504"/>
              <a:gd name="connsiteY772" fmla="*/ 1225484 h 5467529"/>
              <a:gd name="connsiteX773" fmla="*/ 565608 w 2639504"/>
              <a:gd name="connsiteY773" fmla="*/ 1178350 h 5467529"/>
              <a:gd name="connsiteX774" fmla="*/ 612742 w 2639504"/>
              <a:gd name="connsiteY774" fmla="*/ 1131215 h 5467529"/>
              <a:gd name="connsiteX775" fmla="*/ 1743958 w 2639504"/>
              <a:gd name="connsiteY775" fmla="*/ 1131215 h 5467529"/>
              <a:gd name="connsiteX776" fmla="*/ 1791092 w 2639504"/>
              <a:gd name="connsiteY776" fmla="*/ 1178349 h 5467529"/>
              <a:gd name="connsiteX777" fmla="*/ 1743958 w 2639504"/>
              <a:gd name="connsiteY777" fmla="*/ 1225484 h 5467529"/>
              <a:gd name="connsiteX778" fmla="*/ 1696824 w 2639504"/>
              <a:gd name="connsiteY778" fmla="*/ 1178349 h 5467529"/>
              <a:gd name="connsiteX779" fmla="*/ 1743958 w 2639504"/>
              <a:gd name="connsiteY779" fmla="*/ 1131215 h 5467529"/>
              <a:gd name="connsiteX780" fmla="*/ 1461154 w 2639504"/>
              <a:gd name="connsiteY780" fmla="*/ 1131215 h 5467529"/>
              <a:gd name="connsiteX781" fmla="*/ 1508288 w 2639504"/>
              <a:gd name="connsiteY781" fmla="*/ 1178349 h 5467529"/>
              <a:gd name="connsiteX782" fmla="*/ 1461154 w 2639504"/>
              <a:gd name="connsiteY782" fmla="*/ 1225484 h 5467529"/>
              <a:gd name="connsiteX783" fmla="*/ 1414020 w 2639504"/>
              <a:gd name="connsiteY783" fmla="*/ 1178349 h 5467529"/>
              <a:gd name="connsiteX784" fmla="*/ 1461154 w 2639504"/>
              <a:gd name="connsiteY784" fmla="*/ 1131215 h 5467529"/>
              <a:gd name="connsiteX785" fmla="*/ 2592370 w 2639504"/>
              <a:gd name="connsiteY785" fmla="*/ 1131215 h 5467529"/>
              <a:gd name="connsiteX786" fmla="*/ 2639504 w 2639504"/>
              <a:gd name="connsiteY786" fmla="*/ 1178349 h 5467529"/>
              <a:gd name="connsiteX787" fmla="*/ 2592370 w 2639504"/>
              <a:gd name="connsiteY787" fmla="*/ 1225484 h 5467529"/>
              <a:gd name="connsiteX788" fmla="*/ 2545236 w 2639504"/>
              <a:gd name="connsiteY788" fmla="*/ 1178349 h 5467529"/>
              <a:gd name="connsiteX789" fmla="*/ 2592370 w 2639504"/>
              <a:gd name="connsiteY789" fmla="*/ 1131215 h 5467529"/>
              <a:gd name="connsiteX790" fmla="*/ 2309566 w 2639504"/>
              <a:gd name="connsiteY790" fmla="*/ 1131215 h 5467529"/>
              <a:gd name="connsiteX791" fmla="*/ 2356700 w 2639504"/>
              <a:gd name="connsiteY791" fmla="*/ 1178349 h 5467529"/>
              <a:gd name="connsiteX792" fmla="*/ 2309566 w 2639504"/>
              <a:gd name="connsiteY792" fmla="*/ 1225484 h 5467529"/>
              <a:gd name="connsiteX793" fmla="*/ 2262432 w 2639504"/>
              <a:gd name="connsiteY793" fmla="*/ 1178349 h 5467529"/>
              <a:gd name="connsiteX794" fmla="*/ 2309566 w 2639504"/>
              <a:gd name="connsiteY794" fmla="*/ 1131215 h 5467529"/>
              <a:gd name="connsiteX795" fmla="*/ 2026762 w 2639504"/>
              <a:gd name="connsiteY795" fmla="*/ 1131215 h 5467529"/>
              <a:gd name="connsiteX796" fmla="*/ 2073896 w 2639504"/>
              <a:gd name="connsiteY796" fmla="*/ 1178349 h 5467529"/>
              <a:gd name="connsiteX797" fmla="*/ 2026762 w 2639504"/>
              <a:gd name="connsiteY797" fmla="*/ 1225484 h 5467529"/>
              <a:gd name="connsiteX798" fmla="*/ 1979628 w 2639504"/>
              <a:gd name="connsiteY798" fmla="*/ 1178349 h 5467529"/>
              <a:gd name="connsiteX799" fmla="*/ 2026762 w 2639504"/>
              <a:gd name="connsiteY799" fmla="*/ 1131215 h 5467529"/>
              <a:gd name="connsiteX800" fmla="*/ 329938 w 2639504"/>
              <a:gd name="connsiteY800" fmla="*/ 848410 h 5467529"/>
              <a:gd name="connsiteX801" fmla="*/ 377072 w 2639504"/>
              <a:gd name="connsiteY801" fmla="*/ 895545 h 5467529"/>
              <a:gd name="connsiteX802" fmla="*/ 329938 w 2639504"/>
              <a:gd name="connsiteY802" fmla="*/ 942679 h 5467529"/>
              <a:gd name="connsiteX803" fmla="*/ 282804 w 2639504"/>
              <a:gd name="connsiteY803" fmla="*/ 895545 h 5467529"/>
              <a:gd name="connsiteX804" fmla="*/ 329938 w 2639504"/>
              <a:gd name="connsiteY804" fmla="*/ 848410 h 5467529"/>
              <a:gd name="connsiteX805" fmla="*/ 47134 w 2639504"/>
              <a:gd name="connsiteY805" fmla="*/ 848410 h 5467529"/>
              <a:gd name="connsiteX806" fmla="*/ 94268 w 2639504"/>
              <a:gd name="connsiteY806" fmla="*/ 895545 h 5467529"/>
              <a:gd name="connsiteX807" fmla="*/ 47134 w 2639504"/>
              <a:gd name="connsiteY807" fmla="*/ 942679 h 5467529"/>
              <a:gd name="connsiteX808" fmla="*/ 0 w 2639504"/>
              <a:gd name="connsiteY808" fmla="*/ 895545 h 5467529"/>
              <a:gd name="connsiteX809" fmla="*/ 47134 w 2639504"/>
              <a:gd name="connsiteY809" fmla="*/ 848410 h 5467529"/>
              <a:gd name="connsiteX810" fmla="*/ 1178350 w 2639504"/>
              <a:gd name="connsiteY810" fmla="*/ 848410 h 5467529"/>
              <a:gd name="connsiteX811" fmla="*/ 1225484 w 2639504"/>
              <a:gd name="connsiteY811" fmla="*/ 895544 h 5467529"/>
              <a:gd name="connsiteX812" fmla="*/ 1178350 w 2639504"/>
              <a:gd name="connsiteY812" fmla="*/ 942679 h 5467529"/>
              <a:gd name="connsiteX813" fmla="*/ 1131216 w 2639504"/>
              <a:gd name="connsiteY813" fmla="*/ 895544 h 5467529"/>
              <a:gd name="connsiteX814" fmla="*/ 1178350 w 2639504"/>
              <a:gd name="connsiteY814" fmla="*/ 848410 h 5467529"/>
              <a:gd name="connsiteX815" fmla="*/ 895546 w 2639504"/>
              <a:gd name="connsiteY815" fmla="*/ 848410 h 5467529"/>
              <a:gd name="connsiteX816" fmla="*/ 942680 w 2639504"/>
              <a:gd name="connsiteY816" fmla="*/ 895544 h 5467529"/>
              <a:gd name="connsiteX817" fmla="*/ 895546 w 2639504"/>
              <a:gd name="connsiteY817" fmla="*/ 942679 h 5467529"/>
              <a:gd name="connsiteX818" fmla="*/ 848412 w 2639504"/>
              <a:gd name="connsiteY818" fmla="*/ 895544 h 5467529"/>
              <a:gd name="connsiteX819" fmla="*/ 895546 w 2639504"/>
              <a:gd name="connsiteY819" fmla="*/ 848410 h 5467529"/>
              <a:gd name="connsiteX820" fmla="*/ 612742 w 2639504"/>
              <a:gd name="connsiteY820" fmla="*/ 848410 h 5467529"/>
              <a:gd name="connsiteX821" fmla="*/ 659876 w 2639504"/>
              <a:gd name="connsiteY821" fmla="*/ 895545 h 5467529"/>
              <a:gd name="connsiteX822" fmla="*/ 612742 w 2639504"/>
              <a:gd name="connsiteY822" fmla="*/ 942679 h 5467529"/>
              <a:gd name="connsiteX823" fmla="*/ 565608 w 2639504"/>
              <a:gd name="connsiteY823" fmla="*/ 895545 h 5467529"/>
              <a:gd name="connsiteX824" fmla="*/ 612742 w 2639504"/>
              <a:gd name="connsiteY824" fmla="*/ 848410 h 5467529"/>
              <a:gd name="connsiteX825" fmla="*/ 2309566 w 2639504"/>
              <a:gd name="connsiteY825" fmla="*/ 848410 h 5467529"/>
              <a:gd name="connsiteX826" fmla="*/ 2356700 w 2639504"/>
              <a:gd name="connsiteY826" fmla="*/ 895544 h 5467529"/>
              <a:gd name="connsiteX827" fmla="*/ 2309566 w 2639504"/>
              <a:gd name="connsiteY827" fmla="*/ 942679 h 5467529"/>
              <a:gd name="connsiteX828" fmla="*/ 2262432 w 2639504"/>
              <a:gd name="connsiteY828" fmla="*/ 895544 h 5467529"/>
              <a:gd name="connsiteX829" fmla="*/ 2309566 w 2639504"/>
              <a:gd name="connsiteY829" fmla="*/ 848410 h 5467529"/>
              <a:gd name="connsiteX830" fmla="*/ 2026762 w 2639504"/>
              <a:gd name="connsiteY830" fmla="*/ 848410 h 5467529"/>
              <a:gd name="connsiteX831" fmla="*/ 2073896 w 2639504"/>
              <a:gd name="connsiteY831" fmla="*/ 895544 h 5467529"/>
              <a:gd name="connsiteX832" fmla="*/ 2026762 w 2639504"/>
              <a:gd name="connsiteY832" fmla="*/ 942679 h 5467529"/>
              <a:gd name="connsiteX833" fmla="*/ 1979628 w 2639504"/>
              <a:gd name="connsiteY833" fmla="*/ 895544 h 5467529"/>
              <a:gd name="connsiteX834" fmla="*/ 2026762 w 2639504"/>
              <a:gd name="connsiteY834" fmla="*/ 848410 h 5467529"/>
              <a:gd name="connsiteX835" fmla="*/ 1743958 w 2639504"/>
              <a:gd name="connsiteY835" fmla="*/ 848410 h 5467529"/>
              <a:gd name="connsiteX836" fmla="*/ 1791092 w 2639504"/>
              <a:gd name="connsiteY836" fmla="*/ 895544 h 5467529"/>
              <a:gd name="connsiteX837" fmla="*/ 1743958 w 2639504"/>
              <a:gd name="connsiteY837" fmla="*/ 942679 h 5467529"/>
              <a:gd name="connsiteX838" fmla="*/ 1696824 w 2639504"/>
              <a:gd name="connsiteY838" fmla="*/ 895544 h 5467529"/>
              <a:gd name="connsiteX839" fmla="*/ 1743958 w 2639504"/>
              <a:gd name="connsiteY839" fmla="*/ 848410 h 5467529"/>
              <a:gd name="connsiteX840" fmla="*/ 1461154 w 2639504"/>
              <a:gd name="connsiteY840" fmla="*/ 848410 h 5467529"/>
              <a:gd name="connsiteX841" fmla="*/ 1508288 w 2639504"/>
              <a:gd name="connsiteY841" fmla="*/ 895544 h 5467529"/>
              <a:gd name="connsiteX842" fmla="*/ 1461154 w 2639504"/>
              <a:gd name="connsiteY842" fmla="*/ 942679 h 5467529"/>
              <a:gd name="connsiteX843" fmla="*/ 1414020 w 2639504"/>
              <a:gd name="connsiteY843" fmla="*/ 895544 h 5467529"/>
              <a:gd name="connsiteX844" fmla="*/ 1461154 w 2639504"/>
              <a:gd name="connsiteY844" fmla="*/ 848410 h 5467529"/>
              <a:gd name="connsiteX845" fmla="*/ 2592370 w 2639504"/>
              <a:gd name="connsiteY845" fmla="*/ 848410 h 5467529"/>
              <a:gd name="connsiteX846" fmla="*/ 2639504 w 2639504"/>
              <a:gd name="connsiteY846" fmla="*/ 895544 h 5467529"/>
              <a:gd name="connsiteX847" fmla="*/ 2592370 w 2639504"/>
              <a:gd name="connsiteY847" fmla="*/ 942678 h 5467529"/>
              <a:gd name="connsiteX848" fmla="*/ 2545236 w 2639504"/>
              <a:gd name="connsiteY848" fmla="*/ 895544 h 5467529"/>
              <a:gd name="connsiteX849" fmla="*/ 2592370 w 2639504"/>
              <a:gd name="connsiteY849" fmla="*/ 848410 h 5467529"/>
              <a:gd name="connsiteX850" fmla="*/ 1461154 w 2639504"/>
              <a:gd name="connsiteY850" fmla="*/ 565607 h 5467529"/>
              <a:gd name="connsiteX851" fmla="*/ 1508288 w 2639504"/>
              <a:gd name="connsiteY851" fmla="*/ 612739 h 5467529"/>
              <a:gd name="connsiteX852" fmla="*/ 1461154 w 2639504"/>
              <a:gd name="connsiteY852" fmla="*/ 659873 h 5467529"/>
              <a:gd name="connsiteX853" fmla="*/ 1414020 w 2639504"/>
              <a:gd name="connsiteY853" fmla="*/ 612739 h 5467529"/>
              <a:gd name="connsiteX854" fmla="*/ 1461154 w 2639504"/>
              <a:gd name="connsiteY854" fmla="*/ 565607 h 5467529"/>
              <a:gd name="connsiteX855" fmla="*/ 1178350 w 2639504"/>
              <a:gd name="connsiteY855" fmla="*/ 565607 h 5467529"/>
              <a:gd name="connsiteX856" fmla="*/ 1225484 w 2639504"/>
              <a:gd name="connsiteY856" fmla="*/ 612739 h 5467529"/>
              <a:gd name="connsiteX857" fmla="*/ 1178350 w 2639504"/>
              <a:gd name="connsiteY857" fmla="*/ 659873 h 5467529"/>
              <a:gd name="connsiteX858" fmla="*/ 1131216 w 2639504"/>
              <a:gd name="connsiteY858" fmla="*/ 612739 h 5467529"/>
              <a:gd name="connsiteX859" fmla="*/ 1178350 w 2639504"/>
              <a:gd name="connsiteY859" fmla="*/ 565607 h 5467529"/>
              <a:gd name="connsiteX860" fmla="*/ 895546 w 2639504"/>
              <a:gd name="connsiteY860" fmla="*/ 565607 h 5467529"/>
              <a:gd name="connsiteX861" fmla="*/ 942680 w 2639504"/>
              <a:gd name="connsiteY861" fmla="*/ 612739 h 5467529"/>
              <a:gd name="connsiteX862" fmla="*/ 895546 w 2639504"/>
              <a:gd name="connsiteY862" fmla="*/ 659873 h 5467529"/>
              <a:gd name="connsiteX863" fmla="*/ 848412 w 2639504"/>
              <a:gd name="connsiteY863" fmla="*/ 612739 h 5467529"/>
              <a:gd name="connsiteX864" fmla="*/ 895546 w 2639504"/>
              <a:gd name="connsiteY864" fmla="*/ 565607 h 5467529"/>
              <a:gd name="connsiteX865" fmla="*/ 612742 w 2639504"/>
              <a:gd name="connsiteY865" fmla="*/ 565607 h 5467529"/>
              <a:gd name="connsiteX866" fmla="*/ 659876 w 2639504"/>
              <a:gd name="connsiteY866" fmla="*/ 612739 h 5467529"/>
              <a:gd name="connsiteX867" fmla="*/ 612742 w 2639504"/>
              <a:gd name="connsiteY867" fmla="*/ 659873 h 5467529"/>
              <a:gd name="connsiteX868" fmla="*/ 565608 w 2639504"/>
              <a:gd name="connsiteY868" fmla="*/ 612739 h 5467529"/>
              <a:gd name="connsiteX869" fmla="*/ 612742 w 2639504"/>
              <a:gd name="connsiteY869" fmla="*/ 565607 h 5467529"/>
              <a:gd name="connsiteX870" fmla="*/ 329938 w 2639504"/>
              <a:gd name="connsiteY870" fmla="*/ 565607 h 5467529"/>
              <a:gd name="connsiteX871" fmla="*/ 377072 w 2639504"/>
              <a:gd name="connsiteY871" fmla="*/ 612739 h 5467529"/>
              <a:gd name="connsiteX872" fmla="*/ 329938 w 2639504"/>
              <a:gd name="connsiteY872" fmla="*/ 659873 h 5467529"/>
              <a:gd name="connsiteX873" fmla="*/ 282804 w 2639504"/>
              <a:gd name="connsiteY873" fmla="*/ 612739 h 5467529"/>
              <a:gd name="connsiteX874" fmla="*/ 329938 w 2639504"/>
              <a:gd name="connsiteY874" fmla="*/ 565607 h 5467529"/>
              <a:gd name="connsiteX875" fmla="*/ 47134 w 2639504"/>
              <a:gd name="connsiteY875" fmla="*/ 565607 h 5467529"/>
              <a:gd name="connsiteX876" fmla="*/ 94268 w 2639504"/>
              <a:gd name="connsiteY876" fmla="*/ 612739 h 5467529"/>
              <a:gd name="connsiteX877" fmla="*/ 47134 w 2639504"/>
              <a:gd name="connsiteY877" fmla="*/ 659873 h 5467529"/>
              <a:gd name="connsiteX878" fmla="*/ 0 w 2639504"/>
              <a:gd name="connsiteY878" fmla="*/ 612739 h 5467529"/>
              <a:gd name="connsiteX879" fmla="*/ 47134 w 2639504"/>
              <a:gd name="connsiteY879" fmla="*/ 565607 h 5467529"/>
              <a:gd name="connsiteX880" fmla="*/ 2309566 w 2639504"/>
              <a:gd name="connsiteY880" fmla="*/ 565606 h 5467529"/>
              <a:gd name="connsiteX881" fmla="*/ 2356700 w 2639504"/>
              <a:gd name="connsiteY881" fmla="*/ 612739 h 5467529"/>
              <a:gd name="connsiteX882" fmla="*/ 2309566 w 2639504"/>
              <a:gd name="connsiteY882" fmla="*/ 659873 h 5467529"/>
              <a:gd name="connsiteX883" fmla="*/ 2262432 w 2639504"/>
              <a:gd name="connsiteY883" fmla="*/ 612739 h 5467529"/>
              <a:gd name="connsiteX884" fmla="*/ 2309566 w 2639504"/>
              <a:gd name="connsiteY884" fmla="*/ 565606 h 5467529"/>
              <a:gd name="connsiteX885" fmla="*/ 2026762 w 2639504"/>
              <a:gd name="connsiteY885" fmla="*/ 565606 h 5467529"/>
              <a:gd name="connsiteX886" fmla="*/ 2073896 w 2639504"/>
              <a:gd name="connsiteY886" fmla="*/ 612739 h 5467529"/>
              <a:gd name="connsiteX887" fmla="*/ 2026762 w 2639504"/>
              <a:gd name="connsiteY887" fmla="*/ 659873 h 5467529"/>
              <a:gd name="connsiteX888" fmla="*/ 1979628 w 2639504"/>
              <a:gd name="connsiteY888" fmla="*/ 612739 h 5467529"/>
              <a:gd name="connsiteX889" fmla="*/ 2026762 w 2639504"/>
              <a:gd name="connsiteY889" fmla="*/ 565606 h 5467529"/>
              <a:gd name="connsiteX890" fmla="*/ 1743958 w 2639504"/>
              <a:gd name="connsiteY890" fmla="*/ 565606 h 5467529"/>
              <a:gd name="connsiteX891" fmla="*/ 1791092 w 2639504"/>
              <a:gd name="connsiteY891" fmla="*/ 612739 h 5467529"/>
              <a:gd name="connsiteX892" fmla="*/ 1743958 w 2639504"/>
              <a:gd name="connsiteY892" fmla="*/ 659873 h 5467529"/>
              <a:gd name="connsiteX893" fmla="*/ 1696824 w 2639504"/>
              <a:gd name="connsiteY893" fmla="*/ 612739 h 5467529"/>
              <a:gd name="connsiteX894" fmla="*/ 1743958 w 2639504"/>
              <a:gd name="connsiteY894" fmla="*/ 565606 h 5467529"/>
              <a:gd name="connsiteX895" fmla="*/ 2592370 w 2639504"/>
              <a:gd name="connsiteY895" fmla="*/ 565605 h 5467529"/>
              <a:gd name="connsiteX896" fmla="*/ 2639504 w 2639504"/>
              <a:gd name="connsiteY896" fmla="*/ 612739 h 5467529"/>
              <a:gd name="connsiteX897" fmla="*/ 2592370 w 2639504"/>
              <a:gd name="connsiteY897" fmla="*/ 659873 h 5467529"/>
              <a:gd name="connsiteX898" fmla="*/ 2545236 w 2639504"/>
              <a:gd name="connsiteY898" fmla="*/ 612739 h 5467529"/>
              <a:gd name="connsiteX899" fmla="*/ 2592370 w 2639504"/>
              <a:gd name="connsiteY899" fmla="*/ 565605 h 5467529"/>
              <a:gd name="connsiteX900" fmla="*/ 2592370 w 2639504"/>
              <a:gd name="connsiteY900" fmla="*/ 282805 h 5467529"/>
              <a:gd name="connsiteX901" fmla="*/ 2639504 w 2639504"/>
              <a:gd name="connsiteY901" fmla="*/ 329934 h 5467529"/>
              <a:gd name="connsiteX902" fmla="*/ 2592370 w 2639504"/>
              <a:gd name="connsiteY902" fmla="*/ 377071 h 5467529"/>
              <a:gd name="connsiteX903" fmla="*/ 2545236 w 2639504"/>
              <a:gd name="connsiteY903" fmla="*/ 329934 h 5467529"/>
              <a:gd name="connsiteX904" fmla="*/ 2592370 w 2639504"/>
              <a:gd name="connsiteY904" fmla="*/ 282805 h 5467529"/>
              <a:gd name="connsiteX905" fmla="*/ 2309566 w 2639504"/>
              <a:gd name="connsiteY905" fmla="*/ 282805 h 5467529"/>
              <a:gd name="connsiteX906" fmla="*/ 2356700 w 2639504"/>
              <a:gd name="connsiteY906" fmla="*/ 329934 h 5467529"/>
              <a:gd name="connsiteX907" fmla="*/ 2309566 w 2639504"/>
              <a:gd name="connsiteY907" fmla="*/ 377071 h 5467529"/>
              <a:gd name="connsiteX908" fmla="*/ 2262432 w 2639504"/>
              <a:gd name="connsiteY908" fmla="*/ 329934 h 5467529"/>
              <a:gd name="connsiteX909" fmla="*/ 2309566 w 2639504"/>
              <a:gd name="connsiteY909" fmla="*/ 282805 h 5467529"/>
              <a:gd name="connsiteX910" fmla="*/ 2026762 w 2639504"/>
              <a:gd name="connsiteY910" fmla="*/ 282805 h 5467529"/>
              <a:gd name="connsiteX911" fmla="*/ 2073896 w 2639504"/>
              <a:gd name="connsiteY911" fmla="*/ 329934 h 5467529"/>
              <a:gd name="connsiteX912" fmla="*/ 2026762 w 2639504"/>
              <a:gd name="connsiteY912" fmla="*/ 377071 h 5467529"/>
              <a:gd name="connsiteX913" fmla="*/ 1979628 w 2639504"/>
              <a:gd name="connsiteY913" fmla="*/ 329934 h 5467529"/>
              <a:gd name="connsiteX914" fmla="*/ 2026762 w 2639504"/>
              <a:gd name="connsiteY914" fmla="*/ 282805 h 5467529"/>
              <a:gd name="connsiteX915" fmla="*/ 1743958 w 2639504"/>
              <a:gd name="connsiteY915" fmla="*/ 282805 h 5467529"/>
              <a:gd name="connsiteX916" fmla="*/ 1791092 w 2639504"/>
              <a:gd name="connsiteY916" fmla="*/ 329934 h 5467529"/>
              <a:gd name="connsiteX917" fmla="*/ 1743958 w 2639504"/>
              <a:gd name="connsiteY917" fmla="*/ 377072 h 5467529"/>
              <a:gd name="connsiteX918" fmla="*/ 1696824 w 2639504"/>
              <a:gd name="connsiteY918" fmla="*/ 329934 h 5467529"/>
              <a:gd name="connsiteX919" fmla="*/ 1743958 w 2639504"/>
              <a:gd name="connsiteY919" fmla="*/ 282805 h 5467529"/>
              <a:gd name="connsiteX920" fmla="*/ 1461154 w 2639504"/>
              <a:gd name="connsiteY920" fmla="*/ 282805 h 5467529"/>
              <a:gd name="connsiteX921" fmla="*/ 1508288 w 2639504"/>
              <a:gd name="connsiteY921" fmla="*/ 329934 h 5467529"/>
              <a:gd name="connsiteX922" fmla="*/ 1461154 w 2639504"/>
              <a:gd name="connsiteY922" fmla="*/ 377072 h 5467529"/>
              <a:gd name="connsiteX923" fmla="*/ 1414020 w 2639504"/>
              <a:gd name="connsiteY923" fmla="*/ 329934 h 5467529"/>
              <a:gd name="connsiteX924" fmla="*/ 1461154 w 2639504"/>
              <a:gd name="connsiteY924" fmla="*/ 282805 h 5467529"/>
              <a:gd name="connsiteX925" fmla="*/ 1178350 w 2639504"/>
              <a:gd name="connsiteY925" fmla="*/ 282805 h 5467529"/>
              <a:gd name="connsiteX926" fmla="*/ 1225484 w 2639504"/>
              <a:gd name="connsiteY926" fmla="*/ 329934 h 5467529"/>
              <a:gd name="connsiteX927" fmla="*/ 1178350 w 2639504"/>
              <a:gd name="connsiteY927" fmla="*/ 377072 h 5467529"/>
              <a:gd name="connsiteX928" fmla="*/ 1131216 w 2639504"/>
              <a:gd name="connsiteY928" fmla="*/ 329934 h 5467529"/>
              <a:gd name="connsiteX929" fmla="*/ 1178350 w 2639504"/>
              <a:gd name="connsiteY929" fmla="*/ 282805 h 5467529"/>
              <a:gd name="connsiteX930" fmla="*/ 895546 w 2639504"/>
              <a:gd name="connsiteY930" fmla="*/ 282805 h 5467529"/>
              <a:gd name="connsiteX931" fmla="*/ 942680 w 2639504"/>
              <a:gd name="connsiteY931" fmla="*/ 329934 h 5467529"/>
              <a:gd name="connsiteX932" fmla="*/ 895546 w 2639504"/>
              <a:gd name="connsiteY932" fmla="*/ 377072 h 5467529"/>
              <a:gd name="connsiteX933" fmla="*/ 848412 w 2639504"/>
              <a:gd name="connsiteY933" fmla="*/ 329934 h 5467529"/>
              <a:gd name="connsiteX934" fmla="*/ 895546 w 2639504"/>
              <a:gd name="connsiteY934" fmla="*/ 282805 h 5467529"/>
              <a:gd name="connsiteX935" fmla="*/ 612742 w 2639504"/>
              <a:gd name="connsiteY935" fmla="*/ 282805 h 5467529"/>
              <a:gd name="connsiteX936" fmla="*/ 659876 w 2639504"/>
              <a:gd name="connsiteY936" fmla="*/ 329934 h 5467529"/>
              <a:gd name="connsiteX937" fmla="*/ 612742 w 2639504"/>
              <a:gd name="connsiteY937" fmla="*/ 377072 h 5467529"/>
              <a:gd name="connsiteX938" fmla="*/ 565608 w 2639504"/>
              <a:gd name="connsiteY938" fmla="*/ 329934 h 5467529"/>
              <a:gd name="connsiteX939" fmla="*/ 612742 w 2639504"/>
              <a:gd name="connsiteY939" fmla="*/ 282805 h 5467529"/>
              <a:gd name="connsiteX940" fmla="*/ 329938 w 2639504"/>
              <a:gd name="connsiteY940" fmla="*/ 282805 h 5467529"/>
              <a:gd name="connsiteX941" fmla="*/ 377072 w 2639504"/>
              <a:gd name="connsiteY941" fmla="*/ 329934 h 5467529"/>
              <a:gd name="connsiteX942" fmla="*/ 329938 w 2639504"/>
              <a:gd name="connsiteY942" fmla="*/ 377072 h 5467529"/>
              <a:gd name="connsiteX943" fmla="*/ 282804 w 2639504"/>
              <a:gd name="connsiteY943" fmla="*/ 329934 h 5467529"/>
              <a:gd name="connsiteX944" fmla="*/ 329938 w 2639504"/>
              <a:gd name="connsiteY944" fmla="*/ 282805 h 5467529"/>
              <a:gd name="connsiteX945" fmla="*/ 47134 w 2639504"/>
              <a:gd name="connsiteY945" fmla="*/ 282805 h 5467529"/>
              <a:gd name="connsiteX946" fmla="*/ 94268 w 2639504"/>
              <a:gd name="connsiteY946" fmla="*/ 329934 h 5467529"/>
              <a:gd name="connsiteX947" fmla="*/ 47134 w 2639504"/>
              <a:gd name="connsiteY947" fmla="*/ 377072 h 5467529"/>
              <a:gd name="connsiteX948" fmla="*/ 0 w 2639504"/>
              <a:gd name="connsiteY948" fmla="*/ 329934 h 5467529"/>
              <a:gd name="connsiteX949" fmla="*/ 47134 w 2639504"/>
              <a:gd name="connsiteY949" fmla="*/ 282805 h 5467529"/>
              <a:gd name="connsiteX950" fmla="*/ 2592370 w 2639504"/>
              <a:gd name="connsiteY950" fmla="*/ 0 h 5467529"/>
              <a:gd name="connsiteX951" fmla="*/ 2639504 w 2639504"/>
              <a:gd name="connsiteY951" fmla="*/ 47133 h 5467529"/>
              <a:gd name="connsiteX952" fmla="*/ 2592370 w 2639504"/>
              <a:gd name="connsiteY952" fmla="*/ 94267 h 5467529"/>
              <a:gd name="connsiteX953" fmla="*/ 2545236 w 2639504"/>
              <a:gd name="connsiteY953" fmla="*/ 47133 h 5467529"/>
              <a:gd name="connsiteX954" fmla="*/ 2592370 w 2639504"/>
              <a:gd name="connsiteY954" fmla="*/ 0 h 5467529"/>
              <a:gd name="connsiteX955" fmla="*/ 2309566 w 2639504"/>
              <a:gd name="connsiteY955" fmla="*/ 0 h 5467529"/>
              <a:gd name="connsiteX956" fmla="*/ 2356700 w 2639504"/>
              <a:gd name="connsiteY956" fmla="*/ 47133 h 5467529"/>
              <a:gd name="connsiteX957" fmla="*/ 2309566 w 2639504"/>
              <a:gd name="connsiteY957" fmla="*/ 94267 h 5467529"/>
              <a:gd name="connsiteX958" fmla="*/ 2262432 w 2639504"/>
              <a:gd name="connsiteY958" fmla="*/ 47133 h 5467529"/>
              <a:gd name="connsiteX959" fmla="*/ 2309566 w 2639504"/>
              <a:gd name="connsiteY959" fmla="*/ 0 h 5467529"/>
              <a:gd name="connsiteX960" fmla="*/ 2026762 w 2639504"/>
              <a:gd name="connsiteY960" fmla="*/ 0 h 5467529"/>
              <a:gd name="connsiteX961" fmla="*/ 2073896 w 2639504"/>
              <a:gd name="connsiteY961" fmla="*/ 47133 h 5467529"/>
              <a:gd name="connsiteX962" fmla="*/ 2026762 w 2639504"/>
              <a:gd name="connsiteY962" fmla="*/ 94267 h 5467529"/>
              <a:gd name="connsiteX963" fmla="*/ 1979628 w 2639504"/>
              <a:gd name="connsiteY963" fmla="*/ 47133 h 5467529"/>
              <a:gd name="connsiteX964" fmla="*/ 2026762 w 2639504"/>
              <a:gd name="connsiteY964" fmla="*/ 0 h 5467529"/>
              <a:gd name="connsiteX965" fmla="*/ 1743958 w 2639504"/>
              <a:gd name="connsiteY965" fmla="*/ 0 h 5467529"/>
              <a:gd name="connsiteX966" fmla="*/ 1791092 w 2639504"/>
              <a:gd name="connsiteY966" fmla="*/ 47133 h 5467529"/>
              <a:gd name="connsiteX967" fmla="*/ 1743958 w 2639504"/>
              <a:gd name="connsiteY967" fmla="*/ 94267 h 5467529"/>
              <a:gd name="connsiteX968" fmla="*/ 1696824 w 2639504"/>
              <a:gd name="connsiteY968" fmla="*/ 47133 h 5467529"/>
              <a:gd name="connsiteX969" fmla="*/ 1743958 w 2639504"/>
              <a:gd name="connsiteY969" fmla="*/ 0 h 5467529"/>
              <a:gd name="connsiteX970" fmla="*/ 1461154 w 2639504"/>
              <a:gd name="connsiteY970" fmla="*/ 0 h 5467529"/>
              <a:gd name="connsiteX971" fmla="*/ 1508288 w 2639504"/>
              <a:gd name="connsiteY971" fmla="*/ 47133 h 5467529"/>
              <a:gd name="connsiteX972" fmla="*/ 1461154 w 2639504"/>
              <a:gd name="connsiteY972" fmla="*/ 94267 h 5467529"/>
              <a:gd name="connsiteX973" fmla="*/ 1414020 w 2639504"/>
              <a:gd name="connsiteY973" fmla="*/ 47133 h 5467529"/>
              <a:gd name="connsiteX974" fmla="*/ 1461154 w 2639504"/>
              <a:gd name="connsiteY974" fmla="*/ 0 h 5467529"/>
              <a:gd name="connsiteX975" fmla="*/ 1178350 w 2639504"/>
              <a:gd name="connsiteY975" fmla="*/ 0 h 5467529"/>
              <a:gd name="connsiteX976" fmla="*/ 1225484 w 2639504"/>
              <a:gd name="connsiteY976" fmla="*/ 47133 h 5467529"/>
              <a:gd name="connsiteX977" fmla="*/ 1178350 w 2639504"/>
              <a:gd name="connsiteY977" fmla="*/ 94267 h 5467529"/>
              <a:gd name="connsiteX978" fmla="*/ 1131216 w 2639504"/>
              <a:gd name="connsiteY978" fmla="*/ 47133 h 5467529"/>
              <a:gd name="connsiteX979" fmla="*/ 1178350 w 2639504"/>
              <a:gd name="connsiteY979" fmla="*/ 0 h 5467529"/>
              <a:gd name="connsiteX980" fmla="*/ 895546 w 2639504"/>
              <a:gd name="connsiteY980" fmla="*/ 0 h 5467529"/>
              <a:gd name="connsiteX981" fmla="*/ 942680 w 2639504"/>
              <a:gd name="connsiteY981" fmla="*/ 47133 h 5467529"/>
              <a:gd name="connsiteX982" fmla="*/ 895546 w 2639504"/>
              <a:gd name="connsiteY982" fmla="*/ 94267 h 5467529"/>
              <a:gd name="connsiteX983" fmla="*/ 848412 w 2639504"/>
              <a:gd name="connsiteY983" fmla="*/ 47133 h 5467529"/>
              <a:gd name="connsiteX984" fmla="*/ 895546 w 2639504"/>
              <a:gd name="connsiteY984" fmla="*/ 0 h 5467529"/>
              <a:gd name="connsiteX985" fmla="*/ 612742 w 2639504"/>
              <a:gd name="connsiteY985" fmla="*/ 0 h 5467529"/>
              <a:gd name="connsiteX986" fmla="*/ 659876 w 2639504"/>
              <a:gd name="connsiteY986" fmla="*/ 47133 h 5467529"/>
              <a:gd name="connsiteX987" fmla="*/ 612742 w 2639504"/>
              <a:gd name="connsiteY987" fmla="*/ 94267 h 5467529"/>
              <a:gd name="connsiteX988" fmla="*/ 565608 w 2639504"/>
              <a:gd name="connsiteY988" fmla="*/ 47133 h 5467529"/>
              <a:gd name="connsiteX989" fmla="*/ 612742 w 2639504"/>
              <a:gd name="connsiteY989" fmla="*/ 0 h 5467529"/>
              <a:gd name="connsiteX990" fmla="*/ 329938 w 2639504"/>
              <a:gd name="connsiteY990" fmla="*/ 0 h 5467529"/>
              <a:gd name="connsiteX991" fmla="*/ 377072 w 2639504"/>
              <a:gd name="connsiteY991" fmla="*/ 47133 h 5467529"/>
              <a:gd name="connsiteX992" fmla="*/ 329938 w 2639504"/>
              <a:gd name="connsiteY992" fmla="*/ 94268 h 5467529"/>
              <a:gd name="connsiteX993" fmla="*/ 282804 w 2639504"/>
              <a:gd name="connsiteY993" fmla="*/ 47133 h 5467529"/>
              <a:gd name="connsiteX994" fmla="*/ 329938 w 2639504"/>
              <a:gd name="connsiteY994" fmla="*/ 0 h 5467529"/>
              <a:gd name="connsiteX995" fmla="*/ 47134 w 2639504"/>
              <a:gd name="connsiteY995" fmla="*/ 0 h 5467529"/>
              <a:gd name="connsiteX996" fmla="*/ 94268 w 2639504"/>
              <a:gd name="connsiteY996" fmla="*/ 47133 h 5467529"/>
              <a:gd name="connsiteX997" fmla="*/ 47134 w 2639504"/>
              <a:gd name="connsiteY997" fmla="*/ 94268 h 5467529"/>
              <a:gd name="connsiteX998" fmla="*/ 0 w 2639504"/>
              <a:gd name="connsiteY998" fmla="*/ 47133 h 5467529"/>
              <a:gd name="connsiteX999" fmla="*/ 47134 w 2639504"/>
              <a:gd name="connsiteY999" fmla="*/ 0 h 5467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</a:cxnLst>
            <a:rect l="l" t="t" r="r" b="b"/>
            <a:pathLst>
              <a:path w="2639504" h="5467529">
                <a:moveTo>
                  <a:pt x="2592370" y="5373261"/>
                </a:moveTo>
                <a:cubicBezTo>
                  <a:pt x="2618401" y="5373261"/>
                  <a:pt x="2639504" y="5394364"/>
                  <a:pt x="2639504" y="5420395"/>
                </a:cubicBezTo>
                <a:cubicBezTo>
                  <a:pt x="2639504" y="5446426"/>
                  <a:pt x="2618401" y="5467529"/>
                  <a:pt x="2592370" y="5467529"/>
                </a:cubicBezTo>
                <a:cubicBezTo>
                  <a:pt x="2566339" y="5467529"/>
                  <a:pt x="2545236" y="5446426"/>
                  <a:pt x="2545236" y="5420395"/>
                </a:cubicBezTo>
                <a:cubicBezTo>
                  <a:pt x="2545236" y="5394364"/>
                  <a:pt x="2566339" y="5373261"/>
                  <a:pt x="2592370" y="5373261"/>
                </a:cubicBezTo>
                <a:close/>
                <a:moveTo>
                  <a:pt x="2309566" y="5373261"/>
                </a:moveTo>
                <a:cubicBezTo>
                  <a:pt x="2335597" y="5373261"/>
                  <a:pt x="2356700" y="5394364"/>
                  <a:pt x="2356700" y="5420395"/>
                </a:cubicBezTo>
                <a:cubicBezTo>
                  <a:pt x="2356700" y="5446426"/>
                  <a:pt x="2335597" y="5467529"/>
                  <a:pt x="2309566" y="5467529"/>
                </a:cubicBezTo>
                <a:cubicBezTo>
                  <a:pt x="2283535" y="5467529"/>
                  <a:pt x="2262432" y="5446426"/>
                  <a:pt x="2262432" y="5420395"/>
                </a:cubicBezTo>
                <a:cubicBezTo>
                  <a:pt x="2262432" y="5394364"/>
                  <a:pt x="2283535" y="5373261"/>
                  <a:pt x="2309566" y="5373261"/>
                </a:cubicBezTo>
                <a:close/>
                <a:moveTo>
                  <a:pt x="2026762" y="5373261"/>
                </a:moveTo>
                <a:cubicBezTo>
                  <a:pt x="2052793" y="5373261"/>
                  <a:pt x="2073896" y="5394364"/>
                  <a:pt x="2073896" y="5420395"/>
                </a:cubicBezTo>
                <a:cubicBezTo>
                  <a:pt x="2073896" y="5446426"/>
                  <a:pt x="2052793" y="5467529"/>
                  <a:pt x="2026762" y="5467529"/>
                </a:cubicBezTo>
                <a:cubicBezTo>
                  <a:pt x="2000731" y="5467529"/>
                  <a:pt x="1979628" y="5446426"/>
                  <a:pt x="1979628" y="5420395"/>
                </a:cubicBezTo>
                <a:cubicBezTo>
                  <a:pt x="1979628" y="5394364"/>
                  <a:pt x="2000731" y="5373261"/>
                  <a:pt x="2026762" y="5373261"/>
                </a:cubicBezTo>
                <a:close/>
                <a:moveTo>
                  <a:pt x="1743958" y="5373261"/>
                </a:moveTo>
                <a:cubicBezTo>
                  <a:pt x="1769989" y="5373261"/>
                  <a:pt x="1791092" y="5394364"/>
                  <a:pt x="1791092" y="5420395"/>
                </a:cubicBezTo>
                <a:cubicBezTo>
                  <a:pt x="1791092" y="5446426"/>
                  <a:pt x="1769989" y="5467529"/>
                  <a:pt x="1743958" y="5467529"/>
                </a:cubicBezTo>
                <a:cubicBezTo>
                  <a:pt x="1717927" y="5467529"/>
                  <a:pt x="1696824" y="5446426"/>
                  <a:pt x="1696824" y="5420395"/>
                </a:cubicBezTo>
                <a:cubicBezTo>
                  <a:pt x="1696824" y="5394364"/>
                  <a:pt x="1717927" y="5373261"/>
                  <a:pt x="1743958" y="5373261"/>
                </a:cubicBezTo>
                <a:close/>
                <a:moveTo>
                  <a:pt x="1461154" y="5373261"/>
                </a:moveTo>
                <a:cubicBezTo>
                  <a:pt x="1487185" y="5373261"/>
                  <a:pt x="1508288" y="5394364"/>
                  <a:pt x="1508288" y="5420395"/>
                </a:cubicBezTo>
                <a:cubicBezTo>
                  <a:pt x="1508288" y="5446426"/>
                  <a:pt x="1487185" y="5467529"/>
                  <a:pt x="1461154" y="5467529"/>
                </a:cubicBezTo>
                <a:cubicBezTo>
                  <a:pt x="1435123" y="5467529"/>
                  <a:pt x="1414020" y="5446426"/>
                  <a:pt x="1414020" y="5420395"/>
                </a:cubicBezTo>
                <a:cubicBezTo>
                  <a:pt x="1414020" y="5394364"/>
                  <a:pt x="1435123" y="5373261"/>
                  <a:pt x="1461154" y="5373261"/>
                </a:cubicBezTo>
                <a:close/>
                <a:moveTo>
                  <a:pt x="1178350" y="5373261"/>
                </a:moveTo>
                <a:cubicBezTo>
                  <a:pt x="1204381" y="5373261"/>
                  <a:pt x="1225484" y="5394364"/>
                  <a:pt x="1225484" y="5420395"/>
                </a:cubicBezTo>
                <a:cubicBezTo>
                  <a:pt x="1225484" y="5446426"/>
                  <a:pt x="1204381" y="5467529"/>
                  <a:pt x="1178350" y="5467529"/>
                </a:cubicBezTo>
                <a:cubicBezTo>
                  <a:pt x="1152319" y="5467529"/>
                  <a:pt x="1131216" y="5446426"/>
                  <a:pt x="1131216" y="5420395"/>
                </a:cubicBezTo>
                <a:cubicBezTo>
                  <a:pt x="1131216" y="5394364"/>
                  <a:pt x="1152319" y="5373261"/>
                  <a:pt x="1178350" y="5373261"/>
                </a:cubicBezTo>
                <a:close/>
                <a:moveTo>
                  <a:pt x="895546" y="5373261"/>
                </a:moveTo>
                <a:cubicBezTo>
                  <a:pt x="921577" y="5373261"/>
                  <a:pt x="942680" y="5394364"/>
                  <a:pt x="942680" y="5420395"/>
                </a:cubicBezTo>
                <a:cubicBezTo>
                  <a:pt x="942680" y="5446426"/>
                  <a:pt x="921577" y="5467529"/>
                  <a:pt x="895546" y="5467529"/>
                </a:cubicBezTo>
                <a:cubicBezTo>
                  <a:pt x="869515" y="5467529"/>
                  <a:pt x="848412" y="5446426"/>
                  <a:pt x="848412" y="5420395"/>
                </a:cubicBezTo>
                <a:cubicBezTo>
                  <a:pt x="848412" y="5394364"/>
                  <a:pt x="869515" y="5373261"/>
                  <a:pt x="895546" y="5373261"/>
                </a:cubicBezTo>
                <a:close/>
                <a:moveTo>
                  <a:pt x="612742" y="5373261"/>
                </a:moveTo>
                <a:cubicBezTo>
                  <a:pt x="638773" y="5373261"/>
                  <a:pt x="659876" y="5394364"/>
                  <a:pt x="659876" y="5420395"/>
                </a:cubicBezTo>
                <a:cubicBezTo>
                  <a:pt x="659876" y="5446426"/>
                  <a:pt x="638773" y="5467529"/>
                  <a:pt x="612742" y="5467529"/>
                </a:cubicBezTo>
                <a:cubicBezTo>
                  <a:pt x="586711" y="5467529"/>
                  <a:pt x="565608" y="5446426"/>
                  <a:pt x="565608" y="5420395"/>
                </a:cubicBezTo>
                <a:cubicBezTo>
                  <a:pt x="565608" y="5394364"/>
                  <a:pt x="586711" y="5373261"/>
                  <a:pt x="612742" y="5373261"/>
                </a:cubicBezTo>
                <a:close/>
                <a:moveTo>
                  <a:pt x="329938" y="5373261"/>
                </a:moveTo>
                <a:cubicBezTo>
                  <a:pt x="355969" y="5373261"/>
                  <a:pt x="377072" y="5394364"/>
                  <a:pt x="377072" y="5420395"/>
                </a:cubicBezTo>
                <a:cubicBezTo>
                  <a:pt x="377072" y="5446426"/>
                  <a:pt x="355969" y="5467529"/>
                  <a:pt x="329938" y="5467529"/>
                </a:cubicBezTo>
                <a:cubicBezTo>
                  <a:pt x="303907" y="5467529"/>
                  <a:pt x="282804" y="5446426"/>
                  <a:pt x="282804" y="5420395"/>
                </a:cubicBezTo>
                <a:cubicBezTo>
                  <a:pt x="282804" y="5394364"/>
                  <a:pt x="303907" y="5373261"/>
                  <a:pt x="329938" y="5373261"/>
                </a:cubicBezTo>
                <a:close/>
                <a:moveTo>
                  <a:pt x="47134" y="5373261"/>
                </a:moveTo>
                <a:cubicBezTo>
                  <a:pt x="73165" y="5373261"/>
                  <a:pt x="94268" y="5394364"/>
                  <a:pt x="94268" y="5420395"/>
                </a:cubicBezTo>
                <a:cubicBezTo>
                  <a:pt x="94268" y="5446426"/>
                  <a:pt x="73165" y="5467529"/>
                  <a:pt x="47134" y="5467529"/>
                </a:cubicBezTo>
                <a:cubicBezTo>
                  <a:pt x="21103" y="5467529"/>
                  <a:pt x="0" y="5446426"/>
                  <a:pt x="0" y="5420395"/>
                </a:cubicBezTo>
                <a:cubicBezTo>
                  <a:pt x="0" y="5394364"/>
                  <a:pt x="21103" y="5373261"/>
                  <a:pt x="47134" y="5373261"/>
                </a:cubicBezTo>
                <a:close/>
                <a:moveTo>
                  <a:pt x="2592370" y="5090457"/>
                </a:moveTo>
                <a:cubicBezTo>
                  <a:pt x="2618401" y="5090457"/>
                  <a:pt x="2639504" y="5111560"/>
                  <a:pt x="2639504" y="5137591"/>
                </a:cubicBezTo>
                <a:cubicBezTo>
                  <a:pt x="2639504" y="5163622"/>
                  <a:pt x="2618401" y="5184725"/>
                  <a:pt x="2592370" y="5184725"/>
                </a:cubicBezTo>
                <a:cubicBezTo>
                  <a:pt x="2566339" y="5184725"/>
                  <a:pt x="2545236" y="5163622"/>
                  <a:pt x="2545236" y="5137591"/>
                </a:cubicBezTo>
                <a:cubicBezTo>
                  <a:pt x="2545236" y="5111560"/>
                  <a:pt x="2566339" y="5090457"/>
                  <a:pt x="2592370" y="5090457"/>
                </a:cubicBezTo>
                <a:close/>
                <a:moveTo>
                  <a:pt x="2309566" y="5090457"/>
                </a:moveTo>
                <a:cubicBezTo>
                  <a:pt x="2335597" y="5090457"/>
                  <a:pt x="2356700" y="5111560"/>
                  <a:pt x="2356700" y="5137591"/>
                </a:cubicBezTo>
                <a:cubicBezTo>
                  <a:pt x="2356700" y="5163622"/>
                  <a:pt x="2335597" y="5184725"/>
                  <a:pt x="2309566" y="5184725"/>
                </a:cubicBezTo>
                <a:cubicBezTo>
                  <a:pt x="2283535" y="5184725"/>
                  <a:pt x="2262432" y="5163622"/>
                  <a:pt x="2262432" y="5137591"/>
                </a:cubicBezTo>
                <a:cubicBezTo>
                  <a:pt x="2262432" y="5111560"/>
                  <a:pt x="2283535" y="5090457"/>
                  <a:pt x="2309566" y="5090457"/>
                </a:cubicBezTo>
                <a:close/>
                <a:moveTo>
                  <a:pt x="2026762" y="5090457"/>
                </a:moveTo>
                <a:cubicBezTo>
                  <a:pt x="2052793" y="5090457"/>
                  <a:pt x="2073896" y="5111560"/>
                  <a:pt x="2073896" y="5137591"/>
                </a:cubicBezTo>
                <a:cubicBezTo>
                  <a:pt x="2073896" y="5163622"/>
                  <a:pt x="2052793" y="5184725"/>
                  <a:pt x="2026762" y="5184725"/>
                </a:cubicBezTo>
                <a:cubicBezTo>
                  <a:pt x="2000731" y="5184725"/>
                  <a:pt x="1979628" y="5163622"/>
                  <a:pt x="1979628" y="5137591"/>
                </a:cubicBezTo>
                <a:cubicBezTo>
                  <a:pt x="1979628" y="5111560"/>
                  <a:pt x="2000731" y="5090457"/>
                  <a:pt x="2026762" y="5090457"/>
                </a:cubicBezTo>
                <a:close/>
                <a:moveTo>
                  <a:pt x="1743958" y="5090457"/>
                </a:moveTo>
                <a:cubicBezTo>
                  <a:pt x="1769989" y="5090457"/>
                  <a:pt x="1791092" y="5111560"/>
                  <a:pt x="1791092" y="5137591"/>
                </a:cubicBezTo>
                <a:cubicBezTo>
                  <a:pt x="1791092" y="5163622"/>
                  <a:pt x="1769989" y="5184725"/>
                  <a:pt x="1743958" y="5184725"/>
                </a:cubicBezTo>
                <a:cubicBezTo>
                  <a:pt x="1717927" y="5184725"/>
                  <a:pt x="1696824" y="5163622"/>
                  <a:pt x="1696824" y="5137591"/>
                </a:cubicBezTo>
                <a:cubicBezTo>
                  <a:pt x="1696824" y="5111560"/>
                  <a:pt x="1717927" y="5090457"/>
                  <a:pt x="1743958" y="5090457"/>
                </a:cubicBezTo>
                <a:close/>
                <a:moveTo>
                  <a:pt x="1461154" y="5090457"/>
                </a:moveTo>
                <a:cubicBezTo>
                  <a:pt x="1487185" y="5090457"/>
                  <a:pt x="1508288" y="5111560"/>
                  <a:pt x="1508288" y="5137591"/>
                </a:cubicBezTo>
                <a:cubicBezTo>
                  <a:pt x="1508288" y="5163622"/>
                  <a:pt x="1487185" y="5184725"/>
                  <a:pt x="1461154" y="5184725"/>
                </a:cubicBezTo>
                <a:cubicBezTo>
                  <a:pt x="1435123" y="5184725"/>
                  <a:pt x="1414020" y="5163622"/>
                  <a:pt x="1414020" y="5137591"/>
                </a:cubicBezTo>
                <a:cubicBezTo>
                  <a:pt x="1414020" y="5111560"/>
                  <a:pt x="1435123" y="5090457"/>
                  <a:pt x="1461154" y="5090457"/>
                </a:cubicBezTo>
                <a:close/>
                <a:moveTo>
                  <a:pt x="1178350" y="5090457"/>
                </a:moveTo>
                <a:cubicBezTo>
                  <a:pt x="1204381" y="5090457"/>
                  <a:pt x="1225484" y="5111560"/>
                  <a:pt x="1225484" y="5137591"/>
                </a:cubicBezTo>
                <a:cubicBezTo>
                  <a:pt x="1225484" y="5163622"/>
                  <a:pt x="1204381" y="5184725"/>
                  <a:pt x="1178350" y="5184725"/>
                </a:cubicBezTo>
                <a:cubicBezTo>
                  <a:pt x="1152319" y="5184725"/>
                  <a:pt x="1131216" y="5163622"/>
                  <a:pt x="1131216" y="5137591"/>
                </a:cubicBezTo>
                <a:cubicBezTo>
                  <a:pt x="1131216" y="5111560"/>
                  <a:pt x="1152319" y="5090457"/>
                  <a:pt x="1178350" y="5090457"/>
                </a:cubicBezTo>
                <a:close/>
                <a:moveTo>
                  <a:pt x="895546" y="5090457"/>
                </a:moveTo>
                <a:cubicBezTo>
                  <a:pt x="921577" y="5090457"/>
                  <a:pt x="942680" y="5111560"/>
                  <a:pt x="942680" y="5137591"/>
                </a:cubicBezTo>
                <a:cubicBezTo>
                  <a:pt x="942680" y="5163622"/>
                  <a:pt x="921577" y="5184725"/>
                  <a:pt x="895546" y="5184725"/>
                </a:cubicBezTo>
                <a:cubicBezTo>
                  <a:pt x="869515" y="5184725"/>
                  <a:pt x="848412" y="5163622"/>
                  <a:pt x="848412" y="5137591"/>
                </a:cubicBezTo>
                <a:cubicBezTo>
                  <a:pt x="848412" y="5111560"/>
                  <a:pt x="869515" y="5090457"/>
                  <a:pt x="895546" y="5090457"/>
                </a:cubicBezTo>
                <a:close/>
                <a:moveTo>
                  <a:pt x="612742" y="5090457"/>
                </a:moveTo>
                <a:cubicBezTo>
                  <a:pt x="638773" y="5090457"/>
                  <a:pt x="659876" y="5111560"/>
                  <a:pt x="659876" y="5137591"/>
                </a:cubicBezTo>
                <a:cubicBezTo>
                  <a:pt x="659876" y="5163622"/>
                  <a:pt x="638773" y="5184725"/>
                  <a:pt x="612742" y="5184725"/>
                </a:cubicBezTo>
                <a:cubicBezTo>
                  <a:pt x="586711" y="5184725"/>
                  <a:pt x="565608" y="5163622"/>
                  <a:pt x="565608" y="5137591"/>
                </a:cubicBezTo>
                <a:cubicBezTo>
                  <a:pt x="565608" y="5111560"/>
                  <a:pt x="586711" y="5090457"/>
                  <a:pt x="612742" y="5090457"/>
                </a:cubicBezTo>
                <a:close/>
                <a:moveTo>
                  <a:pt x="329938" y="5090457"/>
                </a:moveTo>
                <a:cubicBezTo>
                  <a:pt x="355969" y="5090457"/>
                  <a:pt x="377072" y="5111560"/>
                  <a:pt x="377072" y="5137591"/>
                </a:cubicBezTo>
                <a:cubicBezTo>
                  <a:pt x="377072" y="5163622"/>
                  <a:pt x="355969" y="5184725"/>
                  <a:pt x="329938" y="5184725"/>
                </a:cubicBezTo>
                <a:cubicBezTo>
                  <a:pt x="303907" y="5184725"/>
                  <a:pt x="282804" y="5163622"/>
                  <a:pt x="282804" y="5137591"/>
                </a:cubicBezTo>
                <a:cubicBezTo>
                  <a:pt x="282804" y="5111560"/>
                  <a:pt x="303907" y="5090457"/>
                  <a:pt x="329938" y="5090457"/>
                </a:cubicBezTo>
                <a:close/>
                <a:moveTo>
                  <a:pt x="47134" y="5090457"/>
                </a:moveTo>
                <a:cubicBezTo>
                  <a:pt x="73165" y="5090457"/>
                  <a:pt x="94268" y="5111560"/>
                  <a:pt x="94268" y="5137591"/>
                </a:cubicBezTo>
                <a:cubicBezTo>
                  <a:pt x="94268" y="5163622"/>
                  <a:pt x="73165" y="5184725"/>
                  <a:pt x="47134" y="5184725"/>
                </a:cubicBezTo>
                <a:cubicBezTo>
                  <a:pt x="21103" y="5184725"/>
                  <a:pt x="0" y="5163622"/>
                  <a:pt x="0" y="5137591"/>
                </a:cubicBezTo>
                <a:cubicBezTo>
                  <a:pt x="0" y="5111560"/>
                  <a:pt x="21103" y="5090457"/>
                  <a:pt x="47134" y="5090457"/>
                </a:cubicBezTo>
                <a:close/>
                <a:moveTo>
                  <a:pt x="2592370" y="4807653"/>
                </a:moveTo>
                <a:cubicBezTo>
                  <a:pt x="2618401" y="4807653"/>
                  <a:pt x="2639504" y="4828756"/>
                  <a:pt x="2639504" y="4854787"/>
                </a:cubicBezTo>
                <a:cubicBezTo>
                  <a:pt x="2639504" y="4880818"/>
                  <a:pt x="2618401" y="4901921"/>
                  <a:pt x="2592370" y="4901921"/>
                </a:cubicBezTo>
                <a:cubicBezTo>
                  <a:pt x="2566339" y="4901921"/>
                  <a:pt x="2545236" y="4880818"/>
                  <a:pt x="2545236" y="4854787"/>
                </a:cubicBezTo>
                <a:cubicBezTo>
                  <a:pt x="2545236" y="4828756"/>
                  <a:pt x="2566339" y="4807653"/>
                  <a:pt x="2592370" y="4807653"/>
                </a:cubicBezTo>
                <a:close/>
                <a:moveTo>
                  <a:pt x="2309566" y="4807653"/>
                </a:moveTo>
                <a:cubicBezTo>
                  <a:pt x="2335597" y="4807653"/>
                  <a:pt x="2356700" y="4828756"/>
                  <a:pt x="2356700" y="4854787"/>
                </a:cubicBezTo>
                <a:cubicBezTo>
                  <a:pt x="2356700" y="4880818"/>
                  <a:pt x="2335597" y="4901921"/>
                  <a:pt x="2309566" y="4901921"/>
                </a:cubicBezTo>
                <a:cubicBezTo>
                  <a:pt x="2283535" y="4901921"/>
                  <a:pt x="2262432" y="4880818"/>
                  <a:pt x="2262432" y="4854787"/>
                </a:cubicBezTo>
                <a:cubicBezTo>
                  <a:pt x="2262432" y="4828756"/>
                  <a:pt x="2283535" y="4807653"/>
                  <a:pt x="2309566" y="4807653"/>
                </a:cubicBezTo>
                <a:close/>
                <a:moveTo>
                  <a:pt x="2026762" y="4807653"/>
                </a:moveTo>
                <a:cubicBezTo>
                  <a:pt x="2052793" y="4807653"/>
                  <a:pt x="2073896" y="4828756"/>
                  <a:pt x="2073896" y="4854787"/>
                </a:cubicBezTo>
                <a:cubicBezTo>
                  <a:pt x="2073896" y="4880818"/>
                  <a:pt x="2052793" y="4901921"/>
                  <a:pt x="2026762" y="4901921"/>
                </a:cubicBezTo>
                <a:cubicBezTo>
                  <a:pt x="2000731" y="4901921"/>
                  <a:pt x="1979628" y="4880818"/>
                  <a:pt x="1979628" y="4854787"/>
                </a:cubicBezTo>
                <a:cubicBezTo>
                  <a:pt x="1979628" y="4828756"/>
                  <a:pt x="2000731" y="4807653"/>
                  <a:pt x="2026762" y="4807653"/>
                </a:cubicBezTo>
                <a:close/>
                <a:moveTo>
                  <a:pt x="1743958" y="4807653"/>
                </a:moveTo>
                <a:cubicBezTo>
                  <a:pt x="1769989" y="4807653"/>
                  <a:pt x="1791092" y="4828756"/>
                  <a:pt x="1791092" y="4854787"/>
                </a:cubicBezTo>
                <a:cubicBezTo>
                  <a:pt x="1791092" y="4880818"/>
                  <a:pt x="1769989" y="4901921"/>
                  <a:pt x="1743958" y="4901921"/>
                </a:cubicBezTo>
                <a:cubicBezTo>
                  <a:pt x="1717927" y="4901921"/>
                  <a:pt x="1696824" y="4880818"/>
                  <a:pt x="1696824" y="4854787"/>
                </a:cubicBezTo>
                <a:cubicBezTo>
                  <a:pt x="1696824" y="4828756"/>
                  <a:pt x="1717927" y="4807653"/>
                  <a:pt x="1743958" y="4807653"/>
                </a:cubicBezTo>
                <a:close/>
                <a:moveTo>
                  <a:pt x="1461154" y="4807653"/>
                </a:moveTo>
                <a:cubicBezTo>
                  <a:pt x="1487185" y="4807653"/>
                  <a:pt x="1508288" y="4828756"/>
                  <a:pt x="1508288" y="4854787"/>
                </a:cubicBezTo>
                <a:cubicBezTo>
                  <a:pt x="1508288" y="4880818"/>
                  <a:pt x="1487185" y="4901921"/>
                  <a:pt x="1461154" y="4901921"/>
                </a:cubicBezTo>
                <a:cubicBezTo>
                  <a:pt x="1435123" y="4901921"/>
                  <a:pt x="1414020" y="4880818"/>
                  <a:pt x="1414020" y="4854787"/>
                </a:cubicBezTo>
                <a:cubicBezTo>
                  <a:pt x="1414020" y="4828756"/>
                  <a:pt x="1435123" y="4807653"/>
                  <a:pt x="1461154" y="4807653"/>
                </a:cubicBezTo>
                <a:close/>
                <a:moveTo>
                  <a:pt x="1178350" y="4807653"/>
                </a:moveTo>
                <a:cubicBezTo>
                  <a:pt x="1204381" y="4807653"/>
                  <a:pt x="1225484" y="4828756"/>
                  <a:pt x="1225484" y="4854787"/>
                </a:cubicBezTo>
                <a:cubicBezTo>
                  <a:pt x="1225484" y="4880818"/>
                  <a:pt x="1204381" y="4901921"/>
                  <a:pt x="1178350" y="4901921"/>
                </a:cubicBezTo>
                <a:cubicBezTo>
                  <a:pt x="1152319" y="4901921"/>
                  <a:pt x="1131216" y="4880818"/>
                  <a:pt x="1131216" y="4854787"/>
                </a:cubicBezTo>
                <a:cubicBezTo>
                  <a:pt x="1131216" y="4828756"/>
                  <a:pt x="1152319" y="4807653"/>
                  <a:pt x="1178350" y="4807653"/>
                </a:cubicBezTo>
                <a:close/>
                <a:moveTo>
                  <a:pt x="895546" y="4807653"/>
                </a:moveTo>
                <a:cubicBezTo>
                  <a:pt x="921577" y="4807653"/>
                  <a:pt x="942680" y="4828756"/>
                  <a:pt x="942680" y="4854787"/>
                </a:cubicBezTo>
                <a:cubicBezTo>
                  <a:pt x="942680" y="4880818"/>
                  <a:pt x="921577" y="4901921"/>
                  <a:pt x="895546" y="4901921"/>
                </a:cubicBezTo>
                <a:cubicBezTo>
                  <a:pt x="869515" y="4901921"/>
                  <a:pt x="848412" y="4880818"/>
                  <a:pt x="848412" y="4854787"/>
                </a:cubicBezTo>
                <a:cubicBezTo>
                  <a:pt x="848412" y="4828756"/>
                  <a:pt x="869515" y="4807653"/>
                  <a:pt x="895546" y="4807653"/>
                </a:cubicBezTo>
                <a:close/>
                <a:moveTo>
                  <a:pt x="612742" y="4807653"/>
                </a:moveTo>
                <a:cubicBezTo>
                  <a:pt x="638773" y="4807653"/>
                  <a:pt x="659876" y="4828756"/>
                  <a:pt x="659876" y="4854787"/>
                </a:cubicBezTo>
                <a:cubicBezTo>
                  <a:pt x="659876" y="4880818"/>
                  <a:pt x="638773" y="4901921"/>
                  <a:pt x="612742" y="4901921"/>
                </a:cubicBezTo>
                <a:cubicBezTo>
                  <a:pt x="586711" y="4901921"/>
                  <a:pt x="565608" y="4880818"/>
                  <a:pt x="565608" y="4854787"/>
                </a:cubicBezTo>
                <a:cubicBezTo>
                  <a:pt x="565608" y="4828756"/>
                  <a:pt x="586711" y="4807653"/>
                  <a:pt x="612742" y="4807653"/>
                </a:cubicBezTo>
                <a:close/>
                <a:moveTo>
                  <a:pt x="329938" y="4807653"/>
                </a:moveTo>
                <a:cubicBezTo>
                  <a:pt x="355969" y="4807653"/>
                  <a:pt x="377072" y="4828756"/>
                  <a:pt x="377072" y="4854787"/>
                </a:cubicBezTo>
                <a:cubicBezTo>
                  <a:pt x="377072" y="4880818"/>
                  <a:pt x="355969" y="4901921"/>
                  <a:pt x="329938" y="4901921"/>
                </a:cubicBezTo>
                <a:cubicBezTo>
                  <a:pt x="303907" y="4901921"/>
                  <a:pt x="282804" y="4880818"/>
                  <a:pt x="282804" y="4854787"/>
                </a:cubicBezTo>
                <a:cubicBezTo>
                  <a:pt x="282804" y="4828756"/>
                  <a:pt x="303907" y="4807653"/>
                  <a:pt x="329938" y="4807653"/>
                </a:cubicBezTo>
                <a:close/>
                <a:moveTo>
                  <a:pt x="47134" y="4807653"/>
                </a:moveTo>
                <a:cubicBezTo>
                  <a:pt x="73165" y="4807653"/>
                  <a:pt x="94268" y="4828756"/>
                  <a:pt x="94268" y="4854787"/>
                </a:cubicBezTo>
                <a:cubicBezTo>
                  <a:pt x="94268" y="4880818"/>
                  <a:pt x="73165" y="4901921"/>
                  <a:pt x="47134" y="4901921"/>
                </a:cubicBezTo>
                <a:cubicBezTo>
                  <a:pt x="21103" y="4901921"/>
                  <a:pt x="0" y="4880818"/>
                  <a:pt x="0" y="4854787"/>
                </a:cubicBezTo>
                <a:cubicBezTo>
                  <a:pt x="0" y="4828756"/>
                  <a:pt x="21103" y="4807653"/>
                  <a:pt x="47134" y="4807653"/>
                </a:cubicBezTo>
                <a:close/>
                <a:moveTo>
                  <a:pt x="2592370" y="4524849"/>
                </a:moveTo>
                <a:cubicBezTo>
                  <a:pt x="2618401" y="4524849"/>
                  <a:pt x="2639504" y="4545952"/>
                  <a:pt x="2639504" y="4571983"/>
                </a:cubicBezTo>
                <a:cubicBezTo>
                  <a:pt x="2639504" y="4598014"/>
                  <a:pt x="2618401" y="4619117"/>
                  <a:pt x="2592370" y="4619117"/>
                </a:cubicBezTo>
                <a:cubicBezTo>
                  <a:pt x="2566339" y="4619117"/>
                  <a:pt x="2545236" y="4598014"/>
                  <a:pt x="2545236" y="4571983"/>
                </a:cubicBezTo>
                <a:cubicBezTo>
                  <a:pt x="2545236" y="4545952"/>
                  <a:pt x="2566339" y="4524849"/>
                  <a:pt x="2592370" y="4524849"/>
                </a:cubicBezTo>
                <a:close/>
                <a:moveTo>
                  <a:pt x="2309566" y="4524849"/>
                </a:moveTo>
                <a:cubicBezTo>
                  <a:pt x="2335597" y="4524849"/>
                  <a:pt x="2356700" y="4545952"/>
                  <a:pt x="2356700" y="4571983"/>
                </a:cubicBezTo>
                <a:cubicBezTo>
                  <a:pt x="2356700" y="4598014"/>
                  <a:pt x="2335597" y="4619117"/>
                  <a:pt x="2309566" y="4619117"/>
                </a:cubicBezTo>
                <a:cubicBezTo>
                  <a:pt x="2283535" y="4619117"/>
                  <a:pt x="2262432" y="4598014"/>
                  <a:pt x="2262432" y="4571983"/>
                </a:cubicBezTo>
                <a:cubicBezTo>
                  <a:pt x="2262432" y="4545952"/>
                  <a:pt x="2283535" y="4524849"/>
                  <a:pt x="2309566" y="4524849"/>
                </a:cubicBezTo>
                <a:close/>
                <a:moveTo>
                  <a:pt x="2026762" y="4524849"/>
                </a:moveTo>
                <a:cubicBezTo>
                  <a:pt x="2052793" y="4524849"/>
                  <a:pt x="2073896" y="4545952"/>
                  <a:pt x="2073896" y="4571983"/>
                </a:cubicBezTo>
                <a:cubicBezTo>
                  <a:pt x="2073896" y="4598014"/>
                  <a:pt x="2052793" y="4619117"/>
                  <a:pt x="2026762" y="4619117"/>
                </a:cubicBezTo>
                <a:cubicBezTo>
                  <a:pt x="2000731" y="4619117"/>
                  <a:pt x="1979628" y="4598014"/>
                  <a:pt x="1979628" y="4571983"/>
                </a:cubicBezTo>
                <a:cubicBezTo>
                  <a:pt x="1979628" y="4545952"/>
                  <a:pt x="2000731" y="4524849"/>
                  <a:pt x="2026762" y="4524849"/>
                </a:cubicBezTo>
                <a:close/>
                <a:moveTo>
                  <a:pt x="1743958" y="4524849"/>
                </a:moveTo>
                <a:cubicBezTo>
                  <a:pt x="1769989" y="4524849"/>
                  <a:pt x="1791092" y="4545952"/>
                  <a:pt x="1791092" y="4571983"/>
                </a:cubicBezTo>
                <a:cubicBezTo>
                  <a:pt x="1791092" y="4598014"/>
                  <a:pt x="1769989" y="4619117"/>
                  <a:pt x="1743958" y="4619117"/>
                </a:cubicBezTo>
                <a:cubicBezTo>
                  <a:pt x="1717927" y="4619117"/>
                  <a:pt x="1696824" y="4598014"/>
                  <a:pt x="1696824" y="4571983"/>
                </a:cubicBezTo>
                <a:cubicBezTo>
                  <a:pt x="1696824" y="4545952"/>
                  <a:pt x="1717927" y="4524849"/>
                  <a:pt x="1743958" y="4524849"/>
                </a:cubicBezTo>
                <a:close/>
                <a:moveTo>
                  <a:pt x="1461154" y="4524849"/>
                </a:moveTo>
                <a:cubicBezTo>
                  <a:pt x="1487185" y="4524849"/>
                  <a:pt x="1508288" y="4545952"/>
                  <a:pt x="1508288" y="4571983"/>
                </a:cubicBezTo>
                <a:cubicBezTo>
                  <a:pt x="1508288" y="4598014"/>
                  <a:pt x="1487185" y="4619117"/>
                  <a:pt x="1461154" y="4619117"/>
                </a:cubicBezTo>
                <a:cubicBezTo>
                  <a:pt x="1435123" y="4619117"/>
                  <a:pt x="1414020" y="4598014"/>
                  <a:pt x="1414020" y="4571983"/>
                </a:cubicBezTo>
                <a:cubicBezTo>
                  <a:pt x="1414020" y="4545952"/>
                  <a:pt x="1435123" y="4524849"/>
                  <a:pt x="1461154" y="4524849"/>
                </a:cubicBezTo>
                <a:close/>
                <a:moveTo>
                  <a:pt x="1178350" y="4524849"/>
                </a:moveTo>
                <a:cubicBezTo>
                  <a:pt x="1204381" y="4524849"/>
                  <a:pt x="1225484" y="4545952"/>
                  <a:pt x="1225484" y="4571983"/>
                </a:cubicBezTo>
                <a:cubicBezTo>
                  <a:pt x="1225484" y="4598014"/>
                  <a:pt x="1204381" y="4619117"/>
                  <a:pt x="1178350" y="4619117"/>
                </a:cubicBezTo>
                <a:cubicBezTo>
                  <a:pt x="1152319" y="4619117"/>
                  <a:pt x="1131216" y="4598014"/>
                  <a:pt x="1131216" y="4571983"/>
                </a:cubicBezTo>
                <a:cubicBezTo>
                  <a:pt x="1131216" y="4545952"/>
                  <a:pt x="1152319" y="4524849"/>
                  <a:pt x="1178350" y="4524849"/>
                </a:cubicBezTo>
                <a:close/>
                <a:moveTo>
                  <a:pt x="895546" y="4524849"/>
                </a:moveTo>
                <a:cubicBezTo>
                  <a:pt x="921577" y="4524849"/>
                  <a:pt x="942680" y="4545952"/>
                  <a:pt x="942680" y="4571983"/>
                </a:cubicBezTo>
                <a:cubicBezTo>
                  <a:pt x="942680" y="4598014"/>
                  <a:pt x="921577" y="4619117"/>
                  <a:pt x="895546" y="4619117"/>
                </a:cubicBezTo>
                <a:cubicBezTo>
                  <a:pt x="869515" y="4619117"/>
                  <a:pt x="848412" y="4598014"/>
                  <a:pt x="848412" y="4571983"/>
                </a:cubicBezTo>
                <a:cubicBezTo>
                  <a:pt x="848412" y="4545952"/>
                  <a:pt x="869515" y="4524849"/>
                  <a:pt x="895546" y="4524849"/>
                </a:cubicBezTo>
                <a:close/>
                <a:moveTo>
                  <a:pt x="612742" y="4524849"/>
                </a:moveTo>
                <a:cubicBezTo>
                  <a:pt x="638773" y="4524849"/>
                  <a:pt x="659876" y="4545952"/>
                  <a:pt x="659876" y="4571983"/>
                </a:cubicBezTo>
                <a:cubicBezTo>
                  <a:pt x="659876" y="4598014"/>
                  <a:pt x="638773" y="4619117"/>
                  <a:pt x="612742" y="4619117"/>
                </a:cubicBezTo>
                <a:cubicBezTo>
                  <a:pt x="586711" y="4619117"/>
                  <a:pt x="565608" y="4598014"/>
                  <a:pt x="565608" y="4571983"/>
                </a:cubicBezTo>
                <a:cubicBezTo>
                  <a:pt x="565608" y="4545952"/>
                  <a:pt x="586711" y="4524849"/>
                  <a:pt x="612742" y="4524849"/>
                </a:cubicBezTo>
                <a:close/>
                <a:moveTo>
                  <a:pt x="329938" y="4524849"/>
                </a:moveTo>
                <a:cubicBezTo>
                  <a:pt x="355969" y="4524849"/>
                  <a:pt x="377072" y="4545952"/>
                  <a:pt x="377072" y="4571983"/>
                </a:cubicBezTo>
                <a:cubicBezTo>
                  <a:pt x="377072" y="4598014"/>
                  <a:pt x="355969" y="4619117"/>
                  <a:pt x="329938" y="4619117"/>
                </a:cubicBezTo>
                <a:cubicBezTo>
                  <a:pt x="303907" y="4619117"/>
                  <a:pt x="282804" y="4598014"/>
                  <a:pt x="282804" y="4571983"/>
                </a:cubicBezTo>
                <a:cubicBezTo>
                  <a:pt x="282804" y="4545952"/>
                  <a:pt x="303907" y="4524849"/>
                  <a:pt x="329938" y="4524849"/>
                </a:cubicBezTo>
                <a:close/>
                <a:moveTo>
                  <a:pt x="47134" y="4524849"/>
                </a:moveTo>
                <a:cubicBezTo>
                  <a:pt x="73165" y="4524849"/>
                  <a:pt x="94268" y="4545952"/>
                  <a:pt x="94268" y="4571983"/>
                </a:cubicBezTo>
                <a:cubicBezTo>
                  <a:pt x="94268" y="4598014"/>
                  <a:pt x="73165" y="4619117"/>
                  <a:pt x="47134" y="4619117"/>
                </a:cubicBezTo>
                <a:cubicBezTo>
                  <a:pt x="21103" y="4619117"/>
                  <a:pt x="0" y="4598014"/>
                  <a:pt x="0" y="4571983"/>
                </a:cubicBezTo>
                <a:cubicBezTo>
                  <a:pt x="0" y="4545952"/>
                  <a:pt x="21103" y="4524849"/>
                  <a:pt x="47134" y="4524849"/>
                </a:cubicBezTo>
                <a:close/>
                <a:moveTo>
                  <a:pt x="2592370" y="4242045"/>
                </a:moveTo>
                <a:cubicBezTo>
                  <a:pt x="2618401" y="4242045"/>
                  <a:pt x="2639504" y="4263148"/>
                  <a:pt x="2639504" y="4289179"/>
                </a:cubicBezTo>
                <a:cubicBezTo>
                  <a:pt x="2639504" y="4315210"/>
                  <a:pt x="2618401" y="4336313"/>
                  <a:pt x="2592370" y="4336313"/>
                </a:cubicBezTo>
                <a:cubicBezTo>
                  <a:pt x="2566339" y="4336313"/>
                  <a:pt x="2545236" y="4315210"/>
                  <a:pt x="2545236" y="4289179"/>
                </a:cubicBezTo>
                <a:cubicBezTo>
                  <a:pt x="2545236" y="4263148"/>
                  <a:pt x="2566339" y="4242045"/>
                  <a:pt x="2592370" y="4242045"/>
                </a:cubicBezTo>
                <a:close/>
                <a:moveTo>
                  <a:pt x="2309566" y="4242045"/>
                </a:moveTo>
                <a:cubicBezTo>
                  <a:pt x="2335597" y="4242045"/>
                  <a:pt x="2356700" y="4263148"/>
                  <a:pt x="2356700" y="4289179"/>
                </a:cubicBezTo>
                <a:cubicBezTo>
                  <a:pt x="2356700" y="4315210"/>
                  <a:pt x="2335597" y="4336313"/>
                  <a:pt x="2309566" y="4336313"/>
                </a:cubicBezTo>
                <a:cubicBezTo>
                  <a:pt x="2283535" y="4336313"/>
                  <a:pt x="2262432" y="4315210"/>
                  <a:pt x="2262432" y="4289179"/>
                </a:cubicBezTo>
                <a:cubicBezTo>
                  <a:pt x="2262432" y="4263148"/>
                  <a:pt x="2283535" y="4242045"/>
                  <a:pt x="2309566" y="4242045"/>
                </a:cubicBezTo>
                <a:close/>
                <a:moveTo>
                  <a:pt x="2026762" y="4242045"/>
                </a:moveTo>
                <a:cubicBezTo>
                  <a:pt x="2052793" y="4242045"/>
                  <a:pt x="2073896" y="4263148"/>
                  <a:pt x="2073896" y="4289179"/>
                </a:cubicBezTo>
                <a:cubicBezTo>
                  <a:pt x="2073896" y="4315210"/>
                  <a:pt x="2052793" y="4336313"/>
                  <a:pt x="2026762" y="4336313"/>
                </a:cubicBezTo>
                <a:cubicBezTo>
                  <a:pt x="2000731" y="4336313"/>
                  <a:pt x="1979628" y="4315210"/>
                  <a:pt x="1979628" y="4289179"/>
                </a:cubicBezTo>
                <a:cubicBezTo>
                  <a:pt x="1979628" y="4263148"/>
                  <a:pt x="2000731" y="4242045"/>
                  <a:pt x="2026762" y="4242045"/>
                </a:cubicBezTo>
                <a:close/>
                <a:moveTo>
                  <a:pt x="1743958" y="4242045"/>
                </a:moveTo>
                <a:cubicBezTo>
                  <a:pt x="1769989" y="4242045"/>
                  <a:pt x="1791092" y="4263148"/>
                  <a:pt x="1791092" y="4289179"/>
                </a:cubicBezTo>
                <a:cubicBezTo>
                  <a:pt x="1791092" y="4315210"/>
                  <a:pt x="1769989" y="4336313"/>
                  <a:pt x="1743958" y="4336313"/>
                </a:cubicBezTo>
                <a:cubicBezTo>
                  <a:pt x="1717927" y="4336313"/>
                  <a:pt x="1696824" y="4315210"/>
                  <a:pt x="1696824" y="4289179"/>
                </a:cubicBezTo>
                <a:cubicBezTo>
                  <a:pt x="1696824" y="4263148"/>
                  <a:pt x="1717927" y="4242045"/>
                  <a:pt x="1743958" y="4242045"/>
                </a:cubicBezTo>
                <a:close/>
                <a:moveTo>
                  <a:pt x="1461154" y="4242045"/>
                </a:moveTo>
                <a:cubicBezTo>
                  <a:pt x="1487185" y="4242045"/>
                  <a:pt x="1508288" y="4263148"/>
                  <a:pt x="1508288" y="4289179"/>
                </a:cubicBezTo>
                <a:cubicBezTo>
                  <a:pt x="1508288" y="4315210"/>
                  <a:pt x="1487185" y="4336313"/>
                  <a:pt x="1461154" y="4336313"/>
                </a:cubicBezTo>
                <a:cubicBezTo>
                  <a:pt x="1435123" y="4336313"/>
                  <a:pt x="1414020" y="4315210"/>
                  <a:pt x="1414020" y="4289179"/>
                </a:cubicBezTo>
                <a:cubicBezTo>
                  <a:pt x="1414020" y="4263148"/>
                  <a:pt x="1435123" y="4242045"/>
                  <a:pt x="1461154" y="4242045"/>
                </a:cubicBezTo>
                <a:close/>
                <a:moveTo>
                  <a:pt x="1178350" y="4242045"/>
                </a:moveTo>
                <a:cubicBezTo>
                  <a:pt x="1204381" y="4242045"/>
                  <a:pt x="1225484" y="4263148"/>
                  <a:pt x="1225484" y="4289179"/>
                </a:cubicBezTo>
                <a:cubicBezTo>
                  <a:pt x="1225484" y="4315210"/>
                  <a:pt x="1204381" y="4336313"/>
                  <a:pt x="1178350" y="4336313"/>
                </a:cubicBezTo>
                <a:cubicBezTo>
                  <a:pt x="1152319" y="4336313"/>
                  <a:pt x="1131216" y="4315210"/>
                  <a:pt x="1131216" y="4289179"/>
                </a:cubicBezTo>
                <a:cubicBezTo>
                  <a:pt x="1131216" y="4263148"/>
                  <a:pt x="1152319" y="4242045"/>
                  <a:pt x="1178350" y="4242045"/>
                </a:cubicBezTo>
                <a:close/>
                <a:moveTo>
                  <a:pt x="895546" y="4242045"/>
                </a:moveTo>
                <a:cubicBezTo>
                  <a:pt x="921577" y="4242045"/>
                  <a:pt x="942680" y="4263148"/>
                  <a:pt x="942680" y="4289179"/>
                </a:cubicBezTo>
                <a:cubicBezTo>
                  <a:pt x="942680" y="4315210"/>
                  <a:pt x="921577" y="4336313"/>
                  <a:pt x="895546" y="4336313"/>
                </a:cubicBezTo>
                <a:cubicBezTo>
                  <a:pt x="869515" y="4336313"/>
                  <a:pt x="848412" y="4315210"/>
                  <a:pt x="848412" y="4289179"/>
                </a:cubicBezTo>
                <a:cubicBezTo>
                  <a:pt x="848412" y="4263148"/>
                  <a:pt x="869515" y="4242045"/>
                  <a:pt x="895546" y="4242045"/>
                </a:cubicBezTo>
                <a:close/>
                <a:moveTo>
                  <a:pt x="612742" y="4242045"/>
                </a:moveTo>
                <a:cubicBezTo>
                  <a:pt x="638773" y="4242045"/>
                  <a:pt x="659876" y="4263148"/>
                  <a:pt x="659876" y="4289179"/>
                </a:cubicBezTo>
                <a:cubicBezTo>
                  <a:pt x="659876" y="4315210"/>
                  <a:pt x="638773" y="4336313"/>
                  <a:pt x="612742" y="4336313"/>
                </a:cubicBezTo>
                <a:cubicBezTo>
                  <a:pt x="586711" y="4336313"/>
                  <a:pt x="565608" y="4315210"/>
                  <a:pt x="565608" y="4289179"/>
                </a:cubicBezTo>
                <a:cubicBezTo>
                  <a:pt x="565608" y="4263148"/>
                  <a:pt x="586711" y="4242045"/>
                  <a:pt x="612742" y="4242045"/>
                </a:cubicBezTo>
                <a:close/>
                <a:moveTo>
                  <a:pt x="329938" y="4242045"/>
                </a:moveTo>
                <a:cubicBezTo>
                  <a:pt x="355969" y="4242045"/>
                  <a:pt x="377072" y="4263148"/>
                  <a:pt x="377072" y="4289179"/>
                </a:cubicBezTo>
                <a:cubicBezTo>
                  <a:pt x="377072" y="4315210"/>
                  <a:pt x="355969" y="4336313"/>
                  <a:pt x="329938" y="4336313"/>
                </a:cubicBezTo>
                <a:cubicBezTo>
                  <a:pt x="303907" y="4336313"/>
                  <a:pt x="282804" y="4315210"/>
                  <a:pt x="282804" y="4289179"/>
                </a:cubicBezTo>
                <a:cubicBezTo>
                  <a:pt x="282804" y="4263148"/>
                  <a:pt x="303907" y="4242045"/>
                  <a:pt x="329938" y="4242045"/>
                </a:cubicBezTo>
                <a:close/>
                <a:moveTo>
                  <a:pt x="47134" y="4242045"/>
                </a:moveTo>
                <a:cubicBezTo>
                  <a:pt x="73165" y="4242045"/>
                  <a:pt x="94268" y="4263148"/>
                  <a:pt x="94268" y="4289179"/>
                </a:cubicBezTo>
                <a:cubicBezTo>
                  <a:pt x="94268" y="4315210"/>
                  <a:pt x="73165" y="4336313"/>
                  <a:pt x="47134" y="4336313"/>
                </a:cubicBezTo>
                <a:cubicBezTo>
                  <a:pt x="21103" y="4336313"/>
                  <a:pt x="0" y="4315210"/>
                  <a:pt x="0" y="4289179"/>
                </a:cubicBezTo>
                <a:cubicBezTo>
                  <a:pt x="0" y="4263148"/>
                  <a:pt x="21103" y="4242045"/>
                  <a:pt x="47134" y="4242045"/>
                </a:cubicBezTo>
                <a:close/>
                <a:moveTo>
                  <a:pt x="2592370" y="3959241"/>
                </a:moveTo>
                <a:cubicBezTo>
                  <a:pt x="2618401" y="3959241"/>
                  <a:pt x="2639504" y="3980344"/>
                  <a:pt x="2639504" y="4006375"/>
                </a:cubicBezTo>
                <a:cubicBezTo>
                  <a:pt x="2639504" y="4032406"/>
                  <a:pt x="2618401" y="4053509"/>
                  <a:pt x="2592370" y="4053509"/>
                </a:cubicBezTo>
                <a:cubicBezTo>
                  <a:pt x="2566339" y="4053509"/>
                  <a:pt x="2545236" y="4032406"/>
                  <a:pt x="2545236" y="4006375"/>
                </a:cubicBezTo>
                <a:cubicBezTo>
                  <a:pt x="2545236" y="3980344"/>
                  <a:pt x="2566339" y="3959241"/>
                  <a:pt x="2592370" y="3959241"/>
                </a:cubicBezTo>
                <a:close/>
                <a:moveTo>
                  <a:pt x="2309566" y="3959241"/>
                </a:moveTo>
                <a:cubicBezTo>
                  <a:pt x="2335597" y="3959241"/>
                  <a:pt x="2356700" y="3980344"/>
                  <a:pt x="2356700" y="4006375"/>
                </a:cubicBezTo>
                <a:cubicBezTo>
                  <a:pt x="2356700" y="4032406"/>
                  <a:pt x="2335597" y="4053509"/>
                  <a:pt x="2309566" y="4053509"/>
                </a:cubicBezTo>
                <a:cubicBezTo>
                  <a:pt x="2283535" y="4053509"/>
                  <a:pt x="2262432" y="4032406"/>
                  <a:pt x="2262432" y="4006375"/>
                </a:cubicBezTo>
                <a:cubicBezTo>
                  <a:pt x="2262432" y="3980344"/>
                  <a:pt x="2283535" y="3959241"/>
                  <a:pt x="2309566" y="3959241"/>
                </a:cubicBezTo>
                <a:close/>
                <a:moveTo>
                  <a:pt x="2026762" y="3959241"/>
                </a:moveTo>
                <a:cubicBezTo>
                  <a:pt x="2052793" y="3959241"/>
                  <a:pt x="2073896" y="3980344"/>
                  <a:pt x="2073896" y="4006375"/>
                </a:cubicBezTo>
                <a:cubicBezTo>
                  <a:pt x="2073896" y="4032406"/>
                  <a:pt x="2052793" y="4053509"/>
                  <a:pt x="2026762" y="4053509"/>
                </a:cubicBezTo>
                <a:cubicBezTo>
                  <a:pt x="2000731" y="4053509"/>
                  <a:pt x="1979628" y="4032406"/>
                  <a:pt x="1979628" y="4006375"/>
                </a:cubicBezTo>
                <a:cubicBezTo>
                  <a:pt x="1979628" y="3980344"/>
                  <a:pt x="2000731" y="3959241"/>
                  <a:pt x="2026762" y="3959241"/>
                </a:cubicBezTo>
                <a:close/>
                <a:moveTo>
                  <a:pt x="1743958" y="3959241"/>
                </a:moveTo>
                <a:cubicBezTo>
                  <a:pt x="1769989" y="3959241"/>
                  <a:pt x="1791092" y="3980344"/>
                  <a:pt x="1791092" y="4006375"/>
                </a:cubicBezTo>
                <a:cubicBezTo>
                  <a:pt x="1791092" y="4032406"/>
                  <a:pt x="1769989" y="4053509"/>
                  <a:pt x="1743958" y="4053509"/>
                </a:cubicBezTo>
                <a:cubicBezTo>
                  <a:pt x="1717927" y="4053509"/>
                  <a:pt x="1696824" y="4032406"/>
                  <a:pt x="1696824" y="4006375"/>
                </a:cubicBezTo>
                <a:cubicBezTo>
                  <a:pt x="1696824" y="3980344"/>
                  <a:pt x="1717927" y="3959241"/>
                  <a:pt x="1743958" y="3959241"/>
                </a:cubicBezTo>
                <a:close/>
                <a:moveTo>
                  <a:pt x="1461154" y="3959241"/>
                </a:moveTo>
                <a:cubicBezTo>
                  <a:pt x="1487185" y="3959241"/>
                  <a:pt x="1508288" y="3980344"/>
                  <a:pt x="1508288" y="4006375"/>
                </a:cubicBezTo>
                <a:cubicBezTo>
                  <a:pt x="1508288" y="4032406"/>
                  <a:pt x="1487185" y="4053509"/>
                  <a:pt x="1461154" y="4053509"/>
                </a:cubicBezTo>
                <a:cubicBezTo>
                  <a:pt x="1435123" y="4053509"/>
                  <a:pt x="1414020" y="4032406"/>
                  <a:pt x="1414020" y="4006375"/>
                </a:cubicBezTo>
                <a:cubicBezTo>
                  <a:pt x="1414020" y="3980344"/>
                  <a:pt x="1435123" y="3959241"/>
                  <a:pt x="1461154" y="3959241"/>
                </a:cubicBezTo>
                <a:close/>
                <a:moveTo>
                  <a:pt x="1178350" y="3959241"/>
                </a:moveTo>
                <a:cubicBezTo>
                  <a:pt x="1204381" y="3959241"/>
                  <a:pt x="1225484" y="3980344"/>
                  <a:pt x="1225484" y="4006375"/>
                </a:cubicBezTo>
                <a:cubicBezTo>
                  <a:pt x="1225484" y="4032406"/>
                  <a:pt x="1204381" y="4053509"/>
                  <a:pt x="1178350" y="4053509"/>
                </a:cubicBezTo>
                <a:cubicBezTo>
                  <a:pt x="1152319" y="4053509"/>
                  <a:pt x="1131216" y="4032406"/>
                  <a:pt x="1131216" y="4006375"/>
                </a:cubicBezTo>
                <a:cubicBezTo>
                  <a:pt x="1131216" y="3980344"/>
                  <a:pt x="1152319" y="3959241"/>
                  <a:pt x="1178350" y="3959241"/>
                </a:cubicBezTo>
                <a:close/>
                <a:moveTo>
                  <a:pt x="895546" y="3959241"/>
                </a:moveTo>
                <a:cubicBezTo>
                  <a:pt x="921577" y="3959241"/>
                  <a:pt x="942680" y="3980344"/>
                  <a:pt x="942680" y="4006375"/>
                </a:cubicBezTo>
                <a:cubicBezTo>
                  <a:pt x="942680" y="4032406"/>
                  <a:pt x="921577" y="4053509"/>
                  <a:pt x="895546" y="4053509"/>
                </a:cubicBezTo>
                <a:cubicBezTo>
                  <a:pt x="869515" y="4053509"/>
                  <a:pt x="848412" y="4032406"/>
                  <a:pt x="848412" y="4006375"/>
                </a:cubicBezTo>
                <a:cubicBezTo>
                  <a:pt x="848412" y="3980344"/>
                  <a:pt x="869515" y="3959241"/>
                  <a:pt x="895546" y="3959241"/>
                </a:cubicBezTo>
                <a:close/>
                <a:moveTo>
                  <a:pt x="612742" y="3959241"/>
                </a:moveTo>
                <a:cubicBezTo>
                  <a:pt x="638773" y="3959241"/>
                  <a:pt x="659876" y="3980344"/>
                  <a:pt x="659876" y="4006375"/>
                </a:cubicBezTo>
                <a:cubicBezTo>
                  <a:pt x="659876" y="4032406"/>
                  <a:pt x="638773" y="4053509"/>
                  <a:pt x="612742" y="4053509"/>
                </a:cubicBezTo>
                <a:cubicBezTo>
                  <a:pt x="586711" y="4053509"/>
                  <a:pt x="565608" y="4032406"/>
                  <a:pt x="565608" y="4006375"/>
                </a:cubicBezTo>
                <a:cubicBezTo>
                  <a:pt x="565608" y="3980344"/>
                  <a:pt x="586711" y="3959241"/>
                  <a:pt x="612742" y="3959241"/>
                </a:cubicBezTo>
                <a:close/>
                <a:moveTo>
                  <a:pt x="329938" y="3959241"/>
                </a:moveTo>
                <a:cubicBezTo>
                  <a:pt x="355969" y="3959241"/>
                  <a:pt x="377072" y="3980344"/>
                  <a:pt x="377072" y="4006375"/>
                </a:cubicBezTo>
                <a:cubicBezTo>
                  <a:pt x="377072" y="4032406"/>
                  <a:pt x="355969" y="4053509"/>
                  <a:pt x="329938" y="4053509"/>
                </a:cubicBezTo>
                <a:cubicBezTo>
                  <a:pt x="303907" y="4053509"/>
                  <a:pt x="282804" y="4032406"/>
                  <a:pt x="282804" y="4006375"/>
                </a:cubicBezTo>
                <a:cubicBezTo>
                  <a:pt x="282804" y="3980344"/>
                  <a:pt x="303907" y="3959241"/>
                  <a:pt x="329938" y="3959241"/>
                </a:cubicBezTo>
                <a:close/>
                <a:moveTo>
                  <a:pt x="47134" y="3959241"/>
                </a:moveTo>
                <a:cubicBezTo>
                  <a:pt x="73165" y="3959241"/>
                  <a:pt x="94268" y="3980344"/>
                  <a:pt x="94268" y="4006375"/>
                </a:cubicBezTo>
                <a:cubicBezTo>
                  <a:pt x="94268" y="4032406"/>
                  <a:pt x="73165" y="4053509"/>
                  <a:pt x="47134" y="4053509"/>
                </a:cubicBezTo>
                <a:cubicBezTo>
                  <a:pt x="21103" y="4053509"/>
                  <a:pt x="0" y="4032406"/>
                  <a:pt x="0" y="4006375"/>
                </a:cubicBezTo>
                <a:cubicBezTo>
                  <a:pt x="0" y="3980344"/>
                  <a:pt x="21103" y="3959241"/>
                  <a:pt x="47134" y="3959241"/>
                </a:cubicBezTo>
                <a:close/>
                <a:moveTo>
                  <a:pt x="2592370" y="3676437"/>
                </a:moveTo>
                <a:cubicBezTo>
                  <a:pt x="2618401" y="3676437"/>
                  <a:pt x="2639504" y="3697540"/>
                  <a:pt x="2639504" y="3723571"/>
                </a:cubicBezTo>
                <a:cubicBezTo>
                  <a:pt x="2639504" y="3749602"/>
                  <a:pt x="2618401" y="3770705"/>
                  <a:pt x="2592370" y="3770705"/>
                </a:cubicBezTo>
                <a:cubicBezTo>
                  <a:pt x="2566339" y="3770705"/>
                  <a:pt x="2545236" y="3749602"/>
                  <a:pt x="2545236" y="3723571"/>
                </a:cubicBezTo>
                <a:cubicBezTo>
                  <a:pt x="2545236" y="3697540"/>
                  <a:pt x="2566339" y="3676437"/>
                  <a:pt x="2592370" y="3676437"/>
                </a:cubicBezTo>
                <a:close/>
                <a:moveTo>
                  <a:pt x="2309566" y="3676437"/>
                </a:moveTo>
                <a:cubicBezTo>
                  <a:pt x="2335597" y="3676437"/>
                  <a:pt x="2356700" y="3697540"/>
                  <a:pt x="2356700" y="3723571"/>
                </a:cubicBezTo>
                <a:cubicBezTo>
                  <a:pt x="2356700" y="3749602"/>
                  <a:pt x="2335597" y="3770705"/>
                  <a:pt x="2309566" y="3770705"/>
                </a:cubicBezTo>
                <a:cubicBezTo>
                  <a:pt x="2283535" y="3770705"/>
                  <a:pt x="2262432" y="3749602"/>
                  <a:pt x="2262432" y="3723571"/>
                </a:cubicBezTo>
                <a:cubicBezTo>
                  <a:pt x="2262432" y="3697540"/>
                  <a:pt x="2283535" y="3676437"/>
                  <a:pt x="2309566" y="3676437"/>
                </a:cubicBezTo>
                <a:close/>
                <a:moveTo>
                  <a:pt x="2026762" y="3676437"/>
                </a:moveTo>
                <a:cubicBezTo>
                  <a:pt x="2052793" y="3676437"/>
                  <a:pt x="2073896" y="3697540"/>
                  <a:pt x="2073896" y="3723571"/>
                </a:cubicBezTo>
                <a:cubicBezTo>
                  <a:pt x="2073896" y="3749602"/>
                  <a:pt x="2052793" y="3770705"/>
                  <a:pt x="2026762" y="3770705"/>
                </a:cubicBezTo>
                <a:cubicBezTo>
                  <a:pt x="2000731" y="3770705"/>
                  <a:pt x="1979628" y="3749602"/>
                  <a:pt x="1979628" y="3723571"/>
                </a:cubicBezTo>
                <a:cubicBezTo>
                  <a:pt x="1979628" y="3697540"/>
                  <a:pt x="2000731" y="3676437"/>
                  <a:pt x="2026762" y="3676437"/>
                </a:cubicBezTo>
                <a:close/>
                <a:moveTo>
                  <a:pt x="1743958" y="3676437"/>
                </a:moveTo>
                <a:cubicBezTo>
                  <a:pt x="1769989" y="3676437"/>
                  <a:pt x="1791092" y="3697540"/>
                  <a:pt x="1791092" y="3723571"/>
                </a:cubicBezTo>
                <a:cubicBezTo>
                  <a:pt x="1791092" y="3749602"/>
                  <a:pt x="1769989" y="3770705"/>
                  <a:pt x="1743958" y="3770705"/>
                </a:cubicBezTo>
                <a:cubicBezTo>
                  <a:pt x="1717927" y="3770705"/>
                  <a:pt x="1696824" y="3749602"/>
                  <a:pt x="1696824" y="3723571"/>
                </a:cubicBezTo>
                <a:cubicBezTo>
                  <a:pt x="1696824" y="3697540"/>
                  <a:pt x="1717927" y="3676437"/>
                  <a:pt x="1743958" y="3676437"/>
                </a:cubicBezTo>
                <a:close/>
                <a:moveTo>
                  <a:pt x="1461154" y="3676437"/>
                </a:moveTo>
                <a:cubicBezTo>
                  <a:pt x="1487185" y="3676437"/>
                  <a:pt x="1508288" y="3697540"/>
                  <a:pt x="1508288" y="3723571"/>
                </a:cubicBezTo>
                <a:cubicBezTo>
                  <a:pt x="1508288" y="3749602"/>
                  <a:pt x="1487185" y="3770705"/>
                  <a:pt x="1461154" y="3770705"/>
                </a:cubicBezTo>
                <a:cubicBezTo>
                  <a:pt x="1435123" y="3770705"/>
                  <a:pt x="1414020" y="3749602"/>
                  <a:pt x="1414020" y="3723571"/>
                </a:cubicBezTo>
                <a:cubicBezTo>
                  <a:pt x="1414020" y="3697540"/>
                  <a:pt x="1435123" y="3676437"/>
                  <a:pt x="1461154" y="3676437"/>
                </a:cubicBezTo>
                <a:close/>
                <a:moveTo>
                  <a:pt x="1178350" y="3676437"/>
                </a:moveTo>
                <a:cubicBezTo>
                  <a:pt x="1204381" y="3676437"/>
                  <a:pt x="1225484" y="3697540"/>
                  <a:pt x="1225484" y="3723571"/>
                </a:cubicBezTo>
                <a:cubicBezTo>
                  <a:pt x="1225484" y="3749602"/>
                  <a:pt x="1204381" y="3770705"/>
                  <a:pt x="1178350" y="3770705"/>
                </a:cubicBezTo>
                <a:cubicBezTo>
                  <a:pt x="1152319" y="3770705"/>
                  <a:pt x="1131216" y="3749602"/>
                  <a:pt x="1131216" y="3723571"/>
                </a:cubicBezTo>
                <a:cubicBezTo>
                  <a:pt x="1131216" y="3697540"/>
                  <a:pt x="1152319" y="3676437"/>
                  <a:pt x="1178350" y="3676437"/>
                </a:cubicBezTo>
                <a:close/>
                <a:moveTo>
                  <a:pt x="895546" y="3676437"/>
                </a:moveTo>
                <a:cubicBezTo>
                  <a:pt x="921577" y="3676437"/>
                  <a:pt x="942680" y="3697540"/>
                  <a:pt x="942680" y="3723571"/>
                </a:cubicBezTo>
                <a:cubicBezTo>
                  <a:pt x="942680" y="3749602"/>
                  <a:pt x="921577" y="3770705"/>
                  <a:pt x="895546" y="3770705"/>
                </a:cubicBezTo>
                <a:cubicBezTo>
                  <a:pt x="869515" y="3770705"/>
                  <a:pt x="848412" y="3749602"/>
                  <a:pt x="848412" y="3723571"/>
                </a:cubicBezTo>
                <a:cubicBezTo>
                  <a:pt x="848412" y="3697540"/>
                  <a:pt x="869515" y="3676437"/>
                  <a:pt x="895546" y="3676437"/>
                </a:cubicBezTo>
                <a:close/>
                <a:moveTo>
                  <a:pt x="612742" y="3676437"/>
                </a:moveTo>
                <a:cubicBezTo>
                  <a:pt x="638773" y="3676437"/>
                  <a:pt x="659876" y="3697540"/>
                  <a:pt x="659876" y="3723571"/>
                </a:cubicBezTo>
                <a:cubicBezTo>
                  <a:pt x="659876" y="3749602"/>
                  <a:pt x="638773" y="3770705"/>
                  <a:pt x="612742" y="3770705"/>
                </a:cubicBezTo>
                <a:cubicBezTo>
                  <a:pt x="586711" y="3770705"/>
                  <a:pt x="565608" y="3749602"/>
                  <a:pt x="565608" y="3723571"/>
                </a:cubicBezTo>
                <a:cubicBezTo>
                  <a:pt x="565608" y="3697540"/>
                  <a:pt x="586711" y="3676437"/>
                  <a:pt x="612742" y="3676437"/>
                </a:cubicBezTo>
                <a:close/>
                <a:moveTo>
                  <a:pt x="329938" y="3676437"/>
                </a:moveTo>
                <a:cubicBezTo>
                  <a:pt x="355969" y="3676437"/>
                  <a:pt x="377072" y="3697540"/>
                  <a:pt x="377072" y="3723571"/>
                </a:cubicBezTo>
                <a:cubicBezTo>
                  <a:pt x="377072" y="3749602"/>
                  <a:pt x="355969" y="3770705"/>
                  <a:pt x="329938" y="3770705"/>
                </a:cubicBezTo>
                <a:cubicBezTo>
                  <a:pt x="303907" y="3770705"/>
                  <a:pt x="282804" y="3749602"/>
                  <a:pt x="282804" y="3723571"/>
                </a:cubicBezTo>
                <a:cubicBezTo>
                  <a:pt x="282804" y="3697540"/>
                  <a:pt x="303907" y="3676437"/>
                  <a:pt x="329938" y="3676437"/>
                </a:cubicBezTo>
                <a:close/>
                <a:moveTo>
                  <a:pt x="47134" y="3676437"/>
                </a:moveTo>
                <a:cubicBezTo>
                  <a:pt x="73165" y="3676437"/>
                  <a:pt x="94268" y="3697540"/>
                  <a:pt x="94268" y="3723571"/>
                </a:cubicBezTo>
                <a:cubicBezTo>
                  <a:pt x="94268" y="3749602"/>
                  <a:pt x="73165" y="3770705"/>
                  <a:pt x="47134" y="3770705"/>
                </a:cubicBezTo>
                <a:cubicBezTo>
                  <a:pt x="21103" y="3770705"/>
                  <a:pt x="0" y="3749602"/>
                  <a:pt x="0" y="3723571"/>
                </a:cubicBezTo>
                <a:cubicBezTo>
                  <a:pt x="0" y="3697540"/>
                  <a:pt x="21103" y="3676437"/>
                  <a:pt x="47134" y="3676437"/>
                </a:cubicBezTo>
                <a:close/>
                <a:moveTo>
                  <a:pt x="2592370" y="3393633"/>
                </a:moveTo>
                <a:cubicBezTo>
                  <a:pt x="2618401" y="3393633"/>
                  <a:pt x="2639504" y="3414736"/>
                  <a:pt x="2639504" y="3440767"/>
                </a:cubicBezTo>
                <a:cubicBezTo>
                  <a:pt x="2639504" y="3466798"/>
                  <a:pt x="2618401" y="3487901"/>
                  <a:pt x="2592370" y="3487901"/>
                </a:cubicBezTo>
                <a:cubicBezTo>
                  <a:pt x="2566339" y="3487901"/>
                  <a:pt x="2545236" y="3466798"/>
                  <a:pt x="2545236" y="3440767"/>
                </a:cubicBezTo>
                <a:cubicBezTo>
                  <a:pt x="2545236" y="3414736"/>
                  <a:pt x="2566339" y="3393633"/>
                  <a:pt x="2592370" y="3393633"/>
                </a:cubicBezTo>
                <a:close/>
                <a:moveTo>
                  <a:pt x="2309566" y="3393633"/>
                </a:moveTo>
                <a:cubicBezTo>
                  <a:pt x="2335597" y="3393633"/>
                  <a:pt x="2356700" y="3414736"/>
                  <a:pt x="2356700" y="3440767"/>
                </a:cubicBezTo>
                <a:cubicBezTo>
                  <a:pt x="2356700" y="3466798"/>
                  <a:pt x="2335597" y="3487901"/>
                  <a:pt x="2309566" y="3487901"/>
                </a:cubicBezTo>
                <a:cubicBezTo>
                  <a:pt x="2283535" y="3487901"/>
                  <a:pt x="2262432" y="3466798"/>
                  <a:pt x="2262432" y="3440767"/>
                </a:cubicBezTo>
                <a:cubicBezTo>
                  <a:pt x="2262432" y="3414736"/>
                  <a:pt x="2283535" y="3393633"/>
                  <a:pt x="2309566" y="3393633"/>
                </a:cubicBezTo>
                <a:close/>
                <a:moveTo>
                  <a:pt x="2026762" y="3393633"/>
                </a:moveTo>
                <a:cubicBezTo>
                  <a:pt x="2052793" y="3393633"/>
                  <a:pt x="2073896" y="3414736"/>
                  <a:pt x="2073896" y="3440767"/>
                </a:cubicBezTo>
                <a:cubicBezTo>
                  <a:pt x="2073896" y="3466798"/>
                  <a:pt x="2052793" y="3487901"/>
                  <a:pt x="2026762" y="3487901"/>
                </a:cubicBezTo>
                <a:cubicBezTo>
                  <a:pt x="2000731" y="3487901"/>
                  <a:pt x="1979628" y="3466798"/>
                  <a:pt x="1979628" y="3440767"/>
                </a:cubicBezTo>
                <a:cubicBezTo>
                  <a:pt x="1979628" y="3414736"/>
                  <a:pt x="2000731" y="3393633"/>
                  <a:pt x="2026762" y="3393633"/>
                </a:cubicBezTo>
                <a:close/>
                <a:moveTo>
                  <a:pt x="1743958" y="3393633"/>
                </a:moveTo>
                <a:cubicBezTo>
                  <a:pt x="1769989" y="3393633"/>
                  <a:pt x="1791092" y="3414736"/>
                  <a:pt x="1791092" y="3440767"/>
                </a:cubicBezTo>
                <a:cubicBezTo>
                  <a:pt x="1791092" y="3466798"/>
                  <a:pt x="1769989" y="3487901"/>
                  <a:pt x="1743958" y="3487901"/>
                </a:cubicBezTo>
                <a:cubicBezTo>
                  <a:pt x="1717927" y="3487901"/>
                  <a:pt x="1696824" y="3466798"/>
                  <a:pt x="1696824" y="3440767"/>
                </a:cubicBezTo>
                <a:cubicBezTo>
                  <a:pt x="1696824" y="3414736"/>
                  <a:pt x="1717927" y="3393633"/>
                  <a:pt x="1743958" y="3393633"/>
                </a:cubicBezTo>
                <a:close/>
                <a:moveTo>
                  <a:pt x="1461154" y="3393633"/>
                </a:moveTo>
                <a:cubicBezTo>
                  <a:pt x="1487185" y="3393633"/>
                  <a:pt x="1508288" y="3414736"/>
                  <a:pt x="1508288" y="3440767"/>
                </a:cubicBezTo>
                <a:cubicBezTo>
                  <a:pt x="1508288" y="3466798"/>
                  <a:pt x="1487185" y="3487901"/>
                  <a:pt x="1461154" y="3487901"/>
                </a:cubicBezTo>
                <a:cubicBezTo>
                  <a:pt x="1435123" y="3487901"/>
                  <a:pt x="1414020" y="3466798"/>
                  <a:pt x="1414020" y="3440767"/>
                </a:cubicBezTo>
                <a:cubicBezTo>
                  <a:pt x="1414020" y="3414736"/>
                  <a:pt x="1435123" y="3393633"/>
                  <a:pt x="1461154" y="3393633"/>
                </a:cubicBezTo>
                <a:close/>
                <a:moveTo>
                  <a:pt x="1178350" y="3393633"/>
                </a:moveTo>
                <a:cubicBezTo>
                  <a:pt x="1204381" y="3393633"/>
                  <a:pt x="1225484" y="3414736"/>
                  <a:pt x="1225484" y="3440767"/>
                </a:cubicBezTo>
                <a:cubicBezTo>
                  <a:pt x="1225484" y="3466798"/>
                  <a:pt x="1204381" y="3487901"/>
                  <a:pt x="1178350" y="3487901"/>
                </a:cubicBezTo>
                <a:cubicBezTo>
                  <a:pt x="1152319" y="3487901"/>
                  <a:pt x="1131216" y="3466798"/>
                  <a:pt x="1131216" y="3440767"/>
                </a:cubicBezTo>
                <a:cubicBezTo>
                  <a:pt x="1131216" y="3414736"/>
                  <a:pt x="1152319" y="3393633"/>
                  <a:pt x="1178350" y="3393633"/>
                </a:cubicBezTo>
                <a:close/>
                <a:moveTo>
                  <a:pt x="895546" y="3393633"/>
                </a:moveTo>
                <a:cubicBezTo>
                  <a:pt x="921577" y="3393633"/>
                  <a:pt x="942680" y="3414736"/>
                  <a:pt x="942680" y="3440767"/>
                </a:cubicBezTo>
                <a:cubicBezTo>
                  <a:pt x="942680" y="3466798"/>
                  <a:pt x="921577" y="3487901"/>
                  <a:pt x="895546" y="3487901"/>
                </a:cubicBezTo>
                <a:cubicBezTo>
                  <a:pt x="869515" y="3487901"/>
                  <a:pt x="848412" y="3466798"/>
                  <a:pt x="848412" y="3440767"/>
                </a:cubicBezTo>
                <a:cubicBezTo>
                  <a:pt x="848412" y="3414736"/>
                  <a:pt x="869515" y="3393633"/>
                  <a:pt x="895546" y="3393633"/>
                </a:cubicBezTo>
                <a:close/>
                <a:moveTo>
                  <a:pt x="612742" y="3393633"/>
                </a:moveTo>
                <a:cubicBezTo>
                  <a:pt x="638773" y="3393633"/>
                  <a:pt x="659876" y="3414736"/>
                  <a:pt x="659876" y="3440767"/>
                </a:cubicBezTo>
                <a:cubicBezTo>
                  <a:pt x="659876" y="3466798"/>
                  <a:pt x="638773" y="3487901"/>
                  <a:pt x="612742" y="3487901"/>
                </a:cubicBezTo>
                <a:cubicBezTo>
                  <a:pt x="586711" y="3487901"/>
                  <a:pt x="565608" y="3466798"/>
                  <a:pt x="565608" y="3440767"/>
                </a:cubicBezTo>
                <a:cubicBezTo>
                  <a:pt x="565608" y="3414736"/>
                  <a:pt x="586711" y="3393633"/>
                  <a:pt x="612742" y="3393633"/>
                </a:cubicBezTo>
                <a:close/>
                <a:moveTo>
                  <a:pt x="329938" y="3393633"/>
                </a:moveTo>
                <a:cubicBezTo>
                  <a:pt x="355969" y="3393633"/>
                  <a:pt x="377072" y="3414736"/>
                  <a:pt x="377072" y="3440767"/>
                </a:cubicBezTo>
                <a:cubicBezTo>
                  <a:pt x="377072" y="3466798"/>
                  <a:pt x="355969" y="3487901"/>
                  <a:pt x="329938" y="3487901"/>
                </a:cubicBezTo>
                <a:cubicBezTo>
                  <a:pt x="303907" y="3487901"/>
                  <a:pt x="282804" y="3466798"/>
                  <a:pt x="282804" y="3440767"/>
                </a:cubicBezTo>
                <a:cubicBezTo>
                  <a:pt x="282804" y="3414736"/>
                  <a:pt x="303907" y="3393633"/>
                  <a:pt x="329938" y="3393633"/>
                </a:cubicBezTo>
                <a:close/>
                <a:moveTo>
                  <a:pt x="47134" y="3393633"/>
                </a:moveTo>
                <a:cubicBezTo>
                  <a:pt x="73165" y="3393633"/>
                  <a:pt x="94268" y="3414736"/>
                  <a:pt x="94268" y="3440767"/>
                </a:cubicBezTo>
                <a:cubicBezTo>
                  <a:pt x="94268" y="3466798"/>
                  <a:pt x="73165" y="3487901"/>
                  <a:pt x="47134" y="3487901"/>
                </a:cubicBezTo>
                <a:cubicBezTo>
                  <a:pt x="21103" y="3487901"/>
                  <a:pt x="0" y="3466798"/>
                  <a:pt x="0" y="3440767"/>
                </a:cubicBezTo>
                <a:cubicBezTo>
                  <a:pt x="0" y="3414736"/>
                  <a:pt x="21103" y="3393633"/>
                  <a:pt x="47134" y="3393633"/>
                </a:cubicBezTo>
                <a:close/>
                <a:moveTo>
                  <a:pt x="2592370" y="3110829"/>
                </a:moveTo>
                <a:cubicBezTo>
                  <a:pt x="2618401" y="3110829"/>
                  <a:pt x="2639504" y="3131932"/>
                  <a:pt x="2639504" y="3157963"/>
                </a:cubicBezTo>
                <a:cubicBezTo>
                  <a:pt x="2639504" y="3183994"/>
                  <a:pt x="2618401" y="3205097"/>
                  <a:pt x="2592370" y="3205097"/>
                </a:cubicBezTo>
                <a:cubicBezTo>
                  <a:pt x="2566339" y="3205097"/>
                  <a:pt x="2545236" y="3183994"/>
                  <a:pt x="2545236" y="3157963"/>
                </a:cubicBezTo>
                <a:cubicBezTo>
                  <a:pt x="2545236" y="3131932"/>
                  <a:pt x="2566339" y="3110829"/>
                  <a:pt x="2592370" y="3110829"/>
                </a:cubicBezTo>
                <a:close/>
                <a:moveTo>
                  <a:pt x="2309566" y="3110829"/>
                </a:moveTo>
                <a:cubicBezTo>
                  <a:pt x="2335597" y="3110829"/>
                  <a:pt x="2356700" y="3131932"/>
                  <a:pt x="2356700" y="3157963"/>
                </a:cubicBezTo>
                <a:cubicBezTo>
                  <a:pt x="2356700" y="3183994"/>
                  <a:pt x="2335597" y="3205097"/>
                  <a:pt x="2309566" y="3205097"/>
                </a:cubicBezTo>
                <a:cubicBezTo>
                  <a:pt x="2283535" y="3205097"/>
                  <a:pt x="2262432" y="3183994"/>
                  <a:pt x="2262432" y="3157963"/>
                </a:cubicBezTo>
                <a:cubicBezTo>
                  <a:pt x="2262432" y="3131932"/>
                  <a:pt x="2283535" y="3110829"/>
                  <a:pt x="2309566" y="3110829"/>
                </a:cubicBezTo>
                <a:close/>
                <a:moveTo>
                  <a:pt x="2026762" y="3110829"/>
                </a:moveTo>
                <a:cubicBezTo>
                  <a:pt x="2052793" y="3110829"/>
                  <a:pt x="2073896" y="3131932"/>
                  <a:pt x="2073896" y="3157963"/>
                </a:cubicBezTo>
                <a:cubicBezTo>
                  <a:pt x="2073896" y="3183994"/>
                  <a:pt x="2052793" y="3205097"/>
                  <a:pt x="2026762" y="3205097"/>
                </a:cubicBezTo>
                <a:cubicBezTo>
                  <a:pt x="2000731" y="3205097"/>
                  <a:pt x="1979628" y="3183994"/>
                  <a:pt x="1979628" y="3157963"/>
                </a:cubicBezTo>
                <a:cubicBezTo>
                  <a:pt x="1979628" y="3131932"/>
                  <a:pt x="2000731" y="3110829"/>
                  <a:pt x="2026762" y="3110829"/>
                </a:cubicBezTo>
                <a:close/>
                <a:moveTo>
                  <a:pt x="1743958" y="3110829"/>
                </a:moveTo>
                <a:cubicBezTo>
                  <a:pt x="1769989" y="3110829"/>
                  <a:pt x="1791092" y="3131932"/>
                  <a:pt x="1791092" y="3157963"/>
                </a:cubicBezTo>
                <a:cubicBezTo>
                  <a:pt x="1791092" y="3183994"/>
                  <a:pt x="1769989" y="3205097"/>
                  <a:pt x="1743958" y="3205097"/>
                </a:cubicBezTo>
                <a:cubicBezTo>
                  <a:pt x="1717927" y="3205097"/>
                  <a:pt x="1696824" y="3183994"/>
                  <a:pt x="1696824" y="3157963"/>
                </a:cubicBezTo>
                <a:cubicBezTo>
                  <a:pt x="1696824" y="3131932"/>
                  <a:pt x="1717927" y="3110829"/>
                  <a:pt x="1743958" y="3110829"/>
                </a:cubicBezTo>
                <a:close/>
                <a:moveTo>
                  <a:pt x="1461154" y="3110829"/>
                </a:moveTo>
                <a:cubicBezTo>
                  <a:pt x="1487185" y="3110829"/>
                  <a:pt x="1508288" y="3131932"/>
                  <a:pt x="1508288" y="3157963"/>
                </a:cubicBezTo>
                <a:cubicBezTo>
                  <a:pt x="1508288" y="3183994"/>
                  <a:pt x="1487185" y="3205097"/>
                  <a:pt x="1461154" y="3205097"/>
                </a:cubicBezTo>
                <a:cubicBezTo>
                  <a:pt x="1435123" y="3205097"/>
                  <a:pt x="1414020" y="3183994"/>
                  <a:pt x="1414020" y="3157963"/>
                </a:cubicBezTo>
                <a:cubicBezTo>
                  <a:pt x="1414020" y="3131932"/>
                  <a:pt x="1435123" y="3110829"/>
                  <a:pt x="1461154" y="3110829"/>
                </a:cubicBezTo>
                <a:close/>
                <a:moveTo>
                  <a:pt x="1178350" y="3110829"/>
                </a:moveTo>
                <a:cubicBezTo>
                  <a:pt x="1204381" y="3110829"/>
                  <a:pt x="1225484" y="3131932"/>
                  <a:pt x="1225484" y="3157963"/>
                </a:cubicBezTo>
                <a:cubicBezTo>
                  <a:pt x="1225484" y="3183994"/>
                  <a:pt x="1204381" y="3205097"/>
                  <a:pt x="1178350" y="3205097"/>
                </a:cubicBezTo>
                <a:cubicBezTo>
                  <a:pt x="1152319" y="3205097"/>
                  <a:pt x="1131216" y="3183994"/>
                  <a:pt x="1131216" y="3157963"/>
                </a:cubicBezTo>
                <a:cubicBezTo>
                  <a:pt x="1131216" y="3131932"/>
                  <a:pt x="1152319" y="3110829"/>
                  <a:pt x="1178350" y="3110829"/>
                </a:cubicBezTo>
                <a:close/>
                <a:moveTo>
                  <a:pt x="895546" y="3110829"/>
                </a:moveTo>
                <a:cubicBezTo>
                  <a:pt x="921577" y="3110829"/>
                  <a:pt x="942680" y="3131932"/>
                  <a:pt x="942680" y="3157963"/>
                </a:cubicBezTo>
                <a:cubicBezTo>
                  <a:pt x="942680" y="3183994"/>
                  <a:pt x="921577" y="3205097"/>
                  <a:pt x="895546" y="3205097"/>
                </a:cubicBezTo>
                <a:cubicBezTo>
                  <a:pt x="869515" y="3205097"/>
                  <a:pt x="848412" y="3183994"/>
                  <a:pt x="848412" y="3157963"/>
                </a:cubicBezTo>
                <a:cubicBezTo>
                  <a:pt x="848412" y="3131932"/>
                  <a:pt x="869515" y="3110829"/>
                  <a:pt x="895546" y="3110829"/>
                </a:cubicBezTo>
                <a:close/>
                <a:moveTo>
                  <a:pt x="612742" y="3110829"/>
                </a:moveTo>
                <a:cubicBezTo>
                  <a:pt x="638773" y="3110829"/>
                  <a:pt x="659876" y="3131932"/>
                  <a:pt x="659876" y="3157963"/>
                </a:cubicBezTo>
                <a:cubicBezTo>
                  <a:pt x="659876" y="3183994"/>
                  <a:pt x="638773" y="3205097"/>
                  <a:pt x="612742" y="3205097"/>
                </a:cubicBezTo>
                <a:cubicBezTo>
                  <a:pt x="586711" y="3205097"/>
                  <a:pt x="565608" y="3183994"/>
                  <a:pt x="565608" y="3157963"/>
                </a:cubicBezTo>
                <a:cubicBezTo>
                  <a:pt x="565608" y="3131932"/>
                  <a:pt x="586711" y="3110829"/>
                  <a:pt x="612742" y="3110829"/>
                </a:cubicBezTo>
                <a:close/>
                <a:moveTo>
                  <a:pt x="329938" y="3110829"/>
                </a:moveTo>
                <a:cubicBezTo>
                  <a:pt x="355969" y="3110829"/>
                  <a:pt x="377072" y="3131932"/>
                  <a:pt x="377072" y="3157963"/>
                </a:cubicBezTo>
                <a:cubicBezTo>
                  <a:pt x="377072" y="3183994"/>
                  <a:pt x="355969" y="3205097"/>
                  <a:pt x="329938" y="3205097"/>
                </a:cubicBezTo>
                <a:cubicBezTo>
                  <a:pt x="303907" y="3205097"/>
                  <a:pt x="282804" y="3183994"/>
                  <a:pt x="282804" y="3157963"/>
                </a:cubicBezTo>
                <a:cubicBezTo>
                  <a:pt x="282804" y="3131932"/>
                  <a:pt x="303907" y="3110829"/>
                  <a:pt x="329938" y="3110829"/>
                </a:cubicBezTo>
                <a:close/>
                <a:moveTo>
                  <a:pt x="47134" y="3110829"/>
                </a:moveTo>
                <a:cubicBezTo>
                  <a:pt x="73165" y="3110829"/>
                  <a:pt x="94268" y="3131932"/>
                  <a:pt x="94268" y="3157963"/>
                </a:cubicBezTo>
                <a:cubicBezTo>
                  <a:pt x="94268" y="3183994"/>
                  <a:pt x="73165" y="3205097"/>
                  <a:pt x="47134" y="3205097"/>
                </a:cubicBezTo>
                <a:cubicBezTo>
                  <a:pt x="21103" y="3205097"/>
                  <a:pt x="0" y="3183994"/>
                  <a:pt x="0" y="3157963"/>
                </a:cubicBezTo>
                <a:cubicBezTo>
                  <a:pt x="0" y="3131932"/>
                  <a:pt x="21103" y="3110829"/>
                  <a:pt x="47134" y="3110829"/>
                </a:cubicBezTo>
                <a:close/>
                <a:moveTo>
                  <a:pt x="2592370" y="2828025"/>
                </a:moveTo>
                <a:cubicBezTo>
                  <a:pt x="2618401" y="2828025"/>
                  <a:pt x="2639504" y="2849128"/>
                  <a:pt x="2639504" y="2875159"/>
                </a:cubicBezTo>
                <a:cubicBezTo>
                  <a:pt x="2639504" y="2901190"/>
                  <a:pt x="2618401" y="2922293"/>
                  <a:pt x="2592370" y="2922293"/>
                </a:cubicBezTo>
                <a:cubicBezTo>
                  <a:pt x="2566339" y="2922293"/>
                  <a:pt x="2545236" y="2901190"/>
                  <a:pt x="2545236" y="2875159"/>
                </a:cubicBezTo>
                <a:cubicBezTo>
                  <a:pt x="2545236" y="2849128"/>
                  <a:pt x="2566339" y="2828025"/>
                  <a:pt x="2592370" y="2828025"/>
                </a:cubicBezTo>
                <a:close/>
                <a:moveTo>
                  <a:pt x="2309566" y="2828025"/>
                </a:moveTo>
                <a:cubicBezTo>
                  <a:pt x="2335597" y="2828025"/>
                  <a:pt x="2356700" y="2849128"/>
                  <a:pt x="2356700" y="2875159"/>
                </a:cubicBezTo>
                <a:cubicBezTo>
                  <a:pt x="2356700" y="2901190"/>
                  <a:pt x="2335597" y="2922293"/>
                  <a:pt x="2309566" y="2922293"/>
                </a:cubicBezTo>
                <a:cubicBezTo>
                  <a:pt x="2283535" y="2922293"/>
                  <a:pt x="2262432" y="2901190"/>
                  <a:pt x="2262432" y="2875159"/>
                </a:cubicBezTo>
                <a:cubicBezTo>
                  <a:pt x="2262432" y="2849128"/>
                  <a:pt x="2283535" y="2828025"/>
                  <a:pt x="2309566" y="2828025"/>
                </a:cubicBezTo>
                <a:close/>
                <a:moveTo>
                  <a:pt x="2026762" y="2828025"/>
                </a:moveTo>
                <a:cubicBezTo>
                  <a:pt x="2052793" y="2828025"/>
                  <a:pt x="2073896" y="2849128"/>
                  <a:pt x="2073896" y="2875159"/>
                </a:cubicBezTo>
                <a:cubicBezTo>
                  <a:pt x="2073896" y="2901190"/>
                  <a:pt x="2052793" y="2922293"/>
                  <a:pt x="2026762" y="2922293"/>
                </a:cubicBezTo>
                <a:cubicBezTo>
                  <a:pt x="2000731" y="2922293"/>
                  <a:pt x="1979628" y="2901190"/>
                  <a:pt x="1979628" y="2875159"/>
                </a:cubicBezTo>
                <a:cubicBezTo>
                  <a:pt x="1979628" y="2849128"/>
                  <a:pt x="2000731" y="2828025"/>
                  <a:pt x="2026762" y="2828025"/>
                </a:cubicBezTo>
                <a:close/>
                <a:moveTo>
                  <a:pt x="1743958" y="2828025"/>
                </a:moveTo>
                <a:cubicBezTo>
                  <a:pt x="1769989" y="2828025"/>
                  <a:pt x="1791092" y="2849128"/>
                  <a:pt x="1791092" y="2875159"/>
                </a:cubicBezTo>
                <a:cubicBezTo>
                  <a:pt x="1791092" y="2901190"/>
                  <a:pt x="1769989" y="2922293"/>
                  <a:pt x="1743958" y="2922293"/>
                </a:cubicBezTo>
                <a:cubicBezTo>
                  <a:pt x="1717927" y="2922293"/>
                  <a:pt x="1696824" y="2901190"/>
                  <a:pt x="1696824" y="2875159"/>
                </a:cubicBezTo>
                <a:cubicBezTo>
                  <a:pt x="1696824" y="2849128"/>
                  <a:pt x="1717927" y="2828025"/>
                  <a:pt x="1743958" y="2828025"/>
                </a:cubicBezTo>
                <a:close/>
                <a:moveTo>
                  <a:pt x="1461154" y="2828025"/>
                </a:moveTo>
                <a:cubicBezTo>
                  <a:pt x="1487185" y="2828025"/>
                  <a:pt x="1508288" y="2849128"/>
                  <a:pt x="1508288" y="2875159"/>
                </a:cubicBezTo>
                <a:cubicBezTo>
                  <a:pt x="1508288" y="2901190"/>
                  <a:pt x="1487185" y="2922293"/>
                  <a:pt x="1461154" y="2922293"/>
                </a:cubicBezTo>
                <a:cubicBezTo>
                  <a:pt x="1435123" y="2922293"/>
                  <a:pt x="1414020" y="2901190"/>
                  <a:pt x="1414020" y="2875159"/>
                </a:cubicBezTo>
                <a:cubicBezTo>
                  <a:pt x="1414020" y="2849128"/>
                  <a:pt x="1435123" y="2828025"/>
                  <a:pt x="1461154" y="2828025"/>
                </a:cubicBezTo>
                <a:close/>
                <a:moveTo>
                  <a:pt x="1178350" y="2828025"/>
                </a:moveTo>
                <a:cubicBezTo>
                  <a:pt x="1204381" y="2828025"/>
                  <a:pt x="1225484" y="2849128"/>
                  <a:pt x="1225484" y="2875159"/>
                </a:cubicBezTo>
                <a:cubicBezTo>
                  <a:pt x="1225484" y="2901190"/>
                  <a:pt x="1204381" y="2922293"/>
                  <a:pt x="1178350" y="2922293"/>
                </a:cubicBezTo>
                <a:cubicBezTo>
                  <a:pt x="1152319" y="2922293"/>
                  <a:pt x="1131216" y="2901190"/>
                  <a:pt x="1131216" y="2875159"/>
                </a:cubicBezTo>
                <a:cubicBezTo>
                  <a:pt x="1131216" y="2849128"/>
                  <a:pt x="1152319" y="2828025"/>
                  <a:pt x="1178350" y="2828025"/>
                </a:cubicBezTo>
                <a:close/>
                <a:moveTo>
                  <a:pt x="895546" y="2828025"/>
                </a:moveTo>
                <a:cubicBezTo>
                  <a:pt x="921577" y="2828025"/>
                  <a:pt x="942680" y="2849128"/>
                  <a:pt x="942680" y="2875159"/>
                </a:cubicBezTo>
                <a:cubicBezTo>
                  <a:pt x="942680" y="2901190"/>
                  <a:pt x="921577" y="2922293"/>
                  <a:pt x="895546" y="2922293"/>
                </a:cubicBezTo>
                <a:cubicBezTo>
                  <a:pt x="869515" y="2922293"/>
                  <a:pt x="848412" y="2901190"/>
                  <a:pt x="848412" y="2875159"/>
                </a:cubicBezTo>
                <a:cubicBezTo>
                  <a:pt x="848412" y="2849128"/>
                  <a:pt x="869515" y="2828025"/>
                  <a:pt x="895546" y="2828025"/>
                </a:cubicBezTo>
                <a:close/>
                <a:moveTo>
                  <a:pt x="612742" y="2828025"/>
                </a:moveTo>
                <a:cubicBezTo>
                  <a:pt x="638773" y="2828025"/>
                  <a:pt x="659876" y="2849128"/>
                  <a:pt x="659876" y="2875159"/>
                </a:cubicBezTo>
                <a:cubicBezTo>
                  <a:pt x="659876" y="2901190"/>
                  <a:pt x="638773" y="2922293"/>
                  <a:pt x="612742" y="2922293"/>
                </a:cubicBezTo>
                <a:cubicBezTo>
                  <a:pt x="586711" y="2922293"/>
                  <a:pt x="565608" y="2901190"/>
                  <a:pt x="565608" y="2875159"/>
                </a:cubicBezTo>
                <a:cubicBezTo>
                  <a:pt x="565608" y="2849128"/>
                  <a:pt x="586711" y="2828025"/>
                  <a:pt x="612742" y="2828025"/>
                </a:cubicBezTo>
                <a:close/>
                <a:moveTo>
                  <a:pt x="329938" y="2828025"/>
                </a:moveTo>
                <a:cubicBezTo>
                  <a:pt x="355969" y="2828025"/>
                  <a:pt x="377072" y="2849128"/>
                  <a:pt x="377072" y="2875159"/>
                </a:cubicBezTo>
                <a:cubicBezTo>
                  <a:pt x="377072" y="2901190"/>
                  <a:pt x="355969" y="2922293"/>
                  <a:pt x="329938" y="2922293"/>
                </a:cubicBezTo>
                <a:cubicBezTo>
                  <a:pt x="303907" y="2922293"/>
                  <a:pt x="282804" y="2901190"/>
                  <a:pt x="282804" y="2875159"/>
                </a:cubicBezTo>
                <a:cubicBezTo>
                  <a:pt x="282804" y="2849128"/>
                  <a:pt x="303907" y="2828025"/>
                  <a:pt x="329938" y="2828025"/>
                </a:cubicBezTo>
                <a:close/>
                <a:moveTo>
                  <a:pt x="47134" y="2828025"/>
                </a:moveTo>
                <a:cubicBezTo>
                  <a:pt x="73165" y="2828025"/>
                  <a:pt x="94268" y="2849128"/>
                  <a:pt x="94268" y="2875159"/>
                </a:cubicBezTo>
                <a:cubicBezTo>
                  <a:pt x="94268" y="2901190"/>
                  <a:pt x="73165" y="2922293"/>
                  <a:pt x="47134" y="2922293"/>
                </a:cubicBezTo>
                <a:cubicBezTo>
                  <a:pt x="21103" y="2922293"/>
                  <a:pt x="0" y="2901190"/>
                  <a:pt x="0" y="2875159"/>
                </a:cubicBezTo>
                <a:cubicBezTo>
                  <a:pt x="0" y="2849128"/>
                  <a:pt x="21103" y="2828025"/>
                  <a:pt x="47134" y="2828025"/>
                </a:cubicBezTo>
                <a:close/>
                <a:moveTo>
                  <a:pt x="2592370" y="2545221"/>
                </a:moveTo>
                <a:cubicBezTo>
                  <a:pt x="2618401" y="2545221"/>
                  <a:pt x="2639504" y="2566324"/>
                  <a:pt x="2639504" y="2592355"/>
                </a:cubicBezTo>
                <a:cubicBezTo>
                  <a:pt x="2639504" y="2618386"/>
                  <a:pt x="2618401" y="2639489"/>
                  <a:pt x="2592370" y="2639489"/>
                </a:cubicBezTo>
                <a:cubicBezTo>
                  <a:pt x="2566339" y="2639489"/>
                  <a:pt x="2545236" y="2618386"/>
                  <a:pt x="2545236" y="2592355"/>
                </a:cubicBezTo>
                <a:cubicBezTo>
                  <a:pt x="2545236" y="2566324"/>
                  <a:pt x="2566339" y="2545221"/>
                  <a:pt x="2592370" y="2545221"/>
                </a:cubicBezTo>
                <a:close/>
                <a:moveTo>
                  <a:pt x="2309566" y="2545221"/>
                </a:moveTo>
                <a:cubicBezTo>
                  <a:pt x="2335597" y="2545221"/>
                  <a:pt x="2356700" y="2566324"/>
                  <a:pt x="2356700" y="2592355"/>
                </a:cubicBezTo>
                <a:cubicBezTo>
                  <a:pt x="2356700" y="2618386"/>
                  <a:pt x="2335597" y="2639489"/>
                  <a:pt x="2309566" y="2639489"/>
                </a:cubicBezTo>
                <a:cubicBezTo>
                  <a:pt x="2283535" y="2639489"/>
                  <a:pt x="2262432" y="2618386"/>
                  <a:pt x="2262432" y="2592355"/>
                </a:cubicBezTo>
                <a:cubicBezTo>
                  <a:pt x="2262432" y="2566324"/>
                  <a:pt x="2283535" y="2545221"/>
                  <a:pt x="2309566" y="2545221"/>
                </a:cubicBezTo>
                <a:close/>
                <a:moveTo>
                  <a:pt x="2026762" y="2545221"/>
                </a:moveTo>
                <a:cubicBezTo>
                  <a:pt x="2052793" y="2545221"/>
                  <a:pt x="2073896" y="2566324"/>
                  <a:pt x="2073896" y="2592355"/>
                </a:cubicBezTo>
                <a:cubicBezTo>
                  <a:pt x="2073896" y="2618386"/>
                  <a:pt x="2052793" y="2639489"/>
                  <a:pt x="2026762" y="2639489"/>
                </a:cubicBezTo>
                <a:cubicBezTo>
                  <a:pt x="2000731" y="2639489"/>
                  <a:pt x="1979628" y="2618386"/>
                  <a:pt x="1979628" y="2592355"/>
                </a:cubicBezTo>
                <a:cubicBezTo>
                  <a:pt x="1979628" y="2566324"/>
                  <a:pt x="2000731" y="2545221"/>
                  <a:pt x="2026762" y="2545221"/>
                </a:cubicBezTo>
                <a:close/>
                <a:moveTo>
                  <a:pt x="1743958" y="2545221"/>
                </a:moveTo>
                <a:cubicBezTo>
                  <a:pt x="1769989" y="2545221"/>
                  <a:pt x="1791092" y="2566324"/>
                  <a:pt x="1791092" y="2592355"/>
                </a:cubicBezTo>
                <a:cubicBezTo>
                  <a:pt x="1791092" y="2618386"/>
                  <a:pt x="1769989" y="2639489"/>
                  <a:pt x="1743958" y="2639489"/>
                </a:cubicBezTo>
                <a:cubicBezTo>
                  <a:pt x="1717927" y="2639489"/>
                  <a:pt x="1696824" y="2618386"/>
                  <a:pt x="1696824" y="2592355"/>
                </a:cubicBezTo>
                <a:cubicBezTo>
                  <a:pt x="1696824" y="2566324"/>
                  <a:pt x="1717927" y="2545221"/>
                  <a:pt x="1743958" y="2545221"/>
                </a:cubicBezTo>
                <a:close/>
                <a:moveTo>
                  <a:pt x="1461154" y="2545221"/>
                </a:moveTo>
                <a:cubicBezTo>
                  <a:pt x="1487185" y="2545221"/>
                  <a:pt x="1508288" y="2566324"/>
                  <a:pt x="1508288" y="2592355"/>
                </a:cubicBezTo>
                <a:cubicBezTo>
                  <a:pt x="1508288" y="2618386"/>
                  <a:pt x="1487185" y="2639489"/>
                  <a:pt x="1461154" y="2639489"/>
                </a:cubicBezTo>
                <a:cubicBezTo>
                  <a:pt x="1435123" y="2639489"/>
                  <a:pt x="1414020" y="2618386"/>
                  <a:pt x="1414020" y="2592355"/>
                </a:cubicBezTo>
                <a:cubicBezTo>
                  <a:pt x="1414020" y="2566324"/>
                  <a:pt x="1435123" y="2545221"/>
                  <a:pt x="1461154" y="2545221"/>
                </a:cubicBezTo>
                <a:close/>
                <a:moveTo>
                  <a:pt x="1178350" y="2545221"/>
                </a:moveTo>
                <a:cubicBezTo>
                  <a:pt x="1204381" y="2545221"/>
                  <a:pt x="1225484" y="2566324"/>
                  <a:pt x="1225484" y="2592355"/>
                </a:cubicBezTo>
                <a:cubicBezTo>
                  <a:pt x="1225484" y="2618386"/>
                  <a:pt x="1204381" y="2639489"/>
                  <a:pt x="1178350" y="2639489"/>
                </a:cubicBezTo>
                <a:cubicBezTo>
                  <a:pt x="1152319" y="2639489"/>
                  <a:pt x="1131216" y="2618386"/>
                  <a:pt x="1131216" y="2592355"/>
                </a:cubicBezTo>
                <a:cubicBezTo>
                  <a:pt x="1131216" y="2566324"/>
                  <a:pt x="1152319" y="2545221"/>
                  <a:pt x="1178350" y="2545221"/>
                </a:cubicBezTo>
                <a:close/>
                <a:moveTo>
                  <a:pt x="895546" y="2545221"/>
                </a:moveTo>
                <a:cubicBezTo>
                  <a:pt x="921577" y="2545221"/>
                  <a:pt x="942680" y="2566324"/>
                  <a:pt x="942680" y="2592355"/>
                </a:cubicBezTo>
                <a:cubicBezTo>
                  <a:pt x="942680" y="2618386"/>
                  <a:pt x="921577" y="2639489"/>
                  <a:pt x="895546" y="2639489"/>
                </a:cubicBezTo>
                <a:cubicBezTo>
                  <a:pt x="869515" y="2639489"/>
                  <a:pt x="848412" y="2618386"/>
                  <a:pt x="848412" y="2592355"/>
                </a:cubicBezTo>
                <a:cubicBezTo>
                  <a:pt x="848412" y="2566324"/>
                  <a:pt x="869515" y="2545221"/>
                  <a:pt x="895546" y="2545221"/>
                </a:cubicBezTo>
                <a:close/>
                <a:moveTo>
                  <a:pt x="612742" y="2545221"/>
                </a:moveTo>
                <a:cubicBezTo>
                  <a:pt x="638773" y="2545221"/>
                  <a:pt x="659876" y="2566324"/>
                  <a:pt x="659876" y="2592355"/>
                </a:cubicBezTo>
                <a:cubicBezTo>
                  <a:pt x="659876" y="2618386"/>
                  <a:pt x="638773" y="2639489"/>
                  <a:pt x="612742" y="2639489"/>
                </a:cubicBezTo>
                <a:cubicBezTo>
                  <a:pt x="586711" y="2639489"/>
                  <a:pt x="565608" y="2618386"/>
                  <a:pt x="565608" y="2592355"/>
                </a:cubicBezTo>
                <a:cubicBezTo>
                  <a:pt x="565608" y="2566324"/>
                  <a:pt x="586711" y="2545221"/>
                  <a:pt x="612742" y="2545221"/>
                </a:cubicBezTo>
                <a:close/>
                <a:moveTo>
                  <a:pt x="329938" y="2545221"/>
                </a:moveTo>
                <a:cubicBezTo>
                  <a:pt x="355969" y="2545221"/>
                  <a:pt x="377072" y="2566324"/>
                  <a:pt x="377072" y="2592355"/>
                </a:cubicBezTo>
                <a:cubicBezTo>
                  <a:pt x="377072" y="2618386"/>
                  <a:pt x="355969" y="2639489"/>
                  <a:pt x="329938" y="2639489"/>
                </a:cubicBezTo>
                <a:cubicBezTo>
                  <a:pt x="303907" y="2639489"/>
                  <a:pt x="282804" y="2618386"/>
                  <a:pt x="282804" y="2592355"/>
                </a:cubicBezTo>
                <a:cubicBezTo>
                  <a:pt x="282804" y="2566324"/>
                  <a:pt x="303907" y="2545221"/>
                  <a:pt x="329938" y="2545221"/>
                </a:cubicBezTo>
                <a:close/>
                <a:moveTo>
                  <a:pt x="47134" y="2545221"/>
                </a:moveTo>
                <a:cubicBezTo>
                  <a:pt x="73165" y="2545221"/>
                  <a:pt x="94268" y="2566324"/>
                  <a:pt x="94268" y="2592355"/>
                </a:cubicBezTo>
                <a:cubicBezTo>
                  <a:pt x="94268" y="2618386"/>
                  <a:pt x="73165" y="2639489"/>
                  <a:pt x="47134" y="2639489"/>
                </a:cubicBezTo>
                <a:cubicBezTo>
                  <a:pt x="21103" y="2639489"/>
                  <a:pt x="0" y="2618386"/>
                  <a:pt x="0" y="2592355"/>
                </a:cubicBezTo>
                <a:cubicBezTo>
                  <a:pt x="0" y="2566324"/>
                  <a:pt x="21103" y="2545221"/>
                  <a:pt x="47134" y="2545221"/>
                </a:cubicBezTo>
                <a:close/>
                <a:moveTo>
                  <a:pt x="2592370" y="2262417"/>
                </a:moveTo>
                <a:cubicBezTo>
                  <a:pt x="2618401" y="2262417"/>
                  <a:pt x="2639504" y="2283520"/>
                  <a:pt x="2639504" y="2309551"/>
                </a:cubicBezTo>
                <a:cubicBezTo>
                  <a:pt x="2639504" y="2335582"/>
                  <a:pt x="2618401" y="2356685"/>
                  <a:pt x="2592370" y="2356685"/>
                </a:cubicBezTo>
                <a:cubicBezTo>
                  <a:pt x="2566339" y="2356685"/>
                  <a:pt x="2545236" y="2335582"/>
                  <a:pt x="2545236" y="2309551"/>
                </a:cubicBezTo>
                <a:cubicBezTo>
                  <a:pt x="2545236" y="2283520"/>
                  <a:pt x="2566339" y="2262417"/>
                  <a:pt x="2592370" y="2262417"/>
                </a:cubicBezTo>
                <a:close/>
                <a:moveTo>
                  <a:pt x="2309566" y="2262417"/>
                </a:moveTo>
                <a:cubicBezTo>
                  <a:pt x="2335597" y="2262417"/>
                  <a:pt x="2356700" y="2283520"/>
                  <a:pt x="2356700" y="2309551"/>
                </a:cubicBezTo>
                <a:cubicBezTo>
                  <a:pt x="2356700" y="2335582"/>
                  <a:pt x="2335597" y="2356685"/>
                  <a:pt x="2309566" y="2356685"/>
                </a:cubicBezTo>
                <a:cubicBezTo>
                  <a:pt x="2283535" y="2356685"/>
                  <a:pt x="2262432" y="2335582"/>
                  <a:pt x="2262432" y="2309551"/>
                </a:cubicBezTo>
                <a:cubicBezTo>
                  <a:pt x="2262432" y="2283520"/>
                  <a:pt x="2283535" y="2262417"/>
                  <a:pt x="2309566" y="2262417"/>
                </a:cubicBezTo>
                <a:close/>
                <a:moveTo>
                  <a:pt x="2026762" y="2262417"/>
                </a:moveTo>
                <a:cubicBezTo>
                  <a:pt x="2052793" y="2262417"/>
                  <a:pt x="2073896" y="2283520"/>
                  <a:pt x="2073896" y="2309551"/>
                </a:cubicBezTo>
                <a:cubicBezTo>
                  <a:pt x="2073896" y="2335582"/>
                  <a:pt x="2052793" y="2356685"/>
                  <a:pt x="2026762" y="2356685"/>
                </a:cubicBezTo>
                <a:cubicBezTo>
                  <a:pt x="2000731" y="2356685"/>
                  <a:pt x="1979628" y="2335582"/>
                  <a:pt x="1979628" y="2309551"/>
                </a:cubicBezTo>
                <a:cubicBezTo>
                  <a:pt x="1979628" y="2283520"/>
                  <a:pt x="2000731" y="2262417"/>
                  <a:pt x="2026762" y="2262417"/>
                </a:cubicBezTo>
                <a:close/>
                <a:moveTo>
                  <a:pt x="1743958" y="2262417"/>
                </a:moveTo>
                <a:cubicBezTo>
                  <a:pt x="1769989" y="2262417"/>
                  <a:pt x="1791092" y="2283520"/>
                  <a:pt x="1791092" y="2309551"/>
                </a:cubicBezTo>
                <a:cubicBezTo>
                  <a:pt x="1791092" y="2335582"/>
                  <a:pt x="1769989" y="2356685"/>
                  <a:pt x="1743958" y="2356685"/>
                </a:cubicBezTo>
                <a:cubicBezTo>
                  <a:pt x="1717927" y="2356685"/>
                  <a:pt x="1696824" y="2335582"/>
                  <a:pt x="1696824" y="2309551"/>
                </a:cubicBezTo>
                <a:cubicBezTo>
                  <a:pt x="1696824" y="2283520"/>
                  <a:pt x="1717927" y="2262417"/>
                  <a:pt x="1743958" y="2262417"/>
                </a:cubicBezTo>
                <a:close/>
                <a:moveTo>
                  <a:pt x="1461154" y="2262417"/>
                </a:moveTo>
                <a:cubicBezTo>
                  <a:pt x="1487185" y="2262417"/>
                  <a:pt x="1508288" y="2283520"/>
                  <a:pt x="1508288" y="2309551"/>
                </a:cubicBezTo>
                <a:cubicBezTo>
                  <a:pt x="1508288" y="2335582"/>
                  <a:pt x="1487185" y="2356685"/>
                  <a:pt x="1461154" y="2356685"/>
                </a:cubicBezTo>
                <a:cubicBezTo>
                  <a:pt x="1435123" y="2356685"/>
                  <a:pt x="1414020" y="2335582"/>
                  <a:pt x="1414020" y="2309551"/>
                </a:cubicBezTo>
                <a:cubicBezTo>
                  <a:pt x="1414020" y="2283520"/>
                  <a:pt x="1435123" y="2262417"/>
                  <a:pt x="1461154" y="2262417"/>
                </a:cubicBezTo>
                <a:close/>
                <a:moveTo>
                  <a:pt x="1178350" y="2262417"/>
                </a:moveTo>
                <a:cubicBezTo>
                  <a:pt x="1204381" y="2262417"/>
                  <a:pt x="1225484" y="2283520"/>
                  <a:pt x="1225484" y="2309551"/>
                </a:cubicBezTo>
                <a:cubicBezTo>
                  <a:pt x="1225484" y="2335582"/>
                  <a:pt x="1204381" y="2356685"/>
                  <a:pt x="1178350" y="2356685"/>
                </a:cubicBezTo>
                <a:cubicBezTo>
                  <a:pt x="1152319" y="2356685"/>
                  <a:pt x="1131216" y="2335582"/>
                  <a:pt x="1131216" y="2309551"/>
                </a:cubicBezTo>
                <a:cubicBezTo>
                  <a:pt x="1131216" y="2283520"/>
                  <a:pt x="1152319" y="2262417"/>
                  <a:pt x="1178350" y="2262417"/>
                </a:cubicBezTo>
                <a:close/>
                <a:moveTo>
                  <a:pt x="895546" y="2262417"/>
                </a:moveTo>
                <a:cubicBezTo>
                  <a:pt x="921577" y="2262417"/>
                  <a:pt x="942680" y="2283520"/>
                  <a:pt x="942680" y="2309551"/>
                </a:cubicBezTo>
                <a:cubicBezTo>
                  <a:pt x="942680" y="2335582"/>
                  <a:pt x="921577" y="2356685"/>
                  <a:pt x="895546" y="2356685"/>
                </a:cubicBezTo>
                <a:cubicBezTo>
                  <a:pt x="869515" y="2356685"/>
                  <a:pt x="848412" y="2335582"/>
                  <a:pt x="848412" y="2309551"/>
                </a:cubicBezTo>
                <a:cubicBezTo>
                  <a:pt x="848412" y="2283520"/>
                  <a:pt x="869515" y="2262417"/>
                  <a:pt x="895546" y="2262417"/>
                </a:cubicBezTo>
                <a:close/>
                <a:moveTo>
                  <a:pt x="612742" y="2262417"/>
                </a:moveTo>
                <a:cubicBezTo>
                  <a:pt x="638773" y="2262417"/>
                  <a:pt x="659876" y="2283520"/>
                  <a:pt x="659876" y="2309551"/>
                </a:cubicBezTo>
                <a:cubicBezTo>
                  <a:pt x="659876" y="2335582"/>
                  <a:pt x="638773" y="2356685"/>
                  <a:pt x="612742" y="2356685"/>
                </a:cubicBezTo>
                <a:cubicBezTo>
                  <a:pt x="586711" y="2356685"/>
                  <a:pt x="565608" y="2335582"/>
                  <a:pt x="565608" y="2309551"/>
                </a:cubicBezTo>
                <a:cubicBezTo>
                  <a:pt x="565608" y="2283520"/>
                  <a:pt x="586711" y="2262417"/>
                  <a:pt x="612742" y="2262417"/>
                </a:cubicBezTo>
                <a:close/>
                <a:moveTo>
                  <a:pt x="329938" y="2262417"/>
                </a:moveTo>
                <a:cubicBezTo>
                  <a:pt x="355969" y="2262417"/>
                  <a:pt x="377072" y="2283520"/>
                  <a:pt x="377072" y="2309551"/>
                </a:cubicBezTo>
                <a:cubicBezTo>
                  <a:pt x="377072" y="2335582"/>
                  <a:pt x="355969" y="2356685"/>
                  <a:pt x="329938" y="2356685"/>
                </a:cubicBezTo>
                <a:cubicBezTo>
                  <a:pt x="303907" y="2356685"/>
                  <a:pt x="282804" y="2335582"/>
                  <a:pt x="282804" y="2309551"/>
                </a:cubicBezTo>
                <a:cubicBezTo>
                  <a:pt x="282804" y="2283520"/>
                  <a:pt x="303907" y="2262417"/>
                  <a:pt x="329938" y="2262417"/>
                </a:cubicBezTo>
                <a:close/>
                <a:moveTo>
                  <a:pt x="47134" y="2262417"/>
                </a:moveTo>
                <a:cubicBezTo>
                  <a:pt x="73165" y="2262417"/>
                  <a:pt x="94268" y="2283520"/>
                  <a:pt x="94268" y="2309551"/>
                </a:cubicBezTo>
                <a:cubicBezTo>
                  <a:pt x="94268" y="2335582"/>
                  <a:pt x="73165" y="2356685"/>
                  <a:pt x="47134" y="2356685"/>
                </a:cubicBezTo>
                <a:cubicBezTo>
                  <a:pt x="21103" y="2356685"/>
                  <a:pt x="0" y="2335582"/>
                  <a:pt x="0" y="2309551"/>
                </a:cubicBezTo>
                <a:cubicBezTo>
                  <a:pt x="0" y="2283520"/>
                  <a:pt x="21103" y="2262417"/>
                  <a:pt x="47134" y="2262417"/>
                </a:cubicBezTo>
                <a:close/>
                <a:moveTo>
                  <a:pt x="2592370" y="1979613"/>
                </a:moveTo>
                <a:cubicBezTo>
                  <a:pt x="2618401" y="1979613"/>
                  <a:pt x="2639504" y="2000716"/>
                  <a:pt x="2639504" y="2026747"/>
                </a:cubicBezTo>
                <a:cubicBezTo>
                  <a:pt x="2639504" y="2052778"/>
                  <a:pt x="2618401" y="2073881"/>
                  <a:pt x="2592370" y="2073881"/>
                </a:cubicBezTo>
                <a:cubicBezTo>
                  <a:pt x="2566339" y="2073881"/>
                  <a:pt x="2545236" y="2052778"/>
                  <a:pt x="2545236" y="2026747"/>
                </a:cubicBezTo>
                <a:cubicBezTo>
                  <a:pt x="2545236" y="2000716"/>
                  <a:pt x="2566339" y="1979613"/>
                  <a:pt x="2592370" y="1979613"/>
                </a:cubicBezTo>
                <a:close/>
                <a:moveTo>
                  <a:pt x="2309566" y="1979613"/>
                </a:moveTo>
                <a:cubicBezTo>
                  <a:pt x="2335597" y="1979613"/>
                  <a:pt x="2356700" y="2000716"/>
                  <a:pt x="2356700" y="2026747"/>
                </a:cubicBezTo>
                <a:cubicBezTo>
                  <a:pt x="2356700" y="2052778"/>
                  <a:pt x="2335597" y="2073881"/>
                  <a:pt x="2309566" y="2073881"/>
                </a:cubicBezTo>
                <a:cubicBezTo>
                  <a:pt x="2283535" y="2073881"/>
                  <a:pt x="2262432" y="2052778"/>
                  <a:pt x="2262432" y="2026747"/>
                </a:cubicBezTo>
                <a:cubicBezTo>
                  <a:pt x="2262432" y="2000716"/>
                  <a:pt x="2283535" y="1979613"/>
                  <a:pt x="2309566" y="1979613"/>
                </a:cubicBezTo>
                <a:close/>
                <a:moveTo>
                  <a:pt x="2026762" y="1979613"/>
                </a:moveTo>
                <a:cubicBezTo>
                  <a:pt x="2052793" y="1979613"/>
                  <a:pt x="2073896" y="2000716"/>
                  <a:pt x="2073896" y="2026747"/>
                </a:cubicBezTo>
                <a:cubicBezTo>
                  <a:pt x="2073896" y="2052778"/>
                  <a:pt x="2052793" y="2073881"/>
                  <a:pt x="2026762" y="2073881"/>
                </a:cubicBezTo>
                <a:cubicBezTo>
                  <a:pt x="2000731" y="2073881"/>
                  <a:pt x="1979628" y="2052778"/>
                  <a:pt x="1979628" y="2026747"/>
                </a:cubicBezTo>
                <a:cubicBezTo>
                  <a:pt x="1979628" y="2000716"/>
                  <a:pt x="2000731" y="1979613"/>
                  <a:pt x="2026762" y="1979613"/>
                </a:cubicBezTo>
                <a:close/>
                <a:moveTo>
                  <a:pt x="1743958" y="1979613"/>
                </a:moveTo>
                <a:cubicBezTo>
                  <a:pt x="1769989" y="1979613"/>
                  <a:pt x="1791092" y="2000716"/>
                  <a:pt x="1791092" y="2026747"/>
                </a:cubicBezTo>
                <a:cubicBezTo>
                  <a:pt x="1791092" y="2052778"/>
                  <a:pt x="1769989" y="2073881"/>
                  <a:pt x="1743958" y="2073881"/>
                </a:cubicBezTo>
                <a:cubicBezTo>
                  <a:pt x="1717927" y="2073881"/>
                  <a:pt x="1696824" y="2052778"/>
                  <a:pt x="1696824" y="2026747"/>
                </a:cubicBezTo>
                <a:cubicBezTo>
                  <a:pt x="1696824" y="2000716"/>
                  <a:pt x="1717927" y="1979613"/>
                  <a:pt x="1743958" y="1979613"/>
                </a:cubicBezTo>
                <a:close/>
                <a:moveTo>
                  <a:pt x="1461154" y="1979613"/>
                </a:moveTo>
                <a:cubicBezTo>
                  <a:pt x="1487185" y="1979613"/>
                  <a:pt x="1508288" y="2000716"/>
                  <a:pt x="1508288" y="2026747"/>
                </a:cubicBezTo>
                <a:cubicBezTo>
                  <a:pt x="1508288" y="2052778"/>
                  <a:pt x="1487185" y="2073881"/>
                  <a:pt x="1461154" y="2073881"/>
                </a:cubicBezTo>
                <a:cubicBezTo>
                  <a:pt x="1435123" y="2073881"/>
                  <a:pt x="1414020" y="2052778"/>
                  <a:pt x="1414020" y="2026747"/>
                </a:cubicBezTo>
                <a:cubicBezTo>
                  <a:pt x="1414020" y="2000716"/>
                  <a:pt x="1435123" y="1979613"/>
                  <a:pt x="1461154" y="1979613"/>
                </a:cubicBezTo>
                <a:close/>
                <a:moveTo>
                  <a:pt x="1178350" y="1979613"/>
                </a:moveTo>
                <a:cubicBezTo>
                  <a:pt x="1204381" y="1979613"/>
                  <a:pt x="1225484" y="2000716"/>
                  <a:pt x="1225484" y="2026747"/>
                </a:cubicBezTo>
                <a:cubicBezTo>
                  <a:pt x="1225484" y="2052778"/>
                  <a:pt x="1204381" y="2073881"/>
                  <a:pt x="1178350" y="2073881"/>
                </a:cubicBezTo>
                <a:cubicBezTo>
                  <a:pt x="1152319" y="2073881"/>
                  <a:pt x="1131216" y="2052778"/>
                  <a:pt x="1131216" y="2026747"/>
                </a:cubicBezTo>
                <a:cubicBezTo>
                  <a:pt x="1131216" y="2000716"/>
                  <a:pt x="1152319" y="1979613"/>
                  <a:pt x="1178350" y="1979613"/>
                </a:cubicBezTo>
                <a:close/>
                <a:moveTo>
                  <a:pt x="895546" y="1979613"/>
                </a:moveTo>
                <a:cubicBezTo>
                  <a:pt x="921577" y="1979613"/>
                  <a:pt x="942680" y="2000716"/>
                  <a:pt x="942680" y="2026747"/>
                </a:cubicBezTo>
                <a:cubicBezTo>
                  <a:pt x="942680" y="2052778"/>
                  <a:pt x="921577" y="2073881"/>
                  <a:pt x="895546" y="2073881"/>
                </a:cubicBezTo>
                <a:cubicBezTo>
                  <a:pt x="869515" y="2073881"/>
                  <a:pt x="848412" y="2052778"/>
                  <a:pt x="848412" y="2026747"/>
                </a:cubicBezTo>
                <a:cubicBezTo>
                  <a:pt x="848412" y="2000716"/>
                  <a:pt x="869515" y="1979613"/>
                  <a:pt x="895546" y="1979613"/>
                </a:cubicBezTo>
                <a:close/>
                <a:moveTo>
                  <a:pt x="612742" y="1979613"/>
                </a:moveTo>
                <a:cubicBezTo>
                  <a:pt x="638773" y="1979613"/>
                  <a:pt x="659876" y="2000716"/>
                  <a:pt x="659876" y="2026747"/>
                </a:cubicBezTo>
                <a:cubicBezTo>
                  <a:pt x="659876" y="2052778"/>
                  <a:pt x="638773" y="2073881"/>
                  <a:pt x="612742" y="2073881"/>
                </a:cubicBezTo>
                <a:cubicBezTo>
                  <a:pt x="586711" y="2073881"/>
                  <a:pt x="565608" y="2052778"/>
                  <a:pt x="565608" y="2026747"/>
                </a:cubicBezTo>
                <a:cubicBezTo>
                  <a:pt x="565608" y="2000716"/>
                  <a:pt x="586711" y="1979613"/>
                  <a:pt x="612742" y="1979613"/>
                </a:cubicBezTo>
                <a:close/>
                <a:moveTo>
                  <a:pt x="329938" y="1979613"/>
                </a:moveTo>
                <a:cubicBezTo>
                  <a:pt x="355969" y="1979613"/>
                  <a:pt x="377072" y="2000716"/>
                  <a:pt x="377072" y="2026747"/>
                </a:cubicBezTo>
                <a:cubicBezTo>
                  <a:pt x="377072" y="2052778"/>
                  <a:pt x="355969" y="2073881"/>
                  <a:pt x="329938" y="2073881"/>
                </a:cubicBezTo>
                <a:cubicBezTo>
                  <a:pt x="303907" y="2073881"/>
                  <a:pt x="282804" y="2052778"/>
                  <a:pt x="282804" y="2026747"/>
                </a:cubicBezTo>
                <a:cubicBezTo>
                  <a:pt x="282804" y="2000716"/>
                  <a:pt x="303907" y="1979613"/>
                  <a:pt x="329938" y="1979613"/>
                </a:cubicBezTo>
                <a:close/>
                <a:moveTo>
                  <a:pt x="47134" y="1979613"/>
                </a:moveTo>
                <a:cubicBezTo>
                  <a:pt x="73165" y="1979613"/>
                  <a:pt x="94268" y="2000716"/>
                  <a:pt x="94268" y="2026747"/>
                </a:cubicBezTo>
                <a:cubicBezTo>
                  <a:pt x="94268" y="2052778"/>
                  <a:pt x="73165" y="2073881"/>
                  <a:pt x="47134" y="2073881"/>
                </a:cubicBezTo>
                <a:cubicBezTo>
                  <a:pt x="21103" y="2073881"/>
                  <a:pt x="0" y="2052778"/>
                  <a:pt x="0" y="2026747"/>
                </a:cubicBezTo>
                <a:cubicBezTo>
                  <a:pt x="0" y="2000716"/>
                  <a:pt x="21103" y="1979613"/>
                  <a:pt x="47134" y="1979613"/>
                </a:cubicBezTo>
                <a:close/>
                <a:moveTo>
                  <a:pt x="2592370" y="1696809"/>
                </a:moveTo>
                <a:cubicBezTo>
                  <a:pt x="2618401" y="1696809"/>
                  <a:pt x="2639504" y="1717912"/>
                  <a:pt x="2639504" y="1743943"/>
                </a:cubicBezTo>
                <a:cubicBezTo>
                  <a:pt x="2639504" y="1769974"/>
                  <a:pt x="2618401" y="1791077"/>
                  <a:pt x="2592370" y="1791077"/>
                </a:cubicBezTo>
                <a:cubicBezTo>
                  <a:pt x="2566339" y="1791077"/>
                  <a:pt x="2545236" y="1769974"/>
                  <a:pt x="2545236" y="1743943"/>
                </a:cubicBezTo>
                <a:cubicBezTo>
                  <a:pt x="2545236" y="1717912"/>
                  <a:pt x="2566339" y="1696809"/>
                  <a:pt x="2592370" y="1696809"/>
                </a:cubicBezTo>
                <a:close/>
                <a:moveTo>
                  <a:pt x="2309566" y="1696809"/>
                </a:moveTo>
                <a:cubicBezTo>
                  <a:pt x="2335597" y="1696809"/>
                  <a:pt x="2356700" y="1717912"/>
                  <a:pt x="2356700" y="1743943"/>
                </a:cubicBezTo>
                <a:cubicBezTo>
                  <a:pt x="2356700" y="1769974"/>
                  <a:pt x="2335597" y="1791077"/>
                  <a:pt x="2309566" y="1791077"/>
                </a:cubicBezTo>
                <a:cubicBezTo>
                  <a:pt x="2283535" y="1791077"/>
                  <a:pt x="2262432" y="1769974"/>
                  <a:pt x="2262432" y="1743943"/>
                </a:cubicBezTo>
                <a:cubicBezTo>
                  <a:pt x="2262432" y="1717912"/>
                  <a:pt x="2283535" y="1696809"/>
                  <a:pt x="2309566" y="1696809"/>
                </a:cubicBezTo>
                <a:close/>
                <a:moveTo>
                  <a:pt x="2026762" y="1696809"/>
                </a:moveTo>
                <a:cubicBezTo>
                  <a:pt x="2052793" y="1696809"/>
                  <a:pt x="2073896" y="1717912"/>
                  <a:pt x="2073896" y="1743943"/>
                </a:cubicBezTo>
                <a:cubicBezTo>
                  <a:pt x="2073896" y="1769974"/>
                  <a:pt x="2052793" y="1791077"/>
                  <a:pt x="2026762" y="1791077"/>
                </a:cubicBezTo>
                <a:cubicBezTo>
                  <a:pt x="2000731" y="1791077"/>
                  <a:pt x="1979628" y="1769974"/>
                  <a:pt x="1979628" y="1743943"/>
                </a:cubicBezTo>
                <a:cubicBezTo>
                  <a:pt x="1979628" y="1717912"/>
                  <a:pt x="2000731" y="1696809"/>
                  <a:pt x="2026762" y="1696809"/>
                </a:cubicBezTo>
                <a:close/>
                <a:moveTo>
                  <a:pt x="1743958" y="1696809"/>
                </a:moveTo>
                <a:cubicBezTo>
                  <a:pt x="1769989" y="1696809"/>
                  <a:pt x="1791092" y="1717912"/>
                  <a:pt x="1791092" y="1743943"/>
                </a:cubicBezTo>
                <a:cubicBezTo>
                  <a:pt x="1791092" y="1769974"/>
                  <a:pt x="1769989" y="1791077"/>
                  <a:pt x="1743958" y="1791077"/>
                </a:cubicBezTo>
                <a:cubicBezTo>
                  <a:pt x="1717927" y="1791077"/>
                  <a:pt x="1696824" y="1769974"/>
                  <a:pt x="1696824" y="1743943"/>
                </a:cubicBezTo>
                <a:cubicBezTo>
                  <a:pt x="1696824" y="1717912"/>
                  <a:pt x="1717927" y="1696809"/>
                  <a:pt x="1743958" y="1696809"/>
                </a:cubicBezTo>
                <a:close/>
                <a:moveTo>
                  <a:pt x="1461154" y="1696809"/>
                </a:moveTo>
                <a:cubicBezTo>
                  <a:pt x="1487185" y="1696809"/>
                  <a:pt x="1508288" y="1717912"/>
                  <a:pt x="1508288" y="1743943"/>
                </a:cubicBezTo>
                <a:cubicBezTo>
                  <a:pt x="1508288" y="1769974"/>
                  <a:pt x="1487185" y="1791077"/>
                  <a:pt x="1461154" y="1791077"/>
                </a:cubicBezTo>
                <a:cubicBezTo>
                  <a:pt x="1435123" y="1791077"/>
                  <a:pt x="1414020" y="1769974"/>
                  <a:pt x="1414020" y="1743943"/>
                </a:cubicBezTo>
                <a:cubicBezTo>
                  <a:pt x="1414020" y="1717912"/>
                  <a:pt x="1435123" y="1696809"/>
                  <a:pt x="1461154" y="1696809"/>
                </a:cubicBezTo>
                <a:close/>
                <a:moveTo>
                  <a:pt x="1178350" y="1696809"/>
                </a:moveTo>
                <a:cubicBezTo>
                  <a:pt x="1204381" y="1696809"/>
                  <a:pt x="1225484" y="1717912"/>
                  <a:pt x="1225484" y="1743943"/>
                </a:cubicBezTo>
                <a:cubicBezTo>
                  <a:pt x="1225484" y="1769974"/>
                  <a:pt x="1204381" y="1791077"/>
                  <a:pt x="1178350" y="1791077"/>
                </a:cubicBezTo>
                <a:cubicBezTo>
                  <a:pt x="1152319" y="1791077"/>
                  <a:pt x="1131216" y="1769974"/>
                  <a:pt x="1131216" y="1743943"/>
                </a:cubicBezTo>
                <a:cubicBezTo>
                  <a:pt x="1131216" y="1717912"/>
                  <a:pt x="1152319" y="1696809"/>
                  <a:pt x="1178350" y="1696809"/>
                </a:cubicBezTo>
                <a:close/>
                <a:moveTo>
                  <a:pt x="895546" y="1696809"/>
                </a:moveTo>
                <a:cubicBezTo>
                  <a:pt x="921577" y="1696809"/>
                  <a:pt x="942680" y="1717912"/>
                  <a:pt x="942680" y="1743943"/>
                </a:cubicBezTo>
                <a:cubicBezTo>
                  <a:pt x="942680" y="1769974"/>
                  <a:pt x="921577" y="1791077"/>
                  <a:pt x="895546" y="1791077"/>
                </a:cubicBezTo>
                <a:cubicBezTo>
                  <a:pt x="869515" y="1791077"/>
                  <a:pt x="848412" y="1769974"/>
                  <a:pt x="848412" y="1743943"/>
                </a:cubicBezTo>
                <a:cubicBezTo>
                  <a:pt x="848412" y="1717912"/>
                  <a:pt x="869515" y="1696809"/>
                  <a:pt x="895546" y="1696809"/>
                </a:cubicBezTo>
                <a:close/>
                <a:moveTo>
                  <a:pt x="612742" y="1696809"/>
                </a:moveTo>
                <a:cubicBezTo>
                  <a:pt x="638773" y="1696809"/>
                  <a:pt x="659876" y="1717912"/>
                  <a:pt x="659876" y="1743943"/>
                </a:cubicBezTo>
                <a:cubicBezTo>
                  <a:pt x="659876" y="1769974"/>
                  <a:pt x="638773" y="1791077"/>
                  <a:pt x="612742" y="1791077"/>
                </a:cubicBezTo>
                <a:cubicBezTo>
                  <a:pt x="586711" y="1791077"/>
                  <a:pt x="565608" y="1769974"/>
                  <a:pt x="565608" y="1743943"/>
                </a:cubicBezTo>
                <a:cubicBezTo>
                  <a:pt x="565608" y="1717912"/>
                  <a:pt x="586711" y="1696809"/>
                  <a:pt x="612742" y="1696809"/>
                </a:cubicBezTo>
                <a:close/>
                <a:moveTo>
                  <a:pt x="329938" y="1696809"/>
                </a:moveTo>
                <a:cubicBezTo>
                  <a:pt x="355969" y="1696809"/>
                  <a:pt x="377072" y="1717912"/>
                  <a:pt x="377072" y="1743943"/>
                </a:cubicBezTo>
                <a:cubicBezTo>
                  <a:pt x="377072" y="1769974"/>
                  <a:pt x="355969" y="1791077"/>
                  <a:pt x="329938" y="1791077"/>
                </a:cubicBezTo>
                <a:cubicBezTo>
                  <a:pt x="303907" y="1791077"/>
                  <a:pt x="282804" y="1769974"/>
                  <a:pt x="282804" y="1743943"/>
                </a:cubicBezTo>
                <a:cubicBezTo>
                  <a:pt x="282804" y="1717912"/>
                  <a:pt x="303907" y="1696809"/>
                  <a:pt x="329938" y="1696809"/>
                </a:cubicBezTo>
                <a:close/>
                <a:moveTo>
                  <a:pt x="47134" y="1696809"/>
                </a:moveTo>
                <a:cubicBezTo>
                  <a:pt x="73165" y="1696809"/>
                  <a:pt x="94268" y="1717912"/>
                  <a:pt x="94268" y="1743943"/>
                </a:cubicBezTo>
                <a:cubicBezTo>
                  <a:pt x="94268" y="1769974"/>
                  <a:pt x="73165" y="1791077"/>
                  <a:pt x="47134" y="1791077"/>
                </a:cubicBezTo>
                <a:cubicBezTo>
                  <a:pt x="21103" y="1791077"/>
                  <a:pt x="0" y="1769974"/>
                  <a:pt x="0" y="1743943"/>
                </a:cubicBezTo>
                <a:cubicBezTo>
                  <a:pt x="0" y="1717912"/>
                  <a:pt x="21103" y="1696809"/>
                  <a:pt x="47134" y="1696809"/>
                </a:cubicBezTo>
                <a:close/>
                <a:moveTo>
                  <a:pt x="2592370" y="1414005"/>
                </a:moveTo>
                <a:cubicBezTo>
                  <a:pt x="2618401" y="1414005"/>
                  <a:pt x="2639504" y="1435108"/>
                  <a:pt x="2639504" y="1461139"/>
                </a:cubicBezTo>
                <a:cubicBezTo>
                  <a:pt x="2639504" y="1487170"/>
                  <a:pt x="2618401" y="1508273"/>
                  <a:pt x="2592370" y="1508273"/>
                </a:cubicBezTo>
                <a:cubicBezTo>
                  <a:pt x="2566339" y="1508273"/>
                  <a:pt x="2545236" y="1487170"/>
                  <a:pt x="2545236" y="1461139"/>
                </a:cubicBezTo>
                <a:cubicBezTo>
                  <a:pt x="2545236" y="1435108"/>
                  <a:pt x="2566339" y="1414005"/>
                  <a:pt x="2592370" y="1414005"/>
                </a:cubicBezTo>
                <a:close/>
                <a:moveTo>
                  <a:pt x="2309566" y="1414005"/>
                </a:moveTo>
                <a:cubicBezTo>
                  <a:pt x="2335597" y="1414005"/>
                  <a:pt x="2356700" y="1435108"/>
                  <a:pt x="2356700" y="1461139"/>
                </a:cubicBezTo>
                <a:cubicBezTo>
                  <a:pt x="2356700" y="1487170"/>
                  <a:pt x="2335597" y="1508273"/>
                  <a:pt x="2309566" y="1508273"/>
                </a:cubicBezTo>
                <a:cubicBezTo>
                  <a:pt x="2283535" y="1508273"/>
                  <a:pt x="2262432" y="1487170"/>
                  <a:pt x="2262432" y="1461139"/>
                </a:cubicBezTo>
                <a:cubicBezTo>
                  <a:pt x="2262432" y="1435108"/>
                  <a:pt x="2283535" y="1414005"/>
                  <a:pt x="2309566" y="1414005"/>
                </a:cubicBezTo>
                <a:close/>
                <a:moveTo>
                  <a:pt x="2026762" y="1414005"/>
                </a:moveTo>
                <a:cubicBezTo>
                  <a:pt x="2052793" y="1414005"/>
                  <a:pt x="2073896" y="1435108"/>
                  <a:pt x="2073896" y="1461139"/>
                </a:cubicBezTo>
                <a:cubicBezTo>
                  <a:pt x="2073896" y="1487170"/>
                  <a:pt x="2052793" y="1508273"/>
                  <a:pt x="2026762" y="1508273"/>
                </a:cubicBezTo>
                <a:cubicBezTo>
                  <a:pt x="2000731" y="1508273"/>
                  <a:pt x="1979628" y="1487170"/>
                  <a:pt x="1979628" y="1461139"/>
                </a:cubicBezTo>
                <a:cubicBezTo>
                  <a:pt x="1979628" y="1435108"/>
                  <a:pt x="2000731" y="1414005"/>
                  <a:pt x="2026762" y="1414005"/>
                </a:cubicBezTo>
                <a:close/>
                <a:moveTo>
                  <a:pt x="1743958" y="1414005"/>
                </a:moveTo>
                <a:cubicBezTo>
                  <a:pt x="1769989" y="1414005"/>
                  <a:pt x="1791092" y="1435108"/>
                  <a:pt x="1791092" y="1461139"/>
                </a:cubicBezTo>
                <a:cubicBezTo>
                  <a:pt x="1791092" y="1487170"/>
                  <a:pt x="1769989" y="1508273"/>
                  <a:pt x="1743958" y="1508273"/>
                </a:cubicBezTo>
                <a:cubicBezTo>
                  <a:pt x="1717927" y="1508273"/>
                  <a:pt x="1696824" y="1487170"/>
                  <a:pt x="1696824" y="1461139"/>
                </a:cubicBezTo>
                <a:cubicBezTo>
                  <a:pt x="1696824" y="1435108"/>
                  <a:pt x="1717927" y="1414005"/>
                  <a:pt x="1743958" y="1414005"/>
                </a:cubicBezTo>
                <a:close/>
                <a:moveTo>
                  <a:pt x="1461154" y="1414005"/>
                </a:moveTo>
                <a:cubicBezTo>
                  <a:pt x="1487185" y="1414005"/>
                  <a:pt x="1508288" y="1435108"/>
                  <a:pt x="1508288" y="1461139"/>
                </a:cubicBezTo>
                <a:cubicBezTo>
                  <a:pt x="1508288" y="1487170"/>
                  <a:pt x="1487185" y="1508273"/>
                  <a:pt x="1461154" y="1508273"/>
                </a:cubicBezTo>
                <a:cubicBezTo>
                  <a:pt x="1435123" y="1508273"/>
                  <a:pt x="1414020" y="1487170"/>
                  <a:pt x="1414020" y="1461139"/>
                </a:cubicBezTo>
                <a:cubicBezTo>
                  <a:pt x="1414020" y="1435108"/>
                  <a:pt x="1435123" y="1414005"/>
                  <a:pt x="1461154" y="1414005"/>
                </a:cubicBezTo>
                <a:close/>
                <a:moveTo>
                  <a:pt x="1178350" y="1414005"/>
                </a:moveTo>
                <a:cubicBezTo>
                  <a:pt x="1204381" y="1414005"/>
                  <a:pt x="1225484" y="1435108"/>
                  <a:pt x="1225484" y="1461139"/>
                </a:cubicBezTo>
                <a:cubicBezTo>
                  <a:pt x="1225484" y="1487170"/>
                  <a:pt x="1204381" y="1508273"/>
                  <a:pt x="1178350" y="1508273"/>
                </a:cubicBezTo>
                <a:cubicBezTo>
                  <a:pt x="1152319" y="1508273"/>
                  <a:pt x="1131216" y="1487170"/>
                  <a:pt x="1131216" y="1461139"/>
                </a:cubicBezTo>
                <a:cubicBezTo>
                  <a:pt x="1131216" y="1435108"/>
                  <a:pt x="1152319" y="1414005"/>
                  <a:pt x="1178350" y="1414005"/>
                </a:cubicBezTo>
                <a:close/>
                <a:moveTo>
                  <a:pt x="895546" y="1414005"/>
                </a:moveTo>
                <a:cubicBezTo>
                  <a:pt x="921577" y="1414005"/>
                  <a:pt x="942680" y="1435108"/>
                  <a:pt x="942680" y="1461139"/>
                </a:cubicBezTo>
                <a:cubicBezTo>
                  <a:pt x="942680" y="1487170"/>
                  <a:pt x="921577" y="1508273"/>
                  <a:pt x="895546" y="1508273"/>
                </a:cubicBezTo>
                <a:cubicBezTo>
                  <a:pt x="869515" y="1508273"/>
                  <a:pt x="848412" y="1487170"/>
                  <a:pt x="848412" y="1461139"/>
                </a:cubicBezTo>
                <a:cubicBezTo>
                  <a:pt x="848412" y="1435108"/>
                  <a:pt x="869515" y="1414005"/>
                  <a:pt x="895546" y="1414005"/>
                </a:cubicBezTo>
                <a:close/>
                <a:moveTo>
                  <a:pt x="612742" y="1414005"/>
                </a:moveTo>
                <a:cubicBezTo>
                  <a:pt x="638773" y="1414005"/>
                  <a:pt x="659876" y="1435108"/>
                  <a:pt x="659876" y="1461139"/>
                </a:cubicBezTo>
                <a:cubicBezTo>
                  <a:pt x="659876" y="1487170"/>
                  <a:pt x="638773" y="1508273"/>
                  <a:pt x="612742" y="1508273"/>
                </a:cubicBezTo>
                <a:cubicBezTo>
                  <a:pt x="586711" y="1508273"/>
                  <a:pt x="565608" y="1487170"/>
                  <a:pt x="565608" y="1461139"/>
                </a:cubicBezTo>
                <a:cubicBezTo>
                  <a:pt x="565608" y="1435108"/>
                  <a:pt x="586711" y="1414005"/>
                  <a:pt x="612742" y="1414005"/>
                </a:cubicBezTo>
                <a:close/>
                <a:moveTo>
                  <a:pt x="329938" y="1414005"/>
                </a:moveTo>
                <a:cubicBezTo>
                  <a:pt x="355969" y="1414005"/>
                  <a:pt x="377072" y="1435108"/>
                  <a:pt x="377072" y="1461139"/>
                </a:cubicBezTo>
                <a:cubicBezTo>
                  <a:pt x="377072" y="1487170"/>
                  <a:pt x="355969" y="1508273"/>
                  <a:pt x="329938" y="1508273"/>
                </a:cubicBezTo>
                <a:cubicBezTo>
                  <a:pt x="303907" y="1508273"/>
                  <a:pt x="282804" y="1487170"/>
                  <a:pt x="282804" y="1461139"/>
                </a:cubicBezTo>
                <a:cubicBezTo>
                  <a:pt x="282804" y="1435108"/>
                  <a:pt x="303907" y="1414005"/>
                  <a:pt x="329938" y="1414005"/>
                </a:cubicBezTo>
                <a:close/>
                <a:moveTo>
                  <a:pt x="47134" y="1414005"/>
                </a:moveTo>
                <a:cubicBezTo>
                  <a:pt x="73165" y="1414005"/>
                  <a:pt x="94268" y="1435108"/>
                  <a:pt x="94268" y="1461139"/>
                </a:cubicBezTo>
                <a:cubicBezTo>
                  <a:pt x="94268" y="1487170"/>
                  <a:pt x="73165" y="1508273"/>
                  <a:pt x="47134" y="1508273"/>
                </a:cubicBezTo>
                <a:cubicBezTo>
                  <a:pt x="21103" y="1508273"/>
                  <a:pt x="0" y="1487170"/>
                  <a:pt x="0" y="1461139"/>
                </a:cubicBezTo>
                <a:cubicBezTo>
                  <a:pt x="0" y="1435108"/>
                  <a:pt x="21103" y="1414005"/>
                  <a:pt x="47134" y="1414005"/>
                </a:cubicBezTo>
                <a:close/>
                <a:moveTo>
                  <a:pt x="329938" y="1131216"/>
                </a:moveTo>
                <a:cubicBezTo>
                  <a:pt x="355969" y="1131216"/>
                  <a:pt x="377072" y="1152319"/>
                  <a:pt x="377072" y="1178350"/>
                </a:cubicBezTo>
                <a:cubicBezTo>
                  <a:pt x="377072" y="1204381"/>
                  <a:pt x="355969" y="1225484"/>
                  <a:pt x="329938" y="1225484"/>
                </a:cubicBezTo>
                <a:cubicBezTo>
                  <a:pt x="303907" y="1225484"/>
                  <a:pt x="282804" y="1204381"/>
                  <a:pt x="282804" y="1178350"/>
                </a:cubicBezTo>
                <a:cubicBezTo>
                  <a:pt x="282804" y="1152319"/>
                  <a:pt x="303907" y="1131216"/>
                  <a:pt x="329938" y="1131216"/>
                </a:cubicBezTo>
                <a:close/>
                <a:moveTo>
                  <a:pt x="47134" y="1131216"/>
                </a:moveTo>
                <a:cubicBezTo>
                  <a:pt x="73165" y="1131216"/>
                  <a:pt x="94268" y="1152319"/>
                  <a:pt x="94268" y="1178350"/>
                </a:cubicBezTo>
                <a:cubicBezTo>
                  <a:pt x="94268" y="1204381"/>
                  <a:pt x="73165" y="1225484"/>
                  <a:pt x="47134" y="1225484"/>
                </a:cubicBezTo>
                <a:cubicBezTo>
                  <a:pt x="21103" y="1225484"/>
                  <a:pt x="0" y="1204381"/>
                  <a:pt x="0" y="1178350"/>
                </a:cubicBezTo>
                <a:cubicBezTo>
                  <a:pt x="0" y="1152319"/>
                  <a:pt x="21103" y="1131216"/>
                  <a:pt x="47134" y="1131216"/>
                </a:cubicBezTo>
                <a:close/>
                <a:moveTo>
                  <a:pt x="1178350" y="1131215"/>
                </a:moveTo>
                <a:cubicBezTo>
                  <a:pt x="1204381" y="1131215"/>
                  <a:pt x="1225484" y="1152319"/>
                  <a:pt x="1225484" y="1178350"/>
                </a:cubicBezTo>
                <a:cubicBezTo>
                  <a:pt x="1225484" y="1204381"/>
                  <a:pt x="1204381" y="1225484"/>
                  <a:pt x="1178350" y="1225484"/>
                </a:cubicBezTo>
                <a:cubicBezTo>
                  <a:pt x="1152319" y="1225484"/>
                  <a:pt x="1131216" y="1204381"/>
                  <a:pt x="1131216" y="1178350"/>
                </a:cubicBezTo>
                <a:cubicBezTo>
                  <a:pt x="1131216" y="1152319"/>
                  <a:pt x="1152319" y="1131215"/>
                  <a:pt x="1178350" y="1131215"/>
                </a:cubicBezTo>
                <a:close/>
                <a:moveTo>
                  <a:pt x="895546" y="1131215"/>
                </a:moveTo>
                <a:cubicBezTo>
                  <a:pt x="921577" y="1131215"/>
                  <a:pt x="942680" y="1152319"/>
                  <a:pt x="942680" y="1178350"/>
                </a:cubicBezTo>
                <a:cubicBezTo>
                  <a:pt x="942680" y="1204381"/>
                  <a:pt x="921577" y="1225484"/>
                  <a:pt x="895546" y="1225484"/>
                </a:cubicBezTo>
                <a:cubicBezTo>
                  <a:pt x="869515" y="1225484"/>
                  <a:pt x="848412" y="1204381"/>
                  <a:pt x="848412" y="1178350"/>
                </a:cubicBezTo>
                <a:cubicBezTo>
                  <a:pt x="848412" y="1152319"/>
                  <a:pt x="869515" y="1131215"/>
                  <a:pt x="895546" y="1131215"/>
                </a:cubicBezTo>
                <a:close/>
                <a:moveTo>
                  <a:pt x="612742" y="1131215"/>
                </a:moveTo>
                <a:cubicBezTo>
                  <a:pt x="638773" y="1131215"/>
                  <a:pt x="659876" y="1152319"/>
                  <a:pt x="659876" y="1178350"/>
                </a:cubicBezTo>
                <a:cubicBezTo>
                  <a:pt x="659876" y="1204381"/>
                  <a:pt x="638773" y="1225484"/>
                  <a:pt x="612742" y="1225484"/>
                </a:cubicBezTo>
                <a:cubicBezTo>
                  <a:pt x="586711" y="1225484"/>
                  <a:pt x="565608" y="1204381"/>
                  <a:pt x="565608" y="1178350"/>
                </a:cubicBezTo>
                <a:cubicBezTo>
                  <a:pt x="565608" y="1152319"/>
                  <a:pt x="586711" y="1131215"/>
                  <a:pt x="612742" y="1131215"/>
                </a:cubicBezTo>
                <a:close/>
                <a:moveTo>
                  <a:pt x="1743958" y="1131215"/>
                </a:moveTo>
                <a:cubicBezTo>
                  <a:pt x="1769989" y="1131215"/>
                  <a:pt x="1791092" y="1152318"/>
                  <a:pt x="1791092" y="1178349"/>
                </a:cubicBezTo>
                <a:cubicBezTo>
                  <a:pt x="1791092" y="1204381"/>
                  <a:pt x="1769989" y="1225484"/>
                  <a:pt x="1743958" y="1225484"/>
                </a:cubicBezTo>
                <a:cubicBezTo>
                  <a:pt x="1717927" y="1225484"/>
                  <a:pt x="1696824" y="1204381"/>
                  <a:pt x="1696824" y="1178349"/>
                </a:cubicBezTo>
                <a:cubicBezTo>
                  <a:pt x="1696824" y="1152318"/>
                  <a:pt x="1717927" y="1131215"/>
                  <a:pt x="1743958" y="1131215"/>
                </a:cubicBezTo>
                <a:close/>
                <a:moveTo>
                  <a:pt x="1461154" y="1131215"/>
                </a:moveTo>
                <a:cubicBezTo>
                  <a:pt x="1487185" y="1131215"/>
                  <a:pt x="1508288" y="1152318"/>
                  <a:pt x="1508288" y="1178349"/>
                </a:cubicBezTo>
                <a:cubicBezTo>
                  <a:pt x="1508288" y="1204381"/>
                  <a:pt x="1487185" y="1225484"/>
                  <a:pt x="1461154" y="1225484"/>
                </a:cubicBezTo>
                <a:cubicBezTo>
                  <a:pt x="1435123" y="1225484"/>
                  <a:pt x="1414020" y="1204381"/>
                  <a:pt x="1414020" y="1178349"/>
                </a:cubicBezTo>
                <a:cubicBezTo>
                  <a:pt x="1414020" y="1152318"/>
                  <a:pt x="1435123" y="1131215"/>
                  <a:pt x="1461154" y="1131215"/>
                </a:cubicBezTo>
                <a:close/>
                <a:moveTo>
                  <a:pt x="2592370" y="1131215"/>
                </a:moveTo>
                <a:cubicBezTo>
                  <a:pt x="2618401" y="1131215"/>
                  <a:pt x="2639504" y="1152318"/>
                  <a:pt x="2639504" y="1178349"/>
                </a:cubicBezTo>
                <a:cubicBezTo>
                  <a:pt x="2639504" y="1204380"/>
                  <a:pt x="2618401" y="1225484"/>
                  <a:pt x="2592370" y="1225484"/>
                </a:cubicBezTo>
                <a:cubicBezTo>
                  <a:pt x="2566339" y="1225484"/>
                  <a:pt x="2545236" y="1204380"/>
                  <a:pt x="2545236" y="1178349"/>
                </a:cubicBezTo>
                <a:cubicBezTo>
                  <a:pt x="2545236" y="1152318"/>
                  <a:pt x="2566339" y="1131215"/>
                  <a:pt x="2592370" y="1131215"/>
                </a:cubicBezTo>
                <a:close/>
                <a:moveTo>
                  <a:pt x="2309566" y="1131215"/>
                </a:moveTo>
                <a:cubicBezTo>
                  <a:pt x="2335597" y="1131215"/>
                  <a:pt x="2356700" y="1152318"/>
                  <a:pt x="2356700" y="1178349"/>
                </a:cubicBezTo>
                <a:cubicBezTo>
                  <a:pt x="2356700" y="1204380"/>
                  <a:pt x="2335597" y="1225484"/>
                  <a:pt x="2309566" y="1225484"/>
                </a:cubicBezTo>
                <a:cubicBezTo>
                  <a:pt x="2283535" y="1225484"/>
                  <a:pt x="2262432" y="1204380"/>
                  <a:pt x="2262432" y="1178349"/>
                </a:cubicBezTo>
                <a:cubicBezTo>
                  <a:pt x="2262432" y="1152318"/>
                  <a:pt x="2283535" y="1131215"/>
                  <a:pt x="2309566" y="1131215"/>
                </a:cubicBezTo>
                <a:close/>
                <a:moveTo>
                  <a:pt x="2026762" y="1131215"/>
                </a:moveTo>
                <a:cubicBezTo>
                  <a:pt x="2052793" y="1131215"/>
                  <a:pt x="2073896" y="1152318"/>
                  <a:pt x="2073896" y="1178349"/>
                </a:cubicBezTo>
                <a:cubicBezTo>
                  <a:pt x="2073896" y="1204381"/>
                  <a:pt x="2052793" y="1225484"/>
                  <a:pt x="2026762" y="1225484"/>
                </a:cubicBezTo>
                <a:cubicBezTo>
                  <a:pt x="2000731" y="1225484"/>
                  <a:pt x="1979628" y="1204381"/>
                  <a:pt x="1979628" y="1178349"/>
                </a:cubicBezTo>
                <a:cubicBezTo>
                  <a:pt x="1979628" y="1152318"/>
                  <a:pt x="2000731" y="1131215"/>
                  <a:pt x="2026762" y="1131215"/>
                </a:cubicBezTo>
                <a:close/>
                <a:moveTo>
                  <a:pt x="329938" y="848410"/>
                </a:moveTo>
                <a:cubicBezTo>
                  <a:pt x="355969" y="848410"/>
                  <a:pt x="377072" y="869513"/>
                  <a:pt x="377072" y="895545"/>
                </a:cubicBezTo>
                <a:cubicBezTo>
                  <a:pt x="377072" y="921576"/>
                  <a:pt x="355969" y="942679"/>
                  <a:pt x="329938" y="942679"/>
                </a:cubicBezTo>
                <a:cubicBezTo>
                  <a:pt x="303907" y="942679"/>
                  <a:pt x="282804" y="921576"/>
                  <a:pt x="282804" y="895545"/>
                </a:cubicBezTo>
                <a:cubicBezTo>
                  <a:pt x="282804" y="869513"/>
                  <a:pt x="303907" y="848410"/>
                  <a:pt x="329938" y="848410"/>
                </a:cubicBezTo>
                <a:close/>
                <a:moveTo>
                  <a:pt x="47134" y="848410"/>
                </a:moveTo>
                <a:cubicBezTo>
                  <a:pt x="73165" y="848410"/>
                  <a:pt x="94268" y="869514"/>
                  <a:pt x="94268" y="895545"/>
                </a:cubicBezTo>
                <a:cubicBezTo>
                  <a:pt x="94268" y="921576"/>
                  <a:pt x="73165" y="942679"/>
                  <a:pt x="47134" y="942679"/>
                </a:cubicBezTo>
                <a:cubicBezTo>
                  <a:pt x="21103" y="942679"/>
                  <a:pt x="0" y="921576"/>
                  <a:pt x="0" y="895545"/>
                </a:cubicBezTo>
                <a:cubicBezTo>
                  <a:pt x="0" y="869514"/>
                  <a:pt x="21103" y="848410"/>
                  <a:pt x="47134" y="848410"/>
                </a:cubicBezTo>
                <a:close/>
                <a:moveTo>
                  <a:pt x="1178350" y="848410"/>
                </a:moveTo>
                <a:cubicBezTo>
                  <a:pt x="1204381" y="848410"/>
                  <a:pt x="1225484" y="869513"/>
                  <a:pt x="1225484" y="895544"/>
                </a:cubicBezTo>
                <a:cubicBezTo>
                  <a:pt x="1225484" y="921576"/>
                  <a:pt x="1204381" y="942679"/>
                  <a:pt x="1178350" y="942679"/>
                </a:cubicBezTo>
                <a:cubicBezTo>
                  <a:pt x="1152319" y="942679"/>
                  <a:pt x="1131216" y="921576"/>
                  <a:pt x="1131216" y="895544"/>
                </a:cubicBezTo>
                <a:cubicBezTo>
                  <a:pt x="1131216" y="869513"/>
                  <a:pt x="1152319" y="848410"/>
                  <a:pt x="1178350" y="848410"/>
                </a:cubicBezTo>
                <a:close/>
                <a:moveTo>
                  <a:pt x="895546" y="848410"/>
                </a:moveTo>
                <a:cubicBezTo>
                  <a:pt x="921577" y="848410"/>
                  <a:pt x="942680" y="869513"/>
                  <a:pt x="942680" y="895544"/>
                </a:cubicBezTo>
                <a:cubicBezTo>
                  <a:pt x="942680" y="921576"/>
                  <a:pt x="921577" y="942679"/>
                  <a:pt x="895546" y="942679"/>
                </a:cubicBezTo>
                <a:cubicBezTo>
                  <a:pt x="869515" y="942679"/>
                  <a:pt x="848412" y="921576"/>
                  <a:pt x="848412" y="895544"/>
                </a:cubicBezTo>
                <a:cubicBezTo>
                  <a:pt x="848412" y="869513"/>
                  <a:pt x="869515" y="848410"/>
                  <a:pt x="895546" y="848410"/>
                </a:cubicBezTo>
                <a:close/>
                <a:moveTo>
                  <a:pt x="612742" y="848410"/>
                </a:moveTo>
                <a:cubicBezTo>
                  <a:pt x="638773" y="848410"/>
                  <a:pt x="659876" y="869513"/>
                  <a:pt x="659876" y="895545"/>
                </a:cubicBezTo>
                <a:cubicBezTo>
                  <a:pt x="659876" y="921576"/>
                  <a:pt x="638773" y="942679"/>
                  <a:pt x="612742" y="942679"/>
                </a:cubicBezTo>
                <a:cubicBezTo>
                  <a:pt x="586711" y="942679"/>
                  <a:pt x="565608" y="921576"/>
                  <a:pt x="565608" y="895545"/>
                </a:cubicBezTo>
                <a:cubicBezTo>
                  <a:pt x="565608" y="869513"/>
                  <a:pt x="586711" y="848410"/>
                  <a:pt x="612742" y="848410"/>
                </a:cubicBezTo>
                <a:close/>
                <a:moveTo>
                  <a:pt x="2309566" y="848410"/>
                </a:moveTo>
                <a:cubicBezTo>
                  <a:pt x="2335597" y="848410"/>
                  <a:pt x="2356700" y="869513"/>
                  <a:pt x="2356700" y="895544"/>
                </a:cubicBezTo>
                <a:cubicBezTo>
                  <a:pt x="2356700" y="921575"/>
                  <a:pt x="2335597" y="942679"/>
                  <a:pt x="2309566" y="942679"/>
                </a:cubicBezTo>
                <a:cubicBezTo>
                  <a:pt x="2283535" y="942679"/>
                  <a:pt x="2262432" y="921575"/>
                  <a:pt x="2262432" y="895544"/>
                </a:cubicBezTo>
                <a:cubicBezTo>
                  <a:pt x="2262432" y="869513"/>
                  <a:pt x="2283535" y="848410"/>
                  <a:pt x="2309566" y="848410"/>
                </a:cubicBezTo>
                <a:close/>
                <a:moveTo>
                  <a:pt x="2026762" y="848410"/>
                </a:moveTo>
                <a:cubicBezTo>
                  <a:pt x="2052793" y="848410"/>
                  <a:pt x="2073896" y="869513"/>
                  <a:pt x="2073896" y="895544"/>
                </a:cubicBezTo>
                <a:cubicBezTo>
                  <a:pt x="2073896" y="921575"/>
                  <a:pt x="2052793" y="942679"/>
                  <a:pt x="2026762" y="942679"/>
                </a:cubicBezTo>
                <a:cubicBezTo>
                  <a:pt x="2000731" y="942679"/>
                  <a:pt x="1979628" y="921575"/>
                  <a:pt x="1979628" y="895544"/>
                </a:cubicBezTo>
                <a:cubicBezTo>
                  <a:pt x="1979628" y="869513"/>
                  <a:pt x="2000731" y="848410"/>
                  <a:pt x="2026762" y="848410"/>
                </a:cubicBezTo>
                <a:close/>
                <a:moveTo>
                  <a:pt x="1743958" y="848410"/>
                </a:moveTo>
                <a:cubicBezTo>
                  <a:pt x="1769989" y="848410"/>
                  <a:pt x="1791092" y="869513"/>
                  <a:pt x="1791092" y="895544"/>
                </a:cubicBezTo>
                <a:cubicBezTo>
                  <a:pt x="1791092" y="921575"/>
                  <a:pt x="1769989" y="942679"/>
                  <a:pt x="1743958" y="942679"/>
                </a:cubicBezTo>
                <a:cubicBezTo>
                  <a:pt x="1717927" y="942679"/>
                  <a:pt x="1696824" y="921575"/>
                  <a:pt x="1696824" y="895544"/>
                </a:cubicBezTo>
                <a:cubicBezTo>
                  <a:pt x="1696824" y="869513"/>
                  <a:pt x="1717927" y="848410"/>
                  <a:pt x="1743958" y="848410"/>
                </a:cubicBezTo>
                <a:close/>
                <a:moveTo>
                  <a:pt x="1461154" y="848410"/>
                </a:moveTo>
                <a:cubicBezTo>
                  <a:pt x="1487185" y="848410"/>
                  <a:pt x="1508288" y="869513"/>
                  <a:pt x="1508288" y="895544"/>
                </a:cubicBezTo>
                <a:cubicBezTo>
                  <a:pt x="1508288" y="921576"/>
                  <a:pt x="1487185" y="942679"/>
                  <a:pt x="1461154" y="942679"/>
                </a:cubicBezTo>
                <a:cubicBezTo>
                  <a:pt x="1435123" y="942679"/>
                  <a:pt x="1414020" y="921576"/>
                  <a:pt x="1414020" y="895544"/>
                </a:cubicBezTo>
                <a:cubicBezTo>
                  <a:pt x="1414020" y="869513"/>
                  <a:pt x="1435123" y="848410"/>
                  <a:pt x="1461154" y="848410"/>
                </a:cubicBezTo>
                <a:close/>
                <a:moveTo>
                  <a:pt x="2592370" y="848410"/>
                </a:moveTo>
                <a:cubicBezTo>
                  <a:pt x="2618401" y="848410"/>
                  <a:pt x="2639504" y="869513"/>
                  <a:pt x="2639504" y="895544"/>
                </a:cubicBezTo>
                <a:cubicBezTo>
                  <a:pt x="2639504" y="921575"/>
                  <a:pt x="2618401" y="942678"/>
                  <a:pt x="2592370" y="942678"/>
                </a:cubicBezTo>
                <a:cubicBezTo>
                  <a:pt x="2566339" y="942678"/>
                  <a:pt x="2545236" y="921575"/>
                  <a:pt x="2545236" y="895544"/>
                </a:cubicBezTo>
                <a:cubicBezTo>
                  <a:pt x="2545236" y="869513"/>
                  <a:pt x="2566339" y="848410"/>
                  <a:pt x="2592370" y="848410"/>
                </a:cubicBezTo>
                <a:close/>
                <a:moveTo>
                  <a:pt x="1461154" y="565607"/>
                </a:moveTo>
                <a:cubicBezTo>
                  <a:pt x="1487185" y="565607"/>
                  <a:pt x="1508288" y="586708"/>
                  <a:pt x="1508288" y="612739"/>
                </a:cubicBezTo>
                <a:cubicBezTo>
                  <a:pt x="1508288" y="638770"/>
                  <a:pt x="1487185" y="659873"/>
                  <a:pt x="1461154" y="659873"/>
                </a:cubicBezTo>
                <a:cubicBezTo>
                  <a:pt x="1435123" y="659873"/>
                  <a:pt x="1414020" y="638770"/>
                  <a:pt x="1414020" y="612739"/>
                </a:cubicBezTo>
                <a:cubicBezTo>
                  <a:pt x="1414020" y="586708"/>
                  <a:pt x="1435123" y="565607"/>
                  <a:pt x="1461154" y="565607"/>
                </a:cubicBezTo>
                <a:close/>
                <a:moveTo>
                  <a:pt x="1178350" y="565607"/>
                </a:moveTo>
                <a:cubicBezTo>
                  <a:pt x="1204381" y="565607"/>
                  <a:pt x="1225484" y="586709"/>
                  <a:pt x="1225484" y="612739"/>
                </a:cubicBezTo>
                <a:cubicBezTo>
                  <a:pt x="1225484" y="638770"/>
                  <a:pt x="1204381" y="659873"/>
                  <a:pt x="1178350" y="659873"/>
                </a:cubicBezTo>
                <a:cubicBezTo>
                  <a:pt x="1152319" y="659873"/>
                  <a:pt x="1131216" y="638770"/>
                  <a:pt x="1131216" y="612739"/>
                </a:cubicBezTo>
                <a:cubicBezTo>
                  <a:pt x="1131216" y="586709"/>
                  <a:pt x="1152319" y="565607"/>
                  <a:pt x="1178350" y="565607"/>
                </a:cubicBezTo>
                <a:close/>
                <a:moveTo>
                  <a:pt x="895546" y="565607"/>
                </a:moveTo>
                <a:cubicBezTo>
                  <a:pt x="921577" y="565607"/>
                  <a:pt x="942680" y="586709"/>
                  <a:pt x="942680" y="612739"/>
                </a:cubicBezTo>
                <a:cubicBezTo>
                  <a:pt x="942680" y="638770"/>
                  <a:pt x="921577" y="659873"/>
                  <a:pt x="895546" y="659873"/>
                </a:cubicBezTo>
                <a:cubicBezTo>
                  <a:pt x="869515" y="659873"/>
                  <a:pt x="848412" y="638770"/>
                  <a:pt x="848412" y="612739"/>
                </a:cubicBezTo>
                <a:cubicBezTo>
                  <a:pt x="848412" y="586709"/>
                  <a:pt x="869515" y="565607"/>
                  <a:pt x="895546" y="565607"/>
                </a:cubicBezTo>
                <a:close/>
                <a:moveTo>
                  <a:pt x="612742" y="565607"/>
                </a:moveTo>
                <a:cubicBezTo>
                  <a:pt x="638773" y="565607"/>
                  <a:pt x="659876" y="586709"/>
                  <a:pt x="659876" y="612739"/>
                </a:cubicBezTo>
                <a:cubicBezTo>
                  <a:pt x="659876" y="638770"/>
                  <a:pt x="638773" y="659873"/>
                  <a:pt x="612742" y="659873"/>
                </a:cubicBezTo>
                <a:cubicBezTo>
                  <a:pt x="586711" y="659873"/>
                  <a:pt x="565608" y="638770"/>
                  <a:pt x="565608" y="612739"/>
                </a:cubicBezTo>
                <a:cubicBezTo>
                  <a:pt x="565608" y="586709"/>
                  <a:pt x="586711" y="565607"/>
                  <a:pt x="612742" y="565607"/>
                </a:cubicBezTo>
                <a:close/>
                <a:moveTo>
                  <a:pt x="329938" y="565607"/>
                </a:moveTo>
                <a:cubicBezTo>
                  <a:pt x="355969" y="565607"/>
                  <a:pt x="377072" y="586709"/>
                  <a:pt x="377072" y="612739"/>
                </a:cubicBezTo>
                <a:cubicBezTo>
                  <a:pt x="377072" y="638770"/>
                  <a:pt x="355969" y="659873"/>
                  <a:pt x="329938" y="659873"/>
                </a:cubicBezTo>
                <a:cubicBezTo>
                  <a:pt x="303907" y="659873"/>
                  <a:pt x="282804" y="638770"/>
                  <a:pt x="282804" y="612739"/>
                </a:cubicBezTo>
                <a:cubicBezTo>
                  <a:pt x="282804" y="586709"/>
                  <a:pt x="303907" y="565607"/>
                  <a:pt x="329938" y="565607"/>
                </a:cubicBezTo>
                <a:close/>
                <a:moveTo>
                  <a:pt x="47134" y="565607"/>
                </a:moveTo>
                <a:cubicBezTo>
                  <a:pt x="73165" y="565607"/>
                  <a:pt x="94268" y="586709"/>
                  <a:pt x="94268" y="612739"/>
                </a:cubicBezTo>
                <a:cubicBezTo>
                  <a:pt x="94268" y="638770"/>
                  <a:pt x="73165" y="659873"/>
                  <a:pt x="47134" y="659873"/>
                </a:cubicBezTo>
                <a:cubicBezTo>
                  <a:pt x="21103" y="659873"/>
                  <a:pt x="0" y="638770"/>
                  <a:pt x="0" y="612739"/>
                </a:cubicBezTo>
                <a:cubicBezTo>
                  <a:pt x="0" y="586709"/>
                  <a:pt x="21103" y="565607"/>
                  <a:pt x="47134" y="565607"/>
                </a:cubicBezTo>
                <a:close/>
                <a:moveTo>
                  <a:pt x="2309566" y="565606"/>
                </a:moveTo>
                <a:cubicBezTo>
                  <a:pt x="2335597" y="565606"/>
                  <a:pt x="2356700" y="586708"/>
                  <a:pt x="2356700" y="612739"/>
                </a:cubicBezTo>
                <a:cubicBezTo>
                  <a:pt x="2356700" y="638770"/>
                  <a:pt x="2335597" y="659873"/>
                  <a:pt x="2309566" y="659873"/>
                </a:cubicBezTo>
                <a:cubicBezTo>
                  <a:pt x="2283535" y="659873"/>
                  <a:pt x="2262432" y="638770"/>
                  <a:pt x="2262432" y="612739"/>
                </a:cubicBezTo>
                <a:cubicBezTo>
                  <a:pt x="2262432" y="586708"/>
                  <a:pt x="2283535" y="565606"/>
                  <a:pt x="2309566" y="565606"/>
                </a:cubicBezTo>
                <a:close/>
                <a:moveTo>
                  <a:pt x="2026762" y="565606"/>
                </a:moveTo>
                <a:cubicBezTo>
                  <a:pt x="2052793" y="565606"/>
                  <a:pt x="2073896" y="586708"/>
                  <a:pt x="2073896" y="612739"/>
                </a:cubicBezTo>
                <a:cubicBezTo>
                  <a:pt x="2073896" y="638770"/>
                  <a:pt x="2052793" y="659873"/>
                  <a:pt x="2026762" y="659873"/>
                </a:cubicBezTo>
                <a:cubicBezTo>
                  <a:pt x="2000731" y="659873"/>
                  <a:pt x="1979628" y="638770"/>
                  <a:pt x="1979628" y="612739"/>
                </a:cubicBezTo>
                <a:cubicBezTo>
                  <a:pt x="1979628" y="586708"/>
                  <a:pt x="2000731" y="565606"/>
                  <a:pt x="2026762" y="565606"/>
                </a:cubicBezTo>
                <a:close/>
                <a:moveTo>
                  <a:pt x="1743958" y="565606"/>
                </a:moveTo>
                <a:cubicBezTo>
                  <a:pt x="1769989" y="565606"/>
                  <a:pt x="1791092" y="586708"/>
                  <a:pt x="1791092" y="612739"/>
                </a:cubicBezTo>
                <a:cubicBezTo>
                  <a:pt x="1791092" y="638770"/>
                  <a:pt x="1769989" y="659873"/>
                  <a:pt x="1743958" y="659873"/>
                </a:cubicBezTo>
                <a:cubicBezTo>
                  <a:pt x="1717927" y="659873"/>
                  <a:pt x="1696824" y="638770"/>
                  <a:pt x="1696824" y="612739"/>
                </a:cubicBezTo>
                <a:cubicBezTo>
                  <a:pt x="1696824" y="586708"/>
                  <a:pt x="1717927" y="565606"/>
                  <a:pt x="1743958" y="565606"/>
                </a:cubicBezTo>
                <a:close/>
                <a:moveTo>
                  <a:pt x="2592370" y="565605"/>
                </a:moveTo>
                <a:cubicBezTo>
                  <a:pt x="2618401" y="565605"/>
                  <a:pt x="2639504" y="586707"/>
                  <a:pt x="2639504" y="612739"/>
                </a:cubicBezTo>
                <a:cubicBezTo>
                  <a:pt x="2639504" y="638770"/>
                  <a:pt x="2618401" y="659873"/>
                  <a:pt x="2592370" y="659873"/>
                </a:cubicBezTo>
                <a:cubicBezTo>
                  <a:pt x="2566339" y="659873"/>
                  <a:pt x="2545236" y="638770"/>
                  <a:pt x="2545236" y="612739"/>
                </a:cubicBezTo>
                <a:cubicBezTo>
                  <a:pt x="2545236" y="586707"/>
                  <a:pt x="2566339" y="565605"/>
                  <a:pt x="2592370" y="565605"/>
                </a:cubicBezTo>
                <a:close/>
                <a:moveTo>
                  <a:pt x="2592370" y="282805"/>
                </a:moveTo>
                <a:cubicBezTo>
                  <a:pt x="2618401" y="282805"/>
                  <a:pt x="2639504" y="303905"/>
                  <a:pt x="2639504" y="329934"/>
                </a:cubicBezTo>
                <a:cubicBezTo>
                  <a:pt x="2639504" y="355966"/>
                  <a:pt x="2618401" y="377071"/>
                  <a:pt x="2592370" y="377071"/>
                </a:cubicBezTo>
                <a:cubicBezTo>
                  <a:pt x="2566339" y="377071"/>
                  <a:pt x="2545236" y="355966"/>
                  <a:pt x="2545236" y="329934"/>
                </a:cubicBezTo>
                <a:cubicBezTo>
                  <a:pt x="2545236" y="303905"/>
                  <a:pt x="2566339" y="282805"/>
                  <a:pt x="2592370" y="282805"/>
                </a:cubicBezTo>
                <a:close/>
                <a:moveTo>
                  <a:pt x="2309566" y="282805"/>
                </a:moveTo>
                <a:cubicBezTo>
                  <a:pt x="2335597" y="282805"/>
                  <a:pt x="2356700" y="303905"/>
                  <a:pt x="2356700" y="329934"/>
                </a:cubicBezTo>
                <a:cubicBezTo>
                  <a:pt x="2356700" y="355966"/>
                  <a:pt x="2335597" y="377071"/>
                  <a:pt x="2309566" y="377071"/>
                </a:cubicBezTo>
                <a:cubicBezTo>
                  <a:pt x="2283535" y="377071"/>
                  <a:pt x="2262432" y="355966"/>
                  <a:pt x="2262432" y="329934"/>
                </a:cubicBezTo>
                <a:cubicBezTo>
                  <a:pt x="2262432" y="303905"/>
                  <a:pt x="2283535" y="282805"/>
                  <a:pt x="2309566" y="282805"/>
                </a:cubicBezTo>
                <a:close/>
                <a:moveTo>
                  <a:pt x="2026762" y="282805"/>
                </a:moveTo>
                <a:cubicBezTo>
                  <a:pt x="2052793" y="282805"/>
                  <a:pt x="2073896" y="303905"/>
                  <a:pt x="2073896" y="329934"/>
                </a:cubicBezTo>
                <a:cubicBezTo>
                  <a:pt x="2073896" y="355967"/>
                  <a:pt x="2052793" y="377071"/>
                  <a:pt x="2026762" y="377071"/>
                </a:cubicBezTo>
                <a:cubicBezTo>
                  <a:pt x="2000731" y="377071"/>
                  <a:pt x="1979628" y="355967"/>
                  <a:pt x="1979628" y="329934"/>
                </a:cubicBezTo>
                <a:cubicBezTo>
                  <a:pt x="1979628" y="303905"/>
                  <a:pt x="2000731" y="282805"/>
                  <a:pt x="2026762" y="282805"/>
                </a:cubicBezTo>
                <a:close/>
                <a:moveTo>
                  <a:pt x="1743958" y="282805"/>
                </a:moveTo>
                <a:cubicBezTo>
                  <a:pt x="1769989" y="282805"/>
                  <a:pt x="1791092" y="303905"/>
                  <a:pt x="1791092" y="329934"/>
                </a:cubicBezTo>
                <a:cubicBezTo>
                  <a:pt x="1791092" y="355967"/>
                  <a:pt x="1769989" y="377072"/>
                  <a:pt x="1743958" y="377072"/>
                </a:cubicBezTo>
                <a:cubicBezTo>
                  <a:pt x="1717927" y="377072"/>
                  <a:pt x="1696824" y="355967"/>
                  <a:pt x="1696824" y="329934"/>
                </a:cubicBezTo>
                <a:cubicBezTo>
                  <a:pt x="1696824" y="303905"/>
                  <a:pt x="1717927" y="282805"/>
                  <a:pt x="1743958" y="282805"/>
                </a:cubicBezTo>
                <a:close/>
                <a:moveTo>
                  <a:pt x="1461154" y="282805"/>
                </a:moveTo>
                <a:cubicBezTo>
                  <a:pt x="1487185" y="282805"/>
                  <a:pt x="1508288" y="303905"/>
                  <a:pt x="1508288" y="329934"/>
                </a:cubicBezTo>
                <a:cubicBezTo>
                  <a:pt x="1508288" y="355967"/>
                  <a:pt x="1487185" y="377072"/>
                  <a:pt x="1461154" y="377072"/>
                </a:cubicBezTo>
                <a:cubicBezTo>
                  <a:pt x="1435123" y="377072"/>
                  <a:pt x="1414020" y="355967"/>
                  <a:pt x="1414020" y="329934"/>
                </a:cubicBezTo>
                <a:cubicBezTo>
                  <a:pt x="1414020" y="303905"/>
                  <a:pt x="1435123" y="282805"/>
                  <a:pt x="1461154" y="282805"/>
                </a:cubicBezTo>
                <a:close/>
                <a:moveTo>
                  <a:pt x="1178350" y="282805"/>
                </a:moveTo>
                <a:cubicBezTo>
                  <a:pt x="1204381" y="282805"/>
                  <a:pt x="1225484" y="303905"/>
                  <a:pt x="1225484" y="329934"/>
                </a:cubicBezTo>
                <a:cubicBezTo>
                  <a:pt x="1225484" y="355967"/>
                  <a:pt x="1204381" y="377072"/>
                  <a:pt x="1178350" y="377072"/>
                </a:cubicBezTo>
                <a:cubicBezTo>
                  <a:pt x="1152319" y="377072"/>
                  <a:pt x="1131216" y="355967"/>
                  <a:pt x="1131216" y="329934"/>
                </a:cubicBezTo>
                <a:cubicBezTo>
                  <a:pt x="1131216" y="303905"/>
                  <a:pt x="1152319" y="282805"/>
                  <a:pt x="1178350" y="282805"/>
                </a:cubicBezTo>
                <a:close/>
                <a:moveTo>
                  <a:pt x="895546" y="282805"/>
                </a:moveTo>
                <a:cubicBezTo>
                  <a:pt x="921577" y="282805"/>
                  <a:pt x="942680" y="303905"/>
                  <a:pt x="942680" y="329934"/>
                </a:cubicBezTo>
                <a:cubicBezTo>
                  <a:pt x="942680" y="355967"/>
                  <a:pt x="921577" y="377072"/>
                  <a:pt x="895546" y="377072"/>
                </a:cubicBezTo>
                <a:cubicBezTo>
                  <a:pt x="869515" y="377072"/>
                  <a:pt x="848412" y="355967"/>
                  <a:pt x="848412" y="329934"/>
                </a:cubicBezTo>
                <a:cubicBezTo>
                  <a:pt x="848412" y="303905"/>
                  <a:pt x="869515" y="282805"/>
                  <a:pt x="895546" y="282805"/>
                </a:cubicBezTo>
                <a:close/>
                <a:moveTo>
                  <a:pt x="612742" y="282805"/>
                </a:moveTo>
                <a:cubicBezTo>
                  <a:pt x="638773" y="282805"/>
                  <a:pt x="659876" y="303906"/>
                  <a:pt x="659876" y="329934"/>
                </a:cubicBezTo>
                <a:cubicBezTo>
                  <a:pt x="659876" y="355967"/>
                  <a:pt x="638773" y="377072"/>
                  <a:pt x="612742" y="377072"/>
                </a:cubicBezTo>
                <a:cubicBezTo>
                  <a:pt x="586711" y="377072"/>
                  <a:pt x="565608" y="355967"/>
                  <a:pt x="565608" y="329934"/>
                </a:cubicBezTo>
                <a:cubicBezTo>
                  <a:pt x="565608" y="303906"/>
                  <a:pt x="586711" y="282805"/>
                  <a:pt x="612742" y="282805"/>
                </a:cubicBezTo>
                <a:close/>
                <a:moveTo>
                  <a:pt x="329938" y="282805"/>
                </a:moveTo>
                <a:cubicBezTo>
                  <a:pt x="355969" y="282805"/>
                  <a:pt x="377072" y="303906"/>
                  <a:pt x="377072" y="329934"/>
                </a:cubicBezTo>
                <a:cubicBezTo>
                  <a:pt x="377072" y="355967"/>
                  <a:pt x="355969" y="377072"/>
                  <a:pt x="329938" y="377072"/>
                </a:cubicBezTo>
                <a:cubicBezTo>
                  <a:pt x="303907" y="377072"/>
                  <a:pt x="282804" y="355967"/>
                  <a:pt x="282804" y="329934"/>
                </a:cubicBezTo>
                <a:cubicBezTo>
                  <a:pt x="282804" y="303906"/>
                  <a:pt x="303907" y="282805"/>
                  <a:pt x="329938" y="282805"/>
                </a:cubicBezTo>
                <a:close/>
                <a:moveTo>
                  <a:pt x="47134" y="282805"/>
                </a:moveTo>
                <a:cubicBezTo>
                  <a:pt x="73165" y="282805"/>
                  <a:pt x="94268" y="303906"/>
                  <a:pt x="94268" y="329934"/>
                </a:cubicBezTo>
                <a:cubicBezTo>
                  <a:pt x="94268" y="355967"/>
                  <a:pt x="73165" y="377072"/>
                  <a:pt x="47134" y="377072"/>
                </a:cubicBezTo>
                <a:cubicBezTo>
                  <a:pt x="21103" y="377072"/>
                  <a:pt x="0" y="355967"/>
                  <a:pt x="0" y="329934"/>
                </a:cubicBezTo>
                <a:cubicBezTo>
                  <a:pt x="0" y="303906"/>
                  <a:pt x="21103" y="282805"/>
                  <a:pt x="47134" y="282805"/>
                </a:cubicBezTo>
                <a:close/>
                <a:moveTo>
                  <a:pt x="2592370" y="0"/>
                </a:moveTo>
                <a:cubicBezTo>
                  <a:pt x="2618401" y="0"/>
                  <a:pt x="2639504" y="21102"/>
                  <a:pt x="2639504" y="47133"/>
                </a:cubicBezTo>
                <a:cubicBezTo>
                  <a:pt x="2639504" y="73164"/>
                  <a:pt x="2618401" y="94267"/>
                  <a:pt x="2592370" y="94267"/>
                </a:cubicBezTo>
                <a:cubicBezTo>
                  <a:pt x="2566339" y="94267"/>
                  <a:pt x="2545236" y="73164"/>
                  <a:pt x="2545236" y="47133"/>
                </a:cubicBezTo>
                <a:cubicBezTo>
                  <a:pt x="2545236" y="21102"/>
                  <a:pt x="2566339" y="0"/>
                  <a:pt x="2592370" y="0"/>
                </a:cubicBezTo>
                <a:close/>
                <a:moveTo>
                  <a:pt x="2309566" y="0"/>
                </a:moveTo>
                <a:cubicBezTo>
                  <a:pt x="2335597" y="0"/>
                  <a:pt x="2356700" y="21102"/>
                  <a:pt x="2356700" y="47133"/>
                </a:cubicBezTo>
                <a:cubicBezTo>
                  <a:pt x="2356700" y="73164"/>
                  <a:pt x="2335597" y="94267"/>
                  <a:pt x="2309566" y="94267"/>
                </a:cubicBezTo>
                <a:cubicBezTo>
                  <a:pt x="2283535" y="94267"/>
                  <a:pt x="2262432" y="73164"/>
                  <a:pt x="2262432" y="47133"/>
                </a:cubicBezTo>
                <a:cubicBezTo>
                  <a:pt x="2262432" y="21102"/>
                  <a:pt x="2283535" y="0"/>
                  <a:pt x="2309566" y="0"/>
                </a:cubicBezTo>
                <a:close/>
                <a:moveTo>
                  <a:pt x="2026762" y="0"/>
                </a:moveTo>
                <a:cubicBezTo>
                  <a:pt x="2052793" y="0"/>
                  <a:pt x="2073896" y="21102"/>
                  <a:pt x="2073896" y="47133"/>
                </a:cubicBezTo>
                <a:cubicBezTo>
                  <a:pt x="2073896" y="73164"/>
                  <a:pt x="2052793" y="94267"/>
                  <a:pt x="2026762" y="94267"/>
                </a:cubicBezTo>
                <a:cubicBezTo>
                  <a:pt x="2000731" y="94267"/>
                  <a:pt x="1979628" y="73164"/>
                  <a:pt x="1979628" y="47133"/>
                </a:cubicBezTo>
                <a:cubicBezTo>
                  <a:pt x="1979628" y="21102"/>
                  <a:pt x="2000731" y="0"/>
                  <a:pt x="2026762" y="0"/>
                </a:cubicBezTo>
                <a:close/>
                <a:moveTo>
                  <a:pt x="1743958" y="0"/>
                </a:moveTo>
                <a:cubicBezTo>
                  <a:pt x="1769989" y="0"/>
                  <a:pt x="1791092" y="21102"/>
                  <a:pt x="1791092" y="47133"/>
                </a:cubicBezTo>
                <a:cubicBezTo>
                  <a:pt x="1791092" y="73164"/>
                  <a:pt x="1769989" y="94267"/>
                  <a:pt x="1743958" y="94267"/>
                </a:cubicBezTo>
                <a:cubicBezTo>
                  <a:pt x="1717927" y="94267"/>
                  <a:pt x="1696824" y="73164"/>
                  <a:pt x="1696824" y="47133"/>
                </a:cubicBezTo>
                <a:cubicBezTo>
                  <a:pt x="1696824" y="21102"/>
                  <a:pt x="1717927" y="0"/>
                  <a:pt x="1743958" y="0"/>
                </a:cubicBezTo>
                <a:close/>
                <a:moveTo>
                  <a:pt x="1461154" y="0"/>
                </a:moveTo>
                <a:cubicBezTo>
                  <a:pt x="1487185" y="0"/>
                  <a:pt x="1508288" y="21102"/>
                  <a:pt x="1508288" y="47133"/>
                </a:cubicBezTo>
                <a:cubicBezTo>
                  <a:pt x="1508288" y="73165"/>
                  <a:pt x="1487185" y="94267"/>
                  <a:pt x="1461154" y="94267"/>
                </a:cubicBezTo>
                <a:cubicBezTo>
                  <a:pt x="1435123" y="94267"/>
                  <a:pt x="1414020" y="73165"/>
                  <a:pt x="1414020" y="47133"/>
                </a:cubicBezTo>
                <a:cubicBezTo>
                  <a:pt x="1414020" y="21102"/>
                  <a:pt x="1435123" y="0"/>
                  <a:pt x="1461154" y="0"/>
                </a:cubicBezTo>
                <a:close/>
                <a:moveTo>
                  <a:pt x="1178350" y="0"/>
                </a:moveTo>
                <a:cubicBezTo>
                  <a:pt x="1204381" y="0"/>
                  <a:pt x="1225484" y="21102"/>
                  <a:pt x="1225484" y="47133"/>
                </a:cubicBezTo>
                <a:cubicBezTo>
                  <a:pt x="1225484" y="73165"/>
                  <a:pt x="1204381" y="94267"/>
                  <a:pt x="1178350" y="94267"/>
                </a:cubicBezTo>
                <a:cubicBezTo>
                  <a:pt x="1152319" y="94267"/>
                  <a:pt x="1131216" y="73165"/>
                  <a:pt x="1131216" y="47133"/>
                </a:cubicBezTo>
                <a:cubicBezTo>
                  <a:pt x="1131216" y="21102"/>
                  <a:pt x="1152319" y="0"/>
                  <a:pt x="1178350" y="0"/>
                </a:cubicBezTo>
                <a:close/>
                <a:moveTo>
                  <a:pt x="895546" y="0"/>
                </a:moveTo>
                <a:cubicBezTo>
                  <a:pt x="921577" y="0"/>
                  <a:pt x="942680" y="21102"/>
                  <a:pt x="942680" y="47133"/>
                </a:cubicBezTo>
                <a:cubicBezTo>
                  <a:pt x="942680" y="73165"/>
                  <a:pt x="921577" y="94267"/>
                  <a:pt x="895546" y="94267"/>
                </a:cubicBezTo>
                <a:cubicBezTo>
                  <a:pt x="869515" y="94267"/>
                  <a:pt x="848412" y="73165"/>
                  <a:pt x="848412" y="47133"/>
                </a:cubicBezTo>
                <a:cubicBezTo>
                  <a:pt x="848412" y="21102"/>
                  <a:pt x="869515" y="0"/>
                  <a:pt x="895546" y="0"/>
                </a:cubicBezTo>
                <a:close/>
                <a:moveTo>
                  <a:pt x="612742" y="0"/>
                </a:moveTo>
                <a:cubicBezTo>
                  <a:pt x="638773" y="0"/>
                  <a:pt x="659876" y="21102"/>
                  <a:pt x="659876" y="47133"/>
                </a:cubicBezTo>
                <a:cubicBezTo>
                  <a:pt x="659876" y="73165"/>
                  <a:pt x="638773" y="94267"/>
                  <a:pt x="612742" y="94267"/>
                </a:cubicBezTo>
                <a:cubicBezTo>
                  <a:pt x="586711" y="94267"/>
                  <a:pt x="565608" y="73165"/>
                  <a:pt x="565608" y="47133"/>
                </a:cubicBezTo>
                <a:cubicBezTo>
                  <a:pt x="565608" y="21102"/>
                  <a:pt x="586711" y="0"/>
                  <a:pt x="612742" y="0"/>
                </a:cubicBezTo>
                <a:close/>
                <a:moveTo>
                  <a:pt x="329938" y="0"/>
                </a:moveTo>
                <a:cubicBezTo>
                  <a:pt x="355969" y="0"/>
                  <a:pt x="377072" y="21102"/>
                  <a:pt x="377072" y="47133"/>
                </a:cubicBezTo>
                <a:cubicBezTo>
                  <a:pt x="377072" y="73165"/>
                  <a:pt x="355969" y="94268"/>
                  <a:pt x="329938" y="94268"/>
                </a:cubicBezTo>
                <a:cubicBezTo>
                  <a:pt x="303907" y="94268"/>
                  <a:pt x="282804" y="73165"/>
                  <a:pt x="282804" y="47133"/>
                </a:cubicBezTo>
                <a:cubicBezTo>
                  <a:pt x="282804" y="21102"/>
                  <a:pt x="303907" y="0"/>
                  <a:pt x="329938" y="0"/>
                </a:cubicBezTo>
                <a:close/>
                <a:moveTo>
                  <a:pt x="47134" y="0"/>
                </a:moveTo>
                <a:cubicBezTo>
                  <a:pt x="73165" y="0"/>
                  <a:pt x="94268" y="21102"/>
                  <a:pt x="94268" y="47133"/>
                </a:cubicBezTo>
                <a:cubicBezTo>
                  <a:pt x="94268" y="73165"/>
                  <a:pt x="73165" y="94268"/>
                  <a:pt x="47134" y="94268"/>
                </a:cubicBezTo>
                <a:cubicBezTo>
                  <a:pt x="21103" y="94268"/>
                  <a:pt x="0" y="73165"/>
                  <a:pt x="0" y="47133"/>
                </a:cubicBezTo>
                <a:cubicBezTo>
                  <a:pt x="0" y="21102"/>
                  <a:pt x="21103" y="0"/>
                  <a:pt x="47134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  <a:alpha val="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36AF774-46B5-D544-00DA-4AE16685D3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在这里添加页面标题</a:t>
            </a:r>
          </a:p>
        </p:txBody>
      </p:sp>
    </p:spTree>
    <p:extLst>
      <p:ext uri="{BB962C8B-B14F-4D97-AF65-F5344CB8AC3E}">
        <p14:creationId xmlns:p14="http://schemas.microsoft.com/office/powerpoint/2010/main" val="6850993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36AF774-46B5-D544-00DA-4AE16685D3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在这里添加页面标题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8E2B49F-9781-648E-FBFE-1C6DAB14CA28}"/>
              </a:ext>
            </a:extLst>
          </p:cNvPr>
          <p:cNvGrpSpPr/>
          <p:nvPr/>
        </p:nvGrpSpPr>
        <p:grpSpPr>
          <a:xfrm>
            <a:off x="6964680" y="1433605"/>
            <a:ext cx="4360228" cy="4861560"/>
            <a:chOff x="6964680" y="1433605"/>
            <a:chExt cx="4360228" cy="486156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2025BE7-72D7-431B-5188-CED6DB51F9DF}"/>
                </a:ext>
              </a:extLst>
            </p:cNvPr>
            <p:cNvSpPr/>
            <p:nvPr/>
          </p:nvSpPr>
          <p:spPr>
            <a:xfrm>
              <a:off x="6964680" y="1433605"/>
              <a:ext cx="4360227" cy="486156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城市的高楼大厦&#10;&#10;描述已自动生成">
              <a:extLst>
                <a:ext uri="{FF2B5EF4-FFF2-40B4-BE49-F238E27FC236}">
                  <a16:creationId xmlns:a16="http://schemas.microsoft.com/office/drawing/2014/main" id="{9FE50101-D764-0386-BF6A-436A8A0820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alphaModFix amt="1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964681" y="1433605"/>
              <a:ext cx="4360227" cy="4861560"/>
            </a:xfrm>
            <a:custGeom>
              <a:avLst/>
              <a:gdLst>
                <a:gd name="connsiteX0" fmla="*/ 0 w 4360227"/>
                <a:gd name="connsiteY0" fmla="*/ 0 h 4861560"/>
                <a:gd name="connsiteX1" fmla="*/ 4360227 w 4360227"/>
                <a:gd name="connsiteY1" fmla="*/ 0 h 4861560"/>
                <a:gd name="connsiteX2" fmla="*/ 4360227 w 4360227"/>
                <a:gd name="connsiteY2" fmla="*/ 4861560 h 4861560"/>
                <a:gd name="connsiteX3" fmla="*/ 0 w 4360227"/>
                <a:gd name="connsiteY3" fmla="*/ 4861560 h 4861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0227" h="4861560">
                  <a:moveTo>
                    <a:pt x="0" y="0"/>
                  </a:moveTo>
                  <a:lnTo>
                    <a:pt x="4360227" y="0"/>
                  </a:lnTo>
                  <a:lnTo>
                    <a:pt x="4360227" y="4861560"/>
                  </a:lnTo>
                  <a:lnTo>
                    <a:pt x="0" y="4861560"/>
                  </a:lnTo>
                  <a:close/>
                </a:path>
              </a:pathLst>
            </a:cu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4E0AE0C-988C-06A7-495C-D4DC40E9C6B2}"/>
                </a:ext>
              </a:extLst>
            </p:cNvPr>
            <p:cNvSpPr txBox="1"/>
            <p:nvPr/>
          </p:nvSpPr>
          <p:spPr>
            <a:xfrm>
              <a:off x="8140713" y="3666595"/>
              <a:ext cx="2686634" cy="14445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</a:rPr>
                <a:t>模板网，幻灯片演示模板及素材免费下载！</a:t>
              </a:r>
            </a:p>
            <a:p>
              <a:pPr hangingPunct="0"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bg1"/>
                  </a:solidFill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</a:rPr>
                <a:t>模板网 官网唯一网址：</a:t>
              </a:r>
              <a:r>
                <a:rPr lang="en-US" altLang="zh-CN" sz="1600" dirty="0">
                  <a:solidFill>
                    <a:schemeClr val="bg1"/>
                  </a:solidFill>
                </a:rPr>
                <a:t>www.51pptmoban.com</a:t>
              </a: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F944449-87E6-81D1-FA6C-B59B5B0D7E32}"/>
                </a:ext>
              </a:extLst>
            </p:cNvPr>
            <p:cNvSpPr/>
            <p:nvPr/>
          </p:nvSpPr>
          <p:spPr>
            <a:xfrm>
              <a:off x="9437522" y="5344833"/>
              <a:ext cx="1216647" cy="387390"/>
            </a:xfrm>
            <a:custGeom>
              <a:avLst/>
              <a:gdLst>
                <a:gd name="connsiteX0" fmla="*/ 0 w 3063240"/>
                <a:gd name="connsiteY0" fmla="*/ 548640 h 975360"/>
                <a:gd name="connsiteX1" fmla="*/ 579120 w 3063240"/>
                <a:gd name="connsiteY1" fmla="*/ 548640 h 975360"/>
                <a:gd name="connsiteX2" fmla="*/ 746760 w 3063240"/>
                <a:gd name="connsiteY2" fmla="*/ 274320 h 975360"/>
                <a:gd name="connsiteX3" fmla="*/ 960120 w 3063240"/>
                <a:gd name="connsiteY3" fmla="*/ 975360 h 975360"/>
                <a:gd name="connsiteX4" fmla="*/ 1264920 w 3063240"/>
                <a:gd name="connsiteY4" fmla="*/ 0 h 975360"/>
                <a:gd name="connsiteX5" fmla="*/ 1615440 w 3063240"/>
                <a:gd name="connsiteY5" fmla="*/ 853440 h 975360"/>
                <a:gd name="connsiteX6" fmla="*/ 1722120 w 3063240"/>
                <a:gd name="connsiteY6" fmla="*/ 502920 h 975360"/>
                <a:gd name="connsiteX7" fmla="*/ 3063240 w 3063240"/>
                <a:gd name="connsiteY7" fmla="*/ 502920 h 975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3240" h="975360">
                  <a:moveTo>
                    <a:pt x="0" y="548640"/>
                  </a:moveTo>
                  <a:lnTo>
                    <a:pt x="579120" y="548640"/>
                  </a:lnTo>
                  <a:lnTo>
                    <a:pt x="746760" y="274320"/>
                  </a:lnTo>
                  <a:lnTo>
                    <a:pt x="960120" y="975360"/>
                  </a:lnTo>
                  <a:lnTo>
                    <a:pt x="1264920" y="0"/>
                  </a:lnTo>
                  <a:lnTo>
                    <a:pt x="1615440" y="853440"/>
                  </a:lnTo>
                  <a:lnTo>
                    <a:pt x="1722120" y="502920"/>
                  </a:lnTo>
                  <a:lnTo>
                    <a:pt x="3063240" y="502920"/>
                  </a:lnTo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1">
                      <a:lumMod val="5000"/>
                      <a:lumOff val="95000"/>
                      <a:alpha val="0"/>
                    </a:schemeClr>
                  </a:gs>
                  <a:gs pos="52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B695CDC-4332-3946-4F54-1BC4A7729EDE}"/>
                </a:ext>
              </a:extLst>
            </p:cNvPr>
            <p:cNvSpPr/>
            <p:nvPr/>
          </p:nvSpPr>
          <p:spPr>
            <a:xfrm>
              <a:off x="10382982" y="1988358"/>
              <a:ext cx="542374" cy="1123485"/>
            </a:xfrm>
            <a:custGeom>
              <a:avLst/>
              <a:gdLst>
                <a:gd name="connsiteX0" fmla="*/ 2592370 w 2639504"/>
                <a:gd name="connsiteY0" fmla="*/ 5373261 h 5467529"/>
                <a:gd name="connsiteX1" fmla="*/ 2639504 w 2639504"/>
                <a:gd name="connsiteY1" fmla="*/ 5420395 h 5467529"/>
                <a:gd name="connsiteX2" fmla="*/ 2592370 w 2639504"/>
                <a:gd name="connsiteY2" fmla="*/ 5467529 h 5467529"/>
                <a:gd name="connsiteX3" fmla="*/ 2545236 w 2639504"/>
                <a:gd name="connsiteY3" fmla="*/ 5420395 h 5467529"/>
                <a:gd name="connsiteX4" fmla="*/ 2592370 w 2639504"/>
                <a:gd name="connsiteY4" fmla="*/ 5373261 h 5467529"/>
                <a:gd name="connsiteX5" fmla="*/ 2309566 w 2639504"/>
                <a:gd name="connsiteY5" fmla="*/ 5373261 h 5467529"/>
                <a:gd name="connsiteX6" fmla="*/ 2356700 w 2639504"/>
                <a:gd name="connsiteY6" fmla="*/ 5420395 h 5467529"/>
                <a:gd name="connsiteX7" fmla="*/ 2309566 w 2639504"/>
                <a:gd name="connsiteY7" fmla="*/ 5467529 h 5467529"/>
                <a:gd name="connsiteX8" fmla="*/ 2262432 w 2639504"/>
                <a:gd name="connsiteY8" fmla="*/ 5420395 h 5467529"/>
                <a:gd name="connsiteX9" fmla="*/ 2309566 w 2639504"/>
                <a:gd name="connsiteY9" fmla="*/ 5373261 h 5467529"/>
                <a:gd name="connsiteX10" fmla="*/ 2026762 w 2639504"/>
                <a:gd name="connsiteY10" fmla="*/ 5373261 h 5467529"/>
                <a:gd name="connsiteX11" fmla="*/ 2073896 w 2639504"/>
                <a:gd name="connsiteY11" fmla="*/ 5420395 h 5467529"/>
                <a:gd name="connsiteX12" fmla="*/ 2026762 w 2639504"/>
                <a:gd name="connsiteY12" fmla="*/ 5467529 h 5467529"/>
                <a:gd name="connsiteX13" fmla="*/ 1979628 w 2639504"/>
                <a:gd name="connsiteY13" fmla="*/ 5420395 h 5467529"/>
                <a:gd name="connsiteX14" fmla="*/ 2026762 w 2639504"/>
                <a:gd name="connsiteY14" fmla="*/ 5373261 h 5467529"/>
                <a:gd name="connsiteX15" fmla="*/ 1743958 w 2639504"/>
                <a:gd name="connsiteY15" fmla="*/ 5373261 h 5467529"/>
                <a:gd name="connsiteX16" fmla="*/ 1791092 w 2639504"/>
                <a:gd name="connsiteY16" fmla="*/ 5420395 h 5467529"/>
                <a:gd name="connsiteX17" fmla="*/ 1743958 w 2639504"/>
                <a:gd name="connsiteY17" fmla="*/ 5467529 h 5467529"/>
                <a:gd name="connsiteX18" fmla="*/ 1696824 w 2639504"/>
                <a:gd name="connsiteY18" fmla="*/ 5420395 h 5467529"/>
                <a:gd name="connsiteX19" fmla="*/ 1743958 w 2639504"/>
                <a:gd name="connsiteY19" fmla="*/ 5373261 h 5467529"/>
                <a:gd name="connsiteX20" fmla="*/ 1461154 w 2639504"/>
                <a:gd name="connsiteY20" fmla="*/ 5373261 h 5467529"/>
                <a:gd name="connsiteX21" fmla="*/ 1508288 w 2639504"/>
                <a:gd name="connsiteY21" fmla="*/ 5420395 h 5467529"/>
                <a:gd name="connsiteX22" fmla="*/ 1461154 w 2639504"/>
                <a:gd name="connsiteY22" fmla="*/ 5467529 h 5467529"/>
                <a:gd name="connsiteX23" fmla="*/ 1414020 w 2639504"/>
                <a:gd name="connsiteY23" fmla="*/ 5420395 h 5467529"/>
                <a:gd name="connsiteX24" fmla="*/ 1461154 w 2639504"/>
                <a:gd name="connsiteY24" fmla="*/ 5373261 h 5467529"/>
                <a:gd name="connsiteX25" fmla="*/ 1178350 w 2639504"/>
                <a:gd name="connsiteY25" fmla="*/ 5373261 h 5467529"/>
                <a:gd name="connsiteX26" fmla="*/ 1225484 w 2639504"/>
                <a:gd name="connsiteY26" fmla="*/ 5420395 h 5467529"/>
                <a:gd name="connsiteX27" fmla="*/ 1178350 w 2639504"/>
                <a:gd name="connsiteY27" fmla="*/ 5467529 h 5467529"/>
                <a:gd name="connsiteX28" fmla="*/ 1131216 w 2639504"/>
                <a:gd name="connsiteY28" fmla="*/ 5420395 h 5467529"/>
                <a:gd name="connsiteX29" fmla="*/ 1178350 w 2639504"/>
                <a:gd name="connsiteY29" fmla="*/ 5373261 h 5467529"/>
                <a:gd name="connsiteX30" fmla="*/ 895546 w 2639504"/>
                <a:gd name="connsiteY30" fmla="*/ 5373261 h 5467529"/>
                <a:gd name="connsiteX31" fmla="*/ 942680 w 2639504"/>
                <a:gd name="connsiteY31" fmla="*/ 5420395 h 5467529"/>
                <a:gd name="connsiteX32" fmla="*/ 895546 w 2639504"/>
                <a:gd name="connsiteY32" fmla="*/ 5467529 h 5467529"/>
                <a:gd name="connsiteX33" fmla="*/ 848412 w 2639504"/>
                <a:gd name="connsiteY33" fmla="*/ 5420395 h 5467529"/>
                <a:gd name="connsiteX34" fmla="*/ 895546 w 2639504"/>
                <a:gd name="connsiteY34" fmla="*/ 5373261 h 5467529"/>
                <a:gd name="connsiteX35" fmla="*/ 612742 w 2639504"/>
                <a:gd name="connsiteY35" fmla="*/ 5373261 h 5467529"/>
                <a:gd name="connsiteX36" fmla="*/ 659876 w 2639504"/>
                <a:gd name="connsiteY36" fmla="*/ 5420395 h 5467529"/>
                <a:gd name="connsiteX37" fmla="*/ 612742 w 2639504"/>
                <a:gd name="connsiteY37" fmla="*/ 5467529 h 5467529"/>
                <a:gd name="connsiteX38" fmla="*/ 565608 w 2639504"/>
                <a:gd name="connsiteY38" fmla="*/ 5420395 h 5467529"/>
                <a:gd name="connsiteX39" fmla="*/ 612742 w 2639504"/>
                <a:gd name="connsiteY39" fmla="*/ 5373261 h 5467529"/>
                <a:gd name="connsiteX40" fmla="*/ 329938 w 2639504"/>
                <a:gd name="connsiteY40" fmla="*/ 5373261 h 5467529"/>
                <a:gd name="connsiteX41" fmla="*/ 377072 w 2639504"/>
                <a:gd name="connsiteY41" fmla="*/ 5420395 h 5467529"/>
                <a:gd name="connsiteX42" fmla="*/ 329938 w 2639504"/>
                <a:gd name="connsiteY42" fmla="*/ 5467529 h 5467529"/>
                <a:gd name="connsiteX43" fmla="*/ 282804 w 2639504"/>
                <a:gd name="connsiteY43" fmla="*/ 5420395 h 5467529"/>
                <a:gd name="connsiteX44" fmla="*/ 329938 w 2639504"/>
                <a:gd name="connsiteY44" fmla="*/ 5373261 h 5467529"/>
                <a:gd name="connsiteX45" fmla="*/ 47134 w 2639504"/>
                <a:gd name="connsiteY45" fmla="*/ 5373261 h 5467529"/>
                <a:gd name="connsiteX46" fmla="*/ 94268 w 2639504"/>
                <a:gd name="connsiteY46" fmla="*/ 5420395 h 5467529"/>
                <a:gd name="connsiteX47" fmla="*/ 47134 w 2639504"/>
                <a:gd name="connsiteY47" fmla="*/ 5467529 h 5467529"/>
                <a:gd name="connsiteX48" fmla="*/ 0 w 2639504"/>
                <a:gd name="connsiteY48" fmla="*/ 5420395 h 5467529"/>
                <a:gd name="connsiteX49" fmla="*/ 47134 w 2639504"/>
                <a:gd name="connsiteY49" fmla="*/ 5373261 h 5467529"/>
                <a:gd name="connsiteX50" fmla="*/ 2592370 w 2639504"/>
                <a:gd name="connsiteY50" fmla="*/ 5090457 h 5467529"/>
                <a:gd name="connsiteX51" fmla="*/ 2639504 w 2639504"/>
                <a:gd name="connsiteY51" fmla="*/ 5137591 h 5467529"/>
                <a:gd name="connsiteX52" fmla="*/ 2592370 w 2639504"/>
                <a:gd name="connsiteY52" fmla="*/ 5184725 h 5467529"/>
                <a:gd name="connsiteX53" fmla="*/ 2545236 w 2639504"/>
                <a:gd name="connsiteY53" fmla="*/ 5137591 h 5467529"/>
                <a:gd name="connsiteX54" fmla="*/ 2592370 w 2639504"/>
                <a:gd name="connsiteY54" fmla="*/ 5090457 h 5467529"/>
                <a:gd name="connsiteX55" fmla="*/ 2309566 w 2639504"/>
                <a:gd name="connsiteY55" fmla="*/ 5090457 h 5467529"/>
                <a:gd name="connsiteX56" fmla="*/ 2356700 w 2639504"/>
                <a:gd name="connsiteY56" fmla="*/ 5137591 h 5467529"/>
                <a:gd name="connsiteX57" fmla="*/ 2309566 w 2639504"/>
                <a:gd name="connsiteY57" fmla="*/ 5184725 h 5467529"/>
                <a:gd name="connsiteX58" fmla="*/ 2262432 w 2639504"/>
                <a:gd name="connsiteY58" fmla="*/ 5137591 h 5467529"/>
                <a:gd name="connsiteX59" fmla="*/ 2309566 w 2639504"/>
                <a:gd name="connsiteY59" fmla="*/ 5090457 h 5467529"/>
                <a:gd name="connsiteX60" fmla="*/ 2026762 w 2639504"/>
                <a:gd name="connsiteY60" fmla="*/ 5090457 h 5467529"/>
                <a:gd name="connsiteX61" fmla="*/ 2073896 w 2639504"/>
                <a:gd name="connsiteY61" fmla="*/ 5137591 h 5467529"/>
                <a:gd name="connsiteX62" fmla="*/ 2026762 w 2639504"/>
                <a:gd name="connsiteY62" fmla="*/ 5184725 h 5467529"/>
                <a:gd name="connsiteX63" fmla="*/ 1979628 w 2639504"/>
                <a:gd name="connsiteY63" fmla="*/ 5137591 h 5467529"/>
                <a:gd name="connsiteX64" fmla="*/ 2026762 w 2639504"/>
                <a:gd name="connsiteY64" fmla="*/ 5090457 h 5467529"/>
                <a:gd name="connsiteX65" fmla="*/ 1743958 w 2639504"/>
                <a:gd name="connsiteY65" fmla="*/ 5090457 h 5467529"/>
                <a:gd name="connsiteX66" fmla="*/ 1791092 w 2639504"/>
                <a:gd name="connsiteY66" fmla="*/ 5137591 h 5467529"/>
                <a:gd name="connsiteX67" fmla="*/ 1743958 w 2639504"/>
                <a:gd name="connsiteY67" fmla="*/ 5184725 h 5467529"/>
                <a:gd name="connsiteX68" fmla="*/ 1696824 w 2639504"/>
                <a:gd name="connsiteY68" fmla="*/ 5137591 h 5467529"/>
                <a:gd name="connsiteX69" fmla="*/ 1743958 w 2639504"/>
                <a:gd name="connsiteY69" fmla="*/ 5090457 h 5467529"/>
                <a:gd name="connsiteX70" fmla="*/ 1461154 w 2639504"/>
                <a:gd name="connsiteY70" fmla="*/ 5090457 h 5467529"/>
                <a:gd name="connsiteX71" fmla="*/ 1508288 w 2639504"/>
                <a:gd name="connsiteY71" fmla="*/ 5137591 h 5467529"/>
                <a:gd name="connsiteX72" fmla="*/ 1461154 w 2639504"/>
                <a:gd name="connsiteY72" fmla="*/ 5184725 h 5467529"/>
                <a:gd name="connsiteX73" fmla="*/ 1414020 w 2639504"/>
                <a:gd name="connsiteY73" fmla="*/ 5137591 h 5467529"/>
                <a:gd name="connsiteX74" fmla="*/ 1461154 w 2639504"/>
                <a:gd name="connsiteY74" fmla="*/ 5090457 h 5467529"/>
                <a:gd name="connsiteX75" fmla="*/ 1178350 w 2639504"/>
                <a:gd name="connsiteY75" fmla="*/ 5090457 h 5467529"/>
                <a:gd name="connsiteX76" fmla="*/ 1225484 w 2639504"/>
                <a:gd name="connsiteY76" fmla="*/ 5137591 h 5467529"/>
                <a:gd name="connsiteX77" fmla="*/ 1178350 w 2639504"/>
                <a:gd name="connsiteY77" fmla="*/ 5184725 h 5467529"/>
                <a:gd name="connsiteX78" fmla="*/ 1131216 w 2639504"/>
                <a:gd name="connsiteY78" fmla="*/ 5137591 h 5467529"/>
                <a:gd name="connsiteX79" fmla="*/ 1178350 w 2639504"/>
                <a:gd name="connsiteY79" fmla="*/ 5090457 h 5467529"/>
                <a:gd name="connsiteX80" fmla="*/ 895546 w 2639504"/>
                <a:gd name="connsiteY80" fmla="*/ 5090457 h 5467529"/>
                <a:gd name="connsiteX81" fmla="*/ 942680 w 2639504"/>
                <a:gd name="connsiteY81" fmla="*/ 5137591 h 5467529"/>
                <a:gd name="connsiteX82" fmla="*/ 895546 w 2639504"/>
                <a:gd name="connsiteY82" fmla="*/ 5184725 h 5467529"/>
                <a:gd name="connsiteX83" fmla="*/ 848412 w 2639504"/>
                <a:gd name="connsiteY83" fmla="*/ 5137591 h 5467529"/>
                <a:gd name="connsiteX84" fmla="*/ 895546 w 2639504"/>
                <a:gd name="connsiteY84" fmla="*/ 5090457 h 5467529"/>
                <a:gd name="connsiteX85" fmla="*/ 612742 w 2639504"/>
                <a:gd name="connsiteY85" fmla="*/ 5090457 h 5467529"/>
                <a:gd name="connsiteX86" fmla="*/ 659876 w 2639504"/>
                <a:gd name="connsiteY86" fmla="*/ 5137591 h 5467529"/>
                <a:gd name="connsiteX87" fmla="*/ 612742 w 2639504"/>
                <a:gd name="connsiteY87" fmla="*/ 5184725 h 5467529"/>
                <a:gd name="connsiteX88" fmla="*/ 565608 w 2639504"/>
                <a:gd name="connsiteY88" fmla="*/ 5137591 h 5467529"/>
                <a:gd name="connsiteX89" fmla="*/ 612742 w 2639504"/>
                <a:gd name="connsiteY89" fmla="*/ 5090457 h 5467529"/>
                <a:gd name="connsiteX90" fmla="*/ 329938 w 2639504"/>
                <a:gd name="connsiteY90" fmla="*/ 5090457 h 5467529"/>
                <a:gd name="connsiteX91" fmla="*/ 377072 w 2639504"/>
                <a:gd name="connsiteY91" fmla="*/ 5137591 h 5467529"/>
                <a:gd name="connsiteX92" fmla="*/ 329938 w 2639504"/>
                <a:gd name="connsiteY92" fmla="*/ 5184725 h 5467529"/>
                <a:gd name="connsiteX93" fmla="*/ 282804 w 2639504"/>
                <a:gd name="connsiteY93" fmla="*/ 5137591 h 5467529"/>
                <a:gd name="connsiteX94" fmla="*/ 329938 w 2639504"/>
                <a:gd name="connsiteY94" fmla="*/ 5090457 h 5467529"/>
                <a:gd name="connsiteX95" fmla="*/ 47134 w 2639504"/>
                <a:gd name="connsiteY95" fmla="*/ 5090457 h 5467529"/>
                <a:gd name="connsiteX96" fmla="*/ 94268 w 2639504"/>
                <a:gd name="connsiteY96" fmla="*/ 5137591 h 5467529"/>
                <a:gd name="connsiteX97" fmla="*/ 47134 w 2639504"/>
                <a:gd name="connsiteY97" fmla="*/ 5184725 h 5467529"/>
                <a:gd name="connsiteX98" fmla="*/ 0 w 2639504"/>
                <a:gd name="connsiteY98" fmla="*/ 5137591 h 5467529"/>
                <a:gd name="connsiteX99" fmla="*/ 47134 w 2639504"/>
                <a:gd name="connsiteY99" fmla="*/ 5090457 h 5467529"/>
                <a:gd name="connsiteX100" fmla="*/ 2592370 w 2639504"/>
                <a:gd name="connsiteY100" fmla="*/ 4807653 h 5467529"/>
                <a:gd name="connsiteX101" fmla="*/ 2639504 w 2639504"/>
                <a:gd name="connsiteY101" fmla="*/ 4854787 h 5467529"/>
                <a:gd name="connsiteX102" fmla="*/ 2592370 w 2639504"/>
                <a:gd name="connsiteY102" fmla="*/ 4901921 h 5467529"/>
                <a:gd name="connsiteX103" fmla="*/ 2545236 w 2639504"/>
                <a:gd name="connsiteY103" fmla="*/ 4854787 h 5467529"/>
                <a:gd name="connsiteX104" fmla="*/ 2592370 w 2639504"/>
                <a:gd name="connsiteY104" fmla="*/ 4807653 h 5467529"/>
                <a:gd name="connsiteX105" fmla="*/ 2309566 w 2639504"/>
                <a:gd name="connsiteY105" fmla="*/ 4807653 h 5467529"/>
                <a:gd name="connsiteX106" fmla="*/ 2356700 w 2639504"/>
                <a:gd name="connsiteY106" fmla="*/ 4854787 h 5467529"/>
                <a:gd name="connsiteX107" fmla="*/ 2309566 w 2639504"/>
                <a:gd name="connsiteY107" fmla="*/ 4901921 h 5467529"/>
                <a:gd name="connsiteX108" fmla="*/ 2262432 w 2639504"/>
                <a:gd name="connsiteY108" fmla="*/ 4854787 h 5467529"/>
                <a:gd name="connsiteX109" fmla="*/ 2309566 w 2639504"/>
                <a:gd name="connsiteY109" fmla="*/ 4807653 h 5467529"/>
                <a:gd name="connsiteX110" fmla="*/ 2026762 w 2639504"/>
                <a:gd name="connsiteY110" fmla="*/ 4807653 h 5467529"/>
                <a:gd name="connsiteX111" fmla="*/ 2073896 w 2639504"/>
                <a:gd name="connsiteY111" fmla="*/ 4854787 h 5467529"/>
                <a:gd name="connsiteX112" fmla="*/ 2026762 w 2639504"/>
                <a:gd name="connsiteY112" fmla="*/ 4901921 h 5467529"/>
                <a:gd name="connsiteX113" fmla="*/ 1979628 w 2639504"/>
                <a:gd name="connsiteY113" fmla="*/ 4854787 h 5467529"/>
                <a:gd name="connsiteX114" fmla="*/ 2026762 w 2639504"/>
                <a:gd name="connsiteY114" fmla="*/ 4807653 h 5467529"/>
                <a:gd name="connsiteX115" fmla="*/ 1743958 w 2639504"/>
                <a:gd name="connsiteY115" fmla="*/ 4807653 h 5467529"/>
                <a:gd name="connsiteX116" fmla="*/ 1791092 w 2639504"/>
                <a:gd name="connsiteY116" fmla="*/ 4854787 h 5467529"/>
                <a:gd name="connsiteX117" fmla="*/ 1743958 w 2639504"/>
                <a:gd name="connsiteY117" fmla="*/ 4901921 h 5467529"/>
                <a:gd name="connsiteX118" fmla="*/ 1696824 w 2639504"/>
                <a:gd name="connsiteY118" fmla="*/ 4854787 h 5467529"/>
                <a:gd name="connsiteX119" fmla="*/ 1743958 w 2639504"/>
                <a:gd name="connsiteY119" fmla="*/ 4807653 h 5467529"/>
                <a:gd name="connsiteX120" fmla="*/ 1461154 w 2639504"/>
                <a:gd name="connsiteY120" fmla="*/ 4807653 h 5467529"/>
                <a:gd name="connsiteX121" fmla="*/ 1508288 w 2639504"/>
                <a:gd name="connsiteY121" fmla="*/ 4854787 h 5467529"/>
                <a:gd name="connsiteX122" fmla="*/ 1461154 w 2639504"/>
                <a:gd name="connsiteY122" fmla="*/ 4901921 h 5467529"/>
                <a:gd name="connsiteX123" fmla="*/ 1414020 w 2639504"/>
                <a:gd name="connsiteY123" fmla="*/ 4854787 h 5467529"/>
                <a:gd name="connsiteX124" fmla="*/ 1461154 w 2639504"/>
                <a:gd name="connsiteY124" fmla="*/ 4807653 h 5467529"/>
                <a:gd name="connsiteX125" fmla="*/ 1178350 w 2639504"/>
                <a:gd name="connsiteY125" fmla="*/ 4807653 h 5467529"/>
                <a:gd name="connsiteX126" fmla="*/ 1225484 w 2639504"/>
                <a:gd name="connsiteY126" fmla="*/ 4854787 h 5467529"/>
                <a:gd name="connsiteX127" fmla="*/ 1178350 w 2639504"/>
                <a:gd name="connsiteY127" fmla="*/ 4901921 h 5467529"/>
                <a:gd name="connsiteX128" fmla="*/ 1131216 w 2639504"/>
                <a:gd name="connsiteY128" fmla="*/ 4854787 h 5467529"/>
                <a:gd name="connsiteX129" fmla="*/ 1178350 w 2639504"/>
                <a:gd name="connsiteY129" fmla="*/ 4807653 h 5467529"/>
                <a:gd name="connsiteX130" fmla="*/ 895546 w 2639504"/>
                <a:gd name="connsiteY130" fmla="*/ 4807653 h 5467529"/>
                <a:gd name="connsiteX131" fmla="*/ 942680 w 2639504"/>
                <a:gd name="connsiteY131" fmla="*/ 4854787 h 5467529"/>
                <a:gd name="connsiteX132" fmla="*/ 895546 w 2639504"/>
                <a:gd name="connsiteY132" fmla="*/ 4901921 h 5467529"/>
                <a:gd name="connsiteX133" fmla="*/ 848412 w 2639504"/>
                <a:gd name="connsiteY133" fmla="*/ 4854787 h 5467529"/>
                <a:gd name="connsiteX134" fmla="*/ 895546 w 2639504"/>
                <a:gd name="connsiteY134" fmla="*/ 4807653 h 5467529"/>
                <a:gd name="connsiteX135" fmla="*/ 612742 w 2639504"/>
                <a:gd name="connsiteY135" fmla="*/ 4807653 h 5467529"/>
                <a:gd name="connsiteX136" fmla="*/ 659876 w 2639504"/>
                <a:gd name="connsiteY136" fmla="*/ 4854787 h 5467529"/>
                <a:gd name="connsiteX137" fmla="*/ 612742 w 2639504"/>
                <a:gd name="connsiteY137" fmla="*/ 4901921 h 5467529"/>
                <a:gd name="connsiteX138" fmla="*/ 565608 w 2639504"/>
                <a:gd name="connsiteY138" fmla="*/ 4854787 h 5467529"/>
                <a:gd name="connsiteX139" fmla="*/ 612742 w 2639504"/>
                <a:gd name="connsiteY139" fmla="*/ 4807653 h 5467529"/>
                <a:gd name="connsiteX140" fmla="*/ 329938 w 2639504"/>
                <a:gd name="connsiteY140" fmla="*/ 4807653 h 5467529"/>
                <a:gd name="connsiteX141" fmla="*/ 377072 w 2639504"/>
                <a:gd name="connsiteY141" fmla="*/ 4854787 h 5467529"/>
                <a:gd name="connsiteX142" fmla="*/ 329938 w 2639504"/>
                <a:gd name="connsiteY142" fmla="*/ 4901921 h 5467529"/>
                <a:gd name="connsiteX143" fmla="*/ 282804 w 2639504"/>
                <a:gd name="connsiteY143" fmla="*/ 4854787 h 5467529"/>
                <a:gd name="connsiteX144" fmla="*/ 329938 w 2639504"/>
                <a:gd name="connsiteY144" fmla="*/ 4807653 h 5467529"/>
                <a:gd name="connsiteX145" fmla="*/ 47134 w 2639504"/>
                <a:gd name="connsiteY145" fmla="*/ 4807653 h 5467529"/>
                <a:gd name="connsiteX146" fmla="*/ 94268 w 2639504"/>
                <a:gd name="connsiteY146" fmla="*/ 4854787 h 5467529"/>
                <a:gd name="connsiteX147" fmla="*/ 47134 w 2639504"/>
                <a:gd name="connsiteY147" fmla="*/ 4901921 h 5467529"/>
                <a:gd name="connsiteX148" fmla="*/ 0 w 2639504"/>
                <a:gd name="connsiteY148" fmla="*/ 4854787 h 5467529"/>
                <a:gd name="connsiteX149" fmla="*/ 47134 w 2639504"/>
                <a:gd name="connsiteY149" fmla="*/ 4807653 h 5467529"/>
                <a:gd name="connsiteX150" fmla="*/ 2592370 w 2639504"/>
                <a:gd name="connsiteY150" fmla="*/ 4524849 h 5467529"/>
                <a:gd name="connsiteX151" fmla="*/ 2639504 w 2639504"/>
                <a:gd name="connsiteY151" fmla="*/ 4571983 h 5467529"/>
                <a:gd name="connsiteX152" fmla="*/ 2592370 w 2639504"/>
                <a:gd name="connsiteY152" fmla="*/ 4619117 h 5467529"/>
                <a:gd name="connsiteX153" fmla="*/ 2545236 w 2639504"/>
                <a:gd name="connsiteY153" fmla="*/ 4571983 h 5467529"/>
                <a:gd name="connsiteX154" fmla="*/ 2592370 w 2639504"/>
                <a:gd name="connsiteY154" fmla="*/ 4524849 h 5467529"/>
                <a:gd name="connsiteX155" fmla="*/ 2309566 w 2639504"/>
                <a:gd name="connsiteY155" fmla="*/ 4524849 h 5467529"/>
                <a:gd name="connsiteX156" fmla="*/ 2356700 w 2639504"/>
                <a:gd name="connsiteY156" fmla="*/ 4571983 h 5467529"/>
                <a:gd name="connsiteX157" fmla="*/ 2309566 w 2639504"/>
                <a:gd name="connsiteY157" fmla="*/ 4619117 h 5467529"/>
                <a:gd name="connsiteX158" fmla="*/ 2262432 w 2639504"/>
                <a:gd name="connsiteY158" fmla="*/ 4571983 h 5467529"/>
                <a:gd name="connsiteX159" fmla="*/ 2309566 w 2639504"/>
                <a:gd name="connsiteY159" fmla="*/ 4524849 h 5467529"/>
                <a:gd name="connsiteX160" fmla="*/ 2026762 w 2639504"/>
                <a:gd name="connsiteY160" fmla="*/ 4524849 h 5467529"/>
                <a:gd name="connsiteX161" fmla="*/ 2073896 w 2639504"/>
                <a:gd name="connsiteY161" fmla="*/ 4571983 h 5467529"/>
                <a:gd name="connsiteX162" fmla="*/ 2026762 w 2639504"/>
                <a:gd name="connsiteY162" fmla="*/ 4619117 h 5467529"/>
                <a:gd name="connsiteX163" fmla="*/ 1979628 w 2639504"/>
                <a:gd name="connsiteY163" fmla="*/ 4571983 h 5467529"/>
                <a:gd name="connsiteX164" fmla="*/ 2026762 w 2639504"/>
                <a:gd name="connsiteY164" fmla="*/ 4524849 h 5467529"/>
                <a:gd name="connsiteX165" fmla="*/ 1743958 w 2639504"/>
                <a:gd name="connsiteY165" fmla="*/ 4524849 h 5467529"/>
                <a:gd name="connsiteX166" fmla="*/ 1791092 w 2639504"/>
                <a:gd name="connsiteY166" fmla="*/ 4571983 h 5467529"/>
                <a:gd name="connsiteX167" fmla="*/ 1743958 w 2639504"/>
                <a:gd name="connsiteY167" fmla="*/ 4619117 h 5467529"/>
                <a:gd name="connsiteX168" fmla="*/ 1696824 w 2639504"/>
                <a:gd name="connsiteY168" fmla="*/ 4571983 h 5467529"/>
                <a:gd name="connsiteX169" fmla="*/ 1743958 w 2639504"/>
                <a:gd name="connsiteY169" fmla="*/ 4524849 h 5467529"/>
                <a:gd name="connsiteX170" fmla="*/ 1461154 w 2639504"/>
                <a:gd name="connsiteY170" fmla="*/ 4524849 h 5467529"/>
                <a:gd name="connsiteX171" fmla="*/ 1508288 w 2639504"/>
                <a:gd name="connsiteY171" fmla="*/ 4571983 h 5467529"/>
                <a:gd name="connsiteX172" fmla="*/ 1461154 w 2639504"/>
                <a:gd name="connsiteY172" fmla="*/ 4619117 h 5467529"/>
                <a:gd name="connsiteX173" fmla="*/ 1414020 w 2639504"/>
                <a:gd name="connsiteY173" fmla="*/ 4571983 h 5467529"/>
                <a:gd name="connsiteX174" fmla="*/ 1461154 w 2639504"/>
                <a:gd name="connsiteY174" fmla="*/ 4524849 h 5467529"/>
                <a:gd name="connsiteX175" fmla="*/ 1178350 w 2639504"/>
                <a:gd name="connsiteY175" fmla="*/ 4524849 h 5467529"/>
                <a:gd name="connsiteX176" fmla="*/ 1225484 w 2639504"/>
                <a:gd name="connsiteY176" fmla="*/ 4571983 h 5467529"/>
                <a:gd name="connsiteX177" fmla="*/ 1178350 w 2639504"/>
                <a:gd name="connsiteY177" fmla="*/ 4619117 h 5467529"/>
                <a:gd name="connsiteX178" fmla="*/ 1131216 w 2639504"/>
                <a:gd name="connsiteY178" fmla="*/ 4571983 h 5467529"/>
                <a:gd name="connsiteX179" fmla="*/ 1178350 w 2639504"/>
                <a:gd name="connsiteY179" fmla="*/ 4524849 h 5467529"/>
                <a:gd name="connsiteX180" fmla="*/ 895546 w 2639504"/>
                <a:gd name="connsiteY180" fmla="*/ 4524849 h 5467529"/>
                <a:gd name="connsiteX181" fmla="*/ 942680 w 2639504"/>
                <a:gd name="connsiteY181" fmla="*/ 4571983 h 5467529"/>
                <a:gd name="connsiteX182" fmla="*/ 895546 w 2639504"/>
                <a:gd name="connsiteY182" fmla="*/ 4619117 h 5467529"/>
                <a:gd name="connsiteX183" fmla="*/ 848412 w 2639504"/>
                <a:gd name="connsiteY183" fmla="*/ 4571983 h 5467529"/>
                <a:gd name="connsiteX184" fmla="*/ 895546 w 2639504"/>
                <a:gd name="connsiteY184" fmla="*/ 4524849 h 5467529"/>
                <a:gd name="connsiteX185" fmla="*/ 612742 w 2639504"/>
                <a:gd name="connsiteY185" fmla="*/ 4524849 h 5467529"/>
                <a:gd name="connsiteX186" fmla="*/ 659876 w 2639504"/>
                <a:gd name="connsiteY186" fmla="*/ 4571983 h 5467529"/>
                <a:gd name="connsiteX187" fmla="*/ 612742 w 2639504"/>
                <a:gd name="connsiteY187" fmla="*/ 4619117 h 5467529"/>
                <a:gd name="connsiteX188" fmla="*/ 565608 w 2639504"/>
                <a:gd name="connsiteY188" fmla="*/ 4571983 h 5467529"/>
                <a:gd name="connsiteX189" fmla="*/ 612742 w 2639504"/>
                <a:gd name="connsiteY189" fmla="*/ 4524849 h 5467529"/>
                <a:gd name="connsiteX190" fmla="*/ 329938 w 2639504"/>
                <a:gd name="connsiteY190" fmla="*/ 4524849 h 5467529"/>
                <a:gd name="connsiteX191" fmla="*/ 377072 w 2639504"/>
                <a:gd name="connsiteY191" fmla="*/ 4571983 h 5467529"/>
                <a:gd name="connsiteX192" fmla="*/ 329938 w 2639504"/>
                <a:gd name="connsiteY192" fmla="*/ 4619117 h 5467529"/>
                <a:gd name="connsiteX193" fmla="*/ 282804 w 2639504"/>
                <a:gd name="connsiteY193" fmla="*/ 4571983 h 5467529"/>
                <a:gd name="connsiteX194" fmla="*/ 329938 w 2639504"/>
                <a:gd name="connsiteY194" fmla="*/ 4524849 h 5467529"/>
                <a:gd name="connsiteX195" fmla="*/ 47134 w 2639504"/>
                <a:gd name="connsiteY195" fmla="*/ 4524849 h 5467529"/>
                <a:gd name="connsiteX196" fmla="*/ 94268 w 2639504"/>
                <a:gd name="connsiteY196" fmla="*/ 4571983 h 5467529"/>
                <a:gd name="connsiteX197" fmla="*/ 47134 w 2639504"/>
                <a:gd name="connsiteY197" fmla="*/ 4619117 h 5467529"/>
                <a:gd name="connsiteX198" fmla="*/ 0 w 2639504"/>
                <a:gd name="connsiteY198" fmla="*/ 4571983 h 5467529"/>
                <a:gd name="connsiteX199" fmla="*/ 47134 w 2639504"/>
                <a:gd name="connsiteY199" fmla="*/ 4524849 h 5467529"/>
                <a:gd name="connsiteX200" fmla="*/ 2592370 w 2639504"/>
                <a:gd name="connsiteY200" fmla="*/ 4242045 h 5467529"/>
                <a:gd name="connsiteX201" fmla="*/ 2639504 w 2639504"/>
                <a:gd name="connsiteY201" fmla="*/ 4289179 h 5467529"/>
                <a:gd name="connsiteX202" fmla="*/ 2592370 w 2639504"/>
                <a:gd name="connsiteY202" fmla="*/ 4336313 h 5467529"/>
                <a:gd name="connsiteX203" fmla="*/ 2545236 w 2639504"/>
                <a:gd name="connsiteY203" fmla="*/ 4289179 h 5467529"/>
                <a:gd name="connsiteX204" fmla="*/ 2592370 w 2639504"/>
                <a:gd name="connsiteY204" fmla="*/ 4242045 h 5467529"/>
                <a:gd name="connsiteX205" fmla="*/ 2309566 w 2639504"/>
                <a:gd name="connsiteY205" fmla="*/ 4242045 h 5467529"/>
                <a:gd name="connsiteX206" fmla="*/ 2356700 w 2639504"/>
                <a:gd name="connsiteY206" fmla="*/ 4289179 h 5467529"/>
                <a:gd name="connsiteX207" fmla="*/ 2309566 w 2639504"/>
                <a:gd name="connsiteY207" fmla="*/ 4336313 h 5467529"/>
                <a:gd name="connsiteX208" fmla="*/ 2262432 w 2639504"/>
                <a:gd name="connsiteY208" fmla="*/ 4289179 h 5467529"/>
                <a:gd name="connsiteX209" fmla="*/ 2309566 w 2639504"/>
                <a:gd name="connsiteY209" fmla="*/ 4242045 h 5467529"/>
                <a:gd name="connsiteX210" fmla="*/ 2026762 w 2639504"/>
                <a:gd name="connsiteY210" fmla="*/ 4242045 h 5467529"/>
                <a:gd name="connsiteX211" fmla="*/ 2073896 w 2639504"/>
                <a:gd name="connsiteY211" fmla="*/ 4289179 h 5467529"/>
                <a:gd name="connsiteX212" fmla="*/ 2026762 w 2639504"/>
                <a:gd name="connsiteY212" fmla="*/ 4336313 h 5467529"/>
                <a:gd name="connsiteX213" fmla="*/ 1979628 w 2639504"/>
                <a:gd name="connsiteY213" fmla="*/ 4289179 h 5467529"/>
                <a:gd name="connsiteX214" fmla="*/ 2026762 w 2639504"/>
                <a:gd name="connsiteY214" fmla="*/ 4242045 h 5467529"/>
                <a:gd name="connsiteX215" fmla="*/ 1743958 w 2639504"/>
                <a:gd name="connsiteY215" fmla="*/ 4242045 h 5467529"/>
                <a:gd name="connsiteX216" fmla="*/ 1791092 w 2639504"/>
                <a:gd name="connsiteY216" fmla="*/ 4289179 h 5467529"/>
                <a:gd name="connsiteX217" fmla="*/ 1743958 w 2639504"/>
                <a:gd name="connsiteY217" fmla="*/ 4336313 h 5467529"/>
                <a:gd name="connsiteX218" fmla="*/ 1696824 w 2639504"/>
                <a:gd name="connsiteY218" fmla="*/ 4289179 h 5467529"/>
                <a:gd name="connsiteX219" fmla="*/ 1743958 w 2639504"/>
                <a:gd name="connsiteY219" fmla="*/ 4242045 h 5467529"/>
                <a:gd name="connsiteX220" fmla="*/ 1461154 w 2639504"/>
                <a:gd name="connsiteY220" fmla="*/ 4242045 h 5467529"/>
                <a:gd name="connsiteX221" fmla="*/ 1508288 w 2639504"/>
                <a:gd name="connsiteY221" fmla="*/ 4289179 h 5467529"/>
                <a:gd name="connsiteX222" fmla="*/ 1461154 w 2639504"/>
                <a:gd name="connsiteY222" fmla="*/ 4336313 h 5467529"/>
                <a:gd name="connsiteX223" fmla="*/ 1414020 w 2639504"/>
                <a:gd name="connsiteY223" fmla="*/ 4289179 h 5467529"/>
                <a:gd name="connsiteX224" fmla="*/ 1461154 w 2639504"/>
                <a:gd name="connsiteY224" fmla="*/ 4242045 h 5467529"/>
                <a:gd name="connsiteX225" fmla="*/ 1178350 w 2639504"/>
                <a:gd name="connsiteY225" fmla="*/ 4242045 h 5467529"/>
                <a:gd name="connsiteX226" fmla="*/ 1225484 w 2639504"/>
                <a:gd name="connsiteY226" fmla="*/ 4289179 h 5467529"/>
                <a:gd name="connsiteX227" fmla="*/ 1178350 w 2639504"/>
                <a:gd name="connsiteY227" fmla="*/ 4336313 h 5467529"/>
                <a:gd name="connsiteX228" fmla="*/ 1131216 w 2639504"/>
                <a:gd name="connsiteY228" fmla="*/ 4289179 h 5467529"/>
                <a:gd name="connsiteX229" fmla="*/ 1178350 w 2639504"/>
                <a:gd name="connsiteY229" fmla="*/ 4242045 h 5467529"/>
                <a:gd name="connsiteX230" fmla="*/ 895546 w 2639504"/>
                <a:gd name="connsiteY230" fmla="*/ 4242045 h 5467529"/>
                <a:gd name="connsiteX231" fmla="*/ 942680 w 2639504"/>
                <a:gd name="connsiteY231" fmla="*/ 4289179 h 5467529"/>
                <a:gd name="connsiteX232" fmla="*/ 895546 w 2639504"/>
                <a:gd name="connsiteY232" fmla="*/ 4336313 h 5467529"/>
                <a:gd name="connsiteX233" fmla="*/ 848412 w 2639504"/>
                <a:gd name="connsiteY233" fmla="*/ 4289179 h 5467529"/>
                <a:gd name="connsiteX234" fmla="*/ 895546 w 2639504"/>
                <a:gd name="connsiteY234" fmla="*/ 4242045 h 5467529"/>
                <a:gd name="connsiteX235" fmla="*/ 612742 w 2639504"/>
                <a:gd name="connsiteY235" fmla="*/ 4242045 h 5467529"/>
                <a:gd name="connsiteX236" fmla="*/ 659876 w 2639504"/>
                <a:gd name="connsiteY236" fmla="*/ 4289179 h 5467529"/>
                <a:gd name="connsiteX237" fmla="*/ 612742 w 2639504"/>
                <a:gd name="connsiteY237" fmla="*/ 4336313 h 5467529"/>
                <a:gd name="connsiteX238" fmla="*/ 565608 w 2639504"/>
                <a:gd name="connsiteY238" fmla="*/ 4289179 h 5467529"/>
                <a:gd name="connsiteX239" fmla="*/ 612742 w 2639504"/>
                <a:gd name="connsiteY239" fmla="*/ 4242045 h 5467529"/>
                <a:gd name="connsiteX240" fmla="*/ 329938 w 2639504"/>
                <a:gd name="connsiteY240" fmla="*/ 4242045 h 5467529"/>
                <a:gd name="connsiteX241" fmla="*/ 377072 w 2639504"/>
                <a:gd name="connsiteY241" fmla="*/ 4289179 h 5467529"/>
                <a:gd name="connsiteX242" fmla="*/ 329938 w 2639504"/>
                <a:gd name="connsiteY242" fmla="*/ 4336313 h 5467529"/>
                <a:gd name="connsiteX243" fmla="*/ 282804 w 2639504"/>
                <a:gd name="connsiteY243" fmla="*/ 4289179 h 5467529"/>
                <a:gd name="connsiteX244" fmla="*/ 329938 w 2639504"/>
                <a:gd name="connsiteY244" fmla="*/ 4242045 h 5467529"/>
                <a:gd name="connsiteX245" fmla="*/ 47134 w 2639504"/>
                <a:gd name="connsiteY245" fmla="*/ 4242045 h 5467529"/>
                <a:gd name="connsiteX246" fmla="*/ 94268 w 2639504"/>
                <a:gd name="connsiteY246" fmla="*/ 4289179 h 5467529"/>
                <a:gd name="connsiteX247" fmla="*/ 47134 w 2639504"/>
                <a:gd name="connsiteY247" fmla="*/ 4336313 h 5467529"/>
                <a:gd name="connsiteX248" fmla="*/ 0 w 2639504"/>
                <a:gd name="connsiteY248" fmla="*/ 4289179 h 5467529"/>
                <a:gd name="connsiteX249" fmla="*/ 47134 w 2639504"/>
                <a:gd name="connsiteY249" fmla="*/ 4242045 h 5467529"/>
                <a:gd name="connsiteX250" fmla="*/ 2592370 w 2639504"/>
                <a:gd name="connsiteY250" fmla="*/ 3959241 h 5467529"/>
                <a:gd name="connsiteX251" fmla="*/ 2639504 w 2639504"/>
                <a:gd name="connsiteY251" fmla="*/ 4006375 h 5467529"/>
                <a:gd name="connsiteX252" fmla="*/ 2592370 w 2639504"/>
                <a:gd name="connsiteY252" fmla="*/ 4053509 h 5467529"/>
                <a:gd name="connsiteX253" fmla="*/ 2545236 w 2639504"/>
                <a:gd name="connsiteY253" fmla="*/ 4006375 h 5467529"/>
                <a:gd name="connsiteX254" fmla="*/ 2592370 w 2639504"/>
                <a:gd name="connsiteY254" fmla="*/ 3959241 h 5467529"/>
                <a:gd name="connsiteX255" fmla="*/ 2309566 w 2639504"/>
                <a:gd name="connsiteY255" fmla="*/ 3959241 h 5467529"/>
                <a:gd name="connsiteX256" fmla="*/ 2356700 w 2639504"/>
                <a:gd name="connsiteY256" fmla="*/ 4006375 h 5467529"/>
                <a:gd name="connsiteX257" fmla="*/ 2309566 w 2639504"/>
                <a:gd name="connsiteY257" fmla="*/ 4053509 h 5467529"/>
                <a:gd name="connsiteX258" fmla="*/ 2262432 w 2639504"/>
                <a:gd name="connsiteY258" fmla="*/ 4006375 h 5467529"/>
                <a:gd name="connsiteX259" fmla="*/ 2309566 w 2639504"/>
                <a:gd name="connsiteY259" fmla="*/ 3959241 h 5467529"/>
                <a:gd name="connsiteX260" fmla="*/ 2026762 w 2639504"/>
                <a:gd name="connsiteY260" fmla="*/ 3959241 h 5467529"/>
                <a:gd name="connsiteX261" fmla="*/ 2073896 w 2639504"/>
                <a:gd name="connsiteY261" fmla="*/ 4006375 h 5467529"/>
                <a:gd name="connsiteX262" fmla="*/ 2026762 w 2639504"/>
                <a:gd name="connsiteY262" fmla="*/ 4053509 h 5467529"/>
                <a:gd name="connsiteX263" fmla="*/ 1979628 w 2639504"/>
                <a:gd name="connsiteY263" fmla="*/ 4006375 h 5467529"/>
                <a:gd name="connsiteX264" fmla="*/ 2026762 w 2639504"/>
                <a:gd name="connsiteY264" fmla="*/ 3959241 h 5467529"/>
                <a:gd name="connsiteX265" fmla="*/ 1743958 w 2639504"/>
                <a:gd name="connsiteY265" fmla="*/ 3959241 h 5467529"/>
                <a:gd name="connsiteX266" fmla="*/ 1791092 w 2639504"/>
                <a:gd name="connsiteY266" fmla="*/ 4006375 h 5467529"/>
                <a:gd name="connsiteX267" fmla="*/ 1743958 w 2639504"/>
                <a:gd name="connsiteY267" fmla="*/ 4053509 h 5467529"/>
                <a:gd name="connsiteX268" fmla="*/ 1696824 w 2639504"/>
                <a:gd name="connsiteY268" fmla="*/ 4006375 h 5467529"/>
                <a:gd name="connsiteX269" fmla="*/ 1743958 w 2639504"/>
                <a:gd name="connsiteY269" fmla="*/ 3959241 h 5467529"/>
                <a:gd name="connsiteX270" fmla="*/ 1461154 w 2639504"/>
                <a:gd name="connsiteY270" fmla="*/ 3959241 h 5467529"/>
                <a:gd name="connsiteX271" fmla="*/ 1508288 w 2639504"/>
                <a:gd name="connsiteY271" fmla="*/ 4006375 h 5467529"/>
                <a:gd name="connsiteX272" fmla="*/ 1461154 w 2639504"/>
                <a:gd name="connsiteY272" fmla="*/ 4053509 h 5467529"/>
                <a:gd name="connsiteX273" fmla="*/ 1414020 w 2639504"/>
                <a:gd name="connsiteY273" fmla="*/ 4006375 h 5467529"/>
                <a:gd name="connsiteX274" fmla="*/ 1461154 w 2639504"/>
                <a:gd name="connsiteY274" fmla="*/ 3959241 h 5467529"/>
                <a:gd name="connsiteX275" fmla="*/ 1178350 w 2639504"/>
                <a:gd name="connsiteY275" fmla="*/ 3959241 h 5467529"/>
                <a:gd name="connsiteX276" fmla="*/ 1225484 w 2639504"/>
                <a:gd name="connsiteY276" fmla="*/ 4006375 h 5467529"/>
                <a:gd name="connsiteX277" fmla="*/ 1178350 w 2639504"/>
                <a:gd name="connsiteY277" fmla="*/ 4053509 h 5467529"/>
                <a:gd name="connsiteX278" fmla="*/ 1131216 w 2639504"/>
                <a:gd name="connsiteY278" fmla="*/ 4006375 h 5467529"/>
                <a:gd name="connsiteX279" fmla="*/ 1178350 w 2639504"/>
                <a:gd name="connsiteY279" fmla="*/ 3959241 h 5467529"/>
                <a:gd name="connsiteX280" fmla="*/ 895546 w 2639504"/>
                <a:gd name="connsiteY280" fmla="*/ 3959241 h 5467529"/>
                <a:gd name="connsiteX281" fmla="*/ 942680 w 2639504"/>
                <a:gd name="connsiteY281" fmla="*/ 4006375 h 5467529"/>
                <a:gd name="connsiteX282" fmla="*/ 895546 w 2639504"/>
                <a:gd name="connsiteY282" fmla="*/ 4053509 h 5467529"/>
                <a:gd name="connsiteX283" fmla="*/ 848412 w 2639504"/>
                <a:gd name="connsiteY283" fmla="*/ 4006375 h 5467529"/>
                <a:gd name="connsiteX284" fmla="*/ 895546 w 2639504"/>
                <a:gd name="connsiteY284" fmla="*/ 3959241 h 5467529"/>
                <a:gd name="connsiteX285" fmla="*/ 612742 w 2639504"/>
                <a:gd name="connsiteY285" fmla="*/ 3959241 h 5467529"/>
                <a:gd name="connsiteX286" fmla="*/ 659876 w 2639504"/>
                <a:gd name="connsiteY286" fmla="*/ 4006375 h 5467529"/>
                <a:gd name="connsiteX287" fmla="*/ 612742 w 2639504"/>
                <a:gd name="connsiteY287" fmla="*/ 4053509 h 5467529"/>
                <a:gd name="connsiteX288" fmla="*/ 565608 w 2639504"/>
                <a:gd name="connsiteY288" fmla="*/ 4006375 h 5467529"/>
                <a:gd name="connsiteX289" fmla="*/ 612742 w 2639504"/>
                <a:gd name="connsiteY289" fmla="*/ 3959241 h 5467529"/>
                <a:gd name="connsiteX290" fmla="*/ 329938 w 2639504"/>
                <a:gd name="connsiteY290" fmla="*/ 3959241 h 5467529"/>
                <a:gd name="connsiteX291" fmla="*/ 377072 w 2639504"/>
                <a:gd name="connsiteY291" fmla="*/ 4006375 h 5467529"/>
                <a:gd name="connsiteX292" fmla="*/ 329938 w 2639504"/>
                <a:gd name="connsiteY292" fmla="*/ 4053509 h 5467529"/>
                <a:gd name="connsiteX293" fmla="*/ 282804 w 2639504"/>
                <a:gd name="connsiteY293" fmla="*/ 4006375 h 5467529"/>
                <a:gd name="connsiteX294" fmla="*/ 329938 w 2639504"/>
                <a:gd name="connsiteY294" fmla="*/ 3959241 h 5467529"/>
                <a:gd name="connsiteX295" fmla="*/ 47134 w 2639504"/>
                <a:gd name="connsiteY295" fmla="*/ 3959241 h 5467529"/>
                <a:gd name="connsiteX296" fmla="*/ 94268 w 2639504"/>
                <a:gd name="connsiteY296" fmla="*/ 4006375 h 5467529"/>
                <a:gd name="connsiteX297" fmla="*/ 47134 w 2639504"/>
                <a:gd name="connsiteY297" fmla="*/ 4053509 h 5467529"/>
                <a:gd name="connsiteX298" fmla="*/ 0 w 2639504"/>
                <a:gd name="connsiteY298" fmla="*/ 4006375 h 5467529"/>
                <a:gd name="connsiteX299" fmla="*/ 47134 w 2639504"/>
                <a:gd name="connsiteY299" fmla="*/ 3959241 h 5467529"/>
                <a:gd name="connsiteX300" fmla="*/ 2592370 w 2639504"/>
                <a:gd name="connsiteY300" fmla="*/ 3676437 h 5467529"/>
                <a:gd name="connsiteX301" fmla="*/ 2639504 w 2639504"/>
                <a:gd name="connsiteY301" fmla="*/ 3723571 h 5467529"/>
                <a:gd name="connsiteX302" fmla="*/ 2592370 w 2639504"/>
                <a:gd name="connsiteY302" fmla="*/ 3770705 h 5467529"/>
                <a:gd name="connsiteX303" fmla="*/ 2545236 w 2639504"/>
                <a:gd name="connsiteY303" fmla="*/ 3723571 h 5467529"/>
                <a:gd name="connsiteX304" fmla="*/ 2592370 w 2639504"/>
                <a:gd name="connsiteY304" fmla="*/ 3676437 h 5467529"/>
                <a:gd name="connsiteX305" fmla="*/ 2309566 w 2639504"/>
                <a:gd name="connsiteY305" fmla="*/ 3676437 h 5467529"/>
                <a:gd name="connsiteX306" fmla="*/ 2356700 w 2639504"/>
                <a:gd name="connsiteY306" fmla="*/ 3723571 h 5467529"/>
                <a:gd name="connsiteX307" fmla="*/ 2309566 w 2639504"/>
                <a:gd name="connsiteY307" fmla="*/ 3770705 h 5467529"/>
                <a:gd name="connsiteX308" fmla="*/ 2262432 w 2639504"/>
                <a:gd name="connsiteY308" fmla="*/ 3723571 h 5467529"/>
                <a:gd name="connsiteX309" fmla="*/ 2309566 w 2639504"/>
                <a:gd name="connsiteY309" fmla="*/ 3676437 h 5467529"/>
                <a:gd name="connsiteX310" fmla="*/ 2026762 w 2639504"/>
                <a:gd name="connsiteY310" fmla="*/ 3676437 h 5467529"/>
                <a:gd name="connsiteX311" fmla="*/ 2073896 w 2639504"/>
                <a:gd name="connsiteY311" fmla="*/ 3723571 h 5467529"/>
                <a:gd name="connsiteX312" fmla="*/ 2026762 w 2639504"/>
                <a:gd name="connsiteY312" fmla="*/ 3770705 h 5467529"/>
                <a:gd name="connsiteX313" fmla="*/ 1979628 w 2639504"/>
                <a:gd name="connsiteY313" fmla="*/ 3723571 h 5467529"/>
                <a:gd name="connsiteX314" fmla="*/ 2026762 w 2639504"/>
                <a:gd name="connsiteY314" fmla="*/ 3676437 h 5467529"/>
                <a:gd name="connsiteX315" fmla="*/ 1743958 w 2639504"/>
                <a:gd name="connsiteY315" fmla="*/ 3676437 h 5467529"/>
                <a:gd name="connsiteX316" fmla="*/ 1791092 w 2639504"/>
                <a:gd name="connsiteY316" fmla="*/ 3723571 h 5467529"/>
                <a:gd name="connsiteX317" fmla="*/ 1743958 w 2639504"/>
                <a:gd name="connsiteY317" fmla="*/ 3770705 h 5467529"/>
                <a:gd name="connsiteX318" fmla="*/ 1696824 w 2639504"/>
                <a:gd name="connsiteY318" fmla="*/ 3723571 h 5467529"/>
                <a:gd name="connsiteX319" fmla="*/ 1743958 w 2639504"/>
                <a:gd name="connsiteY319" fmla="*/ 3676437 h 5467529"/>
                <a:gd name="connsiteX320" fmla="*/ 1461154 w 2639504"/>
                <a:gd name="connsiteY320" fmla="*/ 3676437 h 5467529"/>
                <a:gd name="connsiteX321" fmla="*/ 1508288 w 2639504"/>
                <a:gd name="connsiteY321" fmla="*/ 3723571 h 5467529"/>
                <a:gd name="connsiteX322" fmla="*/ 1461154 w 2639504"/>
                <a:gd name="connsiteY322" fmla="*/ 3770705 h 5467529"/>
                <a:gd name="connsiteX323" fmla="*/ 1414020 w 2639504"/>
                <a:gd name="connsiteY323" fmla="*/ 3723571 h 5467529"/>
                <a:gd name="connsiteX324" fmla="*/ 1461154 w 2639504"/>
                <a:gd name="connsiteY324" fmla="*/ 3676437 h 5467529"/>
                <a:gd name="connsiteX325" fmla="*/ 1178350 w 2639504"/>
                <a:gd name="connsiteY325" fmla="*/ 3676437 h 5467529"/>
                <a:gd name="connsiteX326" fmla="*/ 1225484 w 2639504"/>
                <a:gd name="connsiteY326" fmla="*/ 3723571 h 5467529"/>
                <a:gd name="connsiteX327" fmla="*/ 1178350 w 2639504"/>
                <a:gd name="connsiteY327" fmla="*/ 3770705 h 5467529"/>
                <a:gd name="connsiteX328" fmla="*/ 1131216 w 2639504"/>
                <a:gd name="connsiteY328" fmla="*/ 3723571 h 5467529"/>
                <a:gd name="connsiteX329" fmla="*/ 1178350 w 2639504"/>
                <a:gd name="connsiteY329" fmla="*/ 3676437 h 5467529"/>
                <a:gd name="connsiteX330" fmla="*/ 895546 w 2639504"/>
                <a:gd name="connsiteY330" fmla="*/ 3676437 h 5467529"/>
                <a:gd name="connsiteX331" fmla="*/ 942680 w 2639504"/>
                <a:gd name="connsiteY331" fmla="*/ 3723571 h 5467529"/>
                <a:gd name="connsiteX332" fmla="*/ 895546 w 2639504"/>
                <a:gd name="connsiteY332" fmla="*/ 3770705 h 5467529"/>
                <a:gd name="connsiteX333" fmla="*/ 848412 w 2639504"/>
                <a:gd name="connsiteY333" fmla="*/ 3723571 h 5467529"/>
                <a:gd name="connsiteX334" fmla="*/ 895546 w 2639504"/>
                <a:gd name="connsiteY334" fmla="*/ 3676437 h 5467529"/>
                <a:gd name="connsiteX335" fmla="*/ 612742 w 2639504"/>
                <a:gd name="connsiteY335" fmla="*/ 3676437 h 5467529"/>
                <a:gd name="connsiteX336" fmla="*/ 659876 w 2639504"/>
                <a:gd name="connsiteY336" fmla="*/ 3723571 h 5467529"/>
                <a:gd name="connsiteX337" fmla="*/ 612742 w 2639504"/>
                <a:gd name="connsiteY337" fmla="*/ 3770705 h 5467529"/>
                <a:gd name="connsiteX338" fmla="*/ 565608 w 2639504"/>
                <a:gd name="connsiteY338" fmla="*/ 3723571 h 5467529"/>
                <a:gd name="connsiteX339" fmla="*/ 612742 w 2639504"/>
                <a:gd name="connsiteY339" fmla="*/ 3676437 h 5467529"/>
                <a:gd name="connsiteX340" fmla="*/ 329938 w 2639504"/>
                <a:gd name="connsiteY340" fmla="*/ 3676437 h 5467529"/>
                <a:gd name="connsiteX341" fmla="*/ 377072 w 2639504"/>
                <a:gd name="connsiteY341" fmla="*/ 3723571 h 5467529"/>
                <a:gd name="connsiteX342" fmla="*/ 329938 w 2639504"/>
                <a:gd name="connsiteY342" fmla="*/ 3770705 h 5467529"/>
                <a:gd name="connsiteX343" fmla="*/ 282804 w 2639504"/>
                <a:gd name="connsiteY343" fmla="*/ 3723571 h 5467529"/>
                <a:gd name="connsiteX344" fmla="*/ 329938 w 2639504"/>
                <a:gd name="connsiteY344" fmla="*/ 3676437 h 5467529"/>
                <a:gd name="connsiteX345" fmla="*/ 47134 w 2639504"/>
                <a:gd name="connsiteY345" fmla="*/ 3676437 h 5467529"/>
                <a:gd name="connsiteX346" fmla="*/ 94268 w 2639504"/>
                <a:gd name="connsiteY346" fmla="*/ 3723571 h 5467529"/>
                <a:gd name="connsiteX347" fmla="*/ 47134 w 2639504"/>
                <a:gd name="connsiteY347" fmla="*/ 3770705 h 5467529"/>
                <a:gd name="connsiteX348" fmla="*/ 0 w 2639504"/>
                <a:gd name="connsiteY348" fmla="*/ 3723571 h 5467529"/>
                <a:gd name="connsiteX349" fmla="*/ 47134 w 2639504"/>
                <a:gd name="connsiteY349" fmla="*/ 3676437 h 5467529"/>
                <a:gd name="connsiteX350" fmla="*/ 2592370 w 2639504"/>
                <a:gd name="connsiteY350" fmla="*/ 3393633 h 5467529"/>
                <a:gd name="connsiteX351" fmla="*/ 2639504 w 2639504"/>
                <a:gd name="connsiteY351" fmla="*/ 3440767 h 5467529"/>
                <a:gd name="connsiteX352" fmla="*/ 2592370 w 2639504"/>
                <a:gd name="connsiteY352" fmla="*/ 3487901 h 5467529"/>
                <a:gd name="connsiteX353" fmla="*/ 2545236 w 2639504"/>
                <a:gd name="connsiteY353" fmla="*/ 3440767 h 5467529"/>
                <a:gd name="connsiteX354" fmla="*/ 2592370 w 2639504"/>
                <a:gd name="connsiteY354" fmla="*/ 3393633 h 5467529"/>
                <a:gd name="connsiteX355" fmla="*/ 2309566 w 2639504"/>
                <a:gd name="connsiteY355" fmla="*/ 3393633 h 5467529"/>
                <a:gd name="connsiteX356" fmla="*/ 2356700 w 2639504"/>
                <a:gd name="connsiteY356" fmla="*/ 3440767 h 5467529"/>
                <a:gd name="connsiteX357" fmla="*/ 2309566 w 2639504"/>
                <a:gd name="connsiteY357" fmla="*/ 3487901 h 5467529"/>
                <a:gd name="connsiteX358" fmla="*/ 2262432 w 2639504"/>
                <a:gd name="connsiteY358" fmla="*/ 3440767 h 5467529"/>
                <a:gd name="connsiteX359" fmla="*/ 2309566 w 2639504"/>
                <a:gd name="connsiteY359" fmla="*/ 3393633 h 5467529"/>
                <a:gd name="connsiteX360" fmla="*/ 2026762 w 2639504"/>
                <a:gd name="connsiteY360" fmla="*/ 3393633 h 5467529"/>
                <a:gd name="connsiteX361" fmla="*/ 2073896 w 2639504"/>
                <a:gd name="connsiteY361" fmla="*/ 3440767 h 5467529"/>
                <a:gd name="connsiteX362" fmla="*/ 2026762 w 2639504"/>
                <a:gd name="connsiteY362" fmla="*/ 3487901 h 5467529"/>
                <a:gd name="connsiteX363" fmla="*/ 1979628 w 2639504"/>
                <a:gd name="connsiteY363" fmla="*/ 3440767 h 5467529"/>
                <a:gd name="connsiteX364" fmla="*/ 2026762 w 2639504"/>
                <a:gd name="connsiteY364" fmla="*/ 3393633 h 5467529"/>
                <a:gd name="connsiteX365" fmla="*/ 1743958 w 2639504"/>
                <a:gd name="connsiteY365" fmla="*/ 3393633 h 5467529"/>
                <a:gd name="connsiteX366" fmla="*/ 1791092 w 2639504"/>
                <a:gd name="connsiteY366" fmla="*/ 3440767 h 5467529"/>
                <a:gd name="connsiteX367" fmla="*/ 1743958 w 2639504"/>
                <a:gd name="connsiteY367" fmla="*/ 3487901 h 5467529"/>
                <a:gd name="connsiteX368" fmla="*/ 1696824 w 2639504"/>
                <a:gd name="connsiteY368" fmla="*/ 3440767 h 5467529"/>
                <a:gd name="connsiteX369" fmla="*/ 1743958 w 2639504"/>
                <a:gd name="connsiteY369" fmla="*/ 3393633 h 5467529"/>
                <a:gd name="connsiteX370" fmla="*/ 1461154 w 2639504"/>
                <a:gd name="connsiteY370" fmla="*/ 3393633 h 5467529"/>
                <a:gd name="connsiteX371" fmla="*/ 1508288 w 2639504"/>
                <a:gd name="connsiteY371" fmla="*/ 3440767 h 5467529"/>
                <a:gd name="connsiteX372" fmla="*/ 1461154 w 2639504"/>
                <a:gd name="connsiteY372" fmla="*/ 3487901 h 5467529"/>
                <a:gd name="connsiteX373" fmla="*/ 1414020 w 2639504"/>
                <a:gd name="connsiteY373" fmla="*/ 3440767 h 5467529"/>
                <a:gd name="connsiteX374" fmla="*/ 1461154 w 2639504"/>
                <a:gd name="connsiteY374" fmla="*/ 3393633 h 5467529"/>
                <a:gd name="connsiteX375" fmla="*/ 1178350 w 2639504"/>
                <a:gd name="connsiteY375" fmla="*/ 3393633 h 5467529"/>
                <a:gd name="connsiteX376" fmla="*/ 1225484 w 2639504"/>
                <a:gd name="connsiteY376" fmla="*/ 3440767 h 5467529"/>
                <a:gd name="connsiteX377" fmla="*/ 1178350 w 2639504"/>
                <a:gd name="connsiteY377" fmla="*/ 3487901 h 5467529"/>
                <a:gd name="connsiteX378" fmla="*/ 1131216 w 2639504"/>
                <a:gd name="connsiteY378" fmla="*/ 3440767 h 5467529"/>
                <a:gd name="connsiteX379" fmla="*/ 1178350 w 2639504"/>
                <a:gd name="connsiteY379" fmla="*/ 3393633 h 5467529"/>
                <a:gd name="connsiteX380" fmla="*/ 895546 w 2639504"/>
                <a:gd name="connsiteY380" fmla="*/ 3393633 h 5467529"/>
                <a:gd name="connsiteX381" fmla="*/ 942680 w 2639504"/>
                <a:gd name="connsiteY381" fmla="*/ 3440767 h 5467529"/>
                <a:gd name="connsiteX382" fmla="*/ 895546 w 2639504"/>
                <a:gd name="connsiteY382" fmla="*/ 3487901 h 5467529"/>
                <a:gd name="connsiteX383" fmla="*/ 848412 w 2639504"/>
                <a:gd name="connsiteY383" fmla="*/ 3440767 h 5467529"/>
                <a:gd name="connsiteX384" fmla="*/ 895546 w 2639504"/>
                <a:gd name="connsiteY384" fmla="*/ 3393633 h 5467529"/>
                <a:gd name="connsiteX385" fmla="*/ 612742 w 2639504"/>
                <a:gd name="connsiteY385" fmla="*/ 3393633 h 5467529"/>
                <a:gd name="connsiteX386" fmla="*/ 659876 w 2639504"/>
                <a:gd name="connsiteY386" fmla="*/ 3440767 h 5467529"/>
                <a:gd name="connsiteX387" fmla="*/ 612742 w 2639504"/>
                <a:gd name="connsiteY387" fmla="*/ 3487901 h 5467529"/>
                <a:gd name="connsiteX388" fmla="*/ 565608 w 2639504"/>
                <a:gd name="connsiteY388" fmla="*/ 3440767 h 5467529"/>
                <a:gd name="connsiteX389" fmla="*/ 612742 w 2639504"/>
                <a:gd name="connsiteY389" fmla="*/ 3393633 h 5467529"/>
                <a:gd name="connsiteX390" fmla="*/ 329938 w 2639504"/>
                <a:gd name="connsiteY390" fmla="*/ 3393633 h 5467529"/>
                <a:gd name="connsiteX391" fmla="*/ 377072 w 2639504"/>
                <a:gd name="connsiteY391" fmla="*/ 3440767 h 5467529"/>
                <a:gd name="connsiteX392" fmla="*/ 329938 w 2639504"/>
                <a:gd name="connsiteY392" fmla="*/ 3487901 h 5467529"/>
                <a:gd name="connsiteX393" fmla="*/ 282804 w 2639504"/>
                <a:gd name="connsiteY393" fmla="*/ 3440767 h 5467529"/>
                <a:gd name="connsiteX394" fmla="*/ 329938 w 2639504"/>
                <a:gd name="connsiteY394" fmla="*/ 3393633 h 5467529"/>
                <a:gd name="connsiteX395" fmla="*/ 47134 w 2639504"/>
                <a:gd name="connsiteY395" fmla="*/ 3393633 h 5467529"/>
                <a:gd name="connsiteX396" fmla="*/ 94268 w 2639504"/>
                <a:gd name="connsiteY396" fmla="*/ 3440767 h 5467529"/>
                <a:gd name="connsiteX397" fmla="*/ 47134 w 2639504"/>
                <a:gd name="connsiteY397" fmla="*/ 3487901 h 5467529"/>
                <a:gd name="connsiteX398" fmla="*/ 0 w 2639504"/>
                <a:gd name="connsiteY398" fmla="*/ 3440767 h 5467529"/>
                <a:gd name="connsiteX399" fmla="*/ 47134 w 2639504"/>
                <a:gd name="connsiteY399" fmla="*/ 3393633 h 5467529"/>
                <a:gd name="connsiteX400" fmla="*/ 2592370 w 2639504"/>
                <a:gd name="connsiteY400" fmla="*/ 3110829 h 5467529"/>
                <a:gd name="connsiteX401" fmla="*/ 2639504 w 2639504"/>
                <a:gd name="connsiteY401" fmla="*/ 3157963 h 5467529"/>
                <a:gd name="connsiteX402" fmla="*/ 2592370 w 2639504"/>
                <a:gd name="connsiteY402" fmla="*/ 3205097 h 5467529"/>
                <a:gd name="connsiteX403" fmla="*/ 2545236 w 2639504"/>
                <a:gd name="connsiteY403" fmla="*/ 3157963 h 5467529"/>
                <a:gd name="connsiteX404" fmla="*/ 2592370 w 2639504"/>
                <a:gd name="connsiteY404" fmla="*/ 3110829 h 5467529"/>
                <a:gd name="connsiteX405" fmla="*/ 2309566 w 2639504"/>
                <a:gd name="connsiteY405" fmla="*/ 3110829 h 5467529"/>
                <a:gd name="connsiteX406" fmla="*/ 2356700 w 2639504"/>
                <a:gd name="connsiteY406" fmla="*/ 3157963 h 5467529"/>
                <a:gd name="connsiteX407" fmla="*/ 2309566 w 2639504"/>
                <a:gd name="connsiteY407" fmla="*/ 3205097 h 5467529"/>
                <a:gd name="connsiteX408" fmla="*/ 2262432 w 2639504"/>
                <a:gd name="connsiteY408" fmla="*/ 3157963 h 5467529"/>
                <a:gd name="connsiteX409" fmla="*/ 2309566 w 2639504"/>
                <a:gd name="connsiteY409" fmla="*/ 3110829 h 5467529"/>
                <a:gd name="connsiteX410" fmla="*/ 2026762 w 2639504"/>
                <a:gd name="connsiteY410" fmla="*/ 3110829 h 5467529"/>
                <a:gd name="connsiteX411" fmla="*/ 2073896 w 2639504"/>
                <a:gd name="connsiteY411" fmla="*/ 3157963 h 5467529"/>
                <a:gd name="connsiteX412" fmla="*/ 2026762 w 2639504"/>
                <a:gd name="connsiteY412" fmla="*/ 3205097 h 5467529"/>
                <a:gd name="connsiteX413" fmla="*/ 1979628 w 2639504"/>
                <a:gd name="connsiteY413" fmla="*/ 3157963 h 5467529"/>
                <a:gd name="connsiteX414" fmla="*/ 2026762 w 2639504"/>
                <a:gd name="connsiteY414" fmla="*/ 3110829 h 5467529"/>
                <a:gd name="connsiteX415" fmla="*/ 1743958 w 2639504"/>
                <a:gd name="connsiteY415" fmla="*/ 3110829 h 5467529"/>
                <a:gd name="connsiteX416" fmla="*/ 1791092 w 2639504"/>
                <a:gd name="connsiteY416" fmla="*/ 3157963 h 5467529"/>
                <a:gd name="connsiteX417" fmla="*/ 1743958 w 2639504"/>
                <a:gd name="connsiteY417" fmla="*/ 3205097 h 5467529"/>
                <a:gd name="connsiteX418" fmla="*/ 1696824 w 2639504"/>
                <a:gd name="connsiteY418" fmla="*/ 3157963 h 5467529"/>
                <a:gd name="connsiteX419" fmla="*/ 1743958 w 2639504"/>
                <a:gd name="connsiteY419" fmla="*/ 3110829 h 5467529"/>
                <a:gd name="connsiteX420" fmla="*/ 1461154 w 2639504"/>
                <a:gd name="connsiteY420" fmla="*/ 3110829 h 5467529"/>
                <a:gd name="connsiteX421" fmla="*/ 1508288 w 2639504"/>
                <a:gd name="connsiteY421" fmla="*/ 3157963 h 5467529"/>
                <a:gd name="connsiteX422" fmla="*/ 1461154 w 2639504"/>
                <a:gd name="connsiteY422" fmla="*/ 3205097 h 5467529"/>
                <a:gd name="connsiteX423" fmla="*/ 1414020 w 2639504"/>
                <a:gd name="connsiteY423" fmla="*/ 3157963 h 5467529"/>
                <a:gd name="connsiteX424" fmla="*/ 1461154 w 2639504"/>
                <a:gd name="connsiteY424" fmla="*/ 3110829 h 5467529"/>
                <a:gd name="connsiteX425" fmla="*/ 1178350 w 2639504"/>
                <a:gd name="connsiteY425" fmla="*/ 3110829 h 5467529"/>
                <a:gd name="connsiteX426" fmla="*/ 1225484 w 2639504"/>
                <a:gd name="connsiteY426" fmla="*/ 3157963 h 5467529"/>
                <a:gd name="connsiteX427" fmla="*/ 1178350 w 2639504"/>
                <a:gd name="connsiteY427" fmla="*/ 3205097 h 5467529"/>
                <a:gd name="connsiteX428" fmla="*/ 1131216 w 2639504"/>
                <a:gd name="connsiteY428" fmla="*/ 3157963 h 5467529"/>
                <a:gd name="connsiteX429" fmla="*/ 1178350 w 2639504"/>
                <a:gd name="connsiteY429" fmla="*/ 3110829 h 5467529"/>
                <a:gd name="connsiteX430" fmla="*/ 895546 w 2639504"/>
                <a:gd name="connsiteY430" fmla="*/ 3110829 h 5467529"/>
                <a:gd name="connsiteX431" fmla="*/ 942680 w 2639504"/>
                <a:gd name="connsiteY431" fmla="*/ 3157963 h 5467529"/>
                <a:gd name="connsiteX432" fmla="*/ 895546 w 2639504"/>
                <a:gd name="connsiteY432" fmla="*/ 3205097 h 5467529"/>
                <a:gd name="connsiteX433" fmla="*/ 848412 w 2639504"/>
                <a:gd name="connsiteY433" fmla="*/ 3157963 h 5467529"/>
                <a:gd name="connsiteX434" fmla="*/ 895546 w 2639504"/>
                <a:gd name="connsiteY434" fmla="*/ 3110829 h 5467529"/>
                <a:gd name="connsiteX435" fmla="*/ 612742 w 2639504"/>
                <a:gd name="connsiteY435" fmla="*/ 3110829 h 5467529"/>
                <a:gd name="connsiteX436" fmla="*/ 659876 w 2639504"/>
                <a:gd name="connsiteY436" fmla="*/ 3157963 h 5467529"/>
                <a:gd name="connsiteX437" fmla="*/ 612742 w 2639504"/>
                <a:gd name="connsiteY437" fmla="*/ 3205097 h 5467529"/>
                <a:gd name="connsiteX438" fmla="*/ 565608 w 2639504"/>
                <a:gd name="connsiteY438" fmla="*/ 3157963 h 5467529"/>
                <a:gd name="connsiteX439" fmla="*/ 612742 w 2639504"/>
                <a:gd name="connsiteY439" fmla="*/ 3110829 h 5467529"/>
                <a:gd name="connsiteX440" fmla="*/ 329938 w 2639504"/>
                <a:gd name="connsiteY440" fmla="*/ 3110829 h 5467529"/>
                <a:gd name="connsiteX441" fmla="*/ 377072 w 2639504"/>
                <a:gd name="connsiteY441" fmla="*/ 3157963 h 5467529"/>
                <a:gd name="connsiteX442" fmla="*/ 329938 w 2639504"/>
                <a:gd name="connsiteY442" fmla="*/ 3205097 h 5467529"/>
                <a:gd name="connsiteX443" fmla="*/ 282804 w 2639504"/>
                <a:gd name="connsiteY443" fmla="*/ 3157963 h 5467529"/>
                <a:gd name="connsiteX444" fmla="*/ 329938 w 2639504"/>
                <a:gd name="connsiteY444" fmla="*/ 3110829 h 5467529"/>
                <a:gd name="connsiteX445" fmla="*/ 47134 w 2639504"/>
                <a:gd name="connsiteY445" fmla="*/ 3110829 h 5467529"/>
                <a:gd name="connsiteX446" fmla="*/ 94268 w 2639504"/>
                <a:gd name="connsiteY446" fmla="*/ 3157963 h 5467529"/>
                <a:gd name="connsiteX447" fmla="*/ 47134 w 2639504"/>
                <a:gd name="connsiteY447" fmla="*/ 3205097 h 5467529"/>
                <a:gd name="connsiteX448" fmla="*/ 0 w 2639504"/>
                <a:gd name="connsiteY448" fmla="*/ 3157963 h 5467529"/>
                <a:gd name="connsiteX449" fmla="*/ 47134 w 2639504"/>
                <a:gd name="connsiteY449" fmla="*/ 3110829 h 5467529"/>
                <a:gd name="connsiteX450" fmla="*/ 2592370 w 2639504"/>
                <a:gd name="connsiteY450" fmla="*/ 2828025 h 5467529"/>
                <a:gd name="connsiteX451" fmla="*/ 2639504 w 2639504"/>
                <a:gd name="connsiteY451" fmla="*/ 2875159 h 5467529"/>
                <a:gd name="connsiteX452" fmla="*/ 2592370 w 2639504"/>
                <a:gd name="connsiteY452" fmla="*/ 2922293 h 5467529"/>
                <a:gd name="connsiteX453" fmla="*/ 2545236 w 2639504"/>
                <a:gd name="connsiteY453" fmla="*/ 2875159 h 5467529"/>
                <a:gd name="connsiteX454" fmla="*/ 2592370 w 2639504"/>
                <a:gd name="connsiteY454" fmla="*/ 2828025 h 5467529"/>
                <a:gd name="connsiteX455" fmla="*/ 2309566 w 2639504"/>
                <a:gd name="connsiteY455" fmla="*/ 2828025 h 5467529"/>
                <a:gd name="connsiteX456" fmla="*/ 2356700 w 2639504"/>
                <a:gd name="connsiteY456" fmla="*/ 2875159 h 5467529"/>
                <a:gd name="connsiteX457" fmla="*/ 2309566 w 2639504"/>
                <a:gd name="connsiteY457" fmla="*/ 2922293 h 5467529"/>
                <a:gd name="connsiteX458" fmla="*/ 2262432 w 2639504"/>
                <a:gd name="connsiteY458" fmla="*/ 2875159 h 5467529"/>
                <a:gd name="connsiteX459" fmla="*/ 2309566 w 2639504"/>
                <a:gd name="connsiteY459" fmla="*/ 2828025 h 5467529"/>
                <a:gd name="connsiteX460" fmla="*/ 2026762 w 2639504"/>
                <a:gd name="connsiteY460" fmla="*/ 2828025 h 5467529"/>
                <a:gd name="connsiteX461" fmla="*/ 2073896 w 2639504"/>
                <a:gd name="connsiteY461" fmla="*/ 2875159 h 5467529"/>
                <a:gd name="connsiteX462" fmla="*/ 2026762 w 2639504"/>
                <a:gd name="connsiteY462" fmla="*/ 2922293 h 5467529"/>
                <a:gd name="connsiteX463" fmla="*/ 1979628 w 2639504"/>
                <a:gd name="connsiteY463" fmla="*/ 2875159 h 5467529"/>
                <a:gd name="connsiteX464" fmla="*/ 2026762 w 2639504"/>
                <a:gd name="connsiteY464" fmla="*/ 2828025 h 5467529"/>
                <a:gd name="connsiteX465" fmla="*/ 1743958 w 2639504"/>
                <a:gd name="connsiteY465" fmla="*/ 2828025 h 5467529"/>
                <a:gd name="connsiteX466" fmla="*/ 1791092 w 2639504"/>
                <a:gd name="connsiteY466" fmla="*/ 2875159 h 5467529"/>
                <a:gd name="connsiteX467" fmla="*/ 1743958 w 2639504"/>
                <a:gd name="connsiteY467" fmla="*/ 2922293 h 5467529"/>
                <a:gd name="connsiteX468" fmla="*/ 1696824 w 2639504"/>
                <a:gd name="connsiteY468" fmla="*/ 2875159 h 5467529"/>
                <a:gd name="connsiteX469" fmla="*/ 1743958 w 2639504"/>
                <a:gd name="connsiteY469" fmla="*/ 2828025 h 5467529"/>
                <a:gd name="connsiteX470" fmla="*/ 1461154 w 2639504"/>
                <a:gd name="connsiteY470" fmla="*/ 2828025 h 5467529"/>
                <a:gd name="connsiteX471" fmla="*/ 1508288 w 2639504"/>
                <a:gd name="connsiteY471" fmla="*/ 2875159 h 5467529"/>
                <a:gd name="connsiteX472" fmla="*/ 1461154 w 2639504"/>
                <a:gd name="connsiteY472" fmla="*/ 2922293 h 5467529"/>
                <a:gd name="connsiteX473" fmla="*/ 1414020 w 2639504"/>
                <a:gd name="connsiteY473" fmla="*/ 2875159 h 5467529"/>
                <a:gd name="connsiteX474" fmla="*/ 1461154 w 2639504"/>
                <a:gd name="connsiteY474" fmla="*/ 2828025 h 5467529"/>
                <a:gd name="connsiteX475" fmla="*/ 1178350 w 2639504"/>
                <a:gd name="connsiteY475" fmla="*/ 2828025 h 5467529"/>
                <a:gd name="connsiteX476" fmla="*/ 1225484 w 2639504"/>
                <a:gd name="connsiteY476" fmla="*/ 2875159 h 5467529"/>
                <a:gd name="connsiteX477" fmla="*/ 1178350 w 2639504"/>
                <a:gd name="connsiteY477" fmla="*/ 2922293 h 5467529"/>
                <a:gd name="connsiteX478" fmla="*/ 1131216 w 2639504"/>
                <a:gd name="connsiteY478" fmla="*/ 2875159 h 5467529"/>
                <a:gd name="connsiteX479" fmla="*/ 1178350 w 2639504"/>
                <a:gd name="connsiteY479" fmla="*/ 2828025 h 5467529"/>
                <a:gd name="connsiteX480" fmla="*/ 895546 w 2639504"/>
                <a:gd name="connsiteY480" fmla="*/ 2828025 h 5467529"/>
                <a:gd name="connsiteX481" fmla="*/ 942680 w 2639504"/>
                <a:gd name="connsiteY481" fmla="*/ 2875159 h 5467529"/>
                <a:gd name="connsiteX482" fmla="*/ 895546 w 2639504"/>
                <a:gd name="connsiteY482" fmla="*/ 2922293 h 5467529"/>
                <a:gd name="connsiteX483" fmla="*/ 848412 w 2639504"/>
                <a:gd name="connsiteY483" fmla="*/ 2875159 h 5467529"/>
                <a:gd name="connsiteX484" fmla="*/ 895546 w 2639504"/>
                <a:gd name="connsiteY484" fmla="*/ 2828025 h 5467529"/>
                <a:gd name="connsiteX485" fmla="*/ 612742 w 2639504"/>
                <a:gd name="connsiteY485" fmla="*/ 2828025 h 5467529"/>
                <a:gd name="connsiteX486" fmla="*/ 659876 w 2639504"/>
                <a:gd name="connsiteY486" fmla="*/ 2875159 h 5467529"/>
                <a:gd name="connsiteX487" fmla="*/ 612742 w 2639504"/>
                <a:gd name="connsiteY487" fmla="*/ 2922293 h 5467529"/>
                <a:gd name="connsiteX488" fmla="*/ 565608 w 2639504"/>
                <a:gd name="connsiteY488" fmla="*/ 2875159 h 5467529"/>
                <a:gd name="connsiteX489" fmla="*/ 612742 w 2639504"/>
                <a:gd name="connsiteY489" fmla="*/ 2828025 h 5467529"/>
                <a:gd name="connsiteX490" fmla="*/ 329938 w 2639504"/>
                <a:gd name="connsiteY490" fmla="*/ 2828025 h 5467529"/>
                <a:gd name="connsiteX491" fmla="*/ 377072 w 2639504"/>
                <a:gd name="connsiteY491" fmla="*/ 2875159 h 5467529"/>
                <a:gd name="connsiteX492" fmla="*/ 329938 w 2639504"/>
                <a:gd name="connsiteY492" fmla="*/ 2922293 h 5467529"/>
                <a:gd name="connsiteX493" fmla="*/ 282804 w 2639504"/>
                <a:gd name="connsiteY493" fmla="*/ 2875159 h 5467529"/>
                <a:gd name="connsiteX494" fmla="*/ 329938 w 2639504"/>
                <a:gd name="connsiteY494" fmla="*/ 2828025 h 5467529"/>
                <a:gd name="connsiteX495" fmla="*/ 47134 w 2639504"/>
                <a:gd name="connsiteY495" fmla="*/ 2828025 h 5467529"/>
                <a:gd name="connsiteX496" fmla="*/ 94268 w 2639504"/>
                <a:gd name="connsiteY496" fmla="*/ 2875159 h 5467529"/>
                <a:gd name="connsiteX497" fmla="*/ 47134 w 2639504"/>
                <a:gd name="connsiteY497" fmla="*/ 2922293 h 5467529"/>
                <a:gd name="connsiteX498" fmla="*/ 0 w 2639504"/>
                <a:gd name="connsiteY498" fmla="*/ 2875159 h 5467529"/>
                <a:gd name="connsiteX499" fmla="*/ 47134 w 2639504"/>
                <a:gd name="connsiteY499" fmla="*/ 2828025 h 5467529"/>
                <a:gd name="connsiteX500" fmla="*/ 2592370 w 2639504"/>
                <a:gd name="connsiteY500" fmla="*/ 2545221 h 5467529"/>
                <a:gd name="connsiteX501" fmla="*/ 2639504 w 2639504"/>
                <a:gd name="connsiteY501" fmla="*/ 2592355 h 5467529"/>
                <a:gd name="connsiteX502" fmla="*/ 2592370 w 2639504"/>
                <a:gd name="connsiteY502" fmla="*/ 2639489 h 5467529"/>
                <a:gd name="connsiteX503" fmla="*/ 2545236 w 2639504"/>
                <a:gd name="connsiteY503" fmla="*/ 2592355 h 5467529"/>
                <a:gd name="connsiteX504" fmla="*/ 2592370 w 2639504"/>
                <a:gd name="connsiteY504" fmla="*/ 2545221 h 5467529"/>
                <a:gd name="connsiteX505" fmla="*/ 2309566 w 2639504"/>
                <a:gd name="connsiteY505" fmla="*/ 2545221 h 5467529"/>
                <a:gd name="connsiteX506" fmla="*/ 2356700 w 2639504"/>
                <a:gd name="connsiteY506" fmla="*/ 2592355 h 5467529"/>
                <a:gd name="connsiteX507" fmla="*/ 2309566 w 2639504"/>
                <a:gd name="connsiteY507" fmla="*/ 2639489 h 5467529"/>
                <a:gd name="connsiteX508" fmla="*/ 2262432 w 2639504"/>
                <a:gd name="connsiteY508" fmla="*/ 2592355 h 5467529"/>
                <a:gd name="connsiteX509" fmla="*/ 2309566 w 2639504"/>
                <a:gd name="connsiteY509" fmla="*/ 2545221 h 5467529"/>
                <a:gd name="connsiteX510" fmla="*/ 2026762 w 2639504"/>
                <a:gd name="connsiteY510" fmla="*/ 2545221 h 5467529"/>
                <a:gd name="connsiteX511" fmla="*/ 2073896 w 2639504"/>
                <a:gd name="connsiteY511" fmla="*/ 2592355 h 5467529"/>
                <a:gd name="connsiteX512" fmla="*/ 2026762 w 2639504"/>
                <a:gd name="connsiteY512" fmla="*/ 2639489 h 5467529"/>
                <a:gd name="connsiteX513" fmla="*/ 1979628 w 2639504"/>
                <a:gd name="connsiteY513" fmla="*/ 2592355 h 5467529"/>
                <a:gd name="connsiteX514" fmla="*/ 2026762 w 2639504"/>
                <a:gd name="connsiteY514" fmla="*/ 2545221 h 5467529"/>
                <a:gd name="connsiteX515" fmla="*/ 1743958 w 2639504"/>
                <a:gd name="connsiteY515" fmla="*/ 2545221 h 5467529"/>
                <a:gd name="connsiteX516" fmla="*/ 1791092 w 2639504"/>
                <a:gd name="connsiteY516" fmla="*/ 2592355 h 5467529"/>
                <a:gd name="connsiteX517" fmla="*/ 1743958 w 2639504"/>
                <a:gd name="connsiteY517" fmla="*/ 2639489 h 5467529"/>
                <a:gd name="connsiteX518" fmla="*/ 1696824 w 2639504"/>
                <a:gd name="connsiteY518" fmla="*/ 2592355 h 5467529"/>
                <a:gd name="connsiteX519" fmla="*/ 1743958 w 2639504"/>
                <a:gd name="connsiteY519" fmla="*/ 2545221 h 5467529"/>
                <a:gd name="connsiteX520" fmla="*/ 1461154 w 2639504"/>
                <a:gd name="connsiteY520" fmla="*/ 2545221 h 5467529"/>
                <a:gd name="connsiteX521" fmla="*/ 1508288 w 2639504"/>
                <a:gd name="connsiteY521" fmla="*/ 2592355 h 5467529"/>
                <a:gd name="connsiteX522" fmla="*/ 1461154 w 2639504"/>
                <a:gd name="connsiteY522" fmla="*/ 2639489 h 5467529"/>
                <a:gd name="connsiteX523" fmla="*/ 1414020 w 2639504"/>
                <a:gd name="connsiteY523" fmla="*/ 2592355 h 5467529"/>
                <a:gd name="connsiteX524" fmla="*/ 1461154 w 2639504"/>
                <a:gd name="connsiteY524" fmla="*/ 2545221 h 5467529"/>
                <a:gd name="connsiteX525" fmla="*/ 1178350 w 2639504"/>
                <a:gd name="connsiteY525" fmla="*/ 2545221 h 5467529"/>
                <a:gd name="connsiteX526" fmla="*/ 1225484 w 2639504"/>
                <a:gd name="connsiteY526" fmla="*/ 2592355 h 5467529"/>
                <a:gd name="connsiteX527" fmla="*/ 1178350 w 2639504"/>
                <a:gd name="connsiteY527" fmla="*/ 2639489 h 5467529"/>
                <a:gd name="connsiteX528" fmla="*/ 1131216 w 2639504"/>
                <a:gd name="connsiteY528" fmla="*/ 2592355 h 5467529"/>
                <a:gd name="connsiteX529" fmla="*/ 1178350 w 2639504"/>
                <a:gd name="connsiteY529" fmla="*/ 2545221 h 5467529"/>
                <a:gd name="connsiteX530" fmla="*/ 895546 w 2639504"/>
                <a:gd name="connsiteY530" fmla="*/ 2545221 h 5467529"/>
                <a:gd name="connsiteX531" fmla="*/ 942680 w 2639504"/>
                <a:gd name="connsiteY531" fmla="*/ 2592355 h 5467529"/>
                <a:gd name="connsiteX532" fmla="*/ 895546 w 2639504"/>
                <a:gd name="connsiteY532" fmla="*/ 2639489 h 5467529"/>
                <a:gd name="connsiteX533" fmla="*/ 848412 w 2639504"/>
                <a:gd name="connsiteY533" fmla="*/ 2592355 h 5467529"/>
                <a:gd name="connsiteX534" fmla="*/ 895546 w 2639504"/>
                <a:gd name="connsiteY534" fmla="*/ 2545221 h 5467529"/>
                <a:gd name="connsiteX535" fmla="*/ 612742 w 2639504"/>
                <a:gd name="connsiteY535" fmla="*/ 2545221 h 5467529"/>
                <a:gd name="connsiteX536" fmla="*/ 659876 w 2639504"/>
                <a:gd name="connsiteY536" fmla="*/ 2592355 h 5467529"/>
                <a:gd name="connsiteX537" fmla="*/ 612742 w 2639504"/>
                <a:gd name="connsiteY537" fmla="*/ 2639489 h 5467529"/>
                <a:gd name="connsiteX538" fmla="*/ 565608 w 2639504"/>
                <a:gd name="connsiteY538" fmla="*/ 2592355 h 5467529"/>
                <a:gd name="connsiteX539" fmla="*/ 612742 w 2639504"/>
                <a:gd name="connsiteY539" fmla="*/ 2545221 h 5467529"/>
                <a:gd name="connsiteX540" fmla="*/ 329938 w 2639504"/>
                <a:gd name="connsiteY540" fmla="*/ 2545221 h 5467529"/>
                <a:gd name="connsiteX541" fmla="*/ 377072 w 2639504"/>
                <a:gd name="connsiteY541" fmla="*/ 2592355 h 5467529"/>
                <a:gd name="connsiteX542" fmla="*/ 329938 w 2639504"/>
                <a:gd name="connsiteY542" fmla="*/ 2639489 h 5467529"/>
                <a:gd name="connsiteX543" fmla="*/ 282804 w 2639504"/>
                <a:gd name="connsiteY543" fmla="*/ 2592355 h 5467529"/>
                <a:gd name="connsiteX544" fmla="*/ 329938 w 2639504"/>
                <a:gd name="connsiteY544" fmla="*/ 2545221 h 5467529"/>
                <a:gd name="connsiteX545" fmla="*/ 47134 w 2639504"/>
                <a:gd name="connsiteY545" fmla="*/ 2545221 h 5467529"/>
                <a:gd name="connsiteX546" fmla="*/ 94268 w 2639504"/>
                <a:gd name="connsiteY546" fmla="*/ 2592355 h 5467529"/>
                <a:gd name="connsiteX547" fmla="*/ 47134 w 2639504"/>
                <a:gd name="connsiteY547" fmla="*/ 2639489 h 5467529"/>
                <a:gd name="connsiteX548" fmla="*/ 0 w 2639504"/>
                <a:gd name="connsiteY548" fmla="*/ 2592355 h 5467529"/>
                <a:gd name="connsiteX549" fmla="*/ 47134 w 2639504"/>
                <a:gd name="connsiteY549" fmla="*/ 2545221 h 5467529"/>
                <a:gd name="connsiteX550" fmla="*/ 2592370 w 2639504"/>
                <a:gd name="connsiteY550" fmla="*/ 2262417 h 5467529"/>
                <a:gd name="connsiteX551" fmla="*/ 2639504 w 2639504"/>
                <a:gd name="connsiteY551" fmla="*/ 2309551 h 5467529"/>
                <a:gd name="connsiteX552" fmla="*/ 2592370 w 2639504"/>
                <a:gd name="connsiteY552" fmla="*/ 2356685 h 5467529"/>
                <a:gd name="connsiteX553" fmla="*/ 2545236 w 2639504"/>
                <a:gd name="connsiteY553" fmla="*/ 2309551 h 5467529"/>
                <a:gd name="connsiteX554" fmla="*/ 2592370 w 2639504"/>
                <a:gd name="connsiteY554" fmla="*/ 2262417 h 5467529"/>
                <a:gd name="connsiteX555" fmla="*/ 2309566 w 2639504"/>
                <a:gd name="connsiteY555" fmla="*/ 2262417 h 5467529"/>
                <a:gd name="connsiteX556" fmla="*/ 2356700 w 2639504"/>
                <a:gd name="connsiteY556" fmla="*/ 2309551 h 5467529"/>
                <a:gd name="connsiteX557" fmla="*/ 2309566 w 2639504"/>
                <a:gd name="connsiteY557" fmla="*/ 2356685 h 5467529"/>
                <a:gd name="connsiteX558" fmla="*/ 2262432 w 2639504"/>
                <a:gd name="connsiteY558" fmla="*/ 2309551 h 5467529"/>
                <a:gd name="connsiteX559" fmla="*/ 2309566 w 2639504"/>
                <a:gd name="connsiteY559" fmla="*/ 2262417 h 5467529"/>
                <a:gd name="connsiteX560" fmla="*/ 2026762 w 2639504"/>
                <a:gd name="connsiteY560" fmla="*/ 2262417 h 5467529"/>
                <a:gd name="connsiteX561" fmla="*/ 2073896 w 2639504"/>
                <a:gd name="connsiteY561" fmla="*/ 2309551 h 5467529"/>
                <a:gd name="connsiteX562" fmla="*/ 2026762 w 2639504"/>
                <a:gd name="connsiteY562" fmla="*/ 2356685 h 5467529"/>
                <a:gd name="connsiteX563" fmla="*/ 1979628 w 2639504"/>
                <a:gd name="connsiteY563" fmla="*/ 2309551 h 5467529"/>
                <a:gd name="connsiteX564" fmla="*/ 2026762 w 2639504"/>
                <a:gd name="connsiteY564" fmla="*/ 2262417 h 5467529"/>
                <a:gd name="connsiteX565" fmla="*/ 1743958 w 2639504"/>
                <a:gd name="connsiteY565" fmla="*/ 2262417 h 5467529"/>
                <a:gd name="connsiteX566" fmla="*/ 1791092 w 2639504"/>
                <a:gd name="connsiteY566" fmla="*/ 2309551 h 5467529"/>
                <a:gd name="connsiteX567" fmla="*/ 1743958 w 2639504"/>
                <a:gd name="connsiteY567" fmla="*/ 2356685 h 5467529"/>
                <a:gd name="connsiteX568" fmla="*/ 1696824 w 2639504"/>
                <a:gd name="connsiteY568" fmla="*/ 2309551 h 5467529"/>
                <a:gd name="connsiteX569" fmla="*/ 1743958 w 2639504"/>
                <a:gd name="connsiteY569" fmla="*/ 2262417 h 5467529"/>
                <a:gd name="connsiteX570" fmla="*/ 1461154 w 2639504"/>
                <a:gd name="connsiteY570" fmla="*/ 2262417 h 5467529"/>
                <a:gd name="connsiteX571" fmla="*/ 1508288 w 2639504"/>
                <a:gd name="connsiteY571" fmla="*/ 2309551 h 5467529"/>
                <a:gd name="connsiteX572" fmla="*/ 1461154 w 2639504"/>
                <a:gd name="connsiteY572" fmla="*/ 2356685 h 5467529"/>
                <a:gd name="connsiteX573" fmla="*/ 1414020 w 2639504"/>
                <a:gd name="connsiteY573" fmla="*/ 2309551 h 5467529"/>
                <a:gd name="connsiteX574" fmla="*/ 1461154 w 2639504"/>
                <a:gd name="connsiteY574" fmla="*/ 2262417 h 5467529"/>
                <a:gd name="connsiteX575" fmla="*/ 1178350 w 2639504"/>
                <a:gd name="connsiteY575" fmla="*/ 2262417 h 5467529"/>
                <a:gd name="connsiteX576" fmla="*/ 1225484 w 2639504"/>
                <a:gd name="connsiteY576" fmla="*/ 2309551 h 5467529"/>
                <a:gd name="connsiteX577" fmla="*/ 1178350 w 2639504"/>
                <a:gd name="connsiteY577" fmla="*/ 2356685 h 5467529"/>
                <a:gd name="connsiteX578" fmla="*/ 1131216 w 2639504"/>
                <a:gd name="connsiteY578" fmla="*/ 2309551 h 5467529"/>
                <a:gd name="connsiteX579" fmla="*/ 1178350 w 2639504"/>
                <a:gd name="connsiteY579" fmla="*/ 2262417 h 5467529"/>
                <a:gd name="connsiteX580" fmla="*/ 895546 w 2639504"/>
                <a:gd name="connsiteY580" fmla="*/ 2262417 h 5467529"/>
                <a:gd name="connsiteX581" fmla="*/ 942680 w 2639504"/>
                <a:gd name="connsiteY581" fmla="*/ 2309551 h 5467529"/>
                <a:gd name="connsiteX582" fmla="*/ 895546 w 2639504"/>
                <a:gd name="connsiteY582" fmla="*/ 2356685 h 5467529"/>
                <a:gd name="connsiteX583" fmla="*/ 848412 w 2639504"/>
                <a:gd name="connsiteY583" fmla="*/ 2309551 h 5467529"/>
                <a:gd name="connsiteX584" fmla="*/ 895546 w 2639504"/>
                <a:gd name="connsiteY584" fmla="*/ 2262417 h 5467529"/>
                <a:gd name="connsiteX585" fmla="*/ 612742 w 2639504"/>
                <a:gd name="connsiteY585" fmla="*/ 2262417 h 5467529"/>
                <a:gd name="connsiteX586" fmla="*/ 659876 w 2639504"/>
                <a:gd name="connsiteY586" fmla="*/ 2309551 h 5467529"/>
                <a:gd name="connsiteX587" fmla="*/ 612742 w 2639504"/>
                <a:gd name="connsiteY587" fmla="*/ 2356685 h 5467529"/>
                <a:gd name="connsiteX588" fmla="*/ 565608 w 2639504"/>
                <a:gd name="connsiteY588" fmla="*/ 2309551 h 5467529"/>
                <a:gd name="connsiteX589" fmla="*/ 612742 w 2639504"/>
                <a:gd name="connsiteY589" fmla="*/ 2262417 h 5467529"/>
                <a:gd name="connsiteX590" fmla="*/ 329938 w 2639504"/>
                <a:gd name="connsiteY590" fmla="*/ 2262417 h 5467529"/>
                <a:gd name="connsiteX591" fmla="*/ 377072 w 2639504"/>
                <a:gd name="connsiteY591" fmla="*/ 2309551 h 5467529"/>
                <a:gd name="connsiteX592" fmla="*/ 329938 w 2639504"/>
                <a:gd name="connsiteY592" fmla="*/ 2356685 h 5467529"/>
                <a:gd name="connsiteX593" fmla="*/ 282804 w 2639504"/>
                <a:gd name="connsiteY593" fmla="*/ 2309551 h 5467529"/>
                <a:gd name="connsiteX594" fmla="*/ 329938 w 2639504"/>
                <a:gd name="connsiteY594" fmla="*/ 2262417 h 5467529"/>
                <a:gd name="connsiteX595" fmla="*/ 47134 w 2639504"/>
                <a:gd name="connsiteY595" fmla="*/ 2262417 h 5467529"/>
                <a:gd name="connsiteX596" fmla="*/ 94268 w 2639504"/>
                <a:gd name="connsiteY596" fmla="*/ 2309551 h 5467529"/>
                <a:gd name="connsiteX597" fmla="*/ 47134 w 2639504"/>
                <a:gd name="connsiteY597" fmla="*/ 2356685 h 5467529"/>
                <a:gd name="connsiteX598" fmla="*/ 0 w 2639504"/>
                <a:gd name="connsiteY598" fmla="*/ 2309551 h 5467529"/>
                <a:gd name="connsiteX599" fmla="*/ 47134 w 2639504"/>
                <a:gd name="connsiteY599" fmla="*/ 2262417 h 5467529"/>
                <a:gd name="connsiteX600" fmla="*/ 2592370 w 2639504"/>
                <a:gd name="connsiteY600" fmla="*/ 1979613 h 5467529"/>
                <a:gd name="connsiteX601" fmla="*/ 2639504 w 2639504"/>
                <a:gd name="connsiteY601" fmla="*/ 2026747 h 5467529"/>
                <a:gd name="connsiteX602" fmla="*/ 2592370 w 2639504"/>
                <a:gd name="connsiteY602" fmla="*/ 2073881 h 5467529"/>
                <a:gd name="connsiteX603" fmla="*/ 2545236 w 2639504"/>
                <a:gd name="connsiteY603" fmla="*/ 2026747 h 5467529"/>
                <a:gd name="connsiteX604" fmla="*/ 2592370 w 2639504"/>
                <a:gd name="connsiteY604" fmla="*/ 1979613 h 5467529"/>
                <a:gd name="connsiteX605" fmla="*/ 2309566 w 2639504"/>
                <a:gd name="connsiteY605" fmla="*/ 1979613 h 5467529"/>
                <a:gd name="connsiteX606" fmla="*/ 2356700 w 2639504"/>
                <a:gd name="connsiteY606" fmla="*/ 2026747 h 5467529"/>
                <a:gd name="connsiteX607" fmla="*/ 2309566 w 2639504"/>
                <a:gd name="connsiteY607" fmla="*/ 2073881 h 5467529"/>
                <a:gd name="connsiteX608" fmla="*/ 2262432 w 2639504"/>
                <a:gd name="connsiteY608" fmla="*/ 2026747 h 5467529"/>
                <a:gd name="connsiteX609" fmla="*/ 2309566 w 2639504"/>
                <a:gd name="connsiteY609" fmla="*/ 1979613 h 5467529"/>
                <a:gd name="connsiteX610" fmla="*/ 2026762 w 2639504"/>
                <a:gd name="connsiteY610" fmla="*/ 1979613 h 5467529"/>
                <a:gd name="connsiteX611" fmla="*/ 2073896 w 2639504"/>
                <a:gd name="connsiteY611" fmla="*/ 2026747 h 5467529"/>
                <a:gd name="connsiteX612" fmla="*/ 2026762 w 2639504"/>
                <a:gd name="connsiteY612" fmla="*/ 2073881 h 5467529"/>
                <a:gd name="connsiteX613" fmla="*/ 1979628 w 2639504"/>
                <a:gd name="connsiteY613" fmla="*/ 2026747 h 5467529"/>
                <a:gd name="connsiteX614" fmla="*/ 2026762 w 2639504"/>
                <a:gd name="connsiteY614" fmla="*/ 1979613 h 5467529"/>
                <a:gd name="connsiteX615" fmla="*/ 1743958 w 2639504"/>
                <a:gd name="connsiteY615" fmla="*/ 1979613 h 5467529"/>
                <a:gd name="connsiteX616" fmla="*/ 1791092 w 2639504"/>
                <a:gd name="connsiteY616" fmla="*/ 2026747 h 5467529"/>
                <a:gd name="connsiteX617" fmla="*/ 1743958 w 2639504"/>
                <a:gd name="connsiteY617" fmla="*/ 2073881 h 5467529"/>
                <a:gd name="connsiteX618" fmla="*/ 1696824 w 2639504"/>
                <a:gd name="connsiteY618" fmla="*/ 2026747 h 5467529"/>
                <a:gd name="connsiteX619" fmla="*/ 1743958 w 2639504"/>
                <a:gd name="connsiteY619" fmla="*/ 1979613 h 5467529"/>
                <a:gd name="connsiteX620" fmla="*/ 1461154 w 2639504"/>
                <a:gd name="connsiteY620" fmla="*/ 1979613 h 5467529"/>
                <a:gd name="connsiteX621" fmla="*/ 1508288 w 2639504"/>
                <a:gd name="connsiteY621" fmla="*/ 2026747 h 5467529"/>
                <a:gd name="connsiteX622" fmla="*/ 1461154 w 2639504"/>
                <a:gd name="connsiteY622" fmla="*/ 2073881 h 5467529"/>
                <a:gd name="connsiteX623" fmla="*/ 1414020 w 2639504"/>
                <a:gd name="connsiteY623" fmla="*/ 2026747 h 5467529"/>
                <a:gd name="connsiteX624" fmla="*/ 1461154 w 2639504"/>
                <a:gd name="connsiteY624" fmla="*/ 1979613 h 5467529"/>
                <a:gd name="connsiteX625" fmla="*/ 1178350 w 2639504"/>
                <a:gd name="connsiteY625" fmla="*/ 1979613 h 5467529"/>
                <a:gd name="connsiteX626" fmla="*/ 1225484 w 2639504"/>
                <a:gd name="connsiteY626" fmla="*/ 2026747 h 5467529"/>
                <a:gd name="connsiteX627" fmla="*/ 1178350 w 2639504"/>
                <a:gd name="connsiteY627" fmla="*/ 2073881 h 5467529"/>
                <a:gd name="connsiteX628" fmla="*/ 1131216 w 2639504"/>
                <a:gd name="connsiteY628" fmla="*/ 2026747 h 5467529"/>
                <a:gd name="connsiteX629" fmla="*/ 1178350 w 2639504"/>
                <a:gd name="connsiteY629" fmla="*/ 1979613 h 5467529"/>
                <a:gd name="connsiteX630" fmla="*/ 895546 w 2639504"/>
                <a:gd name="connsiteY630" fmla="*/ 1979613 h 5467529"/>
                <a:gd name="connsiteX631" fmla="*/ 942680 w 2639504"/>
                <a:gd name="connsiteY631" fmla="*/ 2026747 h 5467529"/>
                <a:gd name="connsiteX632" fmla="*/ 895546 w 2639504"/>
                <a:gd name="connsiteY632" fmla="*/ 2073881 h 5467529"/>
                <a:gd name="connsiteX633" fmla="*/ 848412 w 2639504"/>
                <a:gd name="connsiteY633" fmla="*/ 2026747 h 5467529"/>
                <a:gd name="connsiteX634" fmla="*/ 895546 w 2639504"/>
                <a:gd name="connsiteY634" fmla="*/ 1979613 h 5467529"/>
                <a:gd name="connsiteX635" fmla="*/ 612742 w 2639504"/>
                <a:gd name="connsiteY635" fmla="*/ 1979613 h 5467529"/>
                <a:gd name="connsiteX636" fmla="*/ 659876 w 2639504"/>
                <a:gd name="connsiteY636" fmla="*/ 2026747 h 5467529"/>
                <a:gd name="connsiteX637" fmla="*/ 612742 w 2639504"/>
                <a:gd name="connsiteY637" fmla="*/ 2073881 h 5467529"/>
                <a:gd name="connsiteX638" fmla="*/ 565608 w 2639504"/>
                <a:gd name="connsiteY638" fmla="*/ 2026747 h 5467529"/>
                <a:gd name="connsiteX639" fmla="*/ 612742 w 2639504"/>
                <a:gd name="connsiteY639" fmla="*/ 1979613 h 5467529"/>
                <a:gd name="connsiteX640" fmla="*/ 329938 w 2639504"/>
                <a:gd name="connsiteY640" fmla="*/ 1979613 h 5467529"/>
                <a:gd name="connsiteX641" fmla="*/ 377072 w 2639504"/>
                <a:gd name="connsiteY641" fmla="*/ 2026747 h 5467529"/>
                <a:gd name="connsiteX642" fmla="*/ 329938 w 2639504"/>
                <a:gd name="connsiteY642" fmla="*/ 2073881 h 5467529"/>
                <a:gd name="connsiteX643" fmla="*/ 282804 w 2639504"/>
                <a:gd name="connsiteY643" fmla="*/ 2026747 h 5467529"/>
                <a:gd name="connsiteX644" fmla="*/ 329938 w 2639504"/>
                <a:gd name="connsiteY644" fmla="*/ 1979613 h 5467529"/>
                <a:gd name="connsiteX645" fmla="*/ 47134 w 2639504"/>
                <a:gd name="connsiteY645" fmla="*/ 1979613 h 5467529"/>
                <a:gd name="connsiteX646" fmla="*/ 94268 w 2639504"/>
                <a:gd name="connsiteY646" fmla="*/ 2026747 h 5467529"/>
                <a:gd name="connsiteX647" fmla="*/ 47134 w 2639504"/>
                <a:gd name="connsiteY647" fmla="*/ 2073881 h 5467529"/>
                <a:gd name="connsiteX648" fmla="*/ 0 w 2639504"/>
                <a:gd name="connsiteY648" fmla="*/ 2026747 h 5467529"/>
                <a:gd name="connsiteX649" fmla="*/ 47134 w 2639504"/>
                <a:gd name="connsiteY649" fmla="*/ 1979613 h 5467529"/>
                <a:gd name="connsiteX650" fmla="*/ 2592370 w 2639504"/>
                <a:gd name="connsiteY650" fmla="*/ 1696809 h 5467529"/>
                <a:gd name="connsiteX651" fmla="*/ 2639504 w 2639504"/>
                <a:gd name="connsiteY651" fmla="*/ 1743943 h 5467529"/>
                <a:gd name="connsiteX652" fmla="*/ 2592370 w 2639504"/>
                <a:gd name="connsiteY652" fmla="*/ 1791077 h 5467529"/>
                <a:gd name="connsiteX653" fmla="*/ 2545236 w 2639504"/>
                <a:gd name="connsiteY653" fmla="*/ 1743943 h 5467529"/>
                <a:gd name="connsiteX654" fmla="*/ 2592370 w 2639504"/>
                <a:gd name="connsiteY654" fmla="*/ 1696809 h 5467529"/>
                <a:gd name="connsiteX655" fmla="*/ 2309566 w 2639504"/>
                <a:gd name="connsiteY655" fmla="*/ 1696809 h 5467529"/>
                <a:gd name="connsiteX656" fmla="*/ 2356700 w 2639504"/>
                <a:gd name="connsiteY656" fmla="*/ 1743943 h 5467529"/>
                <a:gd name="connsiteX657" fmla="*/ 2309566 w 2639504"/>
                <a:gd name="connsiteY657" fmla="*/ 1791077 h 5467529"/>
                <a:gd name="connsiteX658" fmla="*/ 2262432 w 2639504"/>
                <a:gd name="connsiteY658" fmla="*/ 1743943 h 5467529"/>
                <a:gd name="connsiteX659" fmla="*/ 2309566 w 2639504"/>
                <a:gd name="connsiteY659" fmla="*/ 1696809 h 5467529"/>
                <a:gd name="connsiteX660" fmla="*/ 2026762 w 2639504"/>
                <a:gd name="connsiteY660" fmla="*/ 1696809 h 5467529"/>
                <a:gd name="connsiteX661" fmla="*/ 2073896 w 2639504"/>
                <a:gd name="connsiteY661" fmla="*/ 1743943 h 5467529"/>
                <a:gd name="connsiteX662" fmla="*/ 2026762 w 2639504"/>
                <a:gd name="connsiteY662" fmla="*/ 1791077 h 5467529"/>
                <a:gd name="connsiteX663" fmla="*/ 1979628 w 2639504"/>
                <a:gd name="connsiteY663" fmla="*/ 1743943 h 5467529"/>
                <a:gd name="connsiteX664" fmla="*/ 2026762 w 2639504"/>
                <a:gd name="connsiteY664" fmla="*/ 1696809 h 5467529"/>
                <a:gd name="connsiteX665" fmla="*/ 1743958 w 2639504"/>
                <a:gd name="connsiteY665" fmla="*/ 1696809 h 5467529"/>
                <a:gd name="connsiteX666" fmla="*/ 1791092 w 2639504"/>
                <a:gd name="connsiteY666" fmla="*/ 1743943 h 5467529"/>
                <a:gd name="connsiteX667" fmla="*/ 1743958 w 2639504"/>
                <a:gd name="connsiteY667" fmla="*/ 1791077 h 5467529"/>
                <a:gd name="connsiteX668" fmla="*/ 1696824 w 2639504"/>
                <a:gd name="connsiteY668" fmla="*/ 1743943 h 5467529"/>
                <a:gd name="connsiteX669" fmla="*/ 1743958 w 2639504"/>
                <a:gd name="connsiteY669" fmla="*/ 1696809 h 5467529"/>
                <a:gd name="connsiteX670" fmla="*/ 1461154 w 2639504"/>
                <a:gd name="connsiteY670" fmla="*/ 1696809 h 5467529"/>
                <a:gd name="connsiteX671" fmla="*/ 1508288 w 2639504"/>
                <a:gd name="connsiteY671" fmla="*/ 1743943 h 5467529"/>
                <a:gd name="connsiteX672" fmla="*/ 1461154 w 2639504"/>
                <a:gd name="connsiteY672" fmla="*/ 1791077 h 5467529"/>
                <a:gd name="connsiteX673" fmla="*/ 1414020 w 2639504"/>
                <a:gd name="connsiteY673" fmla="*/ 1743943 h 5467529"/>
                <a:gd name="connsiteX674" fmla="*/ 1461154 w 2639504"/>
                <a:gd name="connsiteY674" fmla="*/ 1696809 h 5467529"/>
                <a:gd name="connsiteX675" fmla="*/ 1178350 w 2639504"/>
                <a:gd name="connsiteY675" fmla="*/ 1696809 h 5467529"/>
                <a:gd name="connsiteX676" fmla="*/ 1225484 w 2639504"/>
                <a:gd name="connsiteY676" fmla="*/ 1743943 h 5467529"/>
                <a:gd name="connsiteX677" fmla="*/ 1178350 w 2639504"/>
                <a:gd name="connsiteY677" fmla="*/ 1791077 h 5467529"/>
                <a:gd name="connsiteX678" fmla="*/ 1131216 w 2639504"/>
                <a:gd name="connsiteY678" fmla="*/ 1743943 h 5467529"/>
                <a:gd name="connsiteX679" fmla="*/ 1178350 w 2639504"/>
                <a:gd name="connsiteY679" fmla="*/ 1696809 h 5467529"/>
                <a:gd name="connsiteX680" fmla="*/ 895546 w 2639504"/>
                <a:gd name="connsiteY680" fmla="*/ 1696809 h 5467529"/>
                <a:gd name="connsiteX681" fmla="*/ 942680 w 2639504"/>
                <a:gd name="connsiteY681" fmla="*/ 1743943 h 5467529"/>
                <a:gd name="connsiteX682" fmla="*/ 895546 w 2639504"/>
                <a:gd name="connsiteY682" fmla="*/ 1791077 h 5467529"/>
                <a:gd name="connsiteX683" fmla="*/ 848412 w 2639504"/>
                <a:gd name="connsiteY683" fmla="*/ 1743943 h 5467529"/>
                <a:gd name="connsiteX684" fmla="*/ 895546 w 2639504"/>
                <a:gd name="connsiteY684" fmla="*/ 1696809 h 5467529"/>
                <a:gd name="connsiteX685" fmla="*/ 612742 w 2639504"/>
                <a:gd name="connsiteY685" fmla="*/ 1696809 h 5467529"/>
                <a:gd name="connsiteX686" fmla="*/ 659876 w 2639504"/>
                <a:gd name="connsiteY686" fmla="*/ 1743943 h 5467529"/>
                <a:gd name="connsiteX687" fmla="*/ 612742 w 2639504"/>
                <a:gd name="connsiteY687" fmla="*/ 1791077 h 5467529"/>
                <a:gd name="connsiteX688" fmla="*/ 565608 w 2639504"/>
                <a:gd name="connsiteY688" fmla="*/ 1743943 h 5467529"/>
                <a:gd name="connsiteX689" fmla="*/ 612742 w 2639504"/>
                <a:gd name="connsiteY689" fmla="*/ 1696809 h 5467529"/>
                <a:gd name="connsiteX690" fmla="*/ 329938 w 2639504"/>
                <a:gd name="connsiteY690" fmla="*/ 1696809 h 5467529"/>
                <a:gd name="connsiteX691" fmla="*/ 377072 w 2639504"/>
                <a:gd name="connsiteY691" fmla="*/ 1743943 h 5467529"/>
                <a:gd name="connsiteX692" fmla="*/ 329938 w 2639504"/>
                <a:gd name="connsiteY692" fmla="*/ 1791077 h 5467529"/>
                <a:gd name="connsiteX693" fmla="*/ 282804 w 2639504"/>
                <a:gd name="connsiteY693" fmla="*/ 1743943 h 5467529"/>
                <a:gd name="connsiteX694" fmla="*/ 329938 w 2639504"/>
                <a:gd name="connsiteY694" fmla="*/ 1696809 h 5467529"/>
                <a:gd name="connsiteX695" fmla="*/ 47134 w 2639504"/>
                <a:gd name="connsiteY695" fmla="*/ 1696809 h 5467529"/>
                <a:gd name="connsiteX696" fmla="*/ 94268 w 2639504"/>
                <a:gd name="connsiteY696" fmla="*/ 1743943 h 5467529"/>
                <a:gd name="connsiteX697" fmla="*/ 47134 w 2639504"/>
                <a:gd name="connsiteY697" fmla="*/ 1791077 h 5467529"/>
                <a:gd name="connsiteX698" fmla="*/ 0 w 2639504"/>
                <a:gd name="connsiteY698" fmla="*/ 1743943 h 5467529"/>
                <a:gd name="connsiteX699" fmla="*/ 47134 w 2639504"/>
                <a:gd name="connsiteY699" fmla="*/ 1696809 h 5467529"/>
                <a:gd name="connsiteX700" fmla="*/ 2592370 w 2639504"/>
                <a:gd name="connsiteY700" fmla="*/ 1414005 h 5467529"/>
                <a:gd name="connsiteX701" fmla="*/ 2639504 w 2639504"/>
                <a:gd name="connsiteY701" fmla="*/ 1461139 h 5467529"/>
                <a:gd name="connsiteX702" fmla="*/ 2592370 w 2639504"/>
                <a:gd name="connsiteY702" fmla="*/ 1508273 h 5467529"/>
                <a:gd name="connsiteX703" fmla="*/ 2545236 w 2639504"/>
                <a:gd name="connsiteY703" fmla="*/ 1461139 h 5467529"/>
                <a:gd name="connsiteX704" fmla="*/ 2592370 w 2639504"/>
                <a:gd name="connsiteY704" fmla="*/ 1414005 h 5467529"/>
                <a:gd name="connsiteX705" fmla="*/ 2309566 w 2639504"/>
                <a:gd name="connsiteY705" fmla="*/ 1414005 h 5467529"/>
                <a:gd name="connsiteX706" fmla="*/ 2356700 w 2639504"/>
                <a:gd name="connsiteY706" fmla="*/ 1461139 h 5467529"/>
                <a:gd name="connsiteX707" fmla="*/ 2309566 w 2639504"/>
                <a:gd name="connsiteY707" fmla="*/ 1508273 h 5467529"/>
                <a:gd name="connsiteX708" fmla="*/ 2262432 w 2639504"/>
                <a:gd name="connsiteY708" fmla="*/ 1461139 h 5467529"/>
                <a:gd name="connsiteX709" fmla="*/ 2309566 w 2639504"/>
                <a:gd name="connsiteY709" fmla="*/ 1414005 h 5467529"/>
                <a:gd name="connsiteX710" fmla="*/ 2026762 w 2639504"/>
                <a:gd name="connsiteY710" fmla="*/ 1414005 h 5467529"/>
                <a:gd name="connsiteX711" fmla="*/ 2073896 w 2639504"/>
                <a:gd name="connsiteY711" fmla="*/ 1461139 h 5467529"/>
                <a:gd name="connsiteX712" fmla="*/ 2026762 w 2639504"/>
                <a:gd name="connsiteY712" fmla="*/ 1508273 h 5467529"/>
                <a:gd name="connsiteX713" fmla="*/ 1979628 w 2639504"/>
                <a:gd name="connsiteY713" fmla="*/ 1461139 h 5467529"/>
                <a:gd name="connsiteX714" fmla="*/ 2026762 w 2639504"/>
                <a:gd name="connsiteY714" fmla="*/ 1414005 h 5467529"/>
                <a:gd name="connsiteX715" fmla="*/ 1743958 w 2639504"/>
                <a:gd name="connsiteY715" fmla="*/ 1414005 h 5467529"/>
                <a:gd name="connsiteX716" fmla="*/ 1791092 w 2639504"/>
                <a:gd name="connsiteY716" fmla="*/ 1461139 h 5467529"/>
                <a:gd name="connsiteX717" fmla="*/ 1743958 w 2639504"/>
                <a:gd name="connsiteY717" fmla="*/ 1508273 h 5467529"/>
                <a:gd name="connsiteX718" fmla="*/ 1696824 w 2639504"/>
                <a:gd name="connsiteY718" fmla="*/ 1461139 h 5467529"/>
                <a:gd name="connsiteX719" fmla="*/ 1743958 w 2639504"/>
                <a:gd name="connsiteY719" fmla="*/ 1414005 h 5467529"/>
                <a:gd name="connsiteX720" fmla="*/ 1461154 w 2639504"/>
                <a:gd name="connsiteY720" fmla="*/ 1414005 h 5467529"/>
                <a:gd name="connsiteX721" fmla="*/ 1508288 w 2639504"/>
                <a:gd name="connsiteY721" fmla="*/ 1461139 h 5467529"/>
                <a:gd name="connsiteX722" fmla="*/ 1461154 w 2639504"/>
                <a:gd name="connsiteY722" fmla="*/ 1508273 h 5467529"/>
                <a:gd name="connsiteX723" fmla="*/ 1414020 w 2639504"/>
                <a:gd name="connsiteY723" fmla="*/ 1461139 h 5467529"/>
                <a:gd name="connsiteX724" fmla="*/ 1461154 w 2639504"/>
                <a:gd name="connsiteY724" fmla="*/ 1414005 h 5467529"/>
                <a:gd name="connsiteX725" fmla="*/ 1178350 w 2639504"/>
                <a:gd name="connsiteY725" fmla="*/ 1414005 h 5467529"/>
                <a:gd name="connsiteX726" fmla="*/ 1225484 w 2639504"/>
                <a:gd name="connsiteY726" fmla="*/ 1461139 h 5467529"/>
                <a:gd name="connsiteX727" fmla="*/ 1178350 w 2639504"/>
                <a:gd name="connsiteY727" fmla="*/ 1508273 h 5467529"/>
                <a:gd name="connsiteX728" fmla="*/ 1131216 w 2639504"/>
                <a:gd name="connsiteY728" fmla="*/ 1461139 h 5467529"/>
                <a:gd name="connsiteX729" fmla="*/ 1178350 w 2639504"/>
                <a:gd name="connsiteY729" fmla="*/ 1414005 h 5467529"/>
                <a:gd name="connsiteX730" fmla="*/ 895546 w 2639504"/>
                <a:gd name="connsiteY730" fmla="*/ 1414005 h 5467529"/>
                <a:gd name="connsiteX731" fmla="*/ 942680 w 2639504"/>
                <a:gd name="connsiteY731" fmla="*/ 1461139 h 5467529"/>
                <a:gd name="connsiteX732" fmla="*/ 895546 w 2639504"/>
                <a:gd name="connsiteY732" fmla="*/ 1508273 h 5467529"/>
                <a:gd name="connsiteX733" fmla="*/ 848412 w 2639504"/>
                <a:gd name="connsiteY733" fmla="*/ 1461139 h 5467529"/>
                <a:gd name="connsiteX734" fmla="*/ 895546 w 2639504"/>
                <a:gd name="connsiteY734" fmla="*/ 1414005 h 5467529"/>
                <a:gd name="connsiteX735" fmla="*/ 612742 w 2639504"/>
                <a:gd name="connsiteY735" fmla="*/ 1414005 h 5467529"/>
                <a:gd name="connsiteX736" fmla="*/ 659876 w 2639504"/>
                <a:gd name="connsiteY736" fmla="*/ 1461139 h 5467529"/>
                <a:gd name="connsiteX737" fmla="*/ 612742 w 2639504"/>
                <a:gd name="connsiteY737" fmla="*/ 1508273 h 5467529"/>
                <a:gd name="connsiteX738" fmla="*/ 565608 w 2639504"/>
                <a:gd name="connsiteY738" fmla="*/ 1461139 h 5467529"/>
                <a:gd name="connsiteX739" fmla="*/ 612742 w 2639504"/>
                <a:gd name="connsiteY739" fmla="*/ 1414005 h 5467529"/>
                <a:gd name="connsiteX740" fmla="*/ 329938 w 2639504"/>
                <a:gd name="connsiteY740" fmla="*/ 1414005 h 5467529"/>
                <a:gd name="connsiteX741" fmla="*/ 377072 w 2639504"/>
                <a:gd name="connsiteY741" fmla="*/ 1461139 h 5467529"/>
                <a:gd name="connsiteX742" fmla="*/ 329938 w 2639504"/>
                <a:gd name="connsiteY742" fmla="*/ 1508273 h 5467529"/>
                <a:gd name="connsiteX743" fmla="*/ 282804 w 2639504"/>
                <a:gd name="connsiteY743" fmla="*/ 1461139 h 5467529"/>
                <a:gd name="connsiteX744" fmla="*/ 329938 w 2639504"/>
                <a:gd name="connsiteY744" fmla="*/ 1414005 h 5467529"/>
                <a:gd name="connsiteX745" fmla="*/ 47134 w 2639504"/>
                <a:gd name="connsiteY745" fmla="*/ 1414005 h 5467529"/>
                <a:gd name="connsiteX746" fmla="*/ 94268 w 2639504"/>
                <a:gd name="connsiteY746" fmla="*/ 1461139 h 5467529"/>
                <a:gd name="connsiteX747" fmla="*/ 47134 w 2639504"/>
                <a:gd name="connsiteY747" fmla="*/ 1508273 h 5467529"/>
                <a:gd name="connsiteX748" fmla="*/ 0 w 2639504"/>
                <a:gd name="connsiteY748" fmla="*/ 1461139 h 5467529"/>
                <a:gd name="connsiteX749" fmla="*/ 47134 w 2639504"/>
                <a:gd name="connsiteY749" fmla="*/ 1414005 h 5467529"/>
                <a:gd name="connsiteX750" fmla="*/ 329938 w 2639504"/>
                <a:gd name="connsiteY750" fmla="*/ 1131216 h 5467529"/>
                <a:gd name="connsiteX751" fmla="*/ 377072 w 2639504"/>
                <a:gd name="connsiteY751" fmla="*/ 1178350 h 5467529"/>
                <a:gd name="connsiteX752" fmla="*/ 329938 w 2639504"/>
                <a:gd name="connsiteY752" fmla="*/ 1225484 h 5467529"/>
                <a:gd name="connsiteX753" fmla="*/ 282804 w 2639504"/>
                <a:gd name="connsiteY753" fmla="*/ 1178350 h 5467529"/>
                <a:gd name="connsiteX754" fmla="*/ 329938 w 2639504"/>
                <a:gd name="connsiteY754" fmla="*/ 1131216 h 5467529"/>
                <a:gd name="connsiteX755" fmla="*/ 47134 w 2639504"/>
                <a:gd name="connsiteY755" fmla="*/ 1131216 h 5467529"/>
                <a:gd name="connsiteX756" fmla="*/ 94268 w 2639504"/>
                <a:gd name="connsiteY756" fmla="*/ 1178350 h 5467529"/>
                <a:gd name="connsiteX757" fmla="*/ 47134 w 2639504"/>
                <a:gd name="connsiteY757" fmla="*/ 1225484 h 5467529"/>
                <a:gd name="connsiteX758" fmla="*/ 0 w 2639504"/>
                <a:gd name="connsiteY758" fmla="*/ 1178350 h 5467529"/>
                <a:gd name="connsiteX759" fmla="*/ 47134 w 2639504"/>
                <a:gd name="connsiteY759" fmla="*/ 1131216 h 5467529"/>
                <a:gd name="connsiteX760" fmla="*/ 1178350 w 2639504"/>
                <a:gd name="connsiteY760" fmla="*/ 1131215 h 5467529"/>
                <a:gd name="connsiteX761" fmla="*/ 1225484 w 2639504"/>
                <a:gd name="connsiteY761" fmla="*/ 1178350 h 5467529"/>
                <a:gd name="connsiteX762" fmla="*/ 1178350 w 2639504"/>
                <a:gd name="connsiteY762" fmla="*/ 1225484 h 5467529"/>
                <a:gd name="connsiteX763" fmla="*/ 1131216 w 2639504"/>
                <a:gd name="connsiteY763" fmla="*/ 1178350 h 5467529"/>
                <a:gd name="connsiteX764" fmla="*/ 1178350 w 2639504"/>
                <a:gd name="connsiteY764" fmla="*/ 1131215 h 5467529"/>
                <a:gd name="connsiteX765" fmla="*/ 895546 w 2639504"/>
                <a:gd name="connsiteY765" fmla="*/ 1131215 h 5467529"/>
                <a:gd name="connsiteX766" fmla="*/ 942680 w 2639504"/>
                <a:gd name="connsiteY766" fmla="*/ 1178350 h 5467529"/>
                <a:gd name="connsiteX767" fmla="*/ 895546 w 2639504"/>
                <a:gd name="connsiteY767" fmla="*/ 1225484 h 5467529"/>
                <a:gd name="connsiteX768" fmla="*/ 848412 w 2639504"/>
                <a:gd name="connsiteY768" fmla="*/ 1178350 h 5467529"/>
                <a:gd name="connsiteX769" fmla="*/ 895546 w 2639504"/>
                <a:gd name="connsiteY769" fmla="*/ 1131215 h 5467529"/>
                <a:gd name="connsiteX770" fmla="*/ 612742 w 2639504"/>
                <a:gd name="connsiteY770" fmla="*/ 1131215 h 5467529"/>
                <a:gd name="connsiteX771" fmla="*/ 659876 w 2639504"/>
                <a:gd name="connsiteY771" fmla="*/ 1178350 h 5467529"/>
                <a:gd name="connsiteX772" fmla="*/ 612742 w 2639504"/>
                <a:gd name="connsiteY772" fmla="*/ 1225484 h 5467529"/>
                <a:gd name="connsiteX773" fmla="*/ 565608 w 2639504"/>
                <a:gd name="connsiteY773" fmla="*/ 1178350 h 5467529"/>
                <a:gd name="connsiteX774" fmla="*/ 612742 w 2639504"/>
                <a:gd name="connsiteY774" fmla="*/ 1131215 h 5467529"/>
                <a:gd name="connsiteX775" fmla="*/ 1743958 w 2639504"/>
                <a:gd name="connsiteY775" fmla="*/ 1131215 h 5467529"/>
                <a:gd name="connsiteX776" fmla="*/ 1791092 w 2639504"/>
                <a:gd name="connsiteY776" fmla="*/ 1178349 h 5467529"/>
                <a:gd name="connsiteX777" fmla="*/ 1743958 w 2639504"/>
                <a:gd name="connsiteY777" fmla="*/ 1225484 h 5467529"/>
                <a:gd name="connsiteX778" fmla="*/ 1696824 w 2639504"/>
                <a:gd name="connsiteY778" fmla="*/ 1178349 h 5467529"/>
                <a:gd name="connsiteX779" fmla="*/ 1743958 w 2639504"/>
                <a:gd name="connsiteY779" fmla="*/ 1131215 h 5467529"/>
                <a:gd name="connsiteX780" fmla="*/ 1461154 w 2639504"/>
                <a:gd name="connsiteY780" fmla="*/ 1131215 h 5467529"/>
                <a:gd name="connsiteX781" fmla="*/ 1508288 w 2639504"/>
                <a:gd name="connsiteY781" fmla="*/ 1178349 h 5467529"/>
                <a:gd name="connsiteX782" fmla="*/ 1461154 w 2639504"/>
                <a:gd name="connsiteY782" fmla="*/ 1225484 h 5467529"/>
                <a:gd name="connsiteX783" fmla="*/ 1414020 w 2639504"/>
                <a:gd name="connsiteY783" fmla="*/ 1178349 h 5467529"/>
                <a:gd name="connsiteX784" fmla="*/ 1461154 w 2639504"/>
                <a:gd name="connsiteY784" fmla="*/ 1131215 h 5467529"/>
                <a:gd name="connsiteX785" fmla="*/ 2592370 w 2639504"/>
                <a:gd name="connsiteY785" fmla="*/ 1131215 h 5467529"/>
                <a:gd name="connsiteX786" fmla="*/ 2639504 w 2639504"/>
                <a:gd name="connsiteY786" fmla="*/ 1178349 h 5467529"/>
                <a:gd name="connsiteX787" fmla="*/ 2592370 w 2639504"/>
                <a:gd name="connsiteY787" fmla="*/ 1225484 h 5467529"/>
                <a:gd name="connsiteX788" fmla="*/ 2545236 w 2639504"/>
                <a:gd name="connsiteY788" fmla="*/ 1178349 h 5467529"/>
                <a:gd name="connsiteX789" fmla="*/ 2592370 w 2639504"/>
                <a:gd name="connsiteY789" fmla="*/ 1131215 h 5467529"/>
                <a:gd name="connsiteX790" fmla="*/ 2309566 w 2639504"/>
                <a:gd name="connsiteY790" fmla="*/ 1131215 h 5467529"/>
                <a:gd name="connsiteX791" fmla="*/ 2356700 w 2639504"/>
                <a:gd name="connsiteY791" fmla="*/ 1178349 h 5467529"/>
                <a:gd name="connsiteX792" fmla="*/ 2309566 w 2639504"/>
                <a:gd name="connsiteY792" fmla="*/ 1225484 h 5467529"/>
                <a:gd name="connsiteX793" fmla="*/ 2262432 w 2639504"/>
                <a:gd name="connsiteY793" fmla="*/ 1178349 h 5467529"/>
                <a:gd name="connsiteX794" fmla="*/ 2309566 w 2639504"/>
                <a:gd name="connsiteY794" fmla="*/ 1131215 h 5467529"/>
                <a:gd name="connsiteX795" fmla="*/ 2026762 w 2639504"/>
                <a:gd name="connsiteY795" fmla="*/ 1131215 h 5467529"/>
                <a:gd name="connsiteX796" fmla="*/ 2073896 w 2639504"/>
                <a:gd name="connsiteY796" fmla="*/ 1178349 h 5467529"/>
                <a:gd name="connsiteX797" fmla="*/ 2026762 w 2639504"/>
                <a:gd name="connsiteY797" fmla="*/ 1225484 h 5467529"/>
                <a:gd name="connsiteX798" fmla="*/ 1979628 w 2639504"/>
                <a:gd name="connsiteY798" fmla="*/ 1178349 h 5467529"/>
                <a:gd name="connsiteX799" fmla="*/ 2026762 w 2639504"/>
                <a:gd name="connsiteY799" fmla="*/ 1131215 h 5467529"/>
                <a:gd name="connsiteX800" fmla="*/ 329938 w 2639504"/>
                <a:gd name="connsiteY800" fmla="*/ 848410 h 5467529"/>
                <a:gd name="connsiteX801" fmla="*/ 377072 w 2639504"/>
                <a:gd name="connsiteY801" fmla="*/ 895545 h 5467529"/>
                <a:gd name="connsiteX802" fmla="*/ 329938 w 2639504"/>
                <a:gd name="connsiteY802" fmla="*/ 942679 h 5467529"/>
                <a:gd name="connsiteX803" fmla="*/ 282804 w 2639504"/>
                <a:gd name="connsiteY803" fmla="*/ 895545 h 5467529"/>
                <a:gd name="connsiteX804" fmla="*/ 329938 w 2639504"/>
                <a:gd name="connsiteY804" fmla="*/ 848410 h 5467529"/>
                <a:gd name="connsiteX805" fmla="*/ 47134 w 2639504"/>
                <a:gd name="connsiteY805" fmla="*/ 848410 h 5467529"/>
                <a:gd name="connsiteX806" fmla="*/ 94268 w 2639504"/>
                <a:gd name="connsiteY806" fmla="*/ 895545 h 5467529"/>
                <a:gd name="connsiteX807" fmla="*/ 47134 w 2639504"/>
                <a:gd name="connsiteY807" fmla="*/ 942679 h 5467529"/>
                <a:gd name="connsiteX808" fmla="*/ 0 w 2639504"/>
                <a:gd name="connsiteY808" fmla="*/ 895545 h 5467529"/>
                <a:gd name="connsiteX809" fmla="*/ 47134 w 2639504"/>
                <a:gd name="connsiteY809" fmla="*/ 848410 h 5467529"/>
                <a:gd name="connsiteX810" fmla="*/ 1178350 w 2639504"/>
                <a:gd name="connsiteY810" fmla="*/ 848410 h 5467529"/>
                <a:gd name="connsiteX811" fmla="*/ 1225484 w 2639504"/>
                <a:gd name="connsiteY811" fmla="*/ 895544 h 5467529"/>
                <a:gd name="connsiteX812" fmla="*/ 1178350 w 2639504"/>
                <a:gd name="connsiteY812" fmla="*/ 942679 h 5467529"/>
                <a:gd name="connsiteX813" fmla="*/ 1131216 w 2639504"/>
                <a:gd name="connsiteY813" fmla="*/ 895544 h 5467529"/>
                <a:gd name="connsiteX814" fmla="*/ 1178350 w 2639504"/>
                <a:gd name="connsiteY814" fmla="*/ 848410 h 5467529"/>
                <a:gd name="connsiteX815" fmla="*/ 895546 w 2639504"/>
                <a:gd name="connsiteY815" fmla="*/ 848410 h 5467529"/>
                <a:gd name="connsiteX816" fmla="*/ 942680 w 2639504"/>
                <a:gd name="connsiteY816" fmla="*/ 895544 h 5467529"/>
                <a:gd name="connsiteX817" fmla="*/ 895546 w 2639504"/>
                <a:gd name="connsiteY817" fmla="*/ 942679 h 5467529"/>
                <a:gd name="connsiteX818" fmla="*/ 848412 w 2639504"/>
                <a:gd name="connsiteY818" fmla="*/ 895544 h 5467529"/>
                <a:gd name="connsiteX819" fmla="*/ 895546 w 2639504"/>
                <a:gd name="connsiteY819" fmla="*/ 848410 h 5467529"/>
                <a:gd name="connsiteX820" fmla="*/ 612742 w 2639504"/>
                <a:gd name="connsiteY820" fmla="*/ 848410 h 5467529"/>
                <a:gd name="connsiteX821" fmla="*/ 659876 w 2639504"/>
                <a:gd name="connsiteY821" fmla="*/ 895545 h 5467529"/>
                <a:gd name="connsiteX822" fmla="*/ 612742 w 2639504"/>
                <a:gd name="connsiteY822" fmla="*/ 942679 h 5467529"/>
                <a:gd name="connsiteX823" fmla="*/ 565608 w 2639504"/>
                <a:gd name="connsiteY823" fmla="*/ 895545 h 5467529"/>
                <a:gd name="connsiteX824" fmla="*/ 612742 w 2639504"/>
                <a:gd name="connsiteY824" fmla="*/ 848410 h 5467529"/>
                <a:gd name="connsiteX825" fmla="*/ 2309566 w 2639504"/>
                <a:gd name="connsiteY825" fmla="*/ 848410 h 5467529"/>
                <a:gd name="connsiteX826" fmla="*/ 2356700 w 2639504"/>
                <a:gd name="connsiteY826" fmla="*/ 895544 h 5467529"/>
                <a:gd name="connsiteX827" fmla="*/ 2309566 w 2639504"/>
                <a:gd name="connsiteY827" fmla="*/ 942679 h 5467529"/>
                <a:gd name="connsiteX828" fmla="*/ 2262432 w 2639504"/>
                <a:gd name="connsiteY828" fmla="*/ 895544 h 5467529"/>
                <a:gd name="connsiteX829" fmla="*/ 2309566 w 2639504"/>
                <a:gd name="connsiteY829" fmla="*/ 848410 h 5467529"/>
                <a:gd name="connsiteX830" fmla="*/ 2026762 w 2639504"/>
                <a:gd name="connsiteY830" fmla="*/ 848410 h 5467529"/>
                <a:gd name="connsiteX831" fmla="*/ 2073896 w 2639504"/>
                <a:gd name="connsiteY831" fmla="*/ 895544 h 5467529"/>
                <a:gd name="connsiteX832" fmla="*/ 2026762 w 2639504"/>
                <a:gd name="connsiteY832" fmla="*/ 942679 h 5467529"/>
                <a:gd name="connsiteX833" fmla="*/ 1979628 w 2639504"/>
                <a:gd name="connsiteY833" fmla="*/ 895544 h 5467529"/>
                <a:gd name="connsiteX834" fmla="*/ 2026762 w 2639504"/>
                <a:gd name="connsiteY834" fmla="*/ 848410 h 5467529"/>
                <a:gd name="connsiteX835" fmla="*/ 1743958 w 2639504"/>
                <a:gd name="connsiteY835" fmla="*/ 848410 h 5467529"/>
                <a:gd name="connsiteX836" fmla="*/ 1791092 w 2639504"/>
                <a:gd name="connsiteY836" fmla="*/ 895544 h 5467529"/>
                <a:gd name="connsiteX837" fmla="*/ 1743958 w 2639504"/>
                <a:gd name="connsiteY837" fmla="*/ 942679 h 5467529"/>
                <a:gd name="connsiteX838" fmla="*/ 1696824 w 2639504"/>
                <a:gd name="connsiteY838" fmla="*/ 895544 h 5467529"/>
                <a:gd name="connsiteX839" fmla="*/ 1743958 w 2639504"/>
                <a:gd name="connsiteY839" fmla="*/ 848410 h 5467529"/>
                <a:gd name="connsiteX840" fmla="*/ 1461154 w 2639504"/>
                <a:gd name="connsiteY840" fmla="*/ 848410 h 5467529"/>
                <a:gd name="connsiteX841" fmla="*/ 1508288 w 2639504"/>
                <a:gd name="connsiteY841" fmla="*/ 895544 h 5467529"/>
                <a:gd name="connsiteX842" fmla="*/ 1461154 w 2639504"/>
                <a:gd name="connsiteY842" fmla="*/ 942679 h 5467529"/>
                <a:gd name="connsiteX843" fmla="*/ 1414020 w 2639504"/>
                <a:gd name="connsiteY843" fmla="*/ 895544 h 5467529"/>
                <a:gd name="connsiteX844" fmla="*/ 1461154 w 2639504"/>
                <a:gd name="connsiteY844" fmla="*/ 848410 h 5467529"/>
                <a:gd name="connsiteX845" fmla="*/ 2592370 w 2639504"/>
                <a:gd name="connsiteY845" fmla="*/ 848410 h 5467529"/>
                <a:gd name="connsiteX846" fmla="*/ 2639504 w 2639504"/>
                <a:gd name="connsiteY846" fmla="*/ 895544 h 5467529"/>
                <a:gd name="connsiteX847" fmla="*/ 2592370 w 2639504"/>
                <a:gd name="connsiteY847" fmla="*/ 942678 h 5467529"/>
                <a:gd name="connsiteX848" fmla="*/ 2545236 w 2639504"/>
                <a:gd name="connsiteY848" fmla="*/ 895544 h 5467529"/>
                <a:gd name="connsiteX849" fmla="*/ 2592370 w 2639504"/>
                <a:gd name="connsiteY849" fmla="*/ 848410 h 5467529"/>
                <a:gd name="connsiteX850" fmla="*/ 1461154 w 2639504"/>
                <a:gd name="connsiteY850" fmla="*/ 565607 h 5467529"/>
                <a:gd name="connsiteX851" fmla="*/ 1508288 w 2639504"/>
                <a:gd name="connsiteY851" fmla="*/ 612739 h 5467529"/>
                <a:gd name="connsiteX852" fmla="*/ 1461154 w 2639504"/>
                <a:gd name="connsiteY852" fmla="*/ 659873 h 5467529"/>
                <a:gd name="connsiteX853" fmla="*/ 1414020 w 2639504"/>
                <a:gd name="connsiteY853" fmla="*/ 612739 h 5467529"/>
                <a:gd name="connsiteX854" fmla="*/ 1461154 w 2639504"/>
                <a:gd name="connsiteY854" fmla="*/ 565607 h 5467529"/>
                <a:gd name="connsiteX855" fmla="*/ 1178350 w 2639504"/>
                <a:gd name="connsiteY855" fmla="*/ 565607 h 5467529"/>
                <a:gd name="connsiteX856" fmla="*/ 1225484 w 2639504"/>
                <a:gd name="connsiteY856" fmla="*/ 612739 h 5467529"/>
                <a:gd name="connsiteX857" fmla="*/ 1178350 w 2639504"/>
                <a:gd name="connsiteY857" fmla="*/ 659873 h 5467529"/>
                <a:gd name="connsiteX858" fmla="*/ 1131216 w 2639504"/>
                <a:gd name="connsiteY858" fmla="*/ 612739 h 5467529"/>
                <a:gd name="connsiteX859" fmla="*/ 1178350 w 2639504"/>
                <a:gd name="connsiteY859" fmla="*/ 565607 h 5467529"/>
                <a:gd name="connsiteX860" fmla="*/ 895546 w 2639504"/>
                <a:gd name="connsiteY860" fmla="*/ 565607 h 5467529"/>
                <a:gd name="connsiteX861" fmla="*/ 942680 w 2639504"/>
                <a:gd name="connsiteY861" fmla="*/ 612739 h 5467529"/>
                <a:gd name="connsiteX862" fmla="*/ 895546 w 2639504"/>
                <a:gd name="connsiteY862" fmla="*/ 659873 h 5467529"/>
                <a:gd name="connsiteX863" fmla="*/ 848412 w 2639504"/>
                <a:gd name="connsiteY863" fmla="*/ 612739 h 5467529"/>
                <a:gd name="connsiteX864" fmla="*/ 895546 w 2639504"/>
                <a:gd name="connsiteY864" fmla="*/ 565607 h 5467529"/>
                <a:gd name="connsiteX865" fmla="*/ 612742 w 2639504"/>
                <a:gd name="connsiteY865" fmla="*/ 565607 h 5467529"/>
                <a:gd name="connsiteX866" fmla="*/ 659876 w 2639504"/>
                <a:gd name="connsiteY866" fmla="*/ 612739 h 5467529"/>
                <a:gd name="connsiteX867" fmla="*/ 612742 w 2639504"/>
                <a:gd name="connsiteY867" fmla="*/ 659873 h 5467529"/>
                <a:gd name="connsiteX868" fmla="*/ 565608 w 2639504"/>
                <a:gd name="connsiteY868" fmla="*/ 612739 h 5467529"/>
                <a:gd name="connsiteX869" fmla="*/ 612742 w 2639504"/>
                <a:gd name="connsiteY869" fmla="*/ 565607 h 5467529"/>
                <a:gd name="connsiteX870" fmla="*/ 329938 w 2639504"/>
                <a:gd name="connsiteY870" fmla="*/ 565607 h 5467529"/>
                <a:gd name="connsiteX871" fmla="*/ 377072 w 2639504"/>
                <a:gd name="connsiteY871" fmla="*/ 612739 h 5467529"/>
                <a:gd name="connsiteX872" fmla="*/ 329938 w 2639504"/>
                <a:gd name="connsiteY872" fmla="*/ 659873 h 5467529"/>
                <a:gd name="connsiteX873" fmla="*/ 282804 w 2639504"/>
                <a:gd name="connsiteY873" fmla="*/ 612739 h 5467529"/>
                <a:gd name="connsiteX874" fmla="*/ 329938 w 2639504"/>
                <a:gd name="connsiteY874" fmla="*/ 565607 h 5467529"/>
                <a:gd name="connsiteX875" fmla="*/ 47134 w 2639504"/>
                <a:gd name="connsiteY875" fmla="*/ 565607 h 5467529"/>
                <a:gd name="connsiteX876" fmla="*/ 94268 w 2639504"/>
                <a:gd name="connsiteY876" fmla="*/ 612739 h 5467529"/>
                <a:gd name="connsiteX877" fmla="*/ 47134 w 2639504"/>
                <a:gd name="connsiteY877" fmla="*/ 659873 h 5467529"/>
                <a:gd name="connsiteX878" fmla="*/ 0 w 2639504"/>
                <a:gd name="connsiteY878" fmla="*/ 612739 h 5467529"/>
                <a:gd name="connsiteX879" fmla="*/ 47134 w 2639504"/>
                <a:gd name="connsiteY879" fmla="*/ 565607 h 5467529"/>
                <a:gd name="connsiteX880" fmla="*/ 2309566 w 2639504"/>
                <a:gd name="connsiteY880" fmla="*/ 565606 h 5467529"/>
                <a:gd name="connsiteX881" fmla="*/ 2356700 w 2639504"/>
                <a:gd name="connsiteY881" fmla="*/ 612739 h 5467529"/>
                <a:gd name="connsiteX882" fmla="*/ 2309566 w 2639504"/>
                <a:gd name="connsiteY882" fmla="*/ 659873 h 5467529"/>
                <a:gd name="connsiteX883" fmla="*/ 2262432 w 2639504"/>
                <a:gd name="connsiteY883" fmla="*/ 612739 h 5467529"/>
                <a:gd name="connsiteX884" fmla="*/ 2309566 w 2639504"/>
                <a:gd name="connsiteY884" fmla="*/ 565606 h 5467529"/>
                <a:gd name="connsiteX885" fmla="*/ 2026762 w 2639504"/>
                <a:gd name="connsiteY885" fmla="*/ 565606 h 5467529"/>
                <a:gd name="connsiteX886" fmla="*/ 2073896 w 2639504"/>
                <a:gd name="connsiteY886" fmla="*/ 612739 h 5467529"/>
                <a:gd name="connsiteX887" fmla="*/ 2026762 w 2639504"/>
                <a:gd name="connsiteY887" fmla="*/ 659873 h 5467529"/>
                <a:gd name="connsiteX888" fmla="*/ 1979628 w 2639504"/>
                <a:gd name="connsiteY888" fmla="*/ 612739 h 5467529"/>
                <a:gd name="connsiteX889" fmla="*/ 2026762 w 2639504"/>
                <a:gd name="connsiteY889" fmla="*/ 565606 h 5467529"/>
                <a:gd name="connsiteX890" fmla="*/ 1743958 w 2639504"/>
                <a:gd name="connsiteY890" fmla="*/ 565606 h 5467529"/>
                <a:gd name="connsiteX891" fmla="*/ 1791092 w 2639504"/>
                <a:gd name="connsiteY891" fmla="*/ 612739 h 5467529"/>
                <a:gd name="connsiteX892" fmla="*/ 1743958 w 2639504"/>
                <a:gd name="connsiteY892" fmla="*/ 659873 h 5467529"/>
                <a:gd name="connsiteX893" fmla="*/ 1696824 w 2639504"/>
                <a:gd name="connsiteY893" fmla="*/ 612739 h 5467529"/>
                <a:gd name="connsiteX894" fmla="*/ 1743958 w 2639504"/>
                <a:gd name="connsiteY894" fmla="*/ 565606 h 5467529"/>
                <a:gd name="connsiteX895" fmla="*/ 2592370 w 2639504"/>
                <a:gd name="connsiteY895" fmla="*/ 565605 h 5467529"/>
                <a:gd name="connsiteX896" fmla="*/ 2639504 w 2639504"/>
                <a:gd name="connsiteY896" fmla="*/ 612739 h 5467529"/>
                <a:gd name="connsiteX897" fmla="*/ 2592370 w 2639504"/>
                <a:gd name="connsiteY897" fmla="*/ 659873 h 5467529"/>
                <a:gd name="connsiteX898" fmla="*/ 2545236 w 2639504"/>
                <a:gd name="connsiteY898" fmla="*/ 612739 h 5467529"/>
                <a:gd name="connsiteX899" fmla="*/ 2592370 w 2639504"/>
                <a:gd name="connsiteY899" fmla="*/ 565605 h 5467529"/>
                <a:gd name="connsiteX900" fmla="*/ 2592370 w 2639504"/>
                <a:gd name="connsiteY900" fmla="*/ 282805 h 5467529"/>
                <a:gd name="connsiteX901" fmla="*/ 2639504 w 2639504"/>
                <a:gd name="connsiteY901" fmla="*/ 329934 h 5467529"/>
                <a:gd name="connsiteX902" fmla="*/ 2592370 w 2639504"/>
                <a:gd name="connsiteY902" fmla="*/ 377071 h 5467529"/>
                <a:gd name="connsiteX903" fmla="*/ 2545236 w 2639504"/>
                <a:gd name="connsiteY903" fmla="*/ 329934 h 5467529"/>
                <a:gd name="connsiteX904" fmla="*/ 2592370 w 2639504"/>
                <a:gd name="connsiteY904" fmla="*/ 282805 h 5467529"/>
                <a:gd name="connsiteX905" fmla="*/ 2309566 w 2639504"/>
                <a:gd name="connsiteY905" fmla="*/ 282805 h 5467529"/>
                <a:gd name="connsiteX906" fmla="*/ 2356700 w 2639504"/>
                <a:gd name="connsiteY906" fmla="*/ 329934 h 5467529"/>
                <a:gd name="connsiteX907" fmla="*/ 2309566 w 2639504"/>
                <a:gd name="connsiteY907" fmla="*/ 377071 h 5467529"/>
                <a:gd name="connsiteX908" fmla="*/ 2262432 w 2639504"/>
                <a:gd name="connsiteY908" fmla="*/ 329934 h 5467529"/>
                <a:gd name="connsiteX909" fmla="*/ 2309566 w 2639504"/>
                <a:gd name="connsiteY909" fmla="*/ 282805 h 5467529"/>
                <a:gd name="connsiteX910" fmla="*/ 2026762 w 2639504"/>
                <a:gd name="connsiteY910" fmla="*/ 282805 h 5467529"/>
                <a:gd name="connsiteX911" fmla="*/ 2073896 w 2639504"/>
                <a:gd name="connsiteY911" fmla="*/ 329934 h 5467529"/>
                <a:gd name="connsiteX912" fmla="*/ 2026762 w 2639504"/>
                <a:gd name="connsiteY912" fmla="*/ 377071 h 5467529"/>
                <a:gd name="connsiteX913" fmla="*/ 1979628 w 2639504"/>
                <a:gd name="connsiteY913" fmla="*/ 329934 h 5467529"/>
                <a:gd name="connsiteX914" fmla="*/ 2026762 w 2639504"/>
                <a:gd name="connsiteY914" fmla="*/ 282805 h 5467529"/>
                <a:gd name="connsiteX915" fmla="*/ 1743958 w 2639504"/>
                <a:gd name="connsiteY915" fmla="*/ 282805 h 5467529"/>
                <a:gd name="connsiteX916" fmla="*/ 1791092 w 2639504"/>
                <a:gd name="connsiteY916" fmla="*/ 329934 h 5467529"/>
                <a:gd name="connsiteX917" fmla="*/ 1743958 w 2639504"/>
                <a:gd name="connsiteY917" fmla="*/ 377072 h 5467529"/>
                <a:gd name="connsiteX918" fmla="*/ 1696824 w 2639504"/>
                <a:gd name="connsiteY918" fmla="*/ 329934 h 5467529"/>
                <a:gd name="connsiteX919" fmla="*/ 1743958 w 2639504"/>
                <a:gd name="connsiteY919" fmla="*/ 282805 h 5467529"/>
                <a:gd name="connsiteX920" fmla="*/ 1461154 w 2639504"/>
                <a:gd name="connsiteY920" fmla="*/ 282805 h 5467529"/>
                <a:gd name="connsiteX921" fmla="*/ 1508288 w 2639504"/>
                <a:gd name="connsiteY921" fmla="*/ 329934 h 5467529"/>
                <a:gd name="connsiteX922" fmla="*/ 1461154 w 2639504"/>
                <a:gd name="connsiteY922" fmla="*/ 377072 h 5467529"/>
                <a:gd name="connsiteX923" fmla="*/ 1414020 w 2639504"/>
                <a:gd name="connsiteY923" fmla="*/ 329934 h 5467529"/>
                <a:gd name="connsiteX924" fmla="*/ 1461154 w 2639504"/>
                <a:gd name="connsiteY924" fmla="*/ 282805 h 5467529"/>
                <a:gd name="connsiteX925" fmla="*/ 1178350 w 2639504"/>
                <a:gd name="connsiteY925" fmla="*/ 282805 h 5467529"/>
                <a:gd name="connsiteX926" fmla="*/ 1225484 w 2639504"/>
                <a:gd name="connsiteY926" fmla="*/ 329934 h 5467529"/>
                <a:gd name="connsiteX927" fmla="*/ 1178350 w 2639504"/>
                <a:gd name="connsiteY927" fmla="*/ 377072 h 5467529"/>
                <a:gd name="connsiteX928" fmla="*/ 1131216 w 2639504"/>
                <a:gd name="connsiteY928" fmla="*/ 329934 h 5467529"/>
                <a:gd name="connsiteX929" fmla="*/ 1178350 w 2639504"/>
                <a:gd name="connsiteY929" fmla="*/ 282805 h 5467529"/>
                <a:gd name="connsiteX930" fmla="*/ 895546 w 2639504"/>
                <a:gd name="connsiteY930" fmla="*/ 282805 h 5467529"/>
                <a:gd name="connsiteX931" fmla="*/ 942680 w 2639504"/>
                <a:gd name="connsiteY931" fmla="*/ 329934 h 5467529"/>
                <a:gd name="connsiteX932" fmla="*/ 895546 w 2639504"/>
                <a:gd name="connsiteY932" fmla="*/ 377072 h 5467529"/>
                <a:gd name="connsiteX933" fmla="*/ 848412 w 2639504"/>
                <a:gd name="connsiteY933" fmla="*/ 329934 h 5467529"/>
                <a:gd name="connsiteX934" fmla="*/ 895546 w 2639504"/>
                <a:gd name="connsiteY934" fmla="*/ 282805 h 5467529"/>
                <a:gd name="connsiteX935" fmla="*/ 612742 w 2639504"/>
                <a:gd name="connsiteY935" fmla="*/ 282805 h 5467529"/>
                <a:gd name="connsiteX936" fmla="*/ 659876 w 2639504"/>
                <a:gd name="connsiteY936" fmla="*/ 329934 h 5467529"/>
                <a:gd name="connsiteX937" fmla="*/ 612742 w 2639504"/>
                <a:gd name="connsiteY937" fmla="*/ 377072 h 5467529"/>
                <a:gd name="connsiteX938" fmla="*/ 565608 w 2639504"/>
                <a:gd name="connsiteY938" fmla="*/ 329934 h 5467529"/>
                <a:gd name="connsiteX939" fmla="*/ 612742 w 2639504"/>
                <a:gd name="connsiteY939" fmla="*/ 282805 h 5467529"/>
                <a:gd name="connsiteX940" fmla="*/ 329938 w 2639504"/>
                <a:gd name="connsiteY940" fmla="*/ 282805 h 5467529"/>
                <a:gd name="connsiteX941" fmla="*/ 377072 w 2639504"/>
                <a:gd name="connsiteY941" fmla="*/ 329934 h 5467529"/>
                <a:gd name="connsiteX942" fmla="*/ 329938 w 2639504"/>
                <a:gd name="connsiteY942" fmla="*/ 377072 h 5467529"/>
                <a:gd name="connsiteX943" fmla="*/ 282804 w 2639504"/>
                <a:gd name="connsiteY943" fmla="*/ 329934 h 5467529"/>
                <a:gd name="connsiteX944" fmla="*/ 329938 w 2639504"/>
                <a:gd name="connsiteY944" fmla="*/ 282805 h 5467529"/>
                <a:gd name="connsiteX945" fmla="*/ 47134 w 2639504"/>
                <a:gd name="connsiteY945" fmla="*/ 282805 h 5467529"/>
                <a:gd name="connsiteX946" fmla="*/ 94268 w 2639504"/>
                <a:gd name="connsiteY946" fmla="*/ 329934 h 5467529"/>
                <a:gd name="connsiteX947" fmla="*/ 47134 w 2639504"/>
                <a:gd name="connsiteY947" fmla="*/ 377072 h 5467529"/>
                <a:gd name="connsiteX948" fmla="*/ 0 w 2639504"/>
                <a:gd name="connsiteY948" fmla="*/ 329934 h 5467529"/>
                <a:gd name="connsiteX949" fmla="*/ 47134 w 2639504"/>
                <a:gd name="connsiteY949" fmla="*/ 282805 h 5467529"/>
                <a:gd name="connsiteX950" fmla="*/ 2592370 w 2639504"/>
                <a:gd name="connsiteY950" fmla="*/ 0 h 5467529"/>
                <a:gd name="connsiteX951" fmla="*/ 2639504 w 2639504"/>
                <a:gd name="connsiteY951" fmla="*/ 47133 h 5467529"/>
                <a:gd name="connsiteX952" fmla="*/ 2592370 w 2639504"/>
                <a:gd name="connsiteY952" fmla="*/ 94267 h 5467529"/>
                <a:gd name="connsiteX953" fmla="*/ 2545236 w 2639504"/>
                <a:gd name="connsiteY953" fmla="*/ 47133 h 5467529"/>
                <a:gd name="connsiteX954" fmla="*/ 2592370 w 2639504"/>
                <a:gd name="connsiteY954" fmla="*/ 0 h 5467529"/>
                <a:gd name="connsiteX955" fmla="*/ 2309566 w 2639504"/>
                <a:gd name="connsiteY955" fmla="*/ 0 h 5467529"/>
                <a:gd name="connsiteX956" fmla="*/ 2356700 w 2639504"/>
                <a:gd name="connsiteY956" fmla="*/ 47133 h 5467529"/>
                <a:gd name="connsiteX957" fmla="*/ 2309566 w 2639504"/>
                <a:gd name="connsiteY957" fmla="*/ 94267 h 5467529"/>
                <a:gd name="connsiteX958" fmla="*/ 2262432 w 2639504"/>
                <a:gd name="connsiteY958" fmla="*/ 47133 h 5467529"/>
                <a:gd name="connsiteX959" fmla="*/ 2309566 w 2639504"/>
                <a:gd name="connsiteY959" fmla="*/ 0 h 5467529"/>
                <a:gd name="connsiteX960" fmla="*/ 2026762 w 2639504"/>
                <a:gd name="connsiteY960" fmla="*/ 0 h 5467529"/>
                <a:gd name="connsiteX961" fmla="*/ 2073896 w 2639504"/>
                <a:gd name="connsiteY961" fmla="*/ 47133 h 5467529"/>
                <a:gd name="connsiteX962" fmla="*/ 2026762 w 2639504"/>
                <a:gd name="connsiteY962" fmla="*/ 94267 h 5467529"/>
                <a:gd name="connsiteX963" fmla="*/ 1979628 w 2639504"/>
                <a:gd name="connsiteY963" fmla="*/ 47133 h 5467529"/>
                <a:gd name="connsiteX964" fmla="*/ 2026762 w 2639504"/>
                <a:gd name="connsiteY964" fmla="*/ 0 h 5467529"/>
                <a:gd name="connsiteX965" fmla="*/ 1743958 w 2639504"/>
                <a:gd name="connsiteY965" fmla="*/ 0 h 5467529"/>
                <a:gd name="connsiteX966" fmla="*/ 1791092 w 2639504"/>
                <a:gd name="connsiteY966" fmla="*/ 47133 h 5467529"/>
                <a:gd name="connsiteX967" fmla="*/ 1743958 w 2639504"/>
                <a:gd name="connsiteY967" fmla="*/ 94267 h 5467529"/>
                <a:gd name="connsiteX968" fmla="*/ 1696824 w 2639504"/>
                <a:gd name="connsiteY968" fmla="*/ 47133 h 5467529"/>
                <a:gd name="connsiteX969" fmla="*/ 1743958 w 2639504"/>
                <a:gd name="connsiteY969" fmla="*/ 0 h 5467529"/>
                <a:gd name="connsiteX970" fmla="*/ 1461154 w 2639504"/>
                <a:gd name="connsiteY970" fmla="*/ 0 h 5467529"/>
                <a:gd name="connsiteX971" fmla="*/ 1508288 w 2639504"/>
                <a:gd name="connsiteY971" fmla="*/ 47133 h 5467529"/>
                <a:gd name="connsiteX972" fmla="*/ 1461154 w 2639504"/>
                <a:gd name="connsiteY972" fmla="*/ 94267 h 5467529"/>
                <a:gd name="connsiteX973" fmla="*/ 1414020 w 2639504"/>
                <a:gd name="connsiteY973" fmla="*/ 47133 h 5467529"/>
                <a:gd name="connsiteX974" fmla="*/ 1461154 w 2639504"/>
                <a:gd name="connsiteY974" fmla="*/ 0 h 5467529"/>
                <a:gd name="connsiteX975" fmla="*/ 1178350 w 2639504"/>
                <a:gd name="connsiteY975" fmla="*/ 0 h 5467529"/>
                <a:gd name="connsiteX976" fmla="*/ 1225484 w 2639504"/>
                <a:gd name="connsiteY976" fmla="*/ 47133 h 5467529"/>
                <a:gd name="connsiteX977" fmla="*/ 1178350 w 2639504"/>
                <a:gd name="connsiteY977" fmla="*/ 94267 h 5467529"/>
                <a:gd name="connsiteX978" fmla="*/ 1131216 w 2639504"/>
                <a:gd name="connsiteY978" fmla="*/ 47133 h 5467529"/>
                <a:gd name="connsiteX979" fmla="*/ 1178350 w 2639504"/>
                <a:gd name="connsiteY979" fmla="*/ 0 h 5467529"/>
                <a:gd name="connsiteX980" fmla="*/ 895546 w 2639504"/>
                <a:gd name="connsiteY980" fmla="*/ 0 h 5467529"/>
                <a:gd name="connsiteX981" fmla="*/ 942680 w 2639504"/>
                <a:gd name="connsiteY981" fmla="*/ 47133 h 5467529"/>
                <a:gd name="connsiteX982" fmla="*/ 895546 w 2639504"/>
                <a:gd name="connsiteY982" fmla="*/ 94267 h 5467529"/>
                <a:gd name="connsiteX983" fmla="*/ 848412 w 2639504"/>
                <a:gd name="connsiteY983" fmla="*/ 47133 h 5467529"/>
                <a:gd name="connsiteX984" fmla="*/ 895546 w 2639504"/>
                <a:gd name="connsiteY984" fmla="*/ 0 h 5467529"/>
                <a:gd name="connsiteX985" fmla="*/ 612742 w 2639504"/>
                <a:gd name="connsiteY985" fmla="*/ 0 h 5467529"/>
                <a:gd name="connsiteX986" fmla="*/ 659876 w 2639504"/>
                <a:gd name="connsiteY986" fmla="*/ 47133 h 5467529"/>
                <a:gd name="connsiteX987" fmla="*/ 612742 w 2639504"/>
                <a:gd name="connsiteY987" fmla="*/ 94267 h 5467529"/>
                <a:gd name="connsiteX988" fmla="*/ 565608 w 2639504"/>
                <a:gd name="connsiteY988" fmla="*/ 47133 h 5467529"/>
                <a:gd name="connsiteX989" fmla="*/ 612742 w 2639504"/>
                <a:gd name="connsiteY989" fmla="*/ 0 h 5467529"/>
                <a:gd name="connsiteX990" fmla="*/ 329938 w 2639504"/>
                <a:gd name="connsiteY990" fmla="*/ 0 h 5467529"/>
                <a:gd name="connsiteX991" fmla="*/ 377072 w 2639504"/>
                <a:gd name="connsiteY991" fmla="*/ 47133 h 5467529"/>
                <a:gd name="connsiteX992" fmla="*/ 329938 w 2639504"/>
                <a:gd name="connsiteY992" fmla="*/ 94268 h 5467529"/>
                <a:gd name="connsiteX993" fmla="*/ 282804 w 2639504"/>
                <a:gd name="connsiteY993" fmla="*/ 47133 h 5467529"/>
                <a:gd name="connsiteX994" fmla="*/ 329938 w 2639504"/>
                <a:gd name="connsiteY994" fmla="*/ 0 h 5467529"/>
                <a:gd name="connsiteX995" fmla="*/ 47134 w 2639504"/>
                <a:gd name="connsiteY995" fmla="*/ 0 h 5467529"/>
                <a:gd name="connsiteX996" fmla="*/ 94268 w 2639504"/>
                <a:gd name="connsiteY996" fmla="*/ 47133 h 5467529"/>
                <a:gd name="connsiteX997" fmla="*/ 47134 w 2639504"/>
                <a:gd name="connsiteY997" fmla="*/ 94268 h 5467529"/>
                <a:gd name="connsiteX998" fmla="*/ 0 w 2639504"/>
                <a:gd name="connsiteY998" fmla="*/ 47133 h 5467529"/>
                <a:gd name="connsiteX999" fmla="*/ 47134 w 2639504"/>
                <a:gd name="connsiteY999" fmla="*/ 0 h 546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</a:cxnLst>
              <a:rect l="l" t="t" r="r" b="b"/>
              <a:pathLst>
                <a:path w="2639504" h="5467529">
                  <a:moveTo>
                    <a:pt x="2592370" y="5373261"/>
                  </a:moveTo>
                  <a:cubicBezTo>
                    <a:pt x="2618401" y="5373261"/>
                    <a:pt x="2639504" y="5394364"/>
                    <a:pt x="2639504" y="5420395"/>
                  </a:cubicBezTo>
                  <a:cubicBezTo>
                    <a:pt x="2639504" y="5446426"/>
                    <a:pt x="2618401" y="5467529"/>
                    <a:pt x="2592370" y="5467529"/>
                  </a:cubicBezTo>
                  <a:cubicBezTo>
                    <a:pt x="2566339" y="5467529"/>
                    <a:pt x="2545236" y="5446426"/>
                    <a:pt x="2545236" y="5420395"/>
                  </a:cubicBezTo>
                  <a:cubicBezTo>
                    <a:pt x="2545236" y="5394364"/>
                    <a:pt x="2566339" y="5373261"/>
                    <a:pt x="2592370" y="5373261"/>
                  </a:cubicBezTo>
                  <a:close/>
                  <a:moveTo>
                    <a:pt x="2309566" y="5373261"/>
                  </a:moveTo>
                  <a:cubicBezTo>
                    <a:pt x="2335597" y="5373261"/>
                    <a:pt x="2356700" y="5394364"/>
                    <a:pt x="2356700" y="5420395"/>
                  </a:cubicBezTo>
                  <a:cubicBezTo>
                    <a:pt x="2356700" y="5446426"/>
                    <a:pt x="2335597" y="5467529"/>
                    <a:pt x="2309566" y="5467529"/>
                  </a:cubicBezTo>
                  <a:cubicBezTo>
                    <a:pt x="2283535" y="5467529"/>
                    <a:pt x="2262432" y="5446426"/>
                    <a:pt x="2262432" y="5420395"/>
                  </a:cubicBezTo>
                  <a:cubicBezTo>
                    <a:pt x="2262432" y="5394364"/>
                    <a:pt x="2283535" y="5373261"/>
                    <a:pt x="2309566" y="5373261"/>
                  </a:cubicBezTo>
                  <a:close/>
                  <a:moveTo>
                    <a:pt x="2026762" y="5373261"/>
                  </a:moveTo>
                  <a:cubicBezTo>
                    <a:pt x="2052793" y="5373261"/>
                    <a:pt x="2073896" y="5394364"/>
                    <a:pt x="2073896" y="5420395"/>
                  </a:cubicBezTo>
                  <a:cubicBezTo>
                    <a:pt x="2073896" y="5446426"/>
                    <a:pt x="2052793" y="5467529"/>
                    <a:pt x="2026762" y="5467529"/>
                  </a:cubicBezTo>
                  <a:cubicBezTo>
                    <a:pt x="2000731" y="5467529"/>
                    <a:pt x="1979628" y="5446426"/>
                    <a:pt x="1979628" y="5420395"/>
                  </a:cubicBezTo>
                  <a:cubicBezTo>
                    <a:pt x="1979628" y="5394364"/>
                    <a:pt x="2000731" y="5373261"/>
                    <a:pt x="2026762" y="5373261"/>
                  </a:cubicBezTo>
                  <a:close/>
                  <a:moveTo>
                    <a:pt x="1743958" y="5373261"/>
                  </a:moveTo>
                  <a:cubicBezTo>
                    <a:pt x="1769989" y="5373261"/>
                    <a:pt x="1791092" y="5394364"/>
                    <a:pt x="1791092" y="5420395"/>
                  </a:cubicBezTo>
                  <a:cubicBezTo>
                    <a:pt x="1791092" y="5446426"/>
                    <a:pt x="1769989" y="5467529"/>
                    <a:pt x="1743958" y="5467529"/>
                  </a:cubicBezTo>
                  <a:cubicBezTo>
                    <a:pt x="1717927" y="5467529"/>
                    <a:pt x="1696824" y="5446426"/>
                    <a:pt x="1696824" y="5420395"/>
                  </a:cubicBezTo>
                  <a:cubicBezTo>
                    <a:pt x="1696824" y="5394364"/>
                    <a:pt x="1717927" y="5373261"/>
                    <a:pt x="1743958" y="5373261"/>
                  </a:cubicBezTo>
                  <a:close/>
                  <a:moveTo>
                    <a:pt x="1461154" y="5373261"/>
                  </a:moveTo>
                  <a:cubicBezTo>
                    <a:pt x="1487185" y="5373261"/>
                    <a:pt x="1508288" y="5394364"/>
                    <a:pt x="1508288" y="5420395"/>
                  </a:cubicBezTo>
                  <a:cubicBezTo>
                    <a:pt x="1508288" y="5446426"/>
                    <a:pt x="1487185" y="5467529"/>
                    <a:pt x="1461154" y="5467529"/>
                  </a:cubicBezTo>
                  <a:cubicBezTo>
                    <a:pt x="1435123" y="5467529"/>
                    <a:pt x="1414020" y="5446426"/>
                    <a:pt x="1414020" y="5420395"/>
                  </a:cubicBezTo>
                  <a:cubicBezTo>
                    <a:pt x="1414020" y="5394364"/>
                    <a:pt x="1435123" y="5373261"/>
                    <a:pt x="1461154" y="5373261"/>
                  </a:cubicBezTo>
                  <a:close/>
                  <a:moveTo>
                    <a:pt x="1178350" y="5373261"/>
                  </a:moveTo>
                  <a:cubicBezTo>
                    <a:pt x="1204381" y="5373261"/>
                    <a:pt x="1225484" y="5394364"/>
                    <a:pt x="1225484" y="5420395"/>
                  </a:cubicBezTo>
                  <a:cubicBezTo>
                    <a:pt x="1225484" y="5446426"/>
                    <a:pt x="1204381" y="5467529"/>
                    <a:pt x="1178350" y="5467529"/>
                  </a:cubicBezTo>
                  <a:cubicBezTo>
                    <a:pt x="1152319" y="5467529"/>
                    <a:pt x="1131216" y="5446426"/>
                    <a:pt x="1131216" y="5420395"/>
                  </a:cubicBezTo>
                  <a:cubicBezTo>
                    <a:pt x="1131216" y="5394364"/>
                    <a:pt x="1152319" y="5373261"/>
                    <a:pt x="1178350" y="5373261"/>
                  </a:cubicBezTo>
                  <a:close/>
                  <a:moveTo>
                    <a:pt x="895546" y="5373261"/>
                  </a:moveTo>
                  <a:cubicBezTo>
                    <a:pt x="921577" y="5373261"/>
                    <a:pt x="942680" y="5394364"/>
                    <a:pt x="942680" y="5420395"/>
                  </a:cubicBezTo>
                  <a:cubicBezTo>
                    <a:pt x="942680" y="5446426"/>
                    <a:pt x="921577" y="5467529"/>
                    <a:pt x="895546" y="5467529"/>
                  </a:cubicBezTo>
                  <a:cubicBezTo>
                    <a:pt x="869515" y="5467529"/>
                    <a:pt x="848412" y="5446426"/>
                    <a:pt x="848412" y="5420395"/>
                  </a:cubicBezTo>
                  <a:cubicBezTo>
                    <a:pt x="848412" y="5394364"/>
                    <a:pt x="869515" y="5373261"/>
                    <a:pt x="895546" y="5373261"/>
                  </a:cubicBezTo>
                  <a:close/>
                  <a:moveTo>
                    <a:pt x="612742" y="5373261"/>
                  </a:moveTo>
                  <a:cubicBezTo>
                    <a:pt x="638773" y="5373261"/>
                    <a:pt x="659876" y="5394364"/>
                    <a:pt x="659876" y="5420395"/>
                  </a:cubicBezTo>
                  <a:cubicBezTo>
                    <a:pt x="659876" y="5446426"/>
                    <a:pt x="638773" y="5467529"/>
                    <a:pt x="612742" y="5467529"/>
                  </a:cubicBezTo>
                  <a:cubicBezTo>
                    <a:pt x="586711" y="5467529"/>
                    <a:pt x="565608" y="5446426"/>
                    <a:pt x="565608" y="5420395"/>
                  </a:cubicBezTo>
                  <a:cubicBezTo>
                    <a:pt x="565608" y="5394364"/>
                    <a:pt x="586711" y="5373261"/>
                    <a:pt x="612742" y="5373261"/>
                  </a:cubicBezTo>
                  <a:close/>
                  <a:moveTo>
                    <a:pt x="329938" y="5373261"/>
                  </a:moveTo>
                  <a:cubicBezTo>
                    <a:pt x="355969" y="5373261"/>
                    <a:pt x="377072" y="5394364"/>
                    <a:pt x="377072" y="5420395"/>
                  </a:cubicBezTo>
                  <a:cubicBezTo>
                    <a:pt x="377072" y="5446426"/>
                    <a:pt x="355969" y="5467529"/>
                    <a:pt x="329938" y="5467529"/>
                  </a:cubicBezTo>
                  <a:cubicBezTo>
                    <a:pt x="303907" y="5467529"/>
                    <a:pt x="282804" y="5446426"/>
                    <a:pt x="282804" y="5420395"/>
                  </a:cubicBezTo>
                  <a:cubicBezTo>
                    <a:pt x="282804" y="5394364"/>
                    <a:pt x="303907" y="5373261"/>
                    <a:pt x="329938" y="5373261"/>
                  </a:cubicBezTo>
                  <a:close/>
                  <a:moveTo>
                    <a:pt x="47134" y="5373261"/>
                  </a:moveTo>
                  <a:cubicBezTo>
                    <a:pt x="73165" y="5373261"/>
                    <a:pt x="94268" y="5394364"/>
                    <a:pt x="94268" y="5420395"/>
                  </a:cubicBezTo>
                  <a:cubicBezTo>
                    <a:pt x="94268" y="5446426"/>
                    <a:pt x="73165" y="5467529"/>
                    <a:pt x="47134" y="5467529"/>
                  </a:cubicBezTo>
                  <a:cubicBezTo>
                    <a:pt x="21103" y="5467529"/>
                    <a:pt x="0" y="5446426"/>
                    <a:pt x="0" y="5420395"/>
                  </a:cubicBezTo>
                  <a:cubicBezTo>
                    <a:pt x="0" y="5394364"/>
                    <a:pt x="21103" y="5373261"/>
                    <a:pt x="47134" y="5373261"/>
                  </a:cubicBezTo>
                  <a:close/>
                  <a:moveTo>
                    <a:pt x="2592370" y="5090457"/>
                  </a:moveTo>
                  <a:cubicBezTo>
                    <a:pt x="2618401" y="5090457"/>
                    <a:pt x="2639504" y="5111560"/>
                    <a:pt x="2639504" y="5137591"/>
                  </a:cubicBezTo>
                  <a:cubicBezTo>
                    <a:pt x="2639504" y="5163622"/>
                    <a:pt x="2618401" y="5184725"/>
                    <a:pt x="2592370" y="5184725"/>
                  </a:cubicBezTo>
                  <a:cubicBezTo>
                    <a:pt x="2566339" y="5184725"/>
                    <a:pt x="2545236" y="5163622"/>
                    <a:pt x="2545236" y="5137591"/>
                  </a:cubicBezTo>
                  <a:cubicBezTo>
                    <a:pt x="2545236" y="5111560"/>
                    <a:pt x="2566339" y="5090457"/>
                    <a:pt x="2592370" y="5090457"/>
                  </a:cubicBezTo>
                  <a:close/>
                  <a:moveTo>
                    <a:pt x="2309566" y="5090457"/>
                  </a:moveTo>
                  <a:cubicBezTo>
                    <a:pt x="2335597" y="5090457"/>
                    <a:pt x="2356700" y="5111560"/>
                    <a:pt x="2356700" y="5137591"/>
                  </a:cubicBezTo>
                  <a:cubicBezTo>
                    <a:pt x="2356700" y="5163622"/>
                    <a:pt x="2335597" y="5184725"/>
                    <a:pt x="2309566" y="5184725"/>
                  </a:cubicBezTo>
                  <a:cubicBezTo>
                    <a:pt x="2283535" y="5184725"/>
                    <a:pt x="2262432" y="5163622"/>
                    <a:pt x="2262432" y="5137591"/>
                  </a:cubicBezTo>
                  <a:cubicBezTo>
                    <a:pt x="2262432" y="5111560"/>
                    <a:pt x="2283535" y="5090457"/>
                    <a:pt x="2309566" y="5090457"/>
                  </a:cubicBezTo>
                  <a:close/>
                  <a:moveTo>
                    <a:pt x="2026762" y="5090457"/>
                  </a:moveTo>
                  <a:cubicBezTo>
                    <a:pt x="2052793" y="5090457"/>
                    <a:pt x="2073896" y="5111560"/>
                    <a:pt x="2073896" y="5137591"/>
                  </a:cubicBezTo>
                  <a:cubicBezTo>
                    <a:pt x="2073896" y="5163622"/>
                    <a:pt x="2052793" y="5184725"/>
                    <a:pt x="2026762" y="5184725"/>
                  </a:cubicBezTo>
                  <a:cubicBezTo>
                    <a:pt x="2000731" y="5184725"/>
                    <a:pt x="1979628" y="5163622"/>
                    <a:pt x="1979628" y="5137591"/>
                  </a:cubicBezTo>
                  <a:cubicBezTo>
                    <a:pt x="1979628" y="5111560"/>
                    <a:pt x="2000731" y="5090457"/>
                    <a:pt x="2026762" y="5090457"/>
                  </a:cubicBezTo>
                  <a:close/>
                  <a:moveTo>
                    <a:pt x="1743958" y="5090457"/>
                  </a:moveTo>
                  <a:cubicBezTo>
                    <a:pt x="1769989" y="5090457"/>
                    <a:pt x="1791092" y="5111560"/>
                    <a:pt x="1791092" y="5137591"/>
                  </a:cubicBezTo>
                  <a:cubicBezTo>
                    <a:pt x="1791092" y="5163622"/>
                    <a:pt x="1769989" y="5184725"/>
                    <a:pt x="1743958" y="5184725"/>
                  </a:cubicBezTo>
                  <a:cubicBezTo>
                    <a:pt x="1717927" y="5184725"/>
                    <a:pt x="1696824" y="5163622"/>
                    <a:pt x="1696824" y="5137591"/>
                  </a:cubicBezTo>
                  <a:cubicBezTo>
                    <a:pt x="1696824" y="5111560"/>
                    <a:pt x="1717927" y="5090457"/>
                    <a:pt x="1743958" y="5090457"/>
                  </a:cubicBezTo>
                  <a:close/>
                  <a:moveTo>
                    <a:pt x="1461154" y="5090457"/>
                  </a:moveTo>
                  <a:cubicBezTo>
                    <a:pt x="1487185" y="5090457"/>
                    <a:pt x="1508288" y="5111560"/>
                    <a:pt x="1508288" y="5137591"/>
                  </a:cubicBezTo>
                  <a:cubicBezTo>
                    <a:pt x="1508288" y="5163622"/>
                    <a:pt x="1487185" y="5184725"/>
                    <a:pt x="1461154" y="5184725"/>
                  </a:cubicBezTo>
                  <a:cubicBezTo>
                    <a:pt x="1435123" y="5184725"/>
                    <a:pt x="1414020" y="5163622"/>
                    <a:pt x="1414020" y="5137591"/>
                  </a:cubicBezTo>
                  <a:cubicBezTo>
                    <a:pt x="1414020" y="5111560"/>
                    <a:pt x="1435123" y="5090457"/>
                    <a:pt x="1461154" y="5090457"/>
                  </a:cubicBezTo>
                  <a:close/>
                  <a:moveTo>
                    <a:pt x="1178350" y="5090457"/>
                  </a:moveTo>
                  <a:cubicBezTo>
                    <a:pt x="1204381" y="5090457"/>
                    <a:pt x="1225484" y="5111560"/>
                    <a:pt x="1225484" y="5137591"/>
                  </a:cubicBezTo>
                  <a:cubicBezTo>
                    <a:pt x="1225484" y="5163622"/>
                    <a:pt x="1204381" y="5184725"/>
                    <a:pt x="1178350" y="5184725"/>
                  </a:cubicBezTo>
                  <a:cubicBezTo>
                    <a:pt x="1152319" y="5184725"/>
                    <a:pt x="1131216" y="5163622"/>
                    <a:pt x="1131216" y="5137591"/>
                  </a:cubicBezTo>
                  <a:cubicBezTo>
                    <a:pt x="1131216" y="5111560"/>
                    <a:pt x="1152319" y="5090457"/>
                    <a:pt x="1178350" y="5090457"/>
                  </a:cubicBezTo>
                  <a:close/>
                  <a:moveTo>
                    <a:pt x="895546" y="5090457"/>
                  </a:moveTo>
                  <a:cubicBezTo>
                    <a:pt x="921577" y="5090457"/>
                    <a:pt x="942680" y="5111560"/>
                    <a:pt x="942680" y="5137591"/>
                  </a:cubicBezTo>
                  <a:cubicBezTo>
                    <a:pt x="942680" y="5163622"/>
                    <a:pt x="921577" y="5184725"/>
                    <a:pt x="895546" y="5184725"/>
                  </a:cubicBezTo>
                  <a:cubicBezTo>
                    <a:pt x="869515" y="5184725"/>
                    <a:pt x="848412" y="5163622"/>
                    <a:pt x="848412" y="5137591"/>
                  </a:cubicBezTo>
                  <a:cubicBezTo>
                    <a:pt x="848412" y="5111560"/>
                    <a:pt x="869515" y="5090457"/>
                    <a:pt x="895546" y="5090457"/>
                  </a:cubicBezTo>
                  <a:close/>
                  <a:moveTo>
                    <a:pt x="612742" y="5090457"/>
                  </a:moveTo>
                  <a:cubicBezTo>
                    <a:pt x="638773" y="5090457"/>
                    <a:pt x="659876" y="5111560"/>
                    <a:pt x="659876" y="5137591"/>
                  </a:cubicBezTo>
                  <a:cubicBezTo>
                    <a:pt x="659876" y="5163622"/>
                    <a:pt x="638773" y="5184725"/>
                    <a:pt x="612742" y="5184725"/>
                  </a:cubicBezTo>
                  <a:cubicBezTo>
                    <a:pt x="586711" y="5184725"/>
                    <a:pt x="565608" y="5163622"/>
                    <a:pt x="565608" y="5137591"/>
                  </a:cubicBezTo>
                  <a:cubicBezTo>
                    <a:pt x="565608" y="5111560"/>
                    <a:pt x="586711" y="5090457"/>
                    <a:pt x="612742" y="5090457"/>
                  </a:cubicBezTo>
                  <a:close/>
                  <a:moveTo>
                    <a:pt x="329938" y="5090457"/>
                  </a:moveTo>
                  <a:cubicBezTo>
                    <a:pt x="355969" y="5090457"/>
                    <a:pt x="377072" y="5111560"/>
                    <a:pt x="377072" y="5137591"/>
                  </a:cubicBezTo>
                  <a:cubicBezTo>
                    <a:pt x="377072" y="5163622"/>
                    <a:pt x="355969" y="5184725"/>
                    <a:pt x="329938" y="5184725"/>
                  </a:cubicBezTo>
                  <a:cubicBezTo>
                    <a:pt x="303907" y="5184725"/>
                    <a:pt x="282804" y="5163622"/>
                    <a:pt x="282804" y="5137591"/>
                  </a:cubicBezTo>
                  <a:cubicBezTo>
                    <a:pt x="282804" y="5111560"/>
                    <a:pt x="303907" y="5090457"/>
                    <a:pt x="329938" y="5090457"/>
                  </a:cubicBezTo>
                  <a:close/>
                  <a:moveTo>
                    <a:pt x="47134" y="5090457"/>
                  </a:moveTo>
                  <a:cubicBezTo>
                    <a:pt x="73165" y="5090457"/>
                    <a:pt x="94268" y="5111560"/>
                    <a:pt x="94268" y="5137591"/>
                  </a:cubicBezTo>
                  <a:cubicBezTo>
                    <a:pt x="94268" y="5163622"/>
                    <a:pt x="73165" y="5184725"/>
                    <a:pt x="47134" y="5184725"/>
                  </a:cubicBezTo>
                  <a:cubicBezTo>
                    <a:pt x="21103" y="5184725"/>
                    <a:pt x="0" y="5163622"/>
                    <a:pt x="0" y="5137591"/>
                  </a:cubicBezTo>
                  <a:cubicBezTo>
                    <a:pt x="0" y="5111560"/>
                    <a:pt x="21103" y="5090457"/>
                    <a:pt x="47134" y="5090457"/>
                  </a:cubicBezTo>
                  <a:close/>
                  <a:moveTo>
                    <a:pt x="2592370" y="4807653"/>
                  </a:moveTo>
                  <a:cubicBezTo>
                    <a:pt x="2618401" y="4807653"/>
                    <a:pt x="2639504" y="4828756"/>
                    <a:pt x="2639504" y="4854787"/>
                  </a:cubicBezTo>
                  <a:cubicBezTo>
                    <a:pt x="2639504" y="4880818"/>
                    <a:pt x="2618401" y="4901921"/>
                    <a:pt x="2592370" y="4901921"/>
                  </a:cubicBezTo>
                  <a:cubicBezTo>
                    <a:pt x="2566339" y="4901921"/>
                    <a:pt x="2545236" y="4880818"/>
                    <a:pt x="2545236" y="4854787"/>
                  </a:cubicBezTo>
                  <a:cubicBezTo>
                    <a:pt x="2545236" y="4828756"/>
                    <a:pt x="2566339" y="4807653"/>
                    <a:pt x="2592370" y="4807653"/>
                  </a:cubicBezTo>
                  <a:close/>
                  <a:moveTo>
                    <a:pt x="2309566" y="4807653"/>
                  </a:moveTo>
                  <a:cubicBezTo>
                    <a:pt x="2335597" y="4807653"/>
                    <a:pt x="2356700" y="4828756"/>
                    <a:pt x="2356700" y="4854787"/>
                  </a:cubicBezTo>
                  <a:cubicBezTo>
                    <a:pt x="2356700" y="4880818"/>
                    <a:pt x="2335597" y="4901921"/>
                    <a:pt x="2309566" y="4901921"/>
                  </a:cubicBezTo>
                  <a:cubicBezTo>
                    <a:pt x="2283535" y="4901921"/>
                    <a:pt x="2262432" y="4880818"/>
                    <a:pt x="2262432" y="4854787"/>
                  </a:cubicBezTo>
                  <a:cubicBezTo>
                    <a:pt x="2262432" y="4828756"/>
                    <a:pt x="2283535" y="4807653"/>
                    <a:pt x="2309566" y="4807653"/>
                  </a:cubicBezTo>
                  <a:close/>
                  <a:moveTo>
                    <a:pt x="2026762" y="4807653"/>
                  </a:moveTo>
                  <a:cubicBezTo>
                    <a:pt x="2052793" y="4807653"/>
                    <a:pt x="2073896" y="4828756"/>
                    <a:pt x="2073896" y="4854787"/>
                  </a:cubicBezTo>
                  <a:cubicBezTo>
                    <a:pt x="2073896" y="4880818"/>
                    <a:pt x="2052793" y="4901921"/>
                    <a:pt x="2026762" y="4901921"/>
                  </a:cubicBezTo>
                  <a:cubicBezTo>
                    <a:pt x="2000731" y="4901921"/>
                    <a:pt x="1979628" y="4880818"/>
                    <a:pt x="1979628" y="4854787"/>
                  </a:cubicBezTo>
                  <a:cubicBezTo>
                    <a:pt x="1979628" y="4828756"/>
                    <a:pt x="2000731" y="4807653"/>
                    <a:pt x="2026762" y="4807653"/>
                  </a:cubicBezTo>
                  <a:close/>
                  <a:moveTo>
                    <a:pt x="1743958" y="4807653"/>
                  </a:moveTo>
                  <a:cubicBezTo>
                    <a:pt x="1769989" y="4807653"/>
                    <a:pt x="1791092" y="4828756"/>
                    <a:pt x="1791092" y="4854787"/>
                  </a:cubicBezTo>
                  <a:cubicBezTo>
                    <a:pt x="1791092" y="4880818"/>
                    <a:pt x="1769989" y="4901921"/>
                    <a:pt x="1743958" y="4901921"/>
                  </a:cubicBezTo>
                  <a:cubicBezTo>
                    <a:pt x="1717927" y="4901921"/>
                    <a:pt x="1696824" y="4880818"/>
                    <a:pt x="1696824" y="4854787"/>
                  </a:cubicBezTo>
                  <a:cubicBezTo>
                    <a:pt x="1696824" y="4828756"/>
                    <a:pt x="1717927" y="4807653"/>
                    <a:pt x="1743958" y="4807653"/>
                  </a:cubicBezTo>
                  <a:close/>
                  <a:moveTo>
                    <a:pt x="1461154" y="4807653"/>
                  </a:moveTo>
                  <a:cubicBezTo>
                    <a:pt x="1487185" y="4807653"/>
                    <a:pt x="1508288" y="4828756"/>
                    <a:pt x="1508288" y="4854787"/>
                  </a:cubicBezTo>
                  <a:cubicBezTo>
                    <a:pt x="1508288" y="4880818"/>
                    <a:pt x="1487185" y="4901921"/>
                    <a:pt x="1461154" y="4901921"/>
                  </a:cubicBezTo>
                  <a:cubicBezTo>
                    <a:pt x="1435123" y="4901921"/>
                    <a:pt x="1414020" y="4880818"/>
                    <a:pt x="1414020" y="4854787"/>
                  </a:cubicBezTo>
                  <a:cubicBezTo>
                    <a:pt x="1414020" y="4828756"/>
                    <a:pt x="1435123" y="4807653"/>
                    <a:pt x="1461154" y="4807653"/>
                  </a:cubicBezTo>
                  <a:close/>
                  <a:moveTo>
                    <a:pt x="1178350" y="4807653"/>
                  </a:moveTo>
                  <a:cubicBezTo>
                    <a:pt x="1204381" y="4807653"/>
                    <a:pt x="1225484" y="4828756"/>
                    <a:pt x="1225484" y="4854787"/>
                  </a:cubicBezTo>
                  <a:cubicBezTo>
                    <a:pt x="1225484" y="4880818"/>
                    <a:pt x="1204381" y="4901921"/>
                    <a:pt x="1178350" y="4901921"/>
                  </a:cubicBezTo>
                  <a:cubicBezTo>
                    <a:pt x="1152319" y="4901921"/>
                    <a:pt x="1131216" y="4880818"/>
                    <a:pt x="1131216" y="4854787"/>
                  </a:cubicBezTo>
                  <a:cubicBezTo>
                    <a:pt x="1131216" y="4828756"/>
                    <a:pt x="1152319" y="4807653"/>
                    <a:pt x="1178350" y="4807653"/>
                  </a:cubicBezTo>
                  <a:close/>
                  <a:moveTo>
                    <a:pt x="895546" y="4807653"/>
                  </a:moveTo>
                  <a:cubicBezTo>
                    <a:pt x="921577" y="4807653"/>
                    <a:pt x="942680" y="4828756"/>
                    <a:pt x="942680" y="4854787"/>
                  </a:cubicBezTo>
                  <a:cubicBezTo>
                    <a:pt x="942680" y="4880818"/>
                    <a:pt x="921577" y="4901921"/>
                    <a:pt x="895546" y="4901921"/>
                  </a:cubicBezTo>
                  <a:cubicBezTo>
                    <a:pt x="869515" y="4901921"/>
                    <a:pt x="848412" y="4880818"/>
                    <a:pt x="848412" y="4854787"/>
                  </a:cubicBezTo>
                  <a:cubicBezTo>
                    <a:pt x="848412" y="4828756"/>
                    <a:pt x="869515" y="4807653"/>
                    <a:pt x="895546" y="4807653"/>
                  </a:cubicBezTo>
                  <a:close/>
                  <a:moveTo>
                    <a:pt x="612742" y="4807653"/>
                  </a:moveTo>
                  <a:cubicBezTo>
                    <a:pt x="638773" y="4807653"/>
                    <a:pt x="659876" y="4828756"/>
                    <a:pt x="659876" y="4854787"/>
                  </a:cubicBezTo>
                  <a:cubicBezTo>
                    <a:pt x="659876" y="4880818"/>
                    <a:pt x="638773" y="4901921"/>
                    <a:pt x="612742" y="4901921"/>
                  </a:cubicBezTo>
                  <a:cubicBezTo>
                    <a:pt x="586711" y="4901921"/>
                    <a:pt x="565608" y="4880818"/>
                    <a:pt x="565608" y="4854787"/>
                  </a:cubicBezTo>
                  <a:cubicBezTo>
                    <a:pt x="565608" y="4828756"/>
                    <a:pt x="586711" y="4807653"/>
                    <a:pt x="612742" y="4807653"/>
                  </a:cubicBezTo>
                  <a:close/>
                  <a:moveTo>
                    <a:pt x="329938" y="4807653"/>
                  </a:moveTo>
                  <a:cubicBezTo>
                    <a:pt x="355969" y="4807653"/>
                    <a:pt x="377072" y="4828756"/>
                    <a:pt x="377072" y="4854787"/>
                  </a:cubicBezTo>
                  <a:cubicBezTo>
                    <a:pt x="377072" y="4880818"/>
                    <a:pt x="355969" y="4901921"/>
                    <a:pt x="329938" y="4901921"/>
                  </a:cubicBezTo>
                  <a:cubicBezTo>
                    <a:pt x="303907" y="4901921"/>
                    <a:pt x="282804" y="4880818"/>
                    <a:pt x="282804" y="4854787"/>
                  </a:cubicBezTo>
                  <a:cubicBezTo>
                    <a:pt x="282804" y="4828756"/>
                    <a:pt x="303907" y="4807653"/>
                    <a:pt x="329938" y="4807653"/>
                  </a:cubicBezTo>
                  <a:close/>
                  <a:moveTo>
                    <a:pt x="47134" y="4807653"/>
                  </a:moveTo>
                  <a:cubicBezTo>
                    <a:pt x="73165" y="4807653"/>
                    <a:pt x="94268" y="4828756"/>
                    <a:pt x="94268" y="4854787"/>
                  </a:cubicBezTo>
                  <a:cubicBezTo>
                    <a:pt x="94268" y="4880818"/>
                    <a:pt x="73165" y="4901921"/>
                    <a:pt x="47134" y="4901921"/>
                  </a:cubicBezTo>
                  <a:cubicBezTo>
                    <a:pt x="21103" y="4901921"/>
                    <a:pt x="0" y="4880818"/>
                    <a:pt x="0" y="4854787"/>
                  </a:cubicBezTo>
                  <a:cubicBezTo>
                    <a:pt x="0" y="4828756"/>
                    <a:pt x="21103" y="4807653"/>
                    <a:pt x="47134" y="4807653"/>
                  </a:cubicBezTo>
                  <a:close/>
                  <a:moveTo>
                    <a:pt x="2592370" y="4524849"/>
                  </a:moveTo>
                  <a:cubicBezTo>
                    <a:pt x="2618401" y="4524849"/>
                    <a:pt x="2639504" y="4545952"/>
                    <a:pt x="2639504" y="4571983"/>
                  </a:cubicBezTo>
                  <a:cubicBezTo>
                    <a:pt x="2639504" y="4598014"/>
                    <a:pt x="2618401" y="4619117"/>
                    <a:pt x="2592370" y="4619117"/>
                  </a:cubicBezTo>
                  <a:cubicBezTo>
                    <a:pt x="2566339" y="4619117"/>
                    <a:pt x="2545236" y="4598014"/>
                    <a:pt x="2545236" y="4571983"/>
                  </a:cubicBezTo>
                  <a:cubicBezTo>
                    <a:pt x="2545236" y="4545952"/>
                    <a:pt x="2566339" y="4524849"/>
                    <a:pt x="2592370" y="4524849"/>
                  </a:cubicBezTo>
                  <a:close/>
                  <a:moveTo>
                    <a:pt x="2309566" y="4524849"/>
                  </a:moveTo>
                  <a:cubicBezTo>
                    <a:pt x="2335597" y="4524849"/>
                    <a:pt x="2356700" y="4545952"/>
                    <a:pt x="2356700" y="4571983"/>
                  </a:cubicBezTo>
                  <a:cubicBezTo>
                    <a:pt x="2356700" y="4598014"/>
                    <a:pt x="2335597" y="4619117"/>
                    <a:pt x="2309566" y="4619117"/>
                  </a:cubicBezTo>
                  <a:cubicBezTo>
                    <a:pt x="2283535" y="4619117"/>
                    <a:pt x="2262432" y="4598014"/>
                    <a:pt x="2262432" y="4571983"/>
                  </a:cubicBezTo>
                  <a:cubicBezTo>
                    <a:pt x="2262432" y="4545952"/>
                    <a:pt x="2283535" y="4524849"/>
                    <a:pt x="2309566" y="4524849"/>
                  </a:cubicBezTo>
                  <a:close/>
                  <a:moveTo>
                    <a:pt x="2026762" y="4524849"/>
                  </a:moveTo>
                  <a:cubicBezTo>
                    <a:pt x="2052793" y="4524849"/>
                    <a:pt x="2073896" y="4545952"/>
                    <a:pt x="2073896" y="4571983"/>
                  </a:cubicBezTo>
                  <a:cubicBezTo>
                    <a:pt x="2073896" y="4598014"/>
                    <a:pt x="2052793" y="4619117"/>
                    <a:pt x="2026762" y="4619117"/>
                  </a:cubicBezTo>
                  <a:cubicBezTo>
                    <a:pt x="2000731" y="4619117"/>
                    <a:pt x="1979628" y="4598014"/>
                    <a:pt x="1979628" y="4571983"/>
                  </a:cubicBezTo>
                  <a:cubicBezTo>
                    <a:pt x="1979628" y="4545952"/>
                    <a:pt x="2000731" y="4524849"/>
                    <a:pt x="2026762" y="4524849"/>
                  </a:cubicBezTo>
                  <a:close/>
                  <a:moveTo>
                    <a:pt x="1743958" y="4524849"/>
                  </a:moveTo>
                  <a:cubicBezTo>
                    <a:pt x="1769989" y="4524849"/>
                    <a:pt x="1791092" y="4545952"/>
                    <a:pt x="1791092" y="4571983"/>
                  </a:cubicBezTo>
                  <a:cubicBezTo>
                    <a:pt x="1791092" y="4598014"/>
                    <a:pt x="1769989" y="4619117"/>
                    <a:pt x="1743958" y="4619117"/>
                  </a:cubicBezTo>
                  <a:cubicBezTo>
                    <a:pt x="1717927" y="4619117"/>
                    <a:pt x="1696824" y="4598014"/>
                    <a:pt x="1696824" y="4571983"/>
                  </a:cubicBezTo>
                  <a:cubicBezTo>
                    <a:pt x="1696824" y="4545952"/>
                    <a:pt x="1717927" y="4524849"/>
                    <a:pt x="1743958" y="4524849"/>
                  </a:cubicBezTo>
                  <a:close/>
                  <a:moveTo>
                    <a:pt x="1461154" y="4524849"/>
                  </a:moveTo>
                  <a:cubicBezTo>
                    <a:pt x="1487185" y="4524849"/>
                    <a:pt x="1508288" y="4545952"/>
                    <a:pt x="1508288" y="4571983"/>
                  </a:cubicBezTo>
                  <a:cubicBezTo>
                    <a:pt x="1508288" y="4598014"/>
                    <a:pt x="1487185" y="4619117"/>
                    <a:pt x="1461154" y="4619117"/>
                  </a:cubicBezTo>
                  <a:cubicBezTo>
                    <a:pt x="1435123" y="4619117"/>
                    <a:pt x="1414020" y="4598014"/>
                    <a:pt x="1414020" y="4571983"/>
                  </a:cubicBezTo>
                  <a:cubicBezTo>
                    <a:pt x="1414020" y="4545952"/>
                    <a:pt x="1435123" y="4524849"/>
                    <a:pt x="1461154" y="4524849"/>
                  </a:cubicBezTo>
                  <a:close/>
                  <a:moveTo>
                    <a:pt x="1178350" y="4524849"/>
                  </a:moveTo>
                  <a:cubicBezTo>
                    <a:pt x="1204381" y="4524849"/>
                    <a:pt x="1225484" y="4545952"/>
                    <a:pt x="1225484" y="4571983"/>
                  </a:cubicBezTo>
                  <a:cubicBezTo>
                    <a:pt x="1225484" y="4598014"/>
                    <a:pt x="1204381" y="4619117"/>
                    <a:pt x="1178350" y="4619117"/>
                  </a:cubicBezTo>
                  <a:cubicBezTo>
                    <a:pt x="1152319" y="4619117"/>
                    <a:pt x="1131216" y="4598014"/>
                    <a:pt x="1131216" y="4571983"/>
                  </a:cubicBezTo>
                  <a:cubicBezTo>
                    <a:pt x="1131216" y="4545952"/>
                    <a:pt x="1152319" y="4524849"/>
                    <a:pt x="1178350" y="4524849"/>
                  </a:cubicBezTo>
                  <a:close/>
                  <a:moveTo>
                    <a:pt x="895546" y="4524849"/>
                  </a:moveTo>
                  <a:cubicBezTo>
                    <a:pt x="921577" y="4524849"/>
                    <a:pt x="942680" y="4545952"/>
                    <a:pt x="942680" y="4571983"/>
                  </a:cubicBezTo>
                  <a:cubicBezTo>
                    <a:pt x="942680" y="4598014"/>
                    <a:pt x="921577" y="4619117"/>
                    <a:pt x="895546" y="4619117"/>
                  </a:cubicBezTo>
                  <a:cubicBezTo>
                    <a:pt x="869515" y="4619117"/>
                    <a:pt x="848412" y="4598014"/>
                    <a:pt x="848412" y="4571983"/>
                  </a:cubicBezTo>
                  <a:cubicBezTo>
                    <a:pt x="848412" y="4545952"/>
                    <a:pt x="869515" y="4524849"/>
                    <a:pt x="895546" y="4524849"/>
                  </a:cubicBezTo>
                  <a:close/>
                  <a:moveTo>
                    <a:pt x="612742" y="4524849"/>
                  </a:moveTo>
                  <a:cubicBezTo>
                    <a:pt x="638773" y="4524849"/>
                    <a:pt x="659876" y="4545952"/>
                    <a:pt x="659876" y="4571983"/>
                  </a:cubicBezTo>
                  <a:cubicBezTo>
                    <a:pt x="659876" y="4598014"/>
                    <a:pt x="638773" y="4619117"/>
                    <a:pt x="612742" y="4619117"/>
                  </a:cubicBezTo>
                  <a:cubicBezTo>
                    <a:pt x="586711" y="4619117"/>
                    <a:pt x="565608" y="4598014"/>
                    <a:pt x="565608" y="4571983"/>
                  </a:cubicBezTo>
                  <a:cubicBezTo>
                    <a:pt x="565608" y="4545952"/>
                    <a:pt x="586711" y="4524849"/>
                    <a:pt x="612742" y="4524849"/>
                  </a:cubicBezTo>
                  <a:close/>
                  <a:moveTo>
                    <a:pt x="329938" y="4524849"/>
                  </a:moveTo>
                  <a:cubicBezTo>
                    <a:pt x="355969" y="4524849"/>
                    <a:pt x="377072" y="4545952"/>
                    <a:pt x="377072" y="4571983"/>
                  </a:cubicBezTo>
                  <a:cubicBezTo>
                    <a:pt x="377072" y="4598014"/>
                    <a:pt x="355969" y="4619117"/>
                    <a:pt x="329938" y="4619117"/>
                  </a:cubicBezTo>
                  <a:cubicBezTo>
                    <a:pt x="303907" y="4619117"/>
                    <a:pt x="282804" y="4598014"/>
                    <a:pt x="282804" y="4571983"/>
                  </a:cubicBezTo>
                  <a:cubicBezTo>
                    <a:pt x="282804" y="4545952"/>
                    <a:pt x="303907" y="4524849"/>
                    <a:pt x="329938" y="4524849"/>
                  </a:cubicBezTo>
                  <a:close/>
                  <a:moveTo>
                    <a:pt x="47134" y="4524849"/>
                  </a:moveTo>
                  <a:cubicBezTo>
                    <a:pt x="73165" y="4524849"/>
                    <a:pt x="94268" y="4545952"/>
                    <a:pt x="94268" y="4571983"/>
                  </a:cubicBezTo>
                  <a:cubicBezTo>
                    <a:pt x="94268" y="4598014"/>
                    <a:pt x="73165" y="4619117"/>
                    <a:pt x="47134" y="4619117"/>
                  </a:cubicBezTo>
                  <a:cubicBezTo>
                    <a:pt x="21103" y="4619117"/>
                    <a:pt x="0" y="4598014"/>
                    <a:pt x="0" y="4571983"/>
                  </a:cubicBezTo>
                  <a:cubicBezTo>
                    <a:pt x="0" y="4545952"/>
                    <a:pt x="21103" y="4524849"/>
                    <a:pt x="47134" y="4524849"/>
                  </a:cubicBezTo>
                  <a:close/>
                  <a:moveTo>
                    <a:pt x="2592370" y="4242045"/>
                  </a:moveTo>
                  <a:cubicBezTo>
                    <a:pt x="2618401" y="4242045"/>
                    <a:pt x="2639504" y="4263148"/>
                    <a:pt x="2639504" y="4289179"/>
                  </a:cubicBezTo>
                  <a:cubicBezTo>
                    <a:pt x="2639504" y="4315210"/>
                    <a:pt x="2618401" y="4336313"/>
                    <a:pt x="2592370" y="4336313"/>
                  </a:cubicBezTo>
                  <a:cubicBezTo>
                    <a:pt x="2566339" y="4336313"/>
                    <a:pt x="2545236" y="4315210"/>
                    <a:pt x="2545236" y="4289179"/>
                  </a:cubicBezTo>
                  <a:cubicBezTo>
                    <a:pt x="2545236" y="4263148"/>
                    <a:pt x="2566339" y="4242045"/>
                    <a:pt x="2592370" y="4242045"/>
                  </a:cubicBezTo>
                  <a:close/>
                  <a:moveTo>
                    <a:pt x="2309566" y="4242045"/>
                  </a:moveTo>
                  <a:cubicBezTo>
                    <a:pt x="2335597" y="4242045"/>
                    <a:pt x="2356700" y="4263148"/>
                    <a:pt x="2356700" y="4289179"/>
                  </a:cubicBezTo>
                  <a:cubicBezTo>
                    <a:pt x="2356700" y="4315210"/>
                    <a:pt x="2335597" y="4336313"/>
                    <a:pt x="2309566" y="4336313"/>
                  </a:cubicBezTo>
                  <a:cubicBezTo>
                    <a:pt x="2283535" y="4336313"/>
                    <a:pt x="2262432" y="4315210"/>
                    <a:pt x="2262432" y="4289179"/>
                  </a:cubicBezTo>
                  <a:cubicBezTo>
                    <a:pt x="2262432" y="4263148"/>
                    <a:pt x="2283535" y="4242045"/>
                    <a:pt x="2309566" y="4242045"/>
                  </a:cubicBezTo>
                  <a:close/>
                  <a:moveTo>
                    <a:pt x="2026762" y="4242045"/>
                  </a:moveTo>
                  <a:cubicBezTo>
                    <a:pt x="2052793" y="4242045"/>
                    <a:pt x="2073896" y="4263148"/>
                    <a:pt x="2073896" y="4289179"/>
                  </a:cubicBezTo>
                  <a:cubicBezTo>
                    <a:pt x="2073896" y="4315210"/>
                    <a:pt x="2052793" y="4336313"/>
                    <a:pt x="2026762" y="4336313"/>
                  </a:cubicBezTo>
                  <a:cubicBezTo>
                    <a:pt x="2000731" y="4336313"/>
                    <a:pt x="1979628" y="4315210"/>
                    <a:pt x="1979628" y="4289179"/>
                  </a:cubicBezTo>
                  <a:cubicBezTo>
                    <a:pt x="1979628" y="4263148"/>
                    <a:pt x="2000731" y="4242045"/>
                    <a:pt x="2026762" y="4242045"/>
                  </a:cubicBezTo>
                  <a:close/>
                  <a:moveTo>
                    <a:pt x="1743958" y="4242045"/>
                  </a:moveTo>
                  <a:cubicBezTo>
                    <a:pt x="1769989" y="4242045"/>
                    <a:pt x="1791092" y="4263148"/>
                    <a:pt x="1791092" y="4289179"/>
                  </a:cubicBezTo>
                  <a:cubicBezTo>
                    <a:pt x="1791092" y="4315210"/>
                    <a:pt x="1769989" y="4336313"/>
                    <a:pt x="1743958" y="4336313"/>
                  </a:cubicBezTo>
                  <a:cubicBezTo>
                    <a:pt x="1717927" y="4336313"/>
                    <a:pt x="1696824" y="4315210"/>
                    <a:pt x="1696824" y="4289179"/>
                  </a:cubicBezTo>
                  <a:cubicBezTo>
                    <a:pt x="1696824" y="4263148"/>
                    <a:pt x="1717927" y="4242045"/>
                    <a:pt x="1743958" y="4242045"/>
                  </a:cubicBezTo>
                  <a:close/>
                  <a:moveTo>
                    <a:pt x="1461154" y="4242045"/>
                  </a:moveTo>
                  <a:cubicBezTo>
                    <a:pt x="1487185" y="4242045"/>
                    <a:pt x="1508288" y="4263148"/>
                    <a:pt x="1508288" y="4289179"/>
                  </a:cubicBezTo>
                  <a:cubicBezTo>
                    <a:pt x="1508288" y="4315210"/>
                    <a:pt x="1487185" y="4336313"/>
                    <a:pt x="1461154" y="4336313"/>
                  </a:cubicBezTo>
                  <a:cubicBezTo>
                    <a:pt x="1435123" y="4336313"/>
                    <a:pt x="1414020" y="4315210"/>
                    <a:pt x="1414020" y="4289179"/>
                  </a:cubicBezTo>
                  <a:cubicBezTo>
                    <a:pt x="1414020" y="4263148"/>
                    <a:pt x="1435123" y="4242045"/>
                    <a:pt x="1461154" y="4242045"/>
                  </a:cubicBezTo>
                  <a:close/>
                  <a:moveTo>
                    <a:pt x="1178350" y="4242045"/>
                  </a:moveTo>
                  <a:cubicBezTo>
                    <a:pt x="1204381" y="4242045"/>
                    <a:pt x="1225484" y="4263148"/>
                    <a:pt x="1225484" y="4289179"/>
                  </a:cubicBezTo>
                  <a:cubicBezTo>
                    <a:pt x="1225484" y="4315210"/>
                    <a:pt x="1204381" y="4336313"/>
                    <a:pt x="1178350" y="4336313"/>
                  </a:cubicBezTo>
                  <a:cubicBezTo>
                    <a:pt x="1152319" y="4336313"/>
                    <a:pt x="1131216" y="4315210"/>
                    <a:pt x="1131216" y="4289179"/>
                  </a:cubicBezTo>
                  <a:cubicBezTo>
                    <a:pt x="1131216" y="4263148"/>
                    <a:pt x="1152319" y="4242045"/>
                    <a:pt x="1178350" y="4242045"/>
                  </a:cubicBezTo>
                  <a:close/>
                  <a:moveTo>
                    <a:pt x="895546" y="4242045"/>
                  </a:moveTo>
                  <a:cubicBezTo>
                    <a:pt x="921577" y="4242045"/>
                    <a:pt x="942680" y="4263148"/>
                    <a:pt x="942680" y="4289179"/>
                  </a:cubicBezTo>
                  <a:cubicBezTo>
                    <a:pt x="942680" y="4315210"/>
                    <a:pt x="921577" y="4336313"/>
                    <a:pt x="895546" y="4336313"/>
                  </a:cubicBezTo>
                  <a:cubicBezTo>
                    <a:pt x="869515" y="4336313"/>
                    <a:pt x="848412" y="4315210"/>
                    <a:pt x="848412" y="4289179"/>
                  </a:cubicBezTo>
                  <a:cubicBezTo>
                    <a:pt x="848412" y="4263148"/>
                    <a:pt x="869515" y="4242045"/>
                    <a:pt x="895546" y="4242045"/>
                  </a:cubicBezTo>
                  <a:close/>
                  <a:moveTo>
                    <a:pt x="612742" y="4242045"/>
                  </a:moveTo>
                  <a:cubicBezTo>
                    <a:pt x="638773" y="4242045"/>
                    <a:pt x="659876" y="4263148"/>
                    <a:pt x="659876" y="4289179"/>
                  </a:cubicBezTo>
                  <a:cubicBezTo>
                    <a:pt x="659876" y="4315210"/>
                    <a:pt x="638773" y="4336313"/>
                    <a:pt x="612742" y="4336313"/>
                  </a:cubicBezTo>
                  <a:cubicBezTo>
                    <a:pt x="586711" y="4336313"/>
                    <a:pt x="565608" y="4315210"/>
                    <a:pt x="565608" y="4289179"/>
                  </a:cubicBezTo>
                  <a:cubicBezTo>
                    <a:pt x="565608" y="4263148"/>
                    <a:pt x="586711" y="4242045"/>
                    <a:pt x="612742" y="4242045"/>
                  </a:cubicBezTo>
                  <a:close/>
                  <a:moveTo>
                    <a:pt x="329938" y="4242045"/>
                  </a:moveTo>
                  <a:cubicBezTo>
                    <a:pt x="355969" y="4242045"/>
                    <a:pt x="377072" y="4263148"/>
                    <a:pt x="377072" y="4289179"/>
                  </a:cubicBezTo>
                  <a:cubicBezTo>
                    <a:pt x="377072" y="4315210"/>
                    <a:pt x="355969" y="4336313"/>
                    <a:pt x="329938" y="4336313"/>
                  </a:cubicBezTo>
                  <a:cubicBezTo>
                    <a:pt x="303907" y="4336313"/>
                    <a:pt x="282804" y="4315210"/>
                    <a:pt x="282804" y="4289179"/>
                  </a:cubicBezTo>
                  <a:cubicBezTo>
                    <a:pt x="282804" y="4263148"/>
                    <a:pt x="303907" y="4242045"/>
                    <a:pt x="329938" y="4242045"/>
                  </a:cubicBezTo>
                  <a:close/>
                  <a:moveTo>
                    <a:pt x="47134" y="4242045"/>
                  </a:moveTo>
                  <a:cubicBezTo>
                    <a:pt x="73165" y="4242045"/>
                    <a:pt x="94268" y="4263148"/>
                    <a:pt x="94268" y="4289179"/>
                  </a:cubicBezTo>
                  <a:cubicBezTo>
                    <a:pt x="94268" y="4315210"/>
                    <a:pt x="73165" y="4336313"/>
                    <a:pt x="47134" y="4336313"/>
                  </a:cubicBezTo>
                  <a:cubicBezTo>
                    <a:pt x="21103" y="4336313"/>
                    <a:pt x="0" y="4315210"/>
                    <a:pt x="0" y="4289179"/>
                  </a:cubicBezTo>
                  <a:cubicBezTo>
                    <a:pt x="0" y="4263148"/>
                    <a:pt x="21103" y="4242045"/>
                    <a:pt x="47134" y="4242045"/>
                  </a:cubicBezTo>
                  <a:close/>
                  <a:moveTo>
                    <a:pt x="2592370" y="3959241"/>
                  </a:moveTo>
                  <a:cubicBezTo>
                    <a:pt x="2618401" y="3959241"/>
                    <a:pt x="2639504" y="3980344"/>
                    <a:pt x="2639504" y="4006375"/>
                  </a:cubicBezTo>
                  <a:cubicBezTo>
                    <a:pt x="2639504" y="4032406"/>
                    <a:pt x="2618401" y="4053509"/>
                    <a:pt x="2592370" y="4053509"/>
                  </a:cubicBezTo>
                  <a:cubicBezTo>
                    <a:pt x="2566339" y="4053509"/>
                    <a:pt x="2545236" y="4032406"/>
                    <a:pt x="2545236" y="4006375"/>
                  </a:cubicBezTo>
                  <a:cubicBezTo>
                    <a:pt x="2545236" y="3980344"/>
                    <a:pt x="2566339" y="3959241"/>
                    <a:pt x="2592370" y="3959241"/>
                  </a:cubicBezTo>
                  <a:close/>
                  <a:moveTo>
                    <a:pt x="2309566" y="3959241"/>
                  </a:moveTo>
                  <a:cubicBezTo>
                    <a:pt x="2335597" y="3959241"/>
                    <a:pt x="2356700" y="3980344"/>
                    <a:pt x="2356700" y="4006375"/>
                  </a:cubicBezTo>
                  <a:cubicBezTo>
                    <a:pt x="2356700" y="4032406"/>
                    <a:pt x="2335597" y="4053509"/>
                    <a:pt x="2309566" y="4053509"/>
                  </a:cubicBezTo>
                  <a:cubicBezTo>
                    <a:pt x="2283535" y="4053509"/>
                    <a:pt x="2262432" y="4032406"/>
                    <a:pt x="2262432" y="4006375"/>
                  </a:cubicBezTo>
                  <a:cubicBezTo>
                    <a:pt x="2262432" y="3980344"/>
                    <a:pt x="2283535" y="3959241"/>
                    <a:pt x="2309566" y="3959241"/>
                  </a:cubicBezTo>
                  <a:close/>
                  <a:moveTo>
                    <a:pt x="2026762" y="3959241"/>
                  </a:moveTo>
                  <a:cubicBezTo>
                    <a:pt x="2052793" y="3959241"/>
                    <a:pt x="2073896" y="3980344"/>
                    <a:pt x="2073896" y="4006375"/>
                  </a:cubicBezTo>
                  <a:cubicBezTo>
                    <a:pt x="2073896" y="4032406"/>
                    <a:pt x="2052793" y="4053509"/>
                    <a:pt x="2026762" y="4053509"/>
                  </a:cubicBezTo>
                  <a:cubicBezTo>
                    <a:pt x="2000731" y="4053509"/>
                    <a:pt x="1979628" y="4032406"/>
                    <a:pt x="1979628" y="4006375"/>
                  </a:cubicBezTo>
                  <a:cubicBezTo>
                    <a:pt x="1979628" y="3980344"/>
                    <a:pt x="2000731" y="3959241"/>
                    <a:pt x="2026762" y="3959241"/>
                  </a:cubicBezTo>
                  <a:close/>
                  <a:moveTo>
                    <a:pt x="1743958" y="3959241"/>
                  </a:moveTo>
                  <a:cubicBezTo>
                    <a:pt x="1769989" y="3959241"/>
                    <a:pt x="1791092" y="3980344"/>
                    <a:pt x="1791092" y="4006375"/>
                  </a:cubicBezTo>
                  <a:cubicBezTo>
                    <a:pt x="1791092" y="4032406"/>
                    <a:pt x="1769989" y="4053509"/>
                    <a:pt x="1743958" y="4053509"/>
                  </a:cubicBezTo>
                  <a:cubicBezTo>
                    <a:pt x="1717927" y="4053509"/>
                    <a:pt x="1696824" y="4032406"/>
                    <a:pt x="1696824" y="4006375"/>
                  </a:cubicBezTo>
                  <a:cubicBezTo>
                    <a:pt x="1696824" y="3980344"/>
                    <a:pt x="1717927" y="3959241"/>
                    <a:pt x="1743958" y="3959241"/>
                  </a:cubicBezTo>
                  <a:close/>
                  <a:moveTo>
                    <a:pt x="1461154" y="3959241"/>
                  </a:moveTo>
                  <a:cubicBezTo>
                    <a:pt x="1487185" y="3959241"/>
                    <a:pt x="1508288" y="3980344"/>
                    <a:pt x="1508288" y="4006375"/>
                  </a:cubicBezTo>
                  <a:cubicBezTo>
                    <a:pt x="1508288" y="4032406"/>
                    <a:pt x="1487185" y="4053509"/>
                    <a:pt x="1461154" y="4053509"/>
                  </a:cubicBezTo>
                  <a:cubicBezTo>
                    <a:pt x="1435123" y="4053509"/>
                    <a:pt x="1414020" y="4032406"/>
                    <a:pt x="1414020" y="4006375"/>
                  </a:cubicBezTo>
                  <a:cubicBezTo>
                    <a:pt x="1414020" y="3980344"/>
                    <a:pt x="1435123" y="3959241"/>
                    <a:pt x="1461154" y="3959241"/>
                  </a:cubicBezTo>
                  <a:close/>
                  <a:moveTo>
                    <a:pt x="1178350" y="3959241"/>
                  </a:moveTo>
                  <a:cubicBezTo>
                    <a:pt x="1204381" y="3959241"/>
                    <a:pt x="1225484" y="3980344"/>
                    <a:pt x="1225484" y="4006375"/>
                  </a:cubicBezTo>
                  <a:cubicBezTo>
                    <a:pt x="1225484" y="4032406"/>
                    <a:pt x="1204381" y="4053509"/>
                    <a:pt x="1178350" y="4053509"/>
                  </a:cubicBezTo>
                  <a:cubicBezTo>
                    <a:pt x="1152319" y="4053509"/>
                    <a:pt x="1131216" y="4032406"/>
                    <a:pt x="1131216" y="4006375"/>
                  </a:cubicBezTo>
                  <a:cubicBezTo>
                    <a:pt x="1131216" y="3980344"/>
                    <a:pt x="1152319" y="3959241"/>
                    <a:pt x="1178350" y="3959241"/>
                  </a:cubicBezTo>
                  <a:close/>
                  <a:moveTo>
                    <a:pt x="895546" y="3959241"/>
                  </a:moveTo>
                  <a:cubicBezTo>
                    <a:pt x="921577" y="3959241"/>
                    <a:pt x="942680" y="3980344"/>
                    <a:pt x="942680" y="4006375"/>
                  </a:cubicBezTo>
                  <a:cubicBezTo>
                    <a:pt x="942680" y="4032406"/>
                    <a:pt x="921577" y="4053509"/>
                    <a:pt x="895546" y="4053509"/>
                  </a:cubicBezTo>
                  <a:cubicBezTo>
                    <a:pt x="869515" y="4053509"/>
                    <a:pt x="848412" y="4032406"/>
                    <a:pt x="848412" y="4006375"/>
                  </a:cubicBezTo>
                  <a:cubicBezTo>
                    <a:pt x="848412" y="3980344"/>
                    <a:pt x="869515" y="3959241"/>
                    <a:pt x="895546" y="3959241"/>
                  </a:cubicBezTo>
                  <a:close/>
                  <a:moveTo>
                    <a:pt x="612742" y="3959241"/>
                  </a:moveTo>
                  <a:cubicBezTo>
                    <a:pt x="638773" y="3959241"/>
                    <a:pt x="659876" y="3980344"/>
                    <a:pt x="659876" y="4006375"/>
                  </a:cubicBezTo>
                  <a:cubicBezTo>
                    <a:pt x="659876" y="4032406"/>
                    <a:pt x="638773" y="4053509"/>
                    <a:pt x="612742" y="4053509"/>
                  </a:cubicBezTo>
                  <a:cubicBezTo>
                    <a:pt x="586711" y="4053509"/>
                    <a:pt x="565608" y="4032406"/>
                    <a:pt x="565608" y="4006375"/>
                  </a:cubicBezTo>
                  <a:cubicBezTo>
                    <a:pt x="565608" y="3980344"/>
                    <a:pt x="586711" y="3959241"/>
                    <a:pt x="612742" y="3959241"/>
                  </a:cubicBezTo>
                  <a:close/>
                  <a:moveTo>
                    <a:pt x="329938" y="3959241"/>
                  </a:moveTo>
                  <a:cubicBezTo>
                    <a:pt x="355969" y="3959241"/>
                    <a:pt x="377072" y="3980344"/>
                    <a:pt x="377072" y="4006375"/>
                  </a:cubicBezTo>
                  <a:cubicBezTo>
                    <a:pt x="377072" y="4032406"/>
                    <a:pt x="355969" y="4053509"/>
                    <a:pt x="329938" y="4053509"/>
                  </a:cubicBezTo>
                  <a:cubicBezTo>
                    <a:pt x="303907" y="4053509"/>
                    <a:pt x="282804" y="4032406"/>
                    <a:pt x="282804" y="4006375"/>
                  </a:cubicBezTo>
                  <a:cubicBezTo>
                    <a:pt x="282804" y="3980344"/>
                    <a:pt x="303907" y="3959241"/>
                    <a:pt x="329938" y="3959241"/>
                  </a:cubicBezTo>
                  <a:close/>
                  <a:moveTo>
                    <a:pt x="47134" y="3959241"/>
                  </a:moveTo>
                  <a:cubicBezTo>
                    <a:pt x="73165" y="3959241"/>
                    <a:pt x="94268" y="3980344"/>
                    <a:pt x="94268" y="4006375"/>
                  </a:cubicBezTo>
                  <a:cubicBezTo>
                    <a:pt x="94268" y="4032406"/>
                    <a:pt x="73165" y="4053509"/>
                    <a:pt x="47134" y="4053509"/>
                  </a:cubicBezTo>
                  <a:cubicBezTo>
                    <a:pt x="21103" y="4053509"/>
                    <a:pt x="0" y="4032406"/>
                    <a:pt x="0" y="4006375"/>
                  </a:cubicBezTo>
                  <a:cubicBezTo>
                    <a:pt x="0" y="3980344"/>
                    <a:pt x="21103" y="3959241"/>
                    <a:pt x="47134" y="3959241"/>
                  </a:cubicBezTo>
                  <a:close/>
                  <a:moveTo>
                    <a:pt x="2592370" y="3676437"/>
                  </a:moveTo>
                  <a:cubicBezTo>
                    <a:pt x="2618401" y="3676437"/>
                    <a:pt x="2639504" y="3697540"/>
                    <a:pt x="2639504" y="3723571"/>
                  </a:cubicBezTo>
                  <a:cubicBezTo>
                    <a:pt x="2639504" y="3749602"/>
                    <a:pt x="2618401" y="3770705"/>
                    <a:pt x="2592370" y="3770705"/>
                  </a:cubicBezTo>
                  <a:cubicBezTo>
                    <a:pt x="2566339" y="3770705"/>
                    <a:pt x="2545236" y="3749602"/>
                    <a:pt x="2545236" y="3723571"/>
                  </a:cubicBezTo>
                  <a:cubicBezTo>
                    <a:pt x="2545236" y="3697540"/>
                    <a:pt x="2566339" y="3676437"/>
                    <a:pt x="2592370" y="3676437"/>
                  </a:cubicBezTo>
                  <a:close/>
                  <a:moveTo>
                    <a:pt x="2309566" y="3676437"/>
                  </a:moveTo>
                  <a:cubicBezTo>
                    <a:pt x="2335597" y="3676437"/>
                    <a:pt x="2356700" y="3697540"/>
                    <a:pt x="2356700" y="3723571"/>
                  </a:cubicBezTo>
                  <a:cubicBezTo>
                    <a:pt x="2356700" y="3749602"/>
                    <a:pt x="2335597" y="3770705"/>
                    <a:pt x="2309566" y="3770705"/>
                  </a:cubicBezTo>
                  <a:cubicBezTo>
                    <a:pt x="2283535" y="3770705"/>
                    <a:pt x="2262432" y="3749602"/>
                    <a:pt x="2262432" y="3723571"/>
                  </a:cubicBezTo>
                  <a:cubicBezTo>
                    <a:pt x="2262432" y="3697540"/>
                    <a:pt x="2283535" y="3676437"/>
                    <a:pt x="2309566" y="3676437"/>
                  </a:cubicBezTo>
                  <a:close/>
                  <a:moveTo>
                    <a:pt x="2026762" y="3676437"/>
                  </a:moveTo>
                  <a:cubicBezTo>
                    <a:pt x="2052793" y="3676437"/>
                    <a:pt x="2073896" y="3697540"/>
                    <a:pt x="2073896" y="3723571"/>
                  </a:cubicBezTo>
                  <a:cubicBezTo>
                    <a:pt x="2073896" y="3749602"/>
                    <a:pt x="2052793" y="3770705"/>
                    <a:pt x="2026762" y="3770705"/>
                  </a:cubicBezTo>
                  <a:cubicBezTo>
                    <a:pt x="2000731" y="3770705"/>
                    <a:pt x="1979628" y="3749602"/>
                    <a:pt x="1979628" y="3723571"/>
                  </a:cubicBezTo>
                  <a:cubicBezTo>
                    <a:pt x="1979628" y="3697540"/>
                    <a:pt x="2000731" y="3676437"/>
                    <a:pt x="2026762" y="3676437"/>
                  </a:cubicBezTo>
                  <a:close/>
                  <a:moveTo>
                    <a:pt x="1743958" y="3676437"/>
                  </a:moveTo>
                  <a:cubicBezTo>
                    <a:pt x="1769989" y="3676437"/>
                    <a:pt x="1791092" y="3697540"/>
                    <a:pt x="1791092" y="3723571"/>
                  </a:cubicBezTo>
                  <a:cubicBezTo>
                    <a:pt x="1791092" y="3749602"/>
                    <a:pt x="1769989" y="3770705"/>
                    <a:pt x="1743958" y="3770705"/>
                  </a:cubicBezTo>
                  <a:cubicBezTo>
                    <a:pt x="1717927" y="3770705"/>
                    <a:pt x="1696824" y="3749602"/>
                    <a:pt x="1696824" y="3723571"/>
                  </a:cubicBezTo>
                  <a:cubicBezTo>
                    <a:pt x="1696824" y="3697540"/>
                    <a:pt x="1717927" y="3676437"/>
                    <a:pt x="1743958" y="3676437"/>
                  </a:cubicBezTo>
                  <a:close/>
                  <a:moveTo>
                    <a:pt x="1461154" y="3676437"/>
                  </a:moveTo>
                  <a:cubicBezTo>
                    <a:pt x="1487185" y="3676437"/>
                    <a:pt x="1508288" y="3697540"/>
                    <a:pt x="1508288" y="3723571"/>
                  </a:cubicBezTo>
                  <a:cubicBezTo>
                    <a:pt x="1508288" y="3749602"/>
                    <a:pt x="1487185" y="3770705"/>
                    <a:pt x="1461154" y="3770705"/>
                  </a:cubicBezTo>
                  <a:cubicBezTo>
                    <a:pt x="1435123" y="3770705"/>
                    <a:pt x="1414020" y="3749602"/>
                    <a:pt x="1414020" y="3723571"/>
                  </a:cubicBezTo>
                  <a:cubicBezTo>
                    <a:pt x="1414020" y="3697540"/>
                    <a:pt x="1435123" y="3676437"/>
                    <a:pt x="1461154" y="3676437"/>
                  </a:cubicBezTo>
                  <a:close/>
                  <a:moveTo>
                    <a:pt x="1178350" y="3676437"/>
                  </a:moveTo>
                  <a:cubicBezTo>
                    <a:pt x="1204381" y="3676437"/>
                    <a:pt x="1225484" y="3697540"/>
                    <a:pt x="1225484" y="3723571"/>
                  </a:cubicBezTo>
                  <a:cubicBezTo>
                    <a:pt x="1225484" y="3749602"/>
                    <a:pt x="1204381" y="3770705"/>
                    <a:pt x="1178350" y="3770705"/>
                  </a:cubicBezTo>
                  <a:cubicBezTo>
                    <a:pt x="1152319" y="3770705"/>
                    <a:pt x="1131216" y="3749602"/>
                    <a:pt x="1131216" y="3723571"/>
                  </a:cubicBezTo>
                  <a:cubicBezTo>
                    <a:pt x="1131216" y="3697540"/>
                    <a:pt x="1152319" y="3676437"/>
                    <a:pt x="1178350" y="3676437"/>
                  </a:cubicBezTo>
                  <a:close/>
                  <a:moveTo>
                    <a:pt x="895546" y="3676437"/>
                  </a:moveTo>
                  <a:cubicBezTo>
                    <a:pt x="921577" y="3676437"/>
                    <a:pt x="942680" y="3697540"/>
                    <a:pt x="942680" y="3723571"/>
                  </a:cubicBezTo>
                  <a:cubicBezTo>
                    <a:pt x="942680" y="3749602"/>
                    <a:pt x="921577" y="3770705"/>
                    <a:pt x="895546" y="3770705"/>
                  </a:cubicBezTo>
                  <a:cubicBezTo>
                    <a:pt x="869515" y="3770705"/>
                    <a:pt x="848412" y="3749602"/>
                    <a:pt x="848412" y="3723571"/>
                  </a:cubicBezTo>
                  <a:cubicBezTo>
                    <a:pt x="848412" y="3697540"/>
                    <a:pt x="869515" y="3676437"/>
                    <a:pt x="895546" y="3676437"/>
                  </a:cubicBezTo>
                  <a:close/>
                  <a:moveTo>
                    <a:pt x="612742" y="3676437"/>
                  </a:moveTo>
                  <a:cubicBezTo>
                    <a:pt x="638773" y="3676437"/>
                    <a:pt x="659876" y="3697540"/>
                    <a:pt x="659876" y="3723571"/>
                  </a:cubicBezTo>
                  <a:cubicBezTo>
                    <a:pt x="659876" y="3749602"/>
                    <a:pt x="638773" y="3770705"/>
                    <a:pt x="612742" y="3770705"/>
                  </a:cubicBezTo>
                  <a:cubicBezTo>
                    <a:pt x="586711" y="3770705"/>
                    <a:pt x="565608" y="3749602"/>
                    <a:pt x="565608" y="3723571"/>
                  </a:cubicBezTo>
                  <a:cubicBezTo>
                    <a:pt x="565608" y="3697540"/>
                    <a:pt x="586711" y="3676437"/>
                    <a:pt x="612742" y="3676437"/>
                  </a:cubicBezTo>
                  <a:close/>
                  <a:moveTo>
                    <a:pt x="329938" y="3676437"/>
                  </a:moveTo>
                  <a:cubicBezTo>
                    <a:pt x="355969" y="3676437"/>
                    <a:pt x="377072" y="3697540"/>
                    <a:pt x="377072" y="3723571"/>
                  </a:cubicBezTo>
                  <a:cubicBezTo>
                    <a:pt x="377072" y="3749602"/>
                    <a:pt x="355969" y="3770705"/>
                    <a:pt x="329938" y="3770705"/>
                  </a:cubicBezTo>
                  <a:cubicBezTo>
                    <a:pt x="303907" y="3770705"/>
                    <a:pt x="282804" y="3749602"/>
                    <a:pt x="282804" y="3723571"/>
                  </a:cubicBezTo>
                  <a:cubicBezTo>
                    <a:pt x="282804" y="3697540"/>
                    <a:pt x="303907" y="3676437"/>
                    <a:pt x="329938" y="3676437"/>
                  </a:cubicBezTo>
                  <a:close/>
                  <a:moveTo>
                    <a:pt x="47134" y="3676437"/>
                  </a:moveTo>
                  <a:cubicBezTo>
                    <a:pt x="73165" y="3676437"/>
                    <a:pt x="94268" y="3697540"/>
                    <a:pt x="94268" y="3723571"/>
                  </a:cubicBezTo>
                  <a:cubicBezTo>
                    <a:pt x="94268" y="3749602"/>
                    <a:pt x="73165" y="3770705"/>
                    <a:pt x="47134" y="3770705"/>
                  </a:cubicBezTo>
                  <a:cubicBezTo>
                    <a:pt x="21103" y="3770705"/>
                    <a:pt x="0" y="3749602"/>
                    <a:pt x="0" y="3723571"/>
                  </a:cubicBezTo>
                  <a:cubicBezTo>
                    <a:pt x="0" y="3697540"/>
                    <a:pt x="21103" y="3676437"/>
                    <a:pt x="47134" y="3676437"/>
                  </a:cubicBezTo>
                  <a:close/>
                  <a:moveTo>
                    <a:pt x="2592370" y="3393633"/>
                  </a:moveTo>
                  <a:cubicBezTo>
                    <a:pt x="2618401" y="3393633"/>
                    <a:pt x="2639504" y="3414736"/>
                    <a:pt x="2639504" y="3440767"/>
                  </a:cubicBezTo>
                  <a:cubicBezTo>
                    <a:pt x="2639504" y="3466798"/>
                    <a:pt x="2618401" y="3487901"/>
                    <a:pt x="2592370" y="3487901"/>
                  </a:cubicBezTo>
                  <a:cubicBezTo>
                    <a:pt x="2566339" y="3487901"/>
                    <a:pt x="2545236" y="3466798"/>
                    <a:pt x="2545236" y="3440767"/>
                  </a:cubicBezTo>
                  <a:cubicBezTo>
                    <a:pt x="2545236" y="3414736"/>
                    <a:pt x="2566339" y="3393633"/>
                    <a:pt x="2592370" y="3393633"/>
                  </a:cubicBezTo>
                  <a:close/>
                  <a:moveTo>
                    <a:pt x="2309566" y="3393633"/>
                  </a:moveTo>
                  <a:cubicBezTo>
                    <a:pt x="2335597" y="3393633"/>
                    <a:pt x="2356700" y="3414736"/>
                    <a:pt x="2356700" y="3440767"/>
                  </a:cubicBezTo>
                  <a:cubicBezTo>
                    <a:pt x="2356700" y="3466798"/>
                    <a:pt x="2335597" y="3487901"/>
                    <a:pt x="2309566" y="3487901"/>
                  </a:cubicBezTo>
                  <a:cubicBezTo>
                    <a:pt x="2283535" y="3487901"/>
                    <a:pt x="2262432" y="3466798"/>
                    <a:pt x="2262432" y="3440767"/>
                  </a:cubicBezTo>
                  <a:cubicBezTo>
                    <a:pt x="2262432" y="3414736"/>
                    <a:pt x="2283535" y="3393633"/>
                    <a:pt x="2309566" y="3393633"/>
                  </a:cubicBezTo>
                  <a:close/>
                  <a:moveTo>
                    <a:pt x="2026762" y="3393633"/>
                  </a:moveTo>
                  <a:cubicBezTo>
                    <a:pt x="2052793" y="3393633"/>
                    <a:pt x="2073896" y="3414736"/>
                    <a:pt x="2073896" y="3440767"/>
                  </a:cubicBezTo>
                  <a:cubicBezTo>
                    <a:pt x="2073896" y="3466798"/>
                    <a:pt x="2052793" y="3487901"/>
                    <a:pt x="2026762" y="3487901"/>
                  </a:cubicBezTo>
                  <a:cubicBezTo>
                    <a:pt x="2000731" y="3487901"/>
                    <a:pt x="1979628" y="3466798"/>
                    <a:pt x="1979628" y="3440767"/>
                  </a:cubicBezTo>
                  <a:cubicBezTo>
                    <a:pt x="1979628" y="3414736"/>
                    <a:pt x="2000731" y="3393633"/>
                    <a:pt x="2026762" y="3393633"/>
                  </a:cubicBezTo>
                  <a:close/>
                  <a:moveTo>
                    <a:pt x="1743958" y="3393633"/>
                  </a:moveTo>
                  <a:cubicBezTo>
                    <a:pt x="1769989" y="3393633"/>
                    <a:pt x="1791092" y="3414736"/>
                    <a:pt x="1791092" y="3440767"/>
                  </a:cubicBezTo>
                  <a:cubicBezTo>
                    <a:pt x="1791092" y="3466798"/>
                    <a:pt x="1769989" y="3487901"/>
                    <a:pt x="1743958" y="3487901"/>
                  </a:cubicBezTo>
                  <a:cubicBezTo>
                    <a:pt x="1717927" y="3487901"/>
                    <a:pt x="1696824" y="3466798"/>
                    <a:pt x="1696824" y="3440767"/>
                  </a:cubicBezTo>
                  <a:cubicBezTo>
                    <a:pt x="1696824" y="3414736"/>
                    <a:pt x="1717927" y="3393633"/>
                    <a:pt x="1743958" y="3393633"/>
                  </a:cubicBezTo>
                  <a:close/>
                  <a:moveTo>
                    <a:pt x="1461154" y="3393633"/>
                  </a:moveTo>
                  <a:cubicBezTo>
                    <a:pt x="1487185" y="3393633"/>
                    <a:pt x="1508288" y="3414736"/>
                    <a:pt x="1508288" y="3440767"/>
                  </a:cubicBezTo>
                  <a:cubicBezTo>
                    <a:pt x="1508288" y="3466798"/>
                    <a:pt x="1487185" y="3487901"/>
                    <a:pt x="1461154" y="3487901"/>
                  </a:cubicBezTo>
                  <a:cubicBezTo>
                    <a:pt x="1435123" y="3487901"/>
                    <a:pt x="1414020" y="3466798"/>
                    <a:pt x="1414020" y="3440767"/>
                  </a:cubicBezTo>
                  <a:cubicBezTo>
                    <a:pt x="1414020" y="3414736"/>
                    <a:pt x="1435123" y="3393633"/>
                    <a:pt x="1461154" y="3393633"/>
                  </a:cubicBezTo>
                  <a:close/>
                  <a:moveTo>
                    <a:pt x="1178350" y="3393633"/>
                  </a:moveTo>
                  <a:cubicBezTo>
                    <a:pt x="1204381" y="3393633"/>
                    <a:pt x="1225484" y="3414736"/>
                    <a:pt x="1225484" y="3440767"/>
                  </a:cubicBezTo>
                  <a:cubicBezTo>
                    <a:pt x="1225484" y="3466798"/>
                    <a:pt x="1204381" y="3487901"/>
                    <a:pt x="1178350" y="3487901"/>
                  </a:cubicBezTo>
                  <a:cubicBezTo>
                    <a:pt x="1152319" y="3487901"/>
                    <a:pt x="1131216" y="3466798"/>
                    <a:pt x="1131216" y="3440767"/>
                  </a:cubicBezTo>
                  <a:cubicBezTo>
                    <a:pt x="1131216" y="3414736"/>
                    <a:pt x="1152319" y="3393633"/>
                    <a:pt x="1178350" y="3393633"/>
                  </a:cubicBezTo>
                  <a:close/>
                  <a:moveTo>
                    <a:pt x="895546" y="3393633"/>
                  </a:moveTo>
                  <a:cubicBezTo>
                    <a:pt x="921577" y="3393633"/>
                    <a:pt x="942680" y="3414736"/>
                    <a:pt x="942680" y="3440767"/>
                  </a:cubicBezTo>
                  <a:cubicBezTo>
                    <a:pt x="942680" y="3466798"/>
                    <a:pt x="921577" y="3487901"/>
                    <a:pt x="895546" y="3487901"/>
                  </a:cubicBezTo>
                  <a:cubicBezTo>
                    <a:pt x="869515" y="3487901"/>
                    <a:pt x="848412" y="3466798"/>
                    <a:pt x="848412" y="3440767"/>
                  </a:cubicBezTo>
                  <a:cubicBezTo>
                    <a:pt x="848412" y="3414736"/>
                    <a:pt x="869515" y="3393633"/>
                    <a:pt x="895546" y="3393633"/>
                  </a:cubicBezTo>
                  <a:close/>
                  <a:moveTo>
                    <a:pt x="612742" y="3393633"/>
                  </a:moveTo>
                  <a:cubicBezTo>
                    <a:pt x="638773" y="3393633"/>
                    <a:pt x="659876" y="3414736"/>
                    <a:pt x="659876" y="3440767"/>
                  </a:cubicBezTo>
                  <a:cubicBezTo>
                    <a:pt x="659876" y="3466798"/>
                    <a:pt x="638773" y="3487901"/>
                    <a:pt x="612742" y="3487901"/>
                  </a:cubicBezTo>
                  <a:cubicBezTo>
                    <a:pt x="586711" y="3487901"/>
                    <a:pt x="565608" y="3466798"/>
                    <a:pt x="565608" y="3440767"/>
                  </a:cubicBezTo>
                  <a:cubicBezTo>
                    <a:pt x="565608" y="3414736"/>
                    <a:pt x="586711" y="3393633"/>
                    <a:pt x="612742" y="3393633"/>
                  </a:cubicBezTo>
                  <a:close/>
                  <a:moveTo>
                    <a:pt x="329938" y="3393633"/>
                  </a:moveTo>
                  <a:cubicBezTo>
                    <a:pt x="355969" y="3393633"/>
                    <a:pt x="377072" y="3414736"/>
                    <a:pt x="377072" y="3440767"/>
                  </a:cubicBezTo>
                  <a:cubicBezTo>
                    <a:pt x="377072" y="3466798"/>
                    <a:pt x="355969" y="3487901"/>
                    <a:pt x="329938" y="3487901"/>
                  </a:cubicBezTo>
                  <a:cubicBezTo>
                    <a:pt x="303907" y="3487901"/>
                    <a:pt x="282804" y="3466798"/>
                    <a:pt x="282804" y="3440767"/>
                  </a:cubicBezTo>
                  <a:cubicBezTo>
                    <a:pt x="282804" y="3414736"/>
                    <a:pt x="303907" y="3393633"/>
                    <a:pt x="329938" y="3393633"/>
                  </a:cubicBezTo>
                  <a:close/>
                  <a:moveTo>
                    <a:pt x="47134" y="3393633"/>
                  </a:moveTo>
                  <a:cubicBezTo>
                    <a:pt x="73165" y="3393633"/>
                    <a:pt x="94268" y="3414736"/>
                    <a:pt x="94268" y="3440767"/>
                  </a:cubicBezTo>
                  <a:cubicBezTo>
                    <a:pt x="94268" y="3466798"/>
                    <a:pt x="73165" y="3487901"/>
                    <a:pt x="47134" y="3487901"/>
                  </a:cubicBezTo>
                  <a:cubicBezTo>
                    <a:pt x="21103" y="3487901"/>
                    <a:pt x="0" y="3466798"/>
                    <a:pt x="0" y="3440767"/>
                  </a:cubicBezTo>
                  <a:cubicBezTo>
                    <a:pt x="0" y="3414736"/>
                    <a:pt x="21103" y="3393633"/>
                    <a:pt x="47134" y="3393633"/>
                  </a:cubicBezTo>
                  <a:close/>
                  <a:moveTo>
                    <a:pt x="2592370" y="3110829"/>
                  </a:moveTo>
                  <a:cubicBezTo>
                    <a:pt x="2618401" y="3110829"/>
                    <a:pt x="2639504" y="3131932"/>
                    <a:pt x="2639504" y="3157963"/>
                  </a:cubicBezTo>
                  <a:cubicBezTo>
                    <a:pt x="2639504" y="3183994"/>
                    <a:pt x="2618401" y="3205097"/>
                    <a:pt x="2592370" y="3205097"/>
                  </a:cubicBezTo>
                  <a:cubicBezTo>
                    <a:pt x="2566339" y="3205097"/>
                    <a:pt x="2545236" y="3183994"/>
                    <a:pt x="2545236" y="3157963"/>
                  </a:cubicBezTo>
                  <a:cubicBezTo>
                    <a:pt x="2545236" y="3131932"/>
                    <a:pt x="2566339" y="3110829"/>
                    <a:pt x="2592370" y="3110829"/>
                  </a:cubicBezTo>
                  <a:close/>
                  <a:moveTo>
                    <a:pt x="2309566" y="3110829"/>
                  </a:moveTo>
                  <a:cubicBezTo>
                    <a:pt x="2335597" y="3110829"/>
                    <a:pt x="2356700" y="3131932"/>
                    <a:pt x="2356700" y="3157963"/>
                  </a:cubicBezTo>
                  <a:cubicBezTo>
                    <a:pt x="2356700" y="3183994"/>
                    <a:pt x="2335597" y="3205097"/>
                    <a:pt x="2309566" y="3205097"/>
                  </a:cubicBezTo>
                  <a:cubicBezTo>
                    <a:pt x="2283535" y="3205097"/>
                    <a:pt x="2262432" y="3183994"/>
                    <a:pt x="2262432" y="3157963"/>
                  </a:cubicBezTo>
                  <a:cubicBezTo>
                    <a:pt x="2262432" y="3131932"/>
                    <a:pt x="2283535" y="3110829"/>
                    <a:pt x="2309566" y="3110829"/>
                  </a:cubicBezTo>
                  <a:close/>
                  <a:moveTo>
                    <a:pt x="2026762" y="3110829"/>
                  </a:moveTo>
                  <a:cubicBezTo>
                    <a:pt x="2052793" y="3110829"/>
                    <a:pt x="2073896" y="3131932"/>
                    <a:pt x="2073896" y="3157963"/>
                  </a:cubicBezTo>
                  <a:cubicBezTo>
                    <a:pt x="2073896" y="3183994"/>
                    <a:pt x="2052793" y="3205097"/>
                    <a:pt x="2026762" y="3205097"/>
                  </a:cubicBezTo>
                  <a:cubicBezTo>
                    <a:pt x="2000731" y="3205097"/>
                    <a:pt x="1979628" y="3183994"/>
                    <a:pt x="1979628" y="3157963"/>
                  </a:cubicBezTo>
                  <a:cubicBezTo>
                    <a:pt x="1979628" y="3131932"/>
                    <a:pt x="2000731" y="3110829"/>
                    <a:pt x="2026762" y="3110829"/>
                  </a:cubicBezTo>
                  <a:close/>
                  <a:moveTo>
                    <a:pt x="1743958" y="3110829"/>
                  </a:moveTo>
                  <a:cubicBezTo>
                    <a:pt x="1769989" y="3110829"/>
                    <a:pt x="1791092" y="3131932"/>
                    <a:pt x="1791092" y="3157963"/>
                  </a:cubicBezTo>
                  <a:cubicBezTo>
                    <a:pt x="1791092" y="3183994"/>
                    <a:pt x="1769989" y="3205097"/>
                    <a:pt x="1743958" y="3205097"/>
                  </a:cubicBezTo>
                  <a:cubicBezTo>
                    <a:pt x="1717927" y="3205097"/>
                    <a:pt x="1696824" y="3183994"/>
                    <a:pt x="1696824" y="3157963"/>
                  </a:cubicBezTo>
                  <a:cubicBezTo>
                    <a:pt x="1696824" y="3131932"/>
                    <a:pt x="1717927" y="3110829"/>
                    <a:pt x="1743958" y="3110829"/>
                  </a:cubicBezTo>
                  <a:close/>
                  <a:moveTo>
                    <a:pt x="1461154" y="3110829"/>
                  </a:moveTo>
                  <a:cubicBezTo>
                    <a:pt x="1487185" y="3110829"/>
                    <a:pt x="1508288" y="3131932"/>
                    <a:pt x="1508288" y="3157963"/>
                  </a:cubicBezTo>
                  <a:cubicBezTo>
                    <a:pt x="1508288" y="3183994"/>
                    <a:pt x="1487185" y="3205097"/>
                    <a:pt x="1461154" y="3205097"/>
                  </a:cubicBezTo>
                  <a:cubicBezTo>
                    <a:pt x="1435123" y="3205097"/>
                    <a:pt x="1414020" y="3183994"/>
                    <a:pt x="1414020" y="3157963"/>
                  </a:cubicBezTo>
                  <a:cubicBezTo>
                    <a:pt x="1414020" y="3131932"/>
                    <a:pt x="1435123" y="3110829"/>
                    <a:pt x="1461154" y="3110829"/>
                  </a:cubicBezTo>
                  <a:close/>
                  <a:moveTo>
                    <a:pt x="1178350" y="3110829"/>
                  </a:moveTo>
                  <a:cubicBezTo>
                    <a:pt x="1204381" y="3110829"/>
                    <a:pt x="1225484" y="3131932"/>
                    <a:pt x="1225484" y="3157963"/>
                  </a:cubicBezTo>
                  <a:cubicBezTo>
                    <a:pt x="1225484" y="3183994"/>
                    <a:pt x="1204381" y="3205097"/>
                    <a:pt x="1178350" y="3205097"/>
                  </a:cubicBezTo>
                  <a:cubicBezTo>
                    <a:pt x="1152319" y="3205097"/>
                    <a:pt x="1131216" y="3183994"/>
                    <a:pt x="1131216" y="3157963"/>
                  </a:cubicBezTo>
                  <a:cubicBezTo>
                    <a:pt x="1131216" y="3131932"/>
                    <a:pt x="1152319" y="3110829"/>
                    <a:pt x="1178350" y="3110829"/>
                  </a:cubicBezTo>
                  <a:close/>
                  <a:moveTo>
                    <a:pt x="895546" y="3110829"/>
                  </a:moveTo>
                  <a:cubicBezTo>
                    <a:pt x="921577" y="3110829"/>
                    <a:pt x="942680" y="3131932"/>
                    <a:pt x="942680" y="3157963"/>
                  </a:cubicBezTo>
                  <a:cubicBezTo>
                    <a:pt x="942680" y="3183994"/>
                    <a:pt x="921577" y="3205097"/>
                    <a:pt x="895546" y="3205097"/>
                  </a:cubicBezTo>
                  <a:cubicBezTo>
                    <a:pt x="869515" y="3205097"/>
                    <a:pt x="848412" y="3183994"/>
                    <a:pt x="848412" y="3157963"/>
                  </a:cubicBezTo>
                  <a:cubicBezTo>
                    <a:pt x="848412" y="3131932"/>
                    <a:pt x="869515" y="3110829"/>
                    <a:pt x="895546" y="3110829"/>
                  </a:cubicBezTo>
                  <a:close/>
                  <a:moveTo>
                    <a:pt x="612742" y="3110829"/>
                  </a:moveTo>
                  <a:cubicBezTo>
                    <a:pt x="638773" y="3110829"/>
                    <a:pt x="659876" y="3131932"/>
                    <a:pt x="659876" y="3157963"/>
                  </a:cubicBezTo>
                  <a:cubicBezTo>
                    <a:pt x="659876" y="3183994"/>
                    <a:pt x="638773" y="3205097"/>
                    <a:pt x="612742" y="3205097"/>
                  </a:cubicBezTo>
                  <a:cubicBezTo>
                    <a:pt x="586711" y="3205097"/>
                    <a:pt x="565608" y="3183994"/>
                    <a:pt x="565608" y="3157963"/>
                  </a:cubicBezTo>
                  <a:cubicBezTo>
                    <a:pt x="565608" y="3131932"/>
                    <a:pt x="586711" y="3110829"/>
                    <a:pt x="612742" y="3110829"/>
                  </a:cubicBezTo>
                  <a:close/>
                  <a:moveTo>
                    <a:pt x="329938" y="3110829"/>
                  </a:moveTo>
                  <a:cubicBezTo>
                    <a:pt x="355969" y="3110829"/>
                    <a:pt x="377072" y="3131932"/>
                    <a:pt x="377072" y="3157963"/>
                  </a:cubicBezTo>
                  <a:cubicBezTo>
                    <a:pt x="377072" y="3183994"/>
                    <a:pt x="355969" y="3205097"/>
                    <a:pt x="329938" y="3205097"/>
                  </a:cubicBezTo>
                  <a:cubicBezTo>
                    <a:pt x="303907" y="3205097"/>
                    <a:pt x="282804" y="3183994"/>
                    <a:pt x="282804" y="3157963"/>
                  </a:cubicBezTo>
                  <a:cubicBezTo>
                    <a:pt x="282804" y="3131932"/>
                    <a:pt x="303907" y="3110829"/>
                    <a:pt x="329938" y="3110829"/>
                  </a:cubicBezTo>
                  <a:close/>
                  <a:moveTo>
                    <a:pt x="47134" y="3110829"/>
                  </a:moveTo>
                  <a:cubicBezTo>
                    <a:pt x="73165" y="3110829"/>
                    <a:pt x="94268" y="3131932"/>
                    <a:pt x="94268" y="3157963"/>
                  </a:cubicBezTo>
                  <a:cubicBezTo>
                    <a:pt x="94268" y="3183994"/>
                    <a:pt x="73165" y="3205097"/>
                    <a:pt x="47134" y="3205097"/>
                  </a:cubicBezTo>
                  <a:cubicBezTo>
                    <a:pt x="21103" y="3205097"/>
                    <a:pt x="0" y="3183994"/>
                    <a:pt x="0" y="3157963"/>
                  </a:cubicBezTo>
                  <a:cubicBezTo>
                    <a:pt x="0" y="3131932"/>
                    <a:pt x="21103" y="3110829"/>
                    <a:pt x="47134" y="3110829"/>
                  </a:cubicBezTo>
                  <a:close/>
                  <a:moveTo>
                    <a:pt x="2592370" y="2828025"/>
                  </a:moveTo>
                  <a:cubicBezTo>
                    <a:pt x="2618401" y="2828025"/>
                    <a:pt x="2639504" y="2849128"/>
                    <a:pt x="2639504" y="2875159"/>
                  </a:cubicBezTo>
                  <a:cubicBezTo>
                    <a:pt x="2639504" y="2901190"/>
                    <a:pt x="2618401" y="2922293"/>
                    <a:pt x="2592370" y="2922293"/>
                  </a:cubicBezTo>
                  <a:cubicBezTo>
                    <a:pt x="2566339" y="2922293"/>
                    <a:pt x="2545236" y="2901190"/>
                    <a:pt x="2545236" y="2875159"/>
                  </a:cubicBezTo>
                  <a:cubicBezTo>
                    <a:pt x="2545236" y="2849128"/>
                    <a:pt x="2566339" y="2828025"/>
                    <a:pt x="2592370" y="2828025"/>
                  </a:cubicBezTo>
                  <a:close/>
                  <a:moveTo>
                    <a:pt x="2309566" y="2828025"/>
                  </a:moveTo>
                  <a:cubicBezTo>
                    <a:pt x="2335597" y="2828025"/>
                    <a:pt x="2356700" y="2849128"/>
                    <a:pt x="2356700" y="2875159"/>
                  </a:cubicBezTo>
                  <a:cubicBezTo>
                    <a:pt x="2356700" y="2901190"/>
                    <a:pt x="2335597" y="2922293"/>
                    <a:pt x="2309566" y="2922293"/>
                  </a:cubicBezTo>
                  <a:cubicBezTo>
                    <a:pt x="2283535" y="2922293"/>
                    <a:pt x="2262432" y="2901190"/>
                    <a:pt x="2262432" y="2875159"/>
                  </a:cubicBezTo>
                  <a:cubicBezTo>
                    <a:pt x="2262432" y="2849128"/>
                    <a:pt x="2283535" y="2828025"/>
                    <a:pt x="2309566" y="2828025"/>
                  </a:cubicBezTo>
                  <a:close/>
                  <a:moveTo>
                    <a:pt x="2026762" y="2828025"/>
                  </a:moveTo>
                  <a:cubicBezTo>
                    <a:pt x="2052793" y="2828025"/>
                    <a:pt x="2073896" y="2849128"/>
                    <a:pt x="2073896" y="2875159"/>
                  </a:cubicBezTo>
                  <a:cubicBezTo>
                    <a:pt x="2073896" y="2901190"/>
                    <a:pt x="2052793" y="2922293"/>
                    <a:pt x="2026762" y="2922293"/>
                  </a:cubicBezTo>
                  <a:cubicBezTo>
                    <a:pt x="2000731" y="2922293"/>
                    <a:pt x="1979628" y="2901190"/>
                    <a:pt x="1979628" y="2875159"/>
                  </a:cubicBezTo>
                  <a:cubicBezTo>
                    <a:pt x="1979628" y="2849128"/>
                    <a:pt x="2000731" y="2828025"/>
                    <a:pt x="2026762" y="2828025"/>
                  </a:cubicBezTo>
                  <a:close/>
                  <a:moveTo>
                    <a:pt x="1743958" y="2828025"/>
                  </a:moveTo>
                  <a:cubicBezTo>
                    <a:pt x="1769989" y="2828025"/>
                    <a:pt x="1791092" y="2849128"/>
                    <a:pt x="1791092" y="2875159"/>
                  </a:cubicBezTo>
                  <a:cubicBezTo>
                    <a:pt x="1791092" y="2901190"/>
                    <a:pt x="1769989" y="2922293"/>
                    <a:pt x="1743958" y="2922293"/>
                  </a:cubicBezTo>
                  <a:cubicBezTo>
                    <a:pt x="1717927" y="2922293"/>
                    <a:pt x="1696824" y="2901190"/>
                    <a:pt x="1696824" y="2875159"/>
                  </a:cubicBezTo>
                  <a:cubicBezTo>
                    <a:pt x="1696824" y="2849128"/>
                    <a:pt x="1717927" y="2828025"/>
                    <a:pt x="1743958" y="2828025"/>
                  </a:cubicBezTo>
                  <a:close/>
                  <a:moveTo>
                    <a:pt x="1461154" y="2828025"/>
                  </a:moveTo>
                  <a:cubicBezTo>
                    <a:pt x="1487185" y="2828025"/>
                    <a:pt x="1508288" y="2849128"/>
                    <a:pt x="1508288" y="2875159"/>
                  </a:cubicBezTo>
                  <a:cubicBezTo>
                    <a:pt x="1508288" y="2901190"/>
                    <a:pt x="1487185" y="2922293"/>
                    <a:pt x="1461154" y="2922293"/>
                  </a:cubicBezTo>
                  <a:cubicBezTo>
                    <a:pt x="1435123" y="2922293"/>
                    <a:pt x="1414020" y="2901190"/>
                    <a:pt x="1414020" y="2875159"/>
                  </a:cubicBezTo>
                  <a:cubicBezTo>
                    <a:pt x="1414020" y="2849128"/>
                    <a:pt x="1435123" y="2828025"/>
                    <a:pt x="1461154" y="2828025"/>
                  </a:cubicBezTo>
                  <a:close/>
                  <a:moveTo>
                    <a:pt x="1178350" y="2828025"/>
                  </a:moveTo>
                  <a:cubicBezTo>
                    <a:pt x="1204381" y="2828025"/>
                    <a:pt x="1225484" y="2849128"/>
                    <a:pt x="1225484" y="2875159"/>
                  </a:cubicBezTo>
                  <a:cubicBezTo>
                    <a:pt x="1225484" y="2901190"/>
                    <a:pt x="1204381" y="2922293"/>
                    <a:pt x="1178350" y="2922293"/>
                  </a:cubicBezTo>
                  <a:cubicBezTo>
                    <a:pt x="1152319" y="2922293"/>
                    <a:pt x="1131216" y="2901190"/>
                    <a:pt x="1131216" y="2875159"/>
                  </a:cubicBezTo>
                  <a:cubicBezTo>
                    <a:pt x="1131216" y="2849128"/>
                    <a:pt x="1152319" y="2828025"/>
                    <a:pt x="1178350" y="2828025"/>
                  </a:cubicBezTo>
                  <a:close/>
                  <a:moveTo>
                    <a:pt x="895546" y="2828025"/>
                  </a:moveTo>
                  <a:cubicBezTo>
                    <a:pt x="921577" y="2828025"/>
                    <a:pt x="942680" y="2849128"/>
                    <a:pt x="942680" y="2875159"/>
                  </a:cubicBezTo>
                  <a:cubicBezTo>
                    <a:pt x="942680" y="2901190"/>
                    <a:pt x="921577" y="2922293"/>
                    <a:pt x="895546" y="2922293"/>
                  </a:cubicBezTo>
                  <a:cubicBezTo>
                    <a:pt x="869515" y="2922293"/>
                    <a:pt x="848412" y="2901190"/>
                    <a:pt x="848412" y="2875159"/>
                  </a:cubicBezTo>
                  <a:cubicBezTo>
                    <a:pt x="848412" y="2849128"/>
                    <a:pt x="869515" y="2828025"/>
                    <a:pt x="895546" y="2828025"/>
                  </a:cubicBezTo>
                  <a:close/>
                  <a:moveTo>
                    <a:pt x="612742" y="2828025"/>
                  </a:moveTo>
                  <a:cubicBezTo>
                    <a:pt x="638773" y="2828025"/>
                    <a:pt x="659876" y="2849128"/>
                    <a:pt x="659876" y="2875159"/>
                  </a:cubicBezTo>
                  <a:cubicBezTo>
                    <a:pt x="659876" y="2901190"/>
                    <a:pt x="638773" y="2922293"/>
                    <a:pt x="612742" y="2922293"/>
                  </a:cubicBezTo>
                  <a:cubicBezTo>
                    <a:pt x="586711" y="2922293"/>
                    <a:pt x="565608" y="2901190"/>
                    <a:pt x="565608" y="2875159"/>
                  </a:cubicBezTo>
                  <a:cubicBezTo>
                    <a:pt x="565608" y="2849128"/>
                    <a:pt x="586711" y="2828025"/>
                    <a:pt x="612742" y="2828025"/>
                  </a:cubicBezTo>
                  <a:close/>
                  <a:moveTo>
                    <a:pt x="329938" y="2828025"/>
                  </a:moveTo>
                  <a:cubicBezTo>
                    <a:pt x="355969" y="2828025"/>
                    <a:pt x="377072" y="2849128"/>
                    <a:pt x="377072" y="2875159"/>
                  </a:cubicBezTo>
                  <a:cubicBezTo>
                    <a:pt x="377072" y="2901190"/>
                    <a:pt x="355969" y="2922293"/>
                    <a:pt x="329938" y="2922293"/>
                  </a:cubicBezTo>
                  <a:cubicBezTo>
                    <a:pt x="303907" y="2922293"/>
                    <a:pt x="282804" y="2901190"/>
                    <a:pt x="282804" y="2875159"/>
                  </a:cubicBezTo>
                  <a:cubicBezTo>
                    <a:pt x="282804" y="2849128"/>
                    <a:pt x="303907" y="2828025"/>
                    <a:pt x="329938" y="2828025"/>
                  </a:cubicBezTo>
                  <a:close/>
                  <a:moveTo>
                    <a:pt x="47134" y="2828025"/>
                  </a:moveTo>
                  <a:cubicBezTo>
                    <a:pt x="73165" y="2828025"/>
                    <a:pt x="94268" y="2849128"/>
                    <a:pt x="94268" y="2875159"/>
                  </a:cubicBezTo>
                  <a:cubicBezTo>
                    <a:pt x="94268" y="2901190"/>
                    <a:pt x="73165" y="2922293"/>
                    <a:pt x="47134" y="2922293"/>
                  </a:cubicBezTo>
                  <a:cubicBezTo>
                    <a:pt x="21103" y="2922293"/>
                    <a:pt x="0" y="2901190"/>
                    <a:pt x="0" y="2875159"/>
                  </a:cubicBezTo>
                  <a:cubicBezTo>
                    <a:pt x="0" y="2849128"/>
                    <a:pt x="21103" y="2828025"/>
                    <a:pt x="47134" y="2828025"/>
                  </a:cubicBezTo>
                  <a:close/>
                  <a:moveTo>
                    <a:pt x="2592370" y="2545221"/>
                  </a:moveTo>
                  <a:cubicBezTo>
                    <a:pt x="2618401" y="2545221"/>
                    <a:pt x="2639504" y="2566324"/>
                    <a:pt x="2639504" y="2592355"/>
                  </a:cubicBezTo>
                  <a:cubicBezTo>
                    <a:pt x="2639504" y="2618386"/>
                    <a:pt x="2618401" y="2639489"/>
                    <a:pt x="2592370" y="2639489"/>
                  </a:cubicBezTo>
                  <a:cubicBezTo>
                    <a:pt x="2566339" y="2639489"/>
                    <a:pt x="2545236" y="2618386"/>
                    <a:pt x="2545236" y="2592355"/>
                  </a:cubicBezTo>
                  <a:cubicBezTo>
                    <a:pt x="2545236" y="2566324"/>
                    <a:pt x="2566339" y="2545221"/>
                    <a:pt x="2592370" y="2545221"/>
                  </a:cubicBezTo>
                  <a:close/>
                  <a:moveTo>
                    <a:pt x="2309566" y="2545221"/>
                  </a:moveTo>
                  <a:cubicBezTo>
                    <a:pt x="2335597" y="2545221"/>
                    <a:pt x="2356700" y="2566324"/>
                    <a:pt x="2356700" y="2592355"/>
                  </a:cubicBezTo>
                  <a:cubicBezTo>
                    <a:pt x="2356700" y="2618386"/>
                    <a:pt x="2335597" y="2639489"/>
                    <a:pt x="2309566" y="2639489"/>
                  </a:cubicBezTo>
                  <a:cubicBezTo>
                    <a:pt x="2283535" y="2639489"/>
                    <a:pt x="2262432" y="2618386"/>
                    <a:pt x="2262432" y="2592355"/>
                  </a:cubicBezTo>
                  <a:cubicBezTo>
                    <a:pt x="2262432" y="2566324"/>
                    <a:pt x="2283535" y="2545221"/>
                    <a:pt x="2309566" y="2545221"/>
                  </a:cubicBezTo>
                  <a:close/>
                  <a:moveTo>
                    <a:pt x="2026762" y="2545221"/>
                  </a:moveTo>
                  <a:cubicBezTo>
                    <a:pt x="2052793" y="2545221"/>
                    <a:pt x="2073896" y="2566324"/>
                    <a:pt x="2073896" y="2592355"/>
                  </a:cubicBezTo>
                  <a:cubicBezTo>
                    <a:pt x="2073896" y="2618386"/>
                    <a:pt x="2052793" y="2639489"/>
                    <a:pt x="2026762" y="2639489"/>
                  </a:cubicBezTo>
                  <a:cubicBezTo>
                    <a:pt x="2000731" y="2639489"/>
                    <a:pt x="1979628" y="2618386"/>
                    <a:pt x="1979628" y="2592355"/>
                  </a:cubicBezTo>
                  <a:cubicBezTo>
                    <a:pt x="1979628" y="2566324"/>
                    <a:pt x="2000731" y="2545221"/>
                    <a:pt x="2026762" y="2545221"/>
                  </a:cubicBezTo>
                  <a:close/>
                  <a:moveTo>
                    <a:pt x="1743958" y="2545221"/>
                  </a:moveTo>
                  <a:cubicBezTo>
                    <a:pt x="1769989" y="2545221"/>
                    <a:pt x="1791092" y="2566324"/>
                    <a:pt x="1791092" y="2592355"/>
                  </a:cubicBezTo>
                  <a:cubicBezTo>
                    <a:pt x="1791092" y="2618386"/>
                    <a:pt x="1769989" y="2639489"/>
                    <a:pt x="1743958" y="2639489"/>
                  </a:cubicBezTo>
                  <a:cubicBezTo>
                    <a:pt x="1717927" y="2639489"/>
                    <a:pt x="1696824" y="2618386"/>
                    <a:pt x="1696824" y="2592355"/>
                  </a:cubicBezTo>
                  <a:cubicBezTo>
                    <a:pt x="1696824" y="2566324"/>
                    <a:pt x="1717927" y="2545221"/>
                    <a:pt x="1743958" y="2545221"/>
                  </a:cubicBezTo>
                  <a:close/>
                  <a:moveTo>
                    <a:pt x="1461154" y="2545221"/>
                  </a:moveTo>
                  <a:cubicBezTo>
                    <a:pt x="1487185" y="2545221"/>
                    <a:pt x="1508288" y="2566324"/>
                    <a:pt x="1508288" y="2592355"/>
                  </a:cubicBezTo>
                  <a:cubicBezTo>
                    <a:pt x="1508288" y="2618386"/>
                    <a:pt x="1487185" y="2639489"/>
                    <a:pt x="1461154" y="2639489"/>
                  </a:cubicBezTo>
                  <a:cubicBezTo>
                    <a:pt x="1435123" y="2639489"/>
                    <a:pt x="1414020" y="2618386"/>
                    <a:pt x="1414020" y="2592355"/>
                  </a:cubicBezTo>
                  <a:cubicBezTo>
                    <a:pt x="1414020" y="2566324"/>
                    <a:pt x="1435123" y="2545221"/>
                    <a:pt x="1461154" y="2545221"/>
                  </a:cubicBezTo>
                  <a:close/>
                  <a:moveTo>
                    <a:pt x="1178350" y="2545221"/>
                  </a:moveTo>
                  <a:cubicBezTo>
                    <a:pt x="1204381" y="2545221"/>
                    <a:pt x="1225484" y="2566324"/>
                    <a:pt x="1225484" y="2592355"/>
                  </a:cubicBezTo>
                  <a:cubicBezTo>
                    <a:pt x="1225484" y="2618386"/>
                    <a:pt x="1204381" y="2639489"/>
                    <a:pt x="1178350" y="2639489"/>
                  </a:cubicBezTo>
                  <a:cubicBezTo>
                    <a:pt x="1152319" y="2639489"/>
                    <a:pt x="1131216" y="2618386"/>
                    <a:pt x="1131216" y="2592355"/>
                  </a:cubicBezTo>
                  <a:cubicBezTo>
                    <a:pt x="1131216" y="2566324"/>
                    <a:pt x="1152319" y="2545221"/>
                    <a:pt x="1178350" y="2545221"/>
                  </a:cubicBezTo>
                  <a:close/>
                  <a:moveTo>
                    <a:pt x="895546" y="2545221"/>
                  </a:moveTo>
                  <a:cubicBezTo>
                    <a:pt x="921577" y="2545221"/>
                    <a:pt x="942680" y="2566324"/>
                    <a:pt x="942680" y="2592355"/>
                  </a:cubicBezTo>
                  <a:cubicBezTo>
                    <a:pt x="942680" y="2618386"/>
                    <a:pt x="921577" y="2639489"/>
                    <a:pt x="895546" y="2639489"/>
                  </a:cubicBezTo>
                  <a:cubicBezTo>
                    <a:pt x="869515" y="2639489"/>
                    <a:pt x="848412" y="2618386"/>
                    <a:pt x="848412" y="2592355"/>
                  </a:cubicBezTo>
                  <a:cubicBezTo>
                    <a:pt x="848412" y="2566324"/>
                    <a:pt x="869515" y="2545221"/>
                    <a:pt x="895546" y="2545221"/>
                  </a:cubicBezTo>
                  <a:close/>
                  <a:moveTo>
                    <a:pt x="612742" y="2545221"/>
                  </a:moveTo>
                  <a:cubicBezTo>
                    <a:pt x="638773" y="2545221"/>
                    <a:pt x="659876" y="2566324"/>
                    <a:pt x="659876" y="2592355"/>
                  </a:cubicBezTo>
                  <a:cubicBezTo>
                    <a:pt x="659876" y="2618386"/>
                    <a:pt x="638773" y="2639489"/>
                    <a:pt x="612742" y="2639489"/>
                  </a:cubicBezTo>
                  <a:cubicBezTo>
                    <a:pt x="586711" y="2639489"/>
                    <a:pt x="565608" y="2618386"/>
                    <a:pt x="565608" y="2592355"/>
                  </a:cubicBezTo>
                  <a:cubicBezTo>
                    <a:pt x="565608" y="2566324"/>
                    <a:pt x="586711" y="2545221"/>
                    <a:pt x="612742" y="2545221"/>
                  </a:cubicBezTo>
                  <a:close/>
                  <a:moveTo>
                    <a:pt x="329938" y="2545221"/>
                  </a:moveTo>
                  <a:cubicBezTo>
                    <a:pt x="355969" y="2545221"/>
                    <a:pt x="377072" y="2566324"/>
                    <a:pt x="377072" y="2592355"/>
                  </a:cubicBezTo>
                  <a:cubicBezTo>
                    <a:pt x="377072" y="2618386"/>
                    <a:pt x="355969" y="2639489"/>
                    <a:pt x="329938" y="2639489"/>
                  </a:cubicBezTo>
                  <a:cubicBezTo>
                    <a:pt x="303907" y="2639489"/>
                    <a:pt x="282804" y="2618386"/>
                    <a:pt x="282804" y="2592355"/>
                  </a:cubicBezTo>
                  <a:cubicBezTo>
                    <a:pt x="282804" y="2566324"/>
                    <a:pt x="303907" y="2545221"/>
                    <a:pt x="329938" y="2545221"/>
                  </a:cubicBezTo>
                  <a:close/>
                  <a:moveTo>
                    <a:pt x="47134" y="2545221"/>
                  </a:moveTo>
                  <a:cubicBezTo>
                    <a:pt x="73165" y="2545221"/>
                    <a:pt x="94268" y="2566324"/>
                    <a:pt x="94268" y="2592355"/>
                  </a:cubicBezTo>
                  <a:cubicBezTo>
                    <a:pt x="94268" y="2618386"/>
                    <a:pt x="73165" y="2639489"/>
                    <a:pt x="47134" y="2639489"/>
                  </a:cubicBezTo>
                  <a:cubicBezTo>
                    <a:pt x="21103" y="2639489"/>
                    <a:pt x="0" y="2618386"/>
                    <a:pt x="0" y="2592355"/>
                  </a:cubicBezTo>
                  <a:cubicBezTo>
                    <a:pt x="0" y="2566324"/>
                    <a:pt x="21103" y="2545221"/>
                    <a:pt x="47134" y="2545221"/>
                  </a:cubicBezTo>
                  <a:close/>
                  <a:moveTo>
                    <a:pt x="2592370" y="2262417"/>
                  </a:moveTo>
                  <a:cubicBezTo>
                    <a:pt x="2618401" y="2262417"/>
                    <a:pt x="2639504" y="2283520"/>
                    <a:pt x="2639504" y="2309551"/>
                  </a:cubicBezTo>
                  <a:cubicBezTo>
                    <a:pt x="2639504" y="2335582"/>
                    <a:pt x="2618401" y="2356685"/>
                    <a:pt x="2592370" y="2356685"/>
                  </a:cubicBezTo>
                  <a:cubicBezTo>
                    <a:pt x="2566339" y="2356685"/>
                    <a:pt x="2545236" y="2335582"/>
                    <a:pt x="2545236" y="2309551"/>
                  </a:cubicBezTo>
                  <a:cubicBezTo>
                    <a:pt x="2545236" y="2283520"/>
                    <a:pt x="2566339" y="2262417"/>
                    <a:pt x="2592370" y="2262417"/>
                  </a:cubicBezTo>
                  <a:close/>
                  <a:moveTo>
                    <a:pt x="2309566" y="2262417"/>
                  </a:moveTo>
                  <a:cubicBezTo>
                    <a:pt x="2335597" y="2262417"/>
                    <a:pt x="2356700" y="2283520"/>
                    <a:pt x="2356700" y="2309551"/>
                  </a:cubicBezTo>
                  <a:cubicBezTo>
                    <a:pt x="2356700" y="2335582"/>
                    <a:pt x="2335597" y="2356685"/>
                    <a:pt x="2309566" y="2356685"/>
                  </a:cubicBezTo>
                  <a:cubicBezTo>
                    <a:pt x="2283535" y="2356685"/>
                    <a:pt x="2262432" y="2335582"/>
                    <a:pt x="2262432" y="2309551"/>
                  </a:cubicBezTo>
                  <a:cubicBezTo>
                    <a:pt x="2262432" y="2283520"/>
                    <a:pt x="2283535" y="2262417"/>
                    <a:pt x="2309566" y="2262417"/>
                  </a:cubicBezTo>
                  <a:close/>
                  <a:moveTo>
                    <a:pt x="2026762" y="2262417"/>
                  </a:moveTo>
                  <a:cubicBezTo>
                    <a:pt x="2052793" y="2262417"/>
                    <a:pt x="2073896" y="2283520"/>
                    <a:pt x="2073896" y="2309551"/>
                  </a:cubicBezTo>
                  <a:cubicBezTo>
                    <a:pt x="2073896" y="2335582"/>
                    <a:pt x="2052793" y="2356685"/>
                    <a:pt x="2026762" y="2356685"/>
                  </a:cubicBezTo>
                  <a:cubicBezTo>
                    <a:pt x="2000731" y="2356685"/>
                    <a:pt x="1979628" y="2335582"/>
                    <a:pt x="1979628" y="2309551"/>
                  </a:cubicBezTo>
                  <a:cubicBezTo>
                    <a:pt x="1979628" y="2283520"/>
                    <a:pt x="2000731" y="2262417"/>
                    <a:pt x="2026762" y="2262417"/>
                  </a:cubicBezTo>
                  <a:close/>
                  <a:moveTo>
                    <a:pt x="1743958" y="2262417"/>
                  </a:moveTo>
                  <a:cubicBezTo>
                    <a:pt x="1769989" y="2262417"/>
                    <a:pt x="1791092" y="2283520"/>
                    <a:pt x="1791092" y="2309551"/>
                  </a:cubicBezTo>
                  <a:cubicBezTo>
                    <a:pt x="1791092" y="2335582"/>
                    <a:pt x="1769989" y="2356685"/>
                    <a:pt x="1743958" y="2356685"/>
                  </a:cubicBezTo>
                  <a:cubicBezTo>
                    <a:pt x="1717927" y="2356685"/>
                    <a:pt x="1696824" y="2335582"/>
                    <a:pt x="1696824" y="2309551"/>
                  </a:cubicBezTo>
                  <a:cubicBezTo>
                    <a:pt x="1696824" y="2283520"/>
                    <a:pt x="1717927" y="2262417"/>
                    <a:pt x="1743958" y="2262417"/>
                  </a:cubicBezTo>
                  <a:close/>
                  <a:moveTo>
                    <a:pt x="1461154" y="2262417"/>
                  </a:moveTo>
                  <a:cubicBezTo>
                    <a:pt x="1487185" y="2262417"/>
                    <a:pt x="1508288" y="2283520"/>
                    <a:pt x="1508288" y="2309551"/>
                  </a:cubicBezTo>
                  <a:cubicBezTo>
                    <a:pt x="1508288" y="2335582"/>
                    <a:pt x="1487185" y="2356685"/>
                    <a:pt x="1461154" y="2356685"/>
                  </a:cubicBezTo>
                  <a:cubicBezTo>
                    <a:pt x="1435123" y="2356685"/>
                    <a:pt x="1414020" y="2335582"/>
                    <a:pt x="1414020" y="2309551"/>
                  </a:cubicBezTo>
                  <a:cubicBezTo>
                    <a:pt x="1414020" y="2283520"/>
                    <a:pt x="1435123" y="2262417"/>
                    <a:pt x="1461154" y="2262417"/>
                  </a:cubicBezTo>
                  <a:close/>
                  <a:moveTo>
                    <a:pt x="1178350" y="2262417"/>
                  </a:moveTo>
                  <a:cubicBezTo>
                    <a:pt x="1204381" y="2262417"/>
                    <a:pt x="1225484" y="2283520"/>
                    <a:pt x="1225484" y="2309551"/>
                  </a:cubicBezTo>
                  <a:cubicBezTo>
                    <a:pt x="1225484" y="2335582"/>
                    <a:pt x="1204381" y="2356685"/>
                    <a:pt x="1178350" y="2356685"/>
                  </a:cubicBezTo>
                  <a:cubicBezTo>
                    <a:pt x="1152319" y="2356685"/>
                    <a:pt x="1131216" y="2335582"/>
                    <a:pt x="1131216" y="2309551"/>
                  </a:cubicBezTo>
                  <a:cubicBezTo>
                    <a:pt x="1131216" y="2283520"/>
                    <a:pt x="1152319" y="2262417"/>
                    <a:pt x="1178350" y="2262417"/>
                  </a:cubicBezTo>
                  <a:close/>
                  <a:moveTo>
                    <a:pt x="895546" y="2262417"/>
                  </a:moveTo>
                  <a:cubicBezTo>
                    <a:pt x="921577" y="2262417"/>
                    <a:pt x="942680" y="2283520"/>
                    <a:pt x="942680" y="2309551"/>
                  </a:cubicBezTo>
                  <a:cubicBezTo>
                    <a:pt x="942680" y="2335582"/>
                    <a:pt x="921577" y="2356685"/>
                    <a:pt x="895546" y="2356685"/>
                  </a:cubicBezTo>
                  <a:cubicBezTo>
                    <a:pt x="869515" y="2356685"/>
                    <a:pt x="848412" y="2335582"/>
                    <a:pt x="848412" y="2309551"/>
                  </a:cubicBezTo>
                  <a:cubicBezTo>
                    <a:pt x="848412" y="2283520"/>
                    <a:pt x="869515" y="2262417"/>
                    <a:pt x="895546" y="2262417"/>
                  </a:cubicBezTo>
                  <a:close/>
                  <a:moveTo>
                    <a:pt x="612742" y="2262417"/>
                  </a:moveTo>
                  <a:cubicBezTo>
                    <a:pt x="638773" y="2262417"/>
                    <a:pt x="659876" y="2283520"/>
                    <a:pt x="659876" y="2309551"/>
                  </a:cubicBezTo>
                  <a:cubicBezTo>
                    <a:pt x="659876" y="2335582"/>
                    <a:pt x="638773" y="2356685"/>
                    <a:pt x="612742" y="2356685"/>
                  </a:cubicBezTo>
                  <a:cubicBezTo>
                    <a:pt x="586711" y="2356685"/>
                    <a:pt x="565608" y="2335582"/>
                    <a:pt x="565608" y="2309551"/>
                  </a:cubicBezTo>
                  <a:cubicBezTo>
                    <a:pt x="565608" y="2283520"/>
                    <a:pt x="586711" y="2262417"/>
                    <a:pt x="612742" y="2262417"/>
                  </a:cubicBezTo>
                  <a:close/>
                  <a:moveTo>
                    <a:pt x="329938" y="2262417"/>
                  </a:moveTo>
                  <a:cubicBezTo>
                    <a:pt x="355969" y="2262417"/>
                    <a:pt x="377072" y="2283520"/>
                    <a:pt x="377072" y="2309551"/>
                  </a:cubicBezTo>
                  <a:cubicBezTo>
                    <a:pt x="377072" y="2335582"/>
                    <a:pt x="355969" y="2356685"/>
                    <a:pt x="329938" y="2356685"/>
                  </a:cubicBezTo>
                  <a:cubicBezTo>
                    <a:pt x="303907" y="2356685"/>
                    <a:pt x="282804" y="2335582"/>
                    <a:pt x="282804" y="2309551"/>
                  </a:cubicBezTo>
                  <a:cubicBezTo>
                    <a:pt x="282804" y="2283520"/>
                    <a:pt x="303907" y="2262417"/>
                    <a:pt x="329938" y="2262417"/>
                  </a:cubicBezTo>
                  <a:close/>
                  <a:moveTo>
                    <a:pt x="47134" y="2262417"/>
                  </a:moveTo>
                  <a:cubicBezTo>
                    <a:pt x="73165" y="2262417"/>
                    <a:pt x="94268" y="2283520"/>
                    <a:pt x="94268" y="2309551"/>
                  </a:cubicBezTo>
                  <a:cubicBezTo>
                    <a:pt x="94268" y="2335582"/>
                    <a:pt x="73165" y="2356685"/>
                    <a:pt x="47134" y="2356685"/>
                  </a:cubicBezTo>
                  <a:cubicBezTo>
                    <a:pt x="21103" y="2356685"/>
                    <a:pt x="0" y="2335582"/>
                    <a:pt x="0" y="2309551"/>
                  </a:cubicBezTo>
                  <a:cubicBezTo>
                    <a:pt x="0" y="2283520"/>
                    <a:pt x="21103" y="2262417"/>
                    <a:pt x="47134" y="2262417"/>
                  </a:cubicBezTo>
                  <a:close/>
                  <a:moveTo>
                    <a:pt x="2592370" y="1979613"/>
                  </a:moveTo>
                  <a:cubicBezTo>
                    <a:pt x="2618401" y="1979613"/>
                    <a:pt x="2639504" y="2000716"/>
                    <a:pt x="2639504" y="2026747"/>
                  </a:cubicBezTo>
                  <a:cubicBezTo>
                    <a:pt x="2639504" y="2052778"/>
                    <a:pt x="2618401" y="2073881"/>
                    <a:pt x="2592370" y="2073881"/>
                  </a:cubicBezTo>
                  <a:cubicBezTo>
                    <a:pt x="2566339" y="2073881"/>
                    <a:pt x="2545236" y="2052778"/>
                    <a:pt x="2545236" y="2026747"/>
                  </a:cubicBezTo>
                  <a:cubicBezTo>
                    <a:pt x="2545236" y="2000716"/>
                    <a:pt x="2566339" y="1979613"/>
                    <a:pt x="2592370" y="1979613"/>
                  </a:cubicBezTo>
                  <a:close/>
                  <a:moveTo>
                    <a:pt x="2309566" y="1979613"/>
                  </a:moveTo>
                  <a:cubicBezTo>
                    <a:pt x="2335597" y="1979613"/>
                    <a:pt x="2356700" y="2000716"/>
                    <a:pt x="2356700" y="2026747"/>
                  </a:cubicBezTo>
                  <a:cubicBezTo>
                    <a:pt x="2356700" y="2052778"/>
                    <a:pt x="2335597" y="2073881"/>
                    <a:pt x="2309566" y="2073881"/>
                  </a:cubicBezTo>
                  <a:cubicBezTo>
                    <a:pt x="2283535" y="2073881"/>
                    <a:pt x="2262432" y="2052778"/>
                    <a:pt x="2262432" y="2026747"/>
                  </a:cubicBezTo>
                  <a:cubicBezTo>
                    <a:pt x="2262432" y="2000716"/>
                    <a:pt x="2283535" y="1979613"/>
                    <a:pt x="2309566" y="1979613"/>
                  </a:cubicBezTo>
                  <a:close/>
                  <a:moveTo>
                    <a:pt x="2026762" y="1979613"/>
                  </a:moveTo>
                  <a:cubicBezTo>
                    <a:pt x="2052793" y="1979613"/>
                    <a:pt x="2073896" y="2000716"/>
                    <a:pt x="2073896" y="2026747"/>
                  </a:cubicBezTo>
                  <a:cubicBezTo>
                    <a:pt x="2073896" y="2052778"/>
                    <a:pt x="2052793" y="2073881"/>
                    <a:pt x="2026762" y="2073881"/>
                  </a:cubicBezTo>
                  <a:cubicBezTo>
                    <a:pt x="2000731" y="2073881"/>
                    <a:pt x="1979628" y="2052778"/>
                    <a:pt x="1979628" y="2026747"/>
                  </a:cubicBezTo>
                  <a:cubicBezTo>
                    <a:pt x="1979628" y="2000716"/>
                    <a:pt x="2000731" y="1979613"/>
                    <a:pt x="2026762" y="1979613"/>
                  </a:cubicBezTo>
                  <a:close/>
                  <a:moveTo>
                    <a:pt x="1743958" y="1979613"/>
                  </a:moveTo>
                  <a:cubicBezTo>
                    <a:pt x="1769989" y="1979613"/>
                    <a:pt x="1791092" y="2000716"/>
                    <a:pt x="1791092" y="2026747"/>
                  </a:cubicBezTo>
                  <a:cubicBezTo>
                    <a:pt x="1791092" y="2052778"/>
                    <a:pt x="1769989" y="2073881"/>
                    <a:pt x="1743958" y="2073881"/>
                  </a:cubicBezTo>
                  <a:cubicBezTo>
                    <a:pt x="1717927" y="2073881"/>
                    <a:pt x="1696824" y="2052778"/>
                    <a:pt x="1696824" y="2026747"/>
                  </a:cubicBezTo>
                  <a:cubicBezTo>
                    <a:pt x="1696824" y="2000716"/>
                    <a:pt x="1717927" y="1979613"/>
                    <a:pt x="1743958" y="1979613"/>
                  </a:cubicBezTo>
                  <a:close/>
                  <a:moveTo>
                    <a:pt x="1461154" y="1979613"/>
                  </a:moveTo>
                  <a:cubicBezTo>
                    <a:pt x="1487185" y="1979613"/>
                    <a:pt x="1508288" y="2000716"/>
                    <a:pt x="1508288" y="2026747"/>
                  </a:cubicBezTo>
                  <a:cubicBezTo>
                    <a:pt x="1508288" y="2052778"/>
                    <a:pt x="1487185" y="2073881"/>
                    <a:pt x="1461154" y="2073881"/>
                  </a:cubicBezTo>
                  <a:cubicBezTo>
                    <a:pt x="1435123" y="2073881"/>
                    <a:pt x="1414020" y="2052778"/>
                    <a:pt x="1414020" y="2026747"/>
                  </a:cubicBezTo>
                  <a:cubicBezTo>
                    <a:pt x="1414020" y="2000716"/>
                    <a:pt x="1435123" y="1979613"/>
                    <a:pt x="1461154" y="1979613"/>
                  </a:cubicBezTo>
                  <a:close/>
                  <a:moveTo>
                    <a:pt x="1178350" y="1979613"/>
                  </a:moveTo>
                  <a:cubicBezTo>
                    <a:pt x="1204381" y="1979613"/>
                    <a:pt x="1225484" y="2000716"/>
                    <a:pt x="1225484" y="2026747"/>
                  </a:cubicBezTo>
                  <a:cubicBezTo>
                    <a:pt x="1225484" y="2052778"/>
                    <a:pt x="1204381" y="2073881"/>
                    <a:pt x="1178350" y="2073881"/>
                  </a:cubicBezTo>
                  <a:cubicBezTo>
                    <a:pt x="1152319" y="2073881"/>
                    <a:pt x="1131216" y="2052778"/>
                    <a:pt x="1131216" y="2026747"/>
                  </a:cubicBezTo>
                  <a:cubicBezTo>
                    <a:pt x="1131216" y="2000716"/>
                    <a:pt x="1152319" y="1979613"/>
                    <a:pt x="1178350" y="1979613"/>
                  </a:cubicBezTo>
                  <a:close/>
                  <a:moveTo>
                    <a:pt x="895546" y="1979613"/>
                  </a:moveTo>
                  <a:cubicBezTo>
                    <a:pt x="921577" y="1979613"/>
                    <a:pt x="942680" y="2000716"/>
                    <a:pt x="942680" y="2026747"/>
                  </a:cubicBezTo>
                  <a:cubicBezTo>
                    <a:pt x="942680" y="2052778"/>
                    <a:pt x="921577" y="2073881"/>
                    <a:pt x="895546" y="2073881"/>
                  </a:cubicBezTo>
                  <a:cubicBezTo>
                    <a:pt x="869515" y="2073881"/>
                    <a:pt x="848412" y="2052778"/>
                    <a:pt x="848412" y="2026747"/>
                  </a:cubicBezTo>
                  <a:cubicBezTo>
                    <a:pt x="848412" y="2000716"/>
                    <a:pt x="869515" y="1979613"/>
                    <a:pt x="895546" y="1979613"/>
                  </a:cubicBezTo>
                  <a:close/>
                  <a:moveTo>
                    <a:pt x="612742" y="1979613"/>
                  </a:moveTo>
                  <a:cubicBezTo>
                    <a:pt x="638773" y="1979613"/>
                    <a:pt x="659876" y="2000716"/>
                    <a:pt x="659876" y="2026747"/>
                  </a:cubicBezTo>
                  <a:cubicBezTo>
                    <a:pt x="659876" y="2052778"/>
                    <a:pt x="638773" y="2073881"/>
                    <a:pt x="612742" y="2073881"/>
                  </a:cubicBezTo>
                  <a:cubicBezTo>
                    <a:pt x="586711" y="2073881"/>
                    <a:pt x="565608" y="2052778"/>
                    <a:pt x="565608" y="2026747"/>
                  </a:cubicBezTo>
                  <a:cubicBezTo>
                    <a:pt x="565608" y="2000716"/>
                    <a:pt x="586711" y="1979613"/>
                    <a:pt x="612742" y="1979613"/>
                  </a:cubicBezTo>
                  <a:close/>
                  <a:moveTo>
                    <a:pt x="329938" y="1979613"/>
                  </a:moveTo>
                  <a:cubicBezTo>
                    <a:pt x="355969" y="1979613"/>
                    <a:pt x="377072" y="2000716"/>
                    <a:pt x="377072" y="2026747"/>
                  </a:cubicBezTo>
                  <a:cubicBezTo>
                    <a:pt x="377072" y="2052778"/>
                    <a:pt x="355969" y="2073881"/>
                    <a:pt x="329938" y="2073881"/>
                  </a:cubicBezTo>
                  <a:cubicBezTo>
                    <a:pt x="303907" y="2073881"/>
                    <a:pt x="282804" y="2052778"/>
                    <a:pt x="282804" y="2026747"/>
                  </a:cubicBezTo>
                  <a:cubicBezTo>
                    <a:pt x="282804" y="2000716"/>
                    <a:pt x="303907" y="1979613"/>
                    <a:pt x="329938" y="1979613"/>
                  </a:cubicBezTo>
                  <a:close/>
                  <a:moveTo>
                    <a:pt x="47134" y="1979613"/>
                  </a:moveTo>
                  <a:cubicBezTo>
                    <a:pt x="73165" y="1979613"/>
                    <a:pt x="94268" y="2000716"/>
                    <a:pt x="94268" y="2026747"/>
                  </a:cubicBezTo>
                  <a:cubicBezTo>
                    <a:pt x="94268" y="2052778"/>
                    <a:pt x="73165" y="2073881"/>
                    <a:pt x="47134" y="2073881"/>
                  </a:cubicBezTo>
                  <a:cubicBezTo>
                    <a:pt x="21103" y="2073881"/>
                    <a:pt x="0" y="2052778"/>
                    <a:pt x="0" y="2026747"/>
                  </a:cubicBezTo>
                  <a:cubicBezTo>
                    <a:pt x="0" y="2000716"/>
                    <a:pt x="21103" y="1979613"/>
                    <a:pt x="47134" y="1979613"/>
                  </a:cubicBezTo>
                  <a:close/>
                  <a:moveTo>
                    <a:pt x="2592370" y="1696809"/>
                  </a:moveTo>
                  <a:cubicBezTo>
                    <a:pt x="2618401" y="1696809"/>
                    <a:pt x="2639504" y="1717912"/>
                    <a:pt x="2639504" y="1743943"/>
                  </a:cubicBezTo>
                  <a:cubicBezTo>
                    <a:pt x="2639504" y="1769974"/>
                    <a:pt x="2618401" y="1791077"/>
                    <a:pt x="2592370" y="1791077"/>
                  </a:cubicBezTo>
                  <a:cubicBezTo>
                    <a:pt x="2566339" y="1791077"/>
                    <a:pt x="2545236" y="1769974"/>
                    <a:pt x="2545236" y="1743943"/>
                  </a:cubicBezTo>
                  <a:cubicBezTo>
                    <a:pt x="2545236" y="1717912"/>
                    <a:pt x="2566339" y="1696809"/>
                    <a:pt x="2592370" y="1696809"/>
                  </a:cubicBezTo>
                  <a:close/>
                  <a:moveTo>
                    <a:pt x="2309566" y="1696809"/>
                  </a:moveTo>
                  <a:cubicBezTo>
                    <a:pt x="2335597" y="1696809"/>
                    <a:pt x="2356700" y="1717912"/>
                    <a:pt x="2356700" y="1743943"/>
                  </a:cubicBezTo>
                  <a:cubicBezTo>
                    <a:pt x="2356700" y="1769974"/>
                    <a:pt x="2335597" y="1791077"/>
                    <a:pt x="2309566" y="1791077"/>
                  </a:cubicBezTo>
                  <a:cubicBezTo>
                    <a:pt x="2283535" y="1791077"/>
                    <a:pt x="2262432" y="1769974"/>
                    <a:pt x="2262432" y="1743943"/>
                  </a:cubicBezTo>
                  <a:cubicBezTo>
                    <a:pt x="2262432" y="1717912"/>
                    <a:pt x="2283535" y="1696809"/>
                    <a:pt x="2309566" y="1696809"/>
                  </a:cubicBezTo>
                  <a:close/>
                  <a:moveTo>
                    <a:pt x="2026762" y="1696809"/>
                  </a:moveTo>
                  <a:cubicBezTo>
                    <a:pt x="2052793" y="1696809"/>
                    <a:pt x="2073896" y="1717912"/>
                    <a:pt x="2073896" y="1743943"/>
                  </a:cubicBezTo>
                  <a:cubicBezTo>
                    <a:pt x="2073896" y="1769974"/>
                    <a:pt x="2052793" y="1791077"/>
                    <a:pt x="2026762" y="1791077"/>
                  </a:cubicBezTo>
                  <a:cubicBezTo>
                    <a:pt x="2000731" y="1791077"/>
                    <a:pt x="1979628" y="1769974"/>
                    <a:pt x="1979628" y="1743943"/>
                  </a:cubicBezTo>
                  <a:cubicBezTo>
                    <a:pt x="1979628" y="1717912"/>
                    <a:pt x="2000731" y="1696809"/>
                    <a:pt x="2026762" y="1696809"/>
                  </a:cubicBezTo>
                  <a:close/>
                  <a:moveTo>
                    <a:pt x="1743958" y="1696809"/>
                  </a:moveTo>
                  <a:cubicBezTo>
                    <a:pt x="1769989" y="1696809"/>
                    <a:pt x="1791092" y="1717912"/>
                    <a:pt x="1791092" y="1743943"/>
                  </a:cubicBezTo>
                  <a:cubicBezTo>
                    <a:pt x="1791092" y="1769974"/>
                    <a:pt x="1769989" y="1791077"/>
                    <a:pt x="1743958" y="1791077"/>
                  </a:cubicBezTo>
                  <a:cubicBezTo>
                    <a:pt x="1717927" y="1791077"/>
                    <a:pt x="1696824" y="1769974"/>
                    <a:pt x="1696824" y="1743943"/>
                  </a:cubicBezTo>
                  <a:cubicBezTo>
                    <a:pt x="1696824" y="1717912"/>
                    <a:pt x="1717927" y="1696809"/>
                    <a:pt x="1743958" y="1696809"/>
                  </a:cubicBezTo>
                  <a:close/>
                  <a:moveTo>
                    <a:pt x="1461154" y="1696809"/>
                  </a:moveTo>
                  <a:cubicBezTo>
                    <a:pt x="1487185" y="1696809"/>
                    <a:pt x="1508288" y="1717912"/>
                    <a:pt x="1508288" y="1743943"/>
                  </a:cubicBezTo>
                  <a:cubicBezTo>
                    <a:pt x="1508288" y="1769974"/>
                    <a:pt x="1487185" y="1791077"/>
                    <a:pt x="1461154" y="1791077"/>
                  </a:cubicBezTo>
                  <a:cubicBezTo>
                    <a:pt x="1435123" y="1791077"/>
                    <a:pt x="1414020" y="1769974"/>
                    <a:pt x="1414020" y="1743943"/>
                  </a:cubicBezTo>
                  <a:cubicBezTo>
                    <a:pt x="1414020" y="1717912"/>
                    <a:pt x="1435123" y="1696809"/>
                    <a:pt x="1461154" y="1696809"/>
                  </a:cubicBezTo>
                  <a:close/>
                  <a:moveTo>
                    <a:pt x="1178350" y="1696809"/>
                  </a:moveTo>
                  <a:cubicBezTo>
                    <a:pt x="1204381" y="1696809"/>
                    <a:pt x="1225484" y="1717912"/>
                    <a:pt x="1225484" y="1743943"/>
                  </a:cubicBezTo>
                  <a:cubicBezTo>
                    <a:pt x="1225484" y="1769974"/>
                    <a:pt x="1204381" y="1791077"/>
                    <a:pt x="1178350" y="1791077"/>
                  </a:cubicBezTo>
                  <a:cubicBezTo>
                    <a:pt x="1152319" y="1791077"/>
                    <a:pt x="1131216" y="1769974"/>
                    <a:pt x="1131216" y="1743943"/>
                  </a:cubicBezTo>
                  <a:cubicBezTo>
                    <a:pt x="1131216" y="1717912"/>
                    <a:pt x="1152319" y="1696809"/>
                    <a:pt x="1178350" y="1696809"/>
                  </a:cubicBezTo>
                  <a:close/>
                  <a:moveTo>
                    <a:pt x="895546" y="1696809"/>
                  </a:moveTo>
                  <a:cubicBezTo>
                    <a:pt x="921577" y="1696809"/>
                    <a:pt x="942680" y="1717912"/>
                    <a:pt x="942680" y="1743943"/>
                  </a:cubicBezTo>
                  <a:cubicBezTo>
                    <a:pt x="942680" y="1769974"/>
                    <a:pt x="921577" y="1791077"/>
                    <a:pt x="895546" y="1791077"/>
                  </a:cubicBezTo>
                  <a:cubicBezTo>
                    <a:pt x="869515" y="1791077"/>
                    <a:pt x="848412" y="1769974"/>
                    <a:pt x="848412" y="1743943"/>
                  </a:cubicBezTo>
                  <a:cubicBezTo>
                    <a:pt x="848412" y="1717912"/>
                    <a:pt x="869515" y="1696809"/>
                    <a:pt x="895546" y="1696809"/>
                  </a:cubicBezTo>
                  <a:close/>
                  <a:moveTo>
                    <a:pt x="612742" y="1696809"/>
                  </a:moveTo>
                  <a:cubicBezTo>
                    <a:pt x="638773" y="1696809"/>
                    <a:pt x="659876" y="1717912"/>
                    <a:pt x="659876" y="1743943"/>
                  </a:cubicBezTo>
                  <a:cubicBezTo>
                    <a:pt x="659876" y="1769974"/>
                    <a:pt x="638773" y="1791077"/>
                    <a:pt x="612742" y="1791077"/>
                  </a:cubicBezTo>
                  <a:cubicBezTo>
                    <a:pt x="586711" y="1791077"/>
                    <a:pt x="565608" y="1769974"/>
                    <a:pt x="565608" y="1743943"/>
                  </a:cubicBezTo>
                  <a:cubicBezTo>
                    <a:pt x="565608" y="1717912"/>
                    <a:pt x="586711" y="1696809"/>
                    <a:pt x="612742" y="1696809"/>
                  </a:cubicBezTo>
                  <a:close/>
                  <a:moveTo>
                    <a:pt x="329938" y="1696809"/>
                  </a:moveTo>
                  <a:cubicBezTo>
                    <a:pt x="355969" y="1696809"/>
                    <a:pt x="377072" y="1717912"/>
                    <a:pt x="377072" y="1743943"/>
                  </a:cubicBezTo>
                  <a:cubicBezTo>
                    <a:pt x="377072" y="1769974"/>
                    <a:pt x="355969" y="1791077"/>
                    <a:pt x="329938" y="1791077"/>
                  </a:cubicBezTo>
                  <a:cubicBezTo>
                    <a:pt x="303907" y="1791077"/>
                    <a:pt x="282804" y="1769974"/>
                    <a:pt x="282804" y="1743943"/>
                  </a:cubicBezTo>
                  <a:cubicBezTo>
                    <a:pt x="282804" y="1717912"/>
                    <a:pt x="303907" y="1696809"/>
                    <a:pt x="329938" y="1696809"/>
                  </a:cubicBezTo>
                  <a:close/>
                  <a:moveTo>
                    <a:pt x="47134" y="1696809"/>
                  </a:moveTo>
                  <a:cubicBezTo>
                    <a:pt x="73165" y="1696809"/>
                    <a:pt x="94268" y="1717912"/>
                    <a:pt x="94268" y="1743943"/>
                  </a:cubicBezTo>
                  <a:cubicBezTo>
                    <a:pt x="94268" y="1769974"/>
                    <a:pt x="73165" y="1791077"/>
                    <a:pt x="47134" y="1791077"/>
                  </a:cubicBezTo>
                  <a:cubicBezTo>
                    <a:pt x="21103" y="1791077"/>
                    <a:pt x="0" y="1769974"/>
                    <a:pt x="0" y="1743943"/>
                  </a:cubicBezTo>
                  <a:cubicBezTo>
                    <a:pt x="0" y="1717912"/>
                    <a:pt x="21103" y="1696809"/>
                    <a:pt x="47134" y="1696809"/>
                  </a:cubicBezTo>
                  <a:close/>
                  <a:moveTo>
                    <a:pt x="2592370" y="1414005"/>
                  </a:moveTo>
                  <a:cubicBezTo>
                    <a:pt x="2618401" y="1414005"/>
                    <a:pt x="2639504" y="1435108"/>
                    <a:pt x="2639504" y="1461139"/>
                  </a:cubicBezTo>
                  <a:cubicBezTo>
                    <a:pt x="2639504" y="1487170"/>
                    <a:pt x="2618401" y="1508273"/>
                    <a:pt x="2592370" y="1508273"/>
                  </a:cubicBezTo>
                  <a:cubicBezTo>
                    <a:pt x="2566339" y="1508273"/>
                    <a:pt x="2545236" y="1487170"/>
                    <a:pt x="2545236" y="1461139"/>
                  </a:cubicBezTo>
                  <a:cubicBezTo>
                    <a:pt x="2545236" y="1435108"/>
                    <a:pt x="2566339" y="1414005"/>
                    <a:pt x="2592370" y="1414005"/>
                  </a:cubicBezTo>
                  <a:close/>
                  <a:moveTo>
                    <a:pt x="2309566" y="1414005"/>
                  </a:moveTo>
                  <a:cubicBezTo>
                    <a:pt x="2335597" y="1414005"/>
                    <a:pt x="2356700" y="1435108"/>
                    <a:pt x="2356700" y="1461139"/>
                  </a:cubicBezTo>
                  <a:cubicBezTo>
                    <a:pt x="2356700" y="1487170"/>
                    <a:pt x="2335597" y="1508273"/>
                    <a:pt x="2309566" y="1508273"/>
                  </a:cubicBezTo>
                  <a:cubicBezTo>
                    <a:pt x="2283535" y="1508273"/>
                    <a:pt x="2262432" y="1487170"/>
                    <a:pt x="2262432" y="1461139"/>
                  </a:cubicBezTo>
                  <a:cubicBezTo>
                    <a:pt x="2262432" y="1435108"/>
                    <a:pt x="2283535" y="1414005"/>
                    <a:pt x="2309566" y="1414005"/>
                  </a:cubicBezTo>
                  <a:close/>
                  <a:moveTo>
                    <a:pt x="2026762" y="1414005"/>
                  </a:moveTo>
                  <a:cubicBezTo>
                    <a:pt x="2052793" y="1414005"/>
                    <a:pt x="2073896" y="1435108"/>
                    <a:pt x="2073896" y="1461139"/>
                  </a:cubicBezTo>
                  <a:cubicBezTo>
                    <a:pt x="2073896" y="1487170"/>
                    <a:pt x="2052793" y="1508273"/>
                    <a:pt x="2026762" y="1508273"/>
                  </a:cubicBezTo>
                  <a:cubicBezTo>
                    <a:pt x="2000731" y="1508273"/>
                    <a:pt x="1979628" y="1487170"/>
                    <a:pt x="1979628" y="1461139"/>
                  </a:cubicBezTo>
                  <a:cubicBezTo>
                    <a:pt x="1979628" y="1435108"/>
                    <a:pt x="2000731" y="1414005"/>
                    <a:pt x="2026762" y="1414005"/>
                  </a:cubicBezTo>
                  <a:close/>
                  <a:moveTo>
                    <a:pt x="1743958" y="1414005"/>
                  </a:moveTo>
                  <a:cubicBezTo>
                    <a:pt x="1769989" y="1414005"/>
                    <a:pt x="1791092" y="1435108"/>
                    <a:pt x="1791092" y="1461139"/>
                  </a:cubicBezTo>
                  <a:cubicBezTo>
                    <a:pt x="1791092" y="1487170"/>
                    <a:pt x="1769989" y="1508273"/>
                    <a:pt x="1743958" y="1508273"/>
                  </a:cubicBezTo>
                  <a:cubicBezTo>
                    <a:pt x="1717927" y="1508273"/>
                    <a:pt x="1696824" y="1487170"/>
                    <a:pt x="1696824" y="1461139"/>
                  </a:cubicBezTo>
                  <a:cubicBezTo>
                    <a:pt x="1696824" y="1435108"/>
                    <a:pt x="1717927" y="1414005"/>
                    <a:pt x="1743958" y="1414005"/>
                  </a:cubicBezTo>
                  <a:close/>
                  <a:moveTo>
                    <a:pt x="1461154" y="1414005"/>
                  </a:moveTo>
                  <a:cubicBezTo>
                    <a:pt x="1487185" y="1414005"/>
                    <a:pt x="1508288" y="1435108"/>
                    <a:pt x="1508288" y="1461139"/>
                  </a:cubicBezTo>
                  <a:cubicBezTo>
                    <a:pt x="1508288" y="1487170"/>
                    <a:pt x="1487185" y="1508273"/>
                    <a:pt x="1461154" y="1508273"/>
                  </a:cubicBezTo>
                  <a:cubicBezTo>
                    <a:pt x="1435123" y="1508273"/>
                    <a:pt x="1414020" y="1487170"/>
                    <a:pt x="1414020" y="1461139"/>
                  </a:cubicBezTo>
                  <a:cubicBezTo>
                    <a:pt x="1414020" y="1435108"/>
                    <a:pt x="1435123" y="1414005"/>
                    <a:pt x="1461154" y="1414005"/>
                  </a:cubicBezTo>
                  <a:close/>
                  <a:moveTo>
                    <a:pt x="1178350" y="1414005"/>
                  </a:moveTo>
                  <a:cubicBezTo>
                    <a:pt x="1204381" y="1414005"/>
                    <a:pt x="1225484" y="1435108"/>
                    <a:pt x="1225484" y="1461139"/>
                  </a:cubicBezTo>
                  <a:cubicBezTo>
                    <a:pt x="1225484" y="1487170"/>
                    <a:pt x="1204381" y="1508273"/>
                    <a:pt x="1178350" y="1508273"/>
                  </a:cubicBezTo>
                  <a:cubicBezTo>
                    <a:pt x="1152319" y="1508273"/>
                    <a:pt x="1131216" y="1487170"/>
                    <a:pt x="1131216" y="1461139"/>
                  </a:cubicBezTo>
                  <a:cubicBezTo>
                    <a:pt x="1131216" y="1435108"/>
                    <a:pt x="1152319" y="1414005"/>
                    <a:pt x="1178350" y="1414005"/>
                  </a:cubicBezTo>
                  <a:close/>
                  <a:moveTo>
                    <a:pt x="895546" y="1414005"/>
                  </a:moveTo>
                  <a:cubicBezTo>
                    <a:pt x="921577" y="1414005"/>
                    <a:pt x="942680" y="1435108"/>
                    <a:pt x="942680" y="1461139"/>
                  </a:cubicBezTo>
                  <a:cubicBezTo>
                    <a:pt x="942680" y="1487170"/>
                    <a:pt x="921577" y="1508273"/>
                    <a:pt x="895546" y="1508273"/>
                  </a:cubicBezTo>
                  <a:cubicBezTo>
                    <a:pt x="869515" y="1508273"/>
                    <a:pt x="848412" y="1487170"/>
                    <a:pt x="848412" y="1461139"/>
                  </a:cubicBezTo>
                  <a:cubicBezTo>
                    <a:pt x="848412" y="1435108"/>
                    <a:pt x="869515" y="1414005"/>
                    <a:pt x="895546" y="1414005"/>
                  </a:cubicBezTo>
                  <a:close/>
                  <a:moveTo>
                    <a:pt x="612742" y="1414005"/>
                  </a:moveTo>
                  <a:cubicBezTo>
                    <a:pt x="638773" y="1414005"/>
                    <a:pt x="659876" y="1435108"/>
                    <a:pt x="659876" y="1461139"/>
                  </a:cubicBezTo>
                  <a:cubicBezTo>
                    <a:pt x="659876" y="1487170"/>
                    <a:pt x="638773" y="1508273"/>
                    <a:pt x="612742" y="1508273"/>
                  </a:cubicBezTo>
                  <a:cubicBezTo>
                    <a:pt x="586711" y="1508273"/>
                    <a:pt x="565608" y="1487170"/>
                    <a:pt x="565608" y="1461139"/>
                  </a:cubicBezTo>
                  <a:cubicBezTo>
                    <a:pt x="565608" y="1435108"/>
                    <a:pt x="586711" y="1414005"/>
                    <a:pt x="612742" y="1414005"/>
                  </a:cubicBezTo>
                  <a:close/>
                  <a:moveTo>
                    <a:pt x="329938" y="1414005"/>
                  </a:moveTo>
                  <a:cubicBezTo>
                    <a:pt x="355969" y="1414005"/>
                    <a:pt x="377072" y="1435108"/>
                    <a:pt x="377072" y="1461139"/>
                  </a:cubicBezTo>
                  <a:cubicBezTo>
                    <a:pt x="377072" y="1487170"/>
                    <a:pt x="355969" y="1508273"/>
                    <a:pt x="329938" y="1508273"/>
                  </a:cubicBezTo>
                  <a:cubicBezTo>
                    <a:pt x="303907" y="1508273"/>
                    <a:pt x="282804" y="1487170"/>
                    <a:pt x="282804" y="1461139"/>
                  </a:cubicBezTo>
                  <a:cubicBezTo>
                    <a:pt x="282804" y="1435108"/>
                    <a:pt x="303907" y="1414005"/>
                    <a:pt x="329938" y="1414005"/>
                  </a:cubicBezTo>
                  <a:close/>
                  <a:moveTo>
                    <a:pt x="47134" y="1414005"/>
                  </a:moveTo>
                  <a:cubicBezTo>
                    <a:pt x="73165" y="1414005"/>
                    <a:pt x="94268" y="1435108"/>
                    <a:pt x="94268" y="1461139"/>
                  </a:cubicBezTo>
                  <a:cubicBezTo>
                    <a:pt x="94268" y="1487170"/>
                    <a:pt x="73165" y="1508273"/>
                    <a:pt x="47134" y="1508273"/>
                  </a:cubicBezTo>
                  <a:cubicBezTo>
                    <a:pt x="21103" y="1508273"/>
                    <a:pt x="0" y="1487170"/>
                    <a:pt x="0" y="1461139"/>
                  </a:cubicBezTo>
                  <a:cubicBezTo>
                    <a:pt x="0" y="1435108"/>
                    <a:pt x="21103" y="1414005"/>
                    <a:pt x="47134" y="1414005"/>
                  </a:cubicBezTo>
                  <a:close/>
                  <a:moveTo>
                    <a:pt x="329938" y="1131216"/>
                  </a:moveTo>
                  <a:cubicBezTo>
                    <a:pt x="355969" y="1131216"/>
                    <a:pt x="377072" y="1152319"/>
                    <a:pt x="377072" y="1178350"/>
                  </a:cubicBezTo>
                  <a:cubicBezTo>
                    <a:pt x="377072" y="1204381"/>
                    <a:pt x="355969" y="1225484"/>
                    <a:pt x="329938" y="1225484"/>
                  </a:cubicBezTo>
                  <a:cubicBezTo>
                    <a:pt x="303907" y="1225484"/>
                    <a:pt x="282804" y="1204381"/>
                    <a:pt x="282804" y="1178350"/>
                  </a:cubicBezTo>
                  <a:cubicBezTo>
                    <a:pt x="282804" y="1152319"/>
                    <a:pt x="303907" y="1131216"/>
                    <a:pt x="329938" y="1131216"/>
                  </a:cubicBezTo>
                  <a:close/>
                  <a:moveTo>
                    <a:pt x="47134" y="1131216"/>
                  </a:moveTo>
                  <a:cubicBezTo>
                    <a:pt x="73165" y="1131216"/>
                    <a:pt x="94268" y="1152319"/>
                    <a:pt x="94268" y="1178350"/>
                  </a:cubicBezTo>
                  <a:cubicBezTo>
                    <a:pt x="94268" y="1204381"/>
                    <a:pt x="73165" y="1225484"/>
                    <a:pt x="47134" y="1225484"/>
                  </a:cubicBezTo>
                  <a:cubicBezTo>
                    <a:pt x="21103" y="1225484"/>
                    <a:pt x="0" y="1204381"/>
                    <a:pt x="0" y="1178350"/>
                  </a:cubicBezTo>
                  <a:cubicBezTo>
                    <a:pt x="0" y="1152319"/>
                    <a:pt x="21103" y="1131216"/>
                    <a:pt x="47134" y="1131216"/>
                  </a:cubicBezTo>
                  <a:close/>
                  <a:moveTo>
                    <a:pt x="1178350" y="1131215"/>
                  </a:moveTo>
                  <a:cubicBezTo>
                    <a:pt x="1204381" y="1131215"/>
                    <a:pt x="1225484" y="1152319"/>
                    <a:pt x="1225484" y="1178350"/>
                  </a:cubicBezTo>
                  <a:cubicBezTo>
                    <a:pt x="1225484" y="1204381"/>
                    <a:pt x="1204381" y="1225484"/>
                    <a:pt x="1178350" y="1225484"/>
                  </a:cubicBezTo>
                  <a:cubicBezTo>
                    <a:pt x="1152319" y="1225484"/>
                    <a:pt x="1131216" y="1204381"/>
                    <a:pt x="1131216" y="1178350"/>
                  </a:cubicBezTo>
                  <a:cubicBezTo>
                    <a:pt x="1131216" y="1152319"/>
                    <a:pt x="1152319" y="1131215"/>
                    <a:pt x="1178350" y="1131215"/>
                  </a:cubicBezTo>
                  <a:close/>
                  <a:moveTo>
                    <a:pt x="895546" y="1131215"/>
                  </a:moveTo>
                  <a:cubicBezTo>
                    <a:pt x="921577" y="1131215"/>
                    <a:pt x="942680" y="1152319"/>
                    <a:pt x="942680" y="1178350"/>
                  </a:cubicBezTo>
                  <a:cubicBezTo>
                    <a:pt x="942680" y="1204381"/>
                    <a:pt x="921577" y="1225484"/>
                    <a:pt x="895546" y="1225484"/>
                  </a:cubicBezTo>
                  <a:cubicBezTo>
                    <a:pt x="869515" y="1225484"/>
                    <a:pt x="848412" y="1204381"/>
                    <a:pt x="848412" y="1178350"/>
                  </a:cubicBezTo>
                  <a:cubicBezTo>
                    <a:pt x="848412" y="1152319"/>
                    <a:pt x="869515" y="1131215"/>
                    <a:pt x="895546" y="1131215"/>
                  </a:cubicBezTo>
                  <a:close/>
                  <a:moveTo>
                    <a:pt x="612742" y="1131215"/>
                  </a:moveTo>
                  <a:cubicBezTo>
                    <a:pt x="638773" y="1131215"/>
                    <a:pt x="659876" y="1152319"/>
                    <a:pt x="659876" y="1178350"/>
                  </a:cubicBezTo>
                  <a:cubicBezTo>
                    <a:pt x="659876" y="1204381"/>
                    <a:pt x="638773" y="1225484"/>
                    <a:pt x="612742" y="1225484"/>
                  </a:cubicBezTo>
                  <a:cubicBezTo>
                    <a:pt x="586711" y="1225484"/>
                    <a:pt x="565608" y="1204381"/>
                    <a:pt x="565608" y="1178350"/>
                  </a:cubicBezTo>
                  <a:cubicBezTo>
                    <a:pt x="565608" y="1152319"/>
                    <a:pt x="586711" y="1131215"/>
                    <a:pt x="612742" y="1131215"/>
                  </a:cubicBezTo>
                  <a:close/>
                  <a:moveTo>
                    <a:pt x="1743958" y="1131215"/>
                  </a:moveTo>
                  <a:cubicBezTo>
                    <a:pt x="1769989" y="1131215"/>
                    <a:pt x="1791092" y="1152318"/>
                    <a:pt x="1791092" y="1178349"/>
                  </a:cubicBezTo>
                  <a:cubicBezTo>
                    <a:pt x="1791092" y="1204381"/>
                    <a:pt x="1769989" y="1225484"/>
                    <a:pt x="1743958" y="1225484"/>
                  </a:cubicBezTo>
                  <a:cubicBezTo>
                    <a:pt x="1717927" y="1225484"/>
                    <a:pt x="1696824" y="1204381"/>
                    <a:pt x="1696824" y="1178349"/>
                  </a:cubicBezTo>
                  <a:cubicBezTo>
                    <a:pt x="1696824" y="1152318"/>
                    <a:pt x="1717927" y="1131215"/>
                    <a:pt x="1743958" y="1131215"/>
                  </a:cubicBezTo>
                  <a:close/>
                  <a:moveTo>
                    <a:pt x="1461154" y="1131215"/>
                  </a:moveTo>
                  <a:cubicBezTo>
                    <a:pt x="1487185" y="1131215"/>
                    <a:pt x="1508288" y="1152318"/>
                    <a:pt x="1508288" y="1178349"/>
                  </a:cubicBezTo>
                  <a:cubicBezTo>
                    <a:pt x="1508288" y="1204381"/>
                    <a:pt x="1487185" y="1225484"/>
                    <a:pt x="1461154" y="1225484"/>
                  </a:cubicBezTo>
                  <a:cubicBezTo>
                    <a:pt x="1435123" y="1225484"/>
                    <a:pt x="1414020" y="1204381"/>
                    <a:pt x="1414020" y="1178349"/>
                  </a:cubicBezTo>
                  <a:cubicBezTo>
                    <a:pt x="1414020" y="1152318"/>
                    <a:pt x="1435123" y="1131215"/>
                    <a:pt x="1461154" y="1131215"/>
                  </a:cubicBezTo>
                  <a:close/>
                  <a:moveTo>
                    <a:pt x="2592370" y="1131215"/>
                  </a:moveTo>
                  <a:cubicBezTo>
                    <a:pt x="2618401" y="1131215"/>
                    <a:pt x="2639504" y="1152318"/>
                    <a:pt x="2639504" y="1178349"/>
                  </a:cubicBezTo>
                  <a:cubicBezTo>
                    <a:pt x="2639504" y="1204380"/>
                    <a:pt x="2618401" y="1225484"/>
                    <a:pt x="2592370" y="1225484"/>
                  </a:cubicBezTo>
                  <a:cubicBezTo>
                    <a:pt x="2566339" y="1225484"/>
                    <a:pt x="2545236" y="1204380"/>
                    <a:pt x="2545236" y="1178349"/>
                  </a:cubicBezTo>
                  <a:cubicBezTo>
                    <a:pt x="2545236" y="1152318"/>
                    <a:pt x="2566339" y="1131215"/>
                    <a:pt x="2592370" y="1131215"/>
                  </a:cubicBezTo>
                  <a:close/>
                  <a:moveTo>
                    <a:pt x="2309566" y="1131215"/>
                  </a:moveTo>
                  <a:cubicBezTo>
                    <a:pt x="2335597" y="1131215"/>
                    <a:pt x="2356700" y="1152318"/>
                    <a:pt x="2356700" y="1178349"/>
                  </a:cubicBezTo>
                  <a:cubicBezTo>
                    <a:pt x="2356700" y="1204380"/>
                    <a:pt x="2335597" y="1225484"/>
                    <a:pt x="2309566" y="1225484"/>
                  </a:cubicBezTo>
                  <a:cubicBezTo>
                    <a:pt x="2283535" y="1225484"/>
                    <a:pt x="2262432" y="1204380"/>
                    <a:pt x="2262432" y="1178349"/>
                  </a:cubicBezTo>
                  <a:cubicBezTo>
                    <a:pt x="2262432" y="1152318"/>
                    <a:pt x="2283535" y="1131215"/>
                    <a:pt x="2309566" y="1131215"/>
                  </a:cubicBezTo>
                  <a:close/>
                  <a:moveTo>
                    <a:pt x="2026762" y="1131215"/>
                  </a:moveTo>
                  <a:cubicBezTo>
                    <a:pt x="2052793" y="1131215"/>
                    <a:pt x="2073896" y="1152318"/>
                    <a:pt x="2073896" y="1178349"/>
                  </a:cubicBezTo>
                  <a:cubicBezTo>
                    <a:pt x="2073896" y="1204381"/>
                    <a:pt x="2052793" y="1225484"/>
                    <a:pt x="2026762" y="1225484"/>
                  </a:cubicBezTo>
                  <a:cubicBezTo>
                    <a:pt x="2000731" y="1225484"/>
                    <a:pt x="1979628" y="1204381"/>
                    <a:pt x="1979628" y="1178349"/>
                  </a:cubicBezTo>
                  <a:cubicBezTo>
                    <a:pt x="1979628" y="1152318"/>
                    <a:pt x="2000731" y="1131215"/>
                    <a:pt x="2026762" y="1131215"/>
                  </a:cubicBezTo>
                  <a:close/>
                  <a:moveTo>
                    <a:pt x="329938" y="848410"/>
                  </a:moveTo>
                  <a:cubicBezTo>
                    <a:pt x="355969" y="848410"/>
                    <a:pt x="377072" y="869513"/>
                    <a:pt x="377072" y="895545"/>
                  </a:cubicBezTo>
                  <a:cubicBezTo>
                    <a:pt x="377072" y="921576"/>
                    <a:pt x="355969" y="942679"/>
                    <a:pt x="329938" y="942679"/>
                  </a:cubicBezTo>
                  <a:cubicBezTo>
                    <a:pt x="303907" y="942679"/>
                    <a:pt x="282804" y="921576"/>
                    <a:pt x="282804" y="895545"/>
                  </a:cubicBezTo>
                  <a:cubicBezTo>
                    <a:pt x="282804" y="869513"/>
                    <a:pt x="303907" y="848410"/>
                    <a:pt x="329938" y="848410"/>
                  </a:cubicBezTo>
                  <a:close/>
                  <a:moveTo>
                    <a:pt x="47134" y="848410"/>
                  </a:moveTo>
                  <a:cubicBezTo>
                    <a:pt x="73165" y="848410"/>
                    <a:pt x="94268" y="869514"/>
                    <a:pt x="94268" y="895545"/>
                  </a:cubicBezTo>
                  <a:cubicBezTo>
                    <a:pt x="94268" y="921576"/>
                    <a:pt x="73165" y="942679"/>
                    <a:pt x="47134" y="942679"/>
                  </a:cubicBezTo>
                  <a:cubicBezTo>
                    <a:pt x="21103" y="942679"/>
                    <a:pt x="0" y="921576"/>
                    <a:pt x="0" y="895545"/>
                  </a:cubicBezTo>
                  <a:cubicBezTo>
                    <a:pt x="0" y="869514"/>
                    <a:pt x="21103" y="848410"/>
                    <a:pt x="47134" y="848410"/>
                  </a:cubicBezTo>
                  <a:close/>
                  <a:moveTo>
                    <a:pt x="1178350" y="848410"/>
                  </a:moveTo>
                  <a:cubicBezTo>
                    <a:pt x="1204381" y="848410"/>
                    <a:pt x="1225484" y="869513"/>
                    <a:pt x="1225484" y="895544"/>
                  </a:cubicBezTo>
                  <a:cubicBezTo>
                    <a:pt x="1225484" y="921576"/>
                    <a:pt x="1204381" y="942679"/>
                    <a:pt x="1178350" y="942679"/>
                  </a:cubicBezTo>
                  <a:cubicBezTo>
                    <a:pt x="1152319" y="942679"/>
                    <a:pt x="1131216" y="921576"/>
                    <a:pt x="1131216" y="895544"/>
                  </a:cubicBezTo>
                  <a:cubicBezTo>
                    <a:pt x="1131216" y="869513"/>
                    <a:pt x="1152319" y="848410"/>
                    <a:pt x="1178350" y="848410"/>
                  </a:cubicBezTo>
                  <a:close/>
                  <a:moveTo>
                    <a:pt x="895546" y="848410"/>
                  </a:moveTo>
                  <a:cubicBezTo>
                    <a:pt x="921577" y="848410"/>
                    <a:pt x="942680" y="869513"/>
                    <a:pt x="942680" y="895544"/>
                  </a:cubicBezTo>
                  <a:cubicBezTo>
                    <a:pt x="942680" y="921576"/>
                    <a:pt x="921577" y="942679"/>
                    <a:pt x="895546" y="942679"/>
                  </a:cubicBezTo>
                  <a:cubicBezTo>
                    <a:pt x="869515" y="942679"/>
                    <a:pt x="848412" y="921576"/>
                    <a:pt x="848412" y="895544"/>
                  </a:cubicBezTo>
                  <a:cubicBezTo>
                    <a:pt x="848412" y="869513"/>
                    <a:pt x="869515" y="848410"/>
                    <a:pt x="895546" y="848410"/>
                  </a:cubicBezTo>
                  <a:close/>
                  <a:moveTo>
                    <a:pt x="612742" y="848410"/>
                  </a:moveTo>
                  <a:cubicBezTo>
                    <a:pt x="638773" y="848410"/>
                    <a:pt x="659876" y="869513"/>
                    <a:pt x="659876" y="895545"/>
                  </a:cubicBezTo>
                  <a:cubicBezTo>
                    <a:pt x="659876" y="921576"/>
                    <a:pt x="638773" y="942679"/>
                    <a:pt x="612742" y="942679"/>
                  </a:cubicBezTo>
                  <a:cubicBezTo>
                    <a:pt x="586711" y="942679"/>
                    <a:pt x="565608" y="921576"/>
                    <a:pt x="565608" y="895545"/>
                  </a:cubicBezTo>
                  <a:cubicBezTo>
                    <a:pt x="565608" y="869513"/>
                    <a:pt x="586711" y="848410"/>
                    <a:pt x="612742" y="848410"/>
                  </a:cubicBezTo>
                  <a:close/>
                  <a:moveTo>
                    <a:pt x="2309566" y="848410"/>
                  </a:moveTo>
                  <a:cubicBezTo>
                    <a:pt x="2335597" y="848410"/>
                    <a:pt x="2356700" y="869513"/>
                    <a:pt x="2356700" y="895544"/>
                  </a:cubicBezTo>
                  <a:cubicBezTo>
                    <a:pt x="2356700" y="921575"/>
                    <a:pt x="2335597" y="942679"/>
                    <a:pt x="2309566" y="942679"/>
                  </a:cubicBezTo>
                  <a:cubicBezTo>
                    <a:pt x="2283535" y="942679"/>
                    <a:pt x="2262432" y="921575"/>
                    <a:pt x="2262432" y="895544"/>
                  </a:cubicBezTo>
                  <a:cubicBezTo>
                    <a:pt x="2262432" y="869513"/>
                    <a:pt x="2283535" y="848410"/>
                    <a:pt x="2309566" y="848410"/>
                  </a:cubicBezTo>
                  <a:close/>
                  <a:moveTo>
                    <a:pt x="2026762" y="848410"/>
                  </a:moveTo>
                  <a:cubicBezTo>
                    <a:pt x="2052793" y="848410"/>
                    <a:pt x="2073896" y="869513"/>
                    <a:pt x="2073896" y="895544"/>
                  </a:cubicBezTo>
                  <a:cubicBezTo>
                    <a:pt x="2073896" y="921575"/>
                    <a:pt x="2052793" y="942679"/>
                    <a:pt x="2026762" y="942679"/>
                  </a:cubicBezTo>
                  <a:cubicBezTo>
                    <a:pt x="2000731" y="942679"/>
                    <a:pt x="1979628" y="921575"/>
                    <a:pt x="1979628" y="895544"/>
                  </a:cubicBezTo>
                  <a:cubicBezTo>
                    <a:pt x="1979628" y="869513"/>
                    <a:pt x="2000731" y="848410"/>
                    <a:pt x="2026762" y="848410"/>
                  </a:cubicBezTo>
                  <a:close/>
                  <a:moveTo>
                    <a:pt x="1743958" y="848410"/>
                  </a:moveTo>
                  <a:cubicBezTo>
                    <a:pt x="1769989" y="848410"/>
                    <a:pt x="1791092" y="869513"/>
                    <a:pt x="1791092" y="895544"/>
                  </a:cubicBezTo>
                  <a:cubicBezTo>
                    <a:pt x="1791092" y="921575"/>
                    <a:pt x="1769989" y="942679"/>
                    <a:pt x="1743958" y="942679"/>
                  </a:cubicBezTo>
                  <a:cubicBezTo>
                    <a:pt x="1717927" y="942679"/>
                    <a:pt x="1696824" y="921575"/>
                    <a:pt x="1696824" y="895544"/>
                  </a:cubicBezTo>
                  <a:cubicBezTo>
                    <a:pt x="1696824" y="869513"/>
                    <a:pt x="1717927" y="848410"/>
                    <a:pt x="1743958" y="848410"/>
                  </a:cubicBezTo>
                  <a:close/>
                  <a:moveTo>
                    <a:pt x="1461154" y="848410"/>
                  </a:moveTo>
                  <a:cubicBezTo>
                    <a:pt x="1487185" y="848410"/>
                    <a:pt x="1508288" y="869513"/>
                    <a:pt x="1508288" y="895544"/>
                  </a:cubicBezTo>
                  <a:cubicBezTo>
                    <a:pt x="1508288" y="921576"/>
                    <a:pt x="1487185" y="942679"/>
                    <a:pt x="1461154" y="942679"/>
                  </a:cubicBezTo>
                  <a:cubicBezTo>
                    <a:pt x="1435123" y="942679"/>
                    <a:pt x="1414020" y="921576"/>
                    <a:pt x="1414020" y="895544"/>
                  </a:cubicBezTo>
                  <a:cubicBezTo>
                    <a:pt x="1414020" y="869513"/>
                    <a:pt x="1435123" y="848410"/>
                    <a:pt x="1461154" y="848410"/>
                  </a:cubicBezTo>
                  <a:close/>
                  <a:moveTo>
                    <a:pt x="2592370" y="848410"/>
                  </a:moveTo>
                  <a:cubicBezTo>
                    <a:pt x="2618401" y="848410"/>
                    <a:pt x="2639504" y="869513"/>
                    <a:pt x="2639504" y="895544"/>
                  </a:cubicBezTo>
                  <a:cubicBezTo>
                    <a:pt x="2639504" y="921575"/>
                    <a:pt x="2618401" y="942678"/>
                    <a:pt x="2592370" y="942678"/>
                  </a:cubicBezTo>
                  <a:cubicBezTo>
                    <a:pt x="2566339" y="942678"/>
                    <a:pt x="2545236" y="921575"/>
                    <a:pt x="2545236" y="895544"/>
                  </a:cubicBezTo>
                  <a:cubicBezTo>
                    <a:pt x="2545236" y="869513"/>
                    <a:pt x="2566339" y="848410"/>
                    <a:pt x="2592370" y="848410"/>
                  </a:cubicBezTo>
                  <a:close/>
                  <a:moveTo>
                    <a:pt x="1461154" y="565607"/>
                  </a:moveTo>
                  <a:cubicBezTo>
                    <a:pt x="1487185" y="565607"/>
                    <a:pt x="1508288" y="586708"/>
                    <a:pt x="1508288" y="612739"/>
                  </a:cubicBezTo>
                  <a:cubicBezTo>
                    <a:pt x="1508288" y="638770"/>
                    <a:pt x="1487185" y="659873"/>
                    <a:pt x="1461154" y="659873"/>
                  </a:cubicBezTo>
                  <a:cubicBezTo>
                    <a:pt x="1435123" y="659873"/>
                    <a:pt x="1414020" y="638770"/>
                    <a:pt x="1414020" y="612739"/>
                  </a:cubicBezTo>
                  <a:cubicBezTo>
                    <a:pt x="1414020" y="586708"/>
                    <a:pt x="1435123" y="565607"/>
                    <a:pt x="1461154" y="565607"/>
                  </a:cubicBezTo>
                  <a:close/>
                  <a:moveTo>
                    <a:pt x="1178350" y="565607"/>
                  </a:moveTo>
                  <a:cubicBezTo>
                    <a:pt x="1204381" y="565607"/>
                    <a:pt x="1225484" y="586709"/>
                    <a:pt x="1225484" y="612739"/>
                  </a:cubicBezTo>
                  <a:cubicBezTo>
                    <a:pt x="1225484" y="638770"/>
                    <a:pt x="1204381" y="659873"/>
                    <a:pt x="1178350" y="659873"/>
                  </a:cubicBezTo>
                  <a:cubicBezTo>
                    <a:pt x="1152319" y="659873"/>
                    <a:pt x="1131216" y="638770"/>
                    <a:pt x="1131216" y="612739"/>
                  </a:cubicBezTo>
                  <a:cubicBezTo>
                    <a:pt x="1131216" y="586709"/>
                    <a:pt x="1152319" y="565607"/>
                    <a:pt x="1178350" y="565607"/>
                  </a:cubicBezTo>
                  <a:close/>
                  <a:moveTo>
                    <a:pt x="895546" y="565607"/>
                  </a:moveTo>
                  <a:cubicBezTo>
                    <a:pt x="921577" y="565607"/>
                    <a:pt x="942680" y="586709"/>
                    <a:pt x="942680" y="612739"/>
                  </a:cubicBezTo>
                  <a:cubicBezTo>
                    <a:pt x="942680" y="638770"/>
                    <a:pt x="921577" y="659873"/>
                    <a:pt x="895546" y="659873"/>
                  </a:cubicBezTo>
                  <a:cubicBezTo>
                    <a:pt x="869515" y="659873"/>
                    <a:pt x="848412" y="638770"/>
                    <a:pt x="848412" y="612739"/>
                  </a:cubicBezTo>
                  <a:cubicBezTo>
                    <a:pt x="848412" y="586709"/>
                    <a:pt x="869515" y="565607"/>
                    <a:pt x="895546" y="565607"/>
                  </a:cubicBezTo>
                  <a:close/>
                  <a:moveTo>
                    <a:pt x="612742" y="565607"/>
                  </a:moveTo>
                  <a:cubicBezTo>
                    <a:pt x="638773" y="565607"/>
                    <a:pt x="659876" y="586709"/>
                    <a:pt x="659876" y="612739"/>
                  </a:cubicBezTo>
                  <a:cubicBezTo>
                    <a:pt x="659876" y="638770"/>
                    <a:pt x="638773" y="659873"/>
                    <a:pt x="612742" y="659873"/>
                  </a:cubicBezTo>
                  <a:cubicBezTo>
                    <a:pt x="586711" y="659873"/>
                    <a:pt x="565608" y="638770"/>
                    <a:pt x="565608" y="612739"/>
                  </a:cubicBezTo>
                  <a:cubicBezTo>
                    <a:pt x="565608" y="586709"/>
                    <a:pt x="586711" y="565607"/>
                    <a:pt x="612742" y="565607"/>
                  </a:cubicBezTo>
                  <a:close/>
                  <a:moveTo>
                    <a:pt x="329938" y="565607"/>
                  </a:moveTo>
                  <a:cubicBezTo>
                    <a:pt x="355969" y="565607"/>
                    <a:pt x="377072" y="586709"/>
                    <a:pt x="377072" y="612739"/>
                  </a:cubicBezTo>
                  <a:cubicBezTo>
                    <a:pt x="377072" y="638770"/>
                    <a:pt x="355969" y="659873"/>
                    <a:pt x="329938" y="659873"/>
                  </a:cubicBezTo>
                  <a:cubicBezTo>
                    <a:pt x="303907" y="659873"/>
                    <a:pt x="282804" y="638770"/>
                    <a:pt x="282804" y="612739"/>
                  </a:cubicBezTo>
                  <a:cubicBezTo>
                    <a:pt x="282804" y="586709"/>
                    <a:pt x="303907" y="565607"/>
                    <a:pt x="329938" y="565607"/>
                  </a:cubicBezTo>
                  <a:close/>
                  <a:moveTo>
                    <a:pt x="47134" y="565607"/>
                  </a:moveTo>
                  <a:cubicBezTo>
                    <a:pt x="73165" y="565607"/>
                    <a:pt x="94268" y="586709"/>
                    <a:pt x="94268" y="612739"/>
                  </a:cubicBezTo>
                  <a:cubicBezTo>
                    <a:pt x="94268" y="638770"/>
                    <a:pt x="73165" y="659873"/>
                    <a:pt x="47134" y="659873"/>
                  </a:cubicBezTo>
                  <a:cubicBezTo>
                    <a:pt x="21103" y="659873"/>
                    <a:pt x="0" y="638770"/>
                    <a:pt x="0" y="612739"/>
                  </a:cubicBezTo>
                  <a:cubicBezTo>
                    <a:pt x="0" y="586709"/>
                    <a:pt x="21103" y="565607"/>
                    <a:pt x="47134" y="565607"/>
                  </a:cubicBezTo>
                  <a:close/>
                  <a:moveTo>
                    <a:pt x="2309566" y="565606"/>
                  </a:moveTo>
                  <a:cubicBezTo>
                    <a:pt x="2335597" y="565606"/>
                    <a:pt x="2356700" y="586708"/>
                    <a:pt x="2356700" y="612739"/>
                  </a:cubicBezTo>
                  <a:cubicBezTo>
                    <a:pt x="2356700" y="638770"/>
                    <a:pt x="2335597" y="659873"/>
                    <a:pt x="2309566" y="659873"/>
                  </a:cubicBezTo>
                  <a:cubicBezTo>
                    <a:pt x="2283535" y="659873"/>
                    <a:pt x="2262432" y="638770"/>
                    <a:pt x="2262432" y="612739"/>
                  </a:cubicBezTo>
                  <a:cubicBezTo>
                    <a:pt x="2262432" y="586708"/>
                    <a:pt x="2283535" y="565606"/>
                    <a:pt x="2309566" y="565606"/>
                  </a:cubicBezTo>
                  <a:close/>
                  <a:moveTo>
                    <a:pt x="2026762" y="565606"/>
                  </a:moveTo>
                  <a:cubicBezTo>
                    <a:pt x="2052793" y="565606"/>
                    <a:pt x="2073896" y="586708"/>
                    <a:pt x="2073896" y="612739"/>
                  </a:cubicBezTo>
                  <a:cubicBezTo>
                    <a:pt x="2073896" y="638770"/>
                    <a:pt x="2052793" y="659873"/>
                    <a:pt x="2026762" y="659873"/>
                  </a:cubicBezTo>
                  <a:cubicBezTo>
                    <a:pt x="2000731" y="659873"/>
                    <a:pt x="1979628" y="638770"/>
                    <a:pt x="1979628" y="612739"/>
                  </a:cubicBezTo>
                  <a:cubicBezTo>
                    <a:pt x="1979628" y="586708"/>
                    <a:pt x="2000731" y="565606"/>
                    <a:pt x="2026762" y="565606"/>
                  </a:cubicBezTo>
                  <a:close/>
                  <a:moveTo>
                    <a:pt x="1743958" y="565606"/>
                  </a:moveTo>
                  <a:cubicBezTo>
                    <a:pt x="1769989" y="565606"/>
                    <a:pt x="1791092" y="586708"/>
                    <a:pt x="1791092" y="612739"/>
                  </a:cubicBezTo>
                  <a:cubicBezTo>
                    <a:pt x="1791092" y="638770"/>
                    <a:pt x="1769989" y="659873"/>
                    <a:pt x="1743958" y="659873"/>
                  </a:cubicBezTo>
                  <a:cubicBezTo>
                    <a:pt x="1717927" y="659873"/>
                    <a:pt x="1696824" y="638770"/>
                    <a:pt x="1696824" y="612739"/>
                  </a:cubicBezTo>
                  <a:cubicBezTo>
                    <a:pt x="1696824" y="586708"/>
                    <a:pt x="1717927" y="565606"/>
                    <a:pt x="1743958" y="565606"/>
                  </a:cubicBezTo>
                  <a:close/>
                  <a:moveTo>
                    <a:pt x="2592370" y="565605"/>
                  </a:moveTo>
                  <a:cubicBezTo>
                    <a:pt x="2618401" y="565605"/>
                    <a:pt x="2639504" y="586707"/>
                    <a:pt x="2639504" y="612739"/>
                  </a:cubicBezTo>
                  <a:cubicBezTo>
                    <a:pt x="2639504" y="638770"/>
                    <a:pt x="2618401" y="659873"/>
                    <a:pt x="2592370" y="659873"/>
                  </a:cubicBezTo>
                  <a:cubicBezTo>
                    <a:pt x="2566339" y="659873"/>
                    <a:pt x="2545236" y="638770"/>
                    <a:pt x="2545236" y="612739"/>
                  </a:cubicBezTo>
                  <a:cubicBezTo>
                    <a:pt x="2545236" y="586707"/>
                    <a:pt x="2566339" y="565605"/>
                    <a:pt x="2592370" y="565605"/>
                  </a:cubicBezTo>
                  <a:close/>
                  <a:moveTo>
                    <a:pt x="2592370" y="282805"/>
                  </a:moveTo>
                  <a:cubicBezTo>
                    <a:pt x="2618401" y="282805"/>
                    <a:pt x="2639504" y="303905"/>
                    <a:pt x="2639504" y="329934"/>
                  </a:cubicBezTo>
                  <a:cubicBezTo>
                    <a:pt x="2639504" y="355966"/>
                    <a:pt x="2618401" y="377071"/>
                    <a:pt x="2592370" y="377071"/>
                  </a:cubicBezTo>
                  <a:cubicBezTo>
                    <a:pt x="2566339" y="377071"/>
                    <a:pt x="2545236" y="355966"/>
                    <a:pt x="2545236" y="329934"/>
                  </a:cubicBezTo>
                  <a:cubicBezTo>
                    <a:pt x="2545236" y="303905"/>
                    <a:pt x="2566339" y="282805"/>
                    <a:pt x="2592370" y="282805"/>
                  </a:cubicBezTo>
                  <a:close/>
                  <a:moveTo>
                    <a:pt x="2309566" y="282805"/>
                  </a:moveTo>
                  <a:cubicBezTo>
                    <a:pt x="2335597" y="282805"/>
                    <a:pt x="2356700" y="303905"/>
                    <a:pt x="2356700" y="329934"/>
                  </a:cubicBezTo>
                  <a:cubicBezTo>
                    <a:pt x="2356700" y="355966"/>
                    <a:pt x="2335597" y="377071"/>
                    <a:pt x="2309566" y="377071"/>
                  </a:cubicBezTo>
                  <a:cubicBezTo>
                    <a:pt x="2283535" y="377071"/>
                    <a:pt x="2262432" y="355966"/>
                    <a:pt x="2262432" y="329934"/>
                  </a:cubicBezTo>
                  <a:cubicBezTo>
                    <a:pt x="2262432" y="303905"/>
                    <a:pt x="2283535" y="282805"/>
                    <a:pt x="2309566" y="282805"/>
                  </a:cubicBezTo>
                  <a:close/>
                  <a:moveTo>
                    <a:pt x="2026762" y="282805"/>
                  </a:moveTo>
                  <a:cubicBezTo>
                    <a:pt x="2052793" y="282805"/>
                    <a:pt x="2073896" y="303905"/>
                    <a:pt x="2073896" y="329934"/>
                  </a:cubicBezTo>
                  <a:cubicBezTo>
                    <a:pt x="2073896" y="355967"/>
                    <a:pt x="2052793" y="377071"/>
                    <a:pt x="2026762" y="377071"/>
                  </a:cubicBezTo>
                  <a:cubicBezTo>
                    <a:pt x="2000731" y="377071"/>
                    <a:pt x="1979628" y="355967"/>
                    <a:pt x="1979628" y="329934"/>
                  </a:cubicBezTo>
                  <a:cubicBezTo>
                    <a:pt x="1979628" y="303905"/>
                    <a:pt x="2000731" y="282805"/>
                    <a:pt x="2026762" y="282805"/>
                  </a:cubicBezTo>
                  <a:close/>
                  <a:moveTo>
                    <a:pt x="1743958" y="282805"/>
                  </a:moveTo>
                  <a:cubicBezTo>
                    <a:pt x="1769989" y="282805"/>
                    <a:pt x="1791092" y="303905"/>
                    <a:pt x="1791092" y="329934"/>
                  </a:cubicBezTo>
                  <a:cubicBezTo>
                    <a:pt x="1791092" y="355967"/>
                    <a:pt x="1769989" y="377072"/>
                    <a:pt x="1743958" y="377072"/>
                  </a:cubicBezTo>
                  <a:cubicBezTo>
                    <a:pt x="1717927" y="377072"/>
                    <a:pt x="1696824" y="355967"/>
                    <a:pt x="1696824" y="329934"/>
                  </a:cubicBezTo>
                  <a:cubicBezTo>
                    <a:pt x="1696824" y="303905"/>
                    <a:pt x="1717927" y="282805"/>
                    <a:pt x="1743958" y="282805"/>
                  </a:cubicBezTo>
                  <a:close/>
                  <a:moveTo>
                    <a:pt x="1461154" y="282805"/>
                  </a:moveTo>
                  <a:cubicBezTo>
                    <a:pt x="1487185" y="282805"/>
                    <a:pt x="1508288" y="303905"/>
                    <a:pt x="1508288" y="329934"/>
                  </a:cubicBezTo>
                  <a:cubicBezTo>
                    <a:pt x="1508288" y="355967"/>
                    <a:pt x="1487185" y="377072"/>
                    <a:pt x="1461154" y="377072"/>
                  </a:cubicBezTo>
                  <a:cubicBezTo>
                    <a:pt x="1435123" y="377072"/>
                    <a:pt x="1414020" y="355967"/>
                    <a:pt x="1414020" y="329934"/>
                  </a:cubicBezTo>
                  <a:cubicBezTo>
                    <a:pt x="1414020" y="303905"/>
                    <a:pt x="1435123" y="282805"/>
                    <a:pt x="1461154" y="282805"/>
                  </a:cubicBezTo>
                  <a:close/>
                  <a:moveTo>
                    <a:pt x="1178350" y="282805"/>
                  </a:moveTo>
                  <a:cubicBezTo>
                    <a:pt x="1204381" y="282805"/>
                    <a:pt x="1225484" y="303905"/>
                    <a:pt x="1225484" y="329934"/>
                  </a:cubicBezTo>
                  <a:cubicBezTo>
                    <a:pt x="1225484" y="355967"/>
                    <a:pt x="1204381" y="377072"/>
                    <a:pt x="1178350" y="377072"/>
                  </a:cubicBezTo>
                  <a:cubicBezTo>
                    <a:pt x="1152319" y="377072"/>
                    <a:pt x="1131216" y="355967"/>
                    <a:pt x="1131216" y="329934"/>
                  </a:cubicBezTo>
                  <a:cubicBezTo>
                    <a:pt x="1131216" y="303905"/>
                    <a:pt x="1152319" y="282805"/>
                    <a:pt x="1178350" y="282805"/>
                  </a:cubicBezTo>
                  <a:close/>
                  <a:moveTo>
                    <a:pt x="895546" y="282805"/>
                  </a:moveTo>
                  <a:cubicBezTo>
                    <a:pt x="921577" y="282805"/>
                    <a:pt x="942680" y="303905"/>
                    <a:pt x="942680" y="329934"/>
                  </a:cubicBezTo>
                  <a:cubicBezTo>
                    <a:pt x="942680" y="355967"/>
                    <a:pt x="921577" y="377072"/>
                    <a:pt x="895546" y="377072"/>
                  </a:cubicBezTo>
                  <a:cubicBezTo>
                    <a:pt x="869515" y="377072"/>
                    <a:pt x="848412" y="355967"/>
                    <a:pt x="848412" y="329934"/>
                  </a:cubicBezTo>
                  <a:cubicBezTo>
                    <a:pt x="848412" y="303905"/>
                    <a:pt x="869515" y="282805"/>
                    <a:pt x="895546" y="282805"/>
                  </a:cubicBezTo>
                  <a:close/>
                  <a:moveTo>
                    <a:pt x="612742" y="282805"/>
                  </a:moveTo>
                  <a:cubicBezTo>
                    <a:pt x="638773" y="282805"/>
                    <a:pt x="659876" y="303906"/>
                    <a:pt x="659876" y="329934"/>
                  </a:cubicBezTo>
                  <a:cubicBezTo>
                    <a:pt x="659876" y="355967"/>
                    <a:pt x="638773" y="377072"/>
                    <a:pt x="612742" y="377072"/>
                  </a:cubicBezTo>
                  <a:cubicBezTo>
                    <a:pt x="586711" y="377072"/>
                    <a:pt x="565608" y="355967"/>
                    <a:pt x="565608" y="329934"/>
                  </a:cubicBezTo>
                  <a:cubicBezTo>
                    <a:pt x="565608" y="303906"/>
                    <a:pt x="586711" y="282805"/>
                    <a:pt x="612742" y="282805"/>
                  </a:cubicBezTo>
                  <a:close/>
                  <a:moveTo>
                    <a:pt x="329938" y="282805"/>
                  </a:moveTo>
                  <a:cubicBezTo>
                    <a:pt x="355969" y="282805"/>
                    <a:pt x="377072" y="303906"/>
                    <a:pt x="377072" y="329934"/>
                  </a:cubicBezTo>
                  <a:cubicBezTo>
                    <a:pt x="377072" y="355967"/>
                    <a:pt x="355969" y="377072"/>
                    <a:pt x="329938" y="377072"/>
                  </a:cubicBezTo>
                  <a:cubicBezTo>
                    <a:pt x="303907" y="377072"/>
                    <a:pt x="282804" y="355967"/>
                    <a:pt x="282804" y="329934"/>
                  </a:cubicBezTo>
                  <a:cubicBezTo>
                    <a:pt x="282804" y="303906"/>
                    <a:pt x="303907" y="282805"/>
                    <a:pt x="329938" y="282805"/>
                  </a:cubicBezTo>
                  <a:close/>
                  <a:moveTo>
                    <a:pt x="47134" y="282805"/>
                  </a:moveTo>
                  <a:cubicBezTo>
                    <a:pt x="73165" y="282805"/>
                    <a:pt x="94268" y="303906"/>
                    <a:pt x="94268" y="329934"/>
                  </a:cubicBezTo>
                  <a:cubicBezTo>
                    <a:pt x="94268" y="355967"/>
                    <a:pt x="73165" y="377072"/>
                    <a:pt x="47134" y="377072"/>
                  </a:cubicBezTo>
                  <a:cubicBezTo>
                    <a:pt x="21103" y="377072"/>
                    <a:pt x="0" y="355967"/>
                    <a:pt x="0" y="329934"/>
                  </a:cubicBezTo>
                  <a:cubicBezTo>
                    <a:pt x="0" y="303906"/>
                    <a:pt x="21103" y="282805"/>
                    <a:pt x="47134" y="282805"/>
                  </a:cubicBezTo>
                  <a:close/>
                  <a:moveTo>
                    <a:pt x="2592370" y="0"/>
                  </a:moveTo>
                  <a:cubicBezTo>
                    <a:pt x="2618401" y="0"/>
                    <a:pt x="2639504" y="21102"/>
                    <a:pt x="2639504" y="47133"/>
                  </a:cubicBezTo>
                  <a:cubicBezTo>
                    <a:pt x="2639504" y="73164"/>
                    <a:pt x="2618401" y="94267"/>
                    <a:pt x="2592370" y="94267"/>
                  </a:cubicBezTo>
                  <a:cubicBezTo>
                    <a:pt x="2566339" y="94267"/>
                    <a:pt x="2545236" y="73164"/>
                    <a:pt x="2545236" y="47133"/>
                  </a:cubicBezTo>
                  <a:cubicBezTo>
                    <a:pt x="2545236" y="21102"/>
                    <a:pt x="2566339" y="0"/>
                    <a:pt x="2592370" y="0"/>
                  </a:cubicBezTo>
                  <a:close/>
                  <a:moveTo>
                    <a:pt x="2309566" y="0"/>
                  </a:moveTo>
                  <a:cubicBezTo>
                    <a:pt x="2335597" y="0"/>
                    <a:pt x="2356700" y="21102"/>
                    <a:pt x="2356700" y="47133"/>
                  </a:cubicBezTo>
                  <a:cubicBezTo>
                    <a:pt x="2356700" y="73164"/>
                    <a:pt x="2335597" y="94267"/>
                    <a:pt x="2309566" y="94267"/>
                  </a:cubicBezTo>
                  <a:cubicBezTo>
                    <a:pt x="2283535" y="94267"/>
                    <a:pt x="2262432" y="73164"/>
                    <a:pt x="2262432" y="47133"/>
                  </a:cubicBezTo>
                  <a:cubicBezTo>
                    <a:pt x="2262432" y="21102"/>
                    <a:pt x="2283535" y="0"/>
                    <a:pt x="2309566" y="0"/>
                  </a:cubicBezTo>
                  <a:close/>
                  <a:moveTo>
                    <a:pt x="2026762" y="0"/>
                  </a:moveTo>
                  <a:cubicBezTo>
                    <a:pt x="2052793" y="0"/>
                    <a:pt x="2073896" y="21102"/>
                    <a:pt x="2073896" y="47133"/>
                  </a:cubicBezTo>
                  <a:cubicBezTo>
                    <a:pt x="2073896" y="73164"/>
                    <a:pt x="2052793" y="94267"/>
                    <a:pt x="2026762" y="94267"/>
                  </a:cubicBezTo>
                  <a:cubicBezTo>
                    <a:pt x="2000731" y="94267"/>
                    <a:pt x="1979628" y="73164"/>
                    <a:pt x="1979628" y="47133"/>
                  </a:cubicBezTo>
                  <a:cubicBezTo>
                    <a:pt x="1979628" y="21102"/>
                    <a:pt x="2000731" y="0"/>
                    <a:pt x="2026762" y="0"/>
                  </a:cubicBezTo>
                  <a:close/>
                  <a:moveTo>
                    <a:pt x="1743958" y="0"/>
                  </a:moveTo>
                  <a:cubicBezTo>
                    <a:pt x="1769989" y="0"/>
                    <a:pt x="1791092" y="21102"/>
                    <a:pt x="1791092" y="47133"/>
                  </a:cubicBezTo>
                  <a:cubicBezTo>
                    <a:pt x="1791092" y="73164"/>
                    <a:pt x="1769989" y="94267"/>
                    <a:pt x="1743958" y="94267"/>
                  </a:cubicBezTo>
                  <a:cubicBezTo>
                    <a:pt x="1717927" y="94267"/>
                    <a:pt x="1696824" y="73164"/>
                    <a:pt x="1696824" y="47133"/>
                  </a:cubicBezTo>
                  <a:cubicBezTo>
                    <a:pt x="1696824" y="21102"/>
                    <a:pt x="1717927" y="0"/>
                    <a:pt x="1743958" y="0"/>
                  </a:cubicBezTo>
                  <a:close/>
                  <a:moveTo>
                    <a:pt x="1461154" y="0"/>
                  </a:moveTo>
                  <a:cubicBezTo>
                    <a:pt x="1487185" y="0"/>
                    <a:pt x="1508288" y="21102"/>
                    <a:pt x="1508288" y="47133"/>
                  </a:cubicBezTo>
                  <a:cubicBezTo>
                    <a:pt x="1508288" y="73165"/>
                    <a:pt x="1487185" y="94267"/>
                    <a:pt x="1461154" y="94267"/>
                  </a:cubicBezTo>
                  <a:cubicBezTo>
                    <a:pt x="1435123" y="94267"/>
                    <a:pt x="1414020" y="73165"/>
                    <a:pt x="1414020" y="47133"/>
                  </a:cubicBezTo>
                  <a:cubicBezTo>
                    <a:pt x="1414020" y="21102"/>
                    <a:pt x="1435123" y="0"/>
                    <a:pt x="1461154" y="0"/>
                  </a:cubicBezTo>
                  <a:close/>
                  <a:moveTo>
                    <a:pt x="1178350" y="0"/>
                  </a:moveTo>
                  <a:cubicBezTo>
                    <a:pt x="1204381" y="0"/>
                    <a:pt x="1225484" y="21102"/>
                    <a:pt x="1225484" y="47133"/>
                  </a:cubicBezTo>
                  <a:cubicBezTo>
                    <a:pt x="1225484" y="73165"/>
                    <a:pt x="1204381" y="94267"/>
                    <a:pt x="1178350" y="94267"/>
                  </a:cubicBezTo>
                  <a:cubicBezTo>
                    <a:pt x="1152319" y="94267"/>
                    <a:pt x="1131216" y="73165"/>
                    <a:pt x="1131216" y="47133"/>
                  </a:cubicBezTo>
                  <a:cubicBezTo>
                    <a:pt x="1131216" y="21102"/>
                    <a:pt x="1152319" y="0"/>
                    <a:pt x="1178350" y="0"/>
                  </a:cubicBezTo>
                  <a:close/>
                  <a:moveTo>
                    <a:pt x="895546" y="0"/>
                  </a:moveTo>
                  <a:cubicBezTo>
                    <a:pt x="921577" y="0"/>
                    <a:pt x="942680" y="21102"/>
                    <a:pt x="942680" y="47133"/>
                  </a:cubicBezTo>
                  <a:cubicBezTo>
                    <a:pt x="942680" y="73165"/>
                    <a:pt x="921577" y="94267"/>
                    <a:pt x="895546" y="94267"/>
                  </a:cubicBezTo>
                  <a:cubicBezTo>
                    <a:pt x="869515" y="94267"/>
                    <a:pt x="848412" y="73165"/>
                    <a:pt x="848412" y="47133"/>
                  </a:cubicBezTo>
                  <a:cubicBezTo>
                    <a:pt x="848412" y="21102"/>
                    <a:pt x="869515" y="0"/>
                    <a:pt x="895546" y="0"/>
                  </a:cubicBezTo>
                  <a:close/>
                  <a:moveTo>
                    <a:pt x="612742" y="0"/>
                  </a:moveTo>
                  <a:cubicBezTo>
                    <a:pt x="638773" y="0"/>
                    <a:pt x="659876" y="21102"/>
                    <a:pt x="659876" y="47133"/>
                  </a:cubicBezTo>
                  <a:cubicBezTo>
                    <a:pt x="659876" y="73165"/>
                    <a:pt x="638773" y="94267"/>
                    <a:pt x="612742" y="94267"/>
                  </a:cubicBezTo>
                  <a:cubicBezTo>
                    <a:pt x="586711" y="94267"/>
                    <a:pt x="565608" y="73165"/>
                    <a:pt x="565608" y="47133"/>
                  </a:cubicBezTo>
                  <a:cubicBezTo>
                    <a:pt x="565608" y="21102"/>
                    <a:pt x="586711" y="0"/>
                    <a:pt x="612742" y="0"/>
                  </a:cubicBezTo>
                  <a:close/>
                  <a:moveTo>
                    <a:pt x="329938" y="0"/>
                  </a:moveTo>
                  <a:cubicBezTo>
                    <a:pt x="355969" y="0"/>
                    <a:pt x="377072" y="21102"/>
                    <a:pt x="377072" y="47133"/>
                  </a:cubicBezTo>
                  <a:cubicBezTo>
                    <a:pt x="377072" y="73165"/>
                    <a:pt x="355969" y="94268"/>
                    <a:pt x="329938" y="94268"/>
                  </a:cubicBezTo>
                  <a:cubicBezTo>
                    <a:pt x="303907" y="94268"/>
                    <a:pt x="282804" y="73165"/>
                    <a:pt x="282804" y="47133"/>
                  </a:cubicBezTo>
                  <a:cubicBezTo>
                    <a:pt x="282804" y="21102"/>
                    <a:pt x="303907" y="0"/>
                    <a:pt x="329938" y="0"/>
                  </a:cubicBezTo>
                  <a:close/>
                  <a:moveTo>
                    <a:pt x="47134" y="0"/>
                  </a:moveTo>
                  <a:cubicBezTo>
                    <a:pt x="73165" y="0"/>
                    <a:pt x="94268" y="21102"/>
                    <a:pt x="94268" y="47133"/>
                  </a:cubicBezTo>
                  <a:cubicBezTo>
                    <a:pt x="94268" y="73165"/>
                    <a:pt x="73165" y="94268"/>
                    <a:pt x="47134" y="94268"/>
                  </a:cubicBezTo>
                  <a:cubicBezTo>
                    <a:pt x="21103" y="94268"/>
                    <a:pt x="0" y="73165"/>
                    <a:pt x="0" y="47133"/>
                  </a:cubicBezTo>
                  <a:cubicBezTo>
                    <a:pt x="0" y="21102"/>
                    <a:pt x="21103" y="0"/>
                    <a:pt x="4713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C2E92BE5-DFD4-B089-A367-973BD1FF10E0}"/>
                </a:ext>
              </a:extLst>
            </p:cNvPr>
            <p:cNvSpPr/>
            <p:nvPr/>
          </p:nvSpPr>
          <p:spPr>
            <a:xfrm>
              <a:off x="7487904" y="4957797"/>
              <a:ext cx="542374" cy="1123485"/>
            </a:xfrm>
            <a:custGeom>
              <a:avLst/>
              <a:gdLst>
                <a:gd name="connsiteX0" fmla="*/ 2592370 w 2639504"/>
                <a:gd name="connsiteY0" fmla="*/ 5373261 h 5467529"/>
                <a:gd name="connsiteX1" fmla="*/ 2639504 w 2639504"/>
                <a:gd name="connsiteY1" fmla="*/ 5420395 h 5467529"/>
                <a:gd name="connsiteX2" fmla="*/ 2592370 w 2639504"/>
                <a:gd name="connsiteY2" fmla="*/ 5467529 h 5467529"/>
                <a:gd name="connsiteX3" fmla="*/ 2545236 w 2639504"/>
                <a:gd name="connsiteY3" fmla="*/ 5420395 h 5467529"/>
                <a:gd name="connsiteX4" fmla="*/ 2592370 w 2639504"/>
                <a:gd name="connsiteY4" fmla="*/ 5373261 h 5467529"/>
                <a:gd name="connsiteX5" fmla="*/ 2309566 w 2639504"/>
                <a:gd name="connsiteY5" fmla="*/ 5373261 h 5467529"/>
                <a:gd name="connsiteX6" fmla="*/ 2356700 w 2639504"/>
                <a:gd name="connsiteY6" fmla="*/ 5420395 h 5467529"/>
                <a:gd name="connsiteX7" fmla="*/ 2309566 w 2639504"/>
                <a:gd name="connsiteY7" fmla="*/ 5467529 h 5467529"/>
                <a:gd name="connsiteX8" fmla="*/ 2262432 w 2639504"/>
                <a:gd name="connsiteY8" fmla="*/ 5420395 h 5467529"/>
                <a:gd name="connsiteX9" fmla="*/ 2309566 w 2639504"/>
                <a:gd name="connsiteY9" fmla="*/ 5373261 h 5467529"/>
                <a:gd name="connsiteX10" fmla="*/ 2026762 w 2639504"/>
                <a:gd name="connsiteY10" fmla="*/ 5373261 h 5467529"/>
                <a:gd name="connsiteX11" fmla="*/ 2073896 w 2639504"/>
                <a:gd name="connsiteY11" fmla="*/ 5420395 h 5467529"/>
                <a:gd name="connsiteX12" fmla="*/ 2026762 w 2639504"/>
                <a:gd name="connsiteY12" fmla="*/ 5467529 h 5467529"/>
                <a:gd name="connsiteX13" fmla="*/ 1979628 w 2639504"/>
                <a:gd name="connsiteY13" fmla="*/ 5420395 h 5467529"/>
                <a:gd name="connsiteX14" fmla="*/ 2026762 w 2639504"/>
                <a:gd name="connsiteY14" fmla="*/ 5373261 h 5467529"/>
                <a:gd name="connsiteX15" fmla="*/ 1743958 w 2639504"/>
                <a:gd name="connsiteY15" fmla="*/ 5373261 h 5467529"/>
                <a:gd name="connsiteX16" fmla="*/ 1791092 w 2639504"/>
                <a:gd name="connsiteY16" fmla="*/ 5420395 h 5467529"/>
                <a:gd name="connsiteX17" fmla="*/ 1743958 w 2639504"/>
                <a:gd name="connsiteY17" fmla="*/ 5467529 h 5467529"/>
                <a:gd name="connsiteX18" fmla="*/ 1696824 w 2639504"/>
                <a:gd name="connsiteY18" fmla="*/ 5420395 h 5467529"/>
                <a:gd name="connsiteX19" fmla="*/ 1743958 w 2639504"/>
                <a:gd name="connsiteY19" fmla="*/ 5373261 h 5467529"/>
                <a:gd name="connsiteX20" fmla="*/ 1461154 w 2639504"/>
                <a:gd name="connsiteY20" fmla="*/ 5373261 h 5467529"/>
                <a:gd name="connsiteX21" fmla="*/ 1508288 w 2639504"/>
                <a:gd name="connsiteY21" fmla="*/ 5420395 h 5467529"/>
                <a:gd name="connsiteX22" fmla="*/ 1461154 w 2639504"/>
                <a:gd name="connsiteY22" fmla="*/ 5467529 h 5467529"/>
                <a:gd name="connsiteX23" fmla="*/ 1414020 w 2639504"/>
                <a:gd name="connsiteY23" fmla="*/ 5420395 h 5467529"/>
                <a:gd name="connsiteX24" fmla="*/ 1461154 w 2639504"/>
                <a:gd name="connsiteY24" fmla="*/ 5373261 h 5467529"/>
                <a:gd name="connsiteX25" fmla="*/ 1178350 w 2639504"/>
                <a:gd name="connsiteY25" fmla="*/ 5373261 h 5467529"/>
                <a:gd name="connsiteX26" fmla="*/ 1225484 w 2639504"/>
                <a:gd name="connsiteY26" fmla="*/ 5420395 h 5467529"/>
                <a:gd name="connsiteX27" fmla="*/ 1178350 w 2639504"/>
                <a:gd name="connsiteY27" fmla="*/ 5467529 h 5467529"/>
                <a:gd name="connsiteX28" fmla="*/ 1131216 w 2639504"/>
                <a:gd name="connsiteY28" fmla="*/ 5420395 h 5467529"/>
                <a:gd name="connsiteX29" fmla="*/ 1178350 w 2639504"/>
                <a:gd name="connsiteY29" fmla="*/ 5373261 h 5467529"/>
                <a:gd name="connsiteX30" fmla="*/ 895546 w 2639504"/>
                <a:gd name="connsiteY30" fmla="*/ 5373261 h 5467529"/>
                <a:gd name="connsiteX31" fmla="*/ 942680 w 2639504"/>
                <a:gd name="connsiteY31" fmla="*/ 5420395 h 5467529"/>
                <a:gd name="connsiteX32" fmla="*/ 895546 w 2639504"/>
                <a:gd name="connsiteY32" fmla="*/ 5467529 h 5467529"/>
                <a:gd name="connsiteX33" fmla="*/ 848412 w 2639504"/>
                <a:gd name="connsiteY33" fmla="*/ 5420395 h 5467529"/>
                <a:gd name="connsiteX34" fmla="*/ 895546 w 2639504"/>
                <a:gd name="connsiteY34" fmla="*/ 5373261 h 5467529"/>
                <a:gd name="connsiteX35" fmla="*/ 612742 w 2639504"/>
                <a:gd name="connsiteY35" fmla="*/ 5373261 h 5467529"/>
                <a:gd name="connsiteX36" fmla="*/ 659876 w 2639504"/>
                <a:gd name="connsiteY36" fmla="*/ 5420395 h 5467529"/>
                <a:gd name="connsiteX37" fmla="*/ 612742 w 2639504"/>
                <a:gd name="connsiteY37" fmla="*/ 5467529 h 5467529"/>
                <a:gd name="connsiteX38" fmla="*/ 565608 w 2639504"/>
                <a:gd name="connsiteY38" fmla="*/ 5420395 h 5467529"/>
                <a:gd name="connsiteX39" fmla="*/ 612742 w 2639504"/>
                <a:gd name="connsiteY39" fmla="*/ 5373261 h 5467529"/>
                <a:gd name="connsiteX40" fmla="*/ 329938 w 2639504"/>
                <a:gd name="connsiteY40" fmla="*/ 5373261 h 5467529"/>
                <a:gd name="connsiteX41" fmla="*/ 377072 w 2639504"/>
                <a:gd name="connsiteY41" fmla="*/ 5420395 h 5467529"/>
                <a:gd name="connsiteX42" fmla="*/ 329938 w 2639504"/>
                <a:gd name="connsiteY42" fmla="*/ 5467529 h 5467529"/>
                <a:gd name="connsiteX43" fmla="*/ 282804 w 2639504"/>
                <a:gd name="connsiteY43" fmla="*/ 5420395 h 5467529"/>
                <a:gd name="connsiteX44" fmla="*/ 329938 w 2639504"/>
                <a:gd name="connsiteY44" fmla="*/ 5373261 h 5467529"/>
                <a:gd name="connsiteX45" fmla="*/ 47134 w 2639504"/>
                <a:gd name="connsiteY45" fmla="*/ 5373261 h 5467529"/>
                <a:gd name="connsiteX46" fmla="*/ 94268 w 2639504"/>
                <a:gd name="connsiteY46" fmla="*/ 5420395 h 5467529"/>
                <a:gd name="connsiteX47" fmla="*/ 47134 w 2639504"/>
                <a:gd name="connsiteY47" fmla="*/ 5467529 h 5467529"/>
                <a:gd name="connsiteX48" fmla="*/ 0 w 2639504"/>
                <a:gd name="connsiteY48" fmla="*/ 5420395 h 5467529"/>
                <a:gd name="connsiteX49" fmla="*/ 47134 w 2639504"/>
                <a:gd name="connsiteY49" fmla="*/ 5373261 h 5467529"/>
                <a:gd name="connsiteX50" fmla="*/ 2592370 w 2639504"/>
                <a:gd name="connsiteY50" fmla="*/ 5090457 h 5467529"/>
                <a:gd name="connsiteX51" fmla="*/ 2639504 w 2639504"/>
                <a:gd name="connsiteY51" fmla="*/ 5137591 h 5467529"/>
                <a:gd name="connsiteX52" fmla="*/ 2592370 w 2639504"/>
                <a:gd name="connsiteY52" fmla="*/ 5184725 h 5467529"/>
                <a:gd name="connsiteX53" fmla="*/ 2545236 w 2639504"/>
                <a:gd name="connsiteY53" fmla="*/ 5137591 h 5467529"/>
                <a:gd name="connsiteX54" fmla="*/ 2592370 w 2639504"/>
                <a:gd name="connsiteY54" fmla="*/ 5090457 h 5467529"/>
                <a:gd name="connsiteX55" fmla="*/ 2309566 w 2639504"/>
                <a:gd name="connsiteY55" fmla="*/ 5090457 h 5467529"/>
                <a:gd name="connsiteX56" fmla="*/ 2356700 w 2639504"/>
                <a:gd name="connsiteY56" fmla="*/ 5137591 h 5467529"/>
                <a:gd name="connsiteX57" fmla="*/ 2309566 w 2639504"/>
                <a:gd name="connsiteY57" fmla="*/ 5184725 h 5467529"/>
                <a:gd name="connsiteX58" fmla="*/ 2262432 w 2639504"/>
                <a:gd name="connsiteY58" fmla="*/ 5137591 h 5467529"/>
                <a:gd name="connsiteX59" fmla="*/ 2309566 w 2639504"/>
                <a:gd name="connsiteY59" fmla="*/ 5090457 h 5467529"/>
                <a:gd name="connsiteX60" fmla="*/ 2026762 w 2639504"/>
                <a:gd name="connsiteY60" fmla="*/ 5090457 h 5467529"/>
                <a:gd name="connsiteX61" fmla="*/ 2073896 w 2639504"/>
                <a:gd name="connsiteY61" fmla="*/ 5137591 h 5467529"/>
                <a:gd name="connsiteX62" fmla="*/ 2026762 w 2639504"/>
                <a:gd name="connsiteY62" fmla="*/ 5184725 h 5467529"/>
                <a:gd name="connsiteX63" fmla="*/ 1979628 w 2639504"/>
                <a:gd name="connsiteY63" fmla="*/ 5137591 h 5467529"/>
                <a:gd name="connsiteX64" fmla="*/ 2026762 w 2639504"/>
                <a:gd name="connsiteY64" fmla="*/ 5090457 h 5467529"/>
                <a:gd name="connsiteX65" fmla="*/ 1743958 w 2639504"/>
                <a:gd name="connsiteY65" fmla="*/ 5090457 h 5467529"/>
                <a:gd name="connsiteX66" fmla="*/ 1791092 w 2639504"/>
                <a:gd name="connsiteY66" fmla="*/ 5137591 h 5467529"/>
                <a:gd name="connsiteX67" fmla="*/ 1743958 w 2639504"/>
                <a:gd name="connsiteY67" fmla="*/ 5184725 h 5467529"/>
                <a:gd name="connsiteX68" fmla="*/ 1696824 w 2639504"/>
                <a:gd name="connsiteY68" fmla="*/ 5137591 h 5467529"/>
                <a:gd name="connsiteX69" fmla="*/ 1743958 w 2639504"/>
                <a:gd name="connsiteY69" fmla="*/ 5090457 h 5467529"/>
                <a:gd name="connsiteX70" fmla="*/ 1461154 w 2639504"/>
                <a:gd name="connsiteY70" fmla="*/ 5090457 h 5467529"/>
                <a:gd name="connsiteX71" fmla="*/ 1508288 w 2639504"/>
                <a:gd name="connsiteY71" fmla="*/ 5137591 h 5467529"/>
                <a:gd name="connsiteX72" fmla="*/ 1461154 w 2639504"/>
                <a:gd name="connsiteY72" fmla="*/ 5184725 h 5467529"/>
                <a:gd name="connsiteX73" fmla="*/ 1414020 w 2639504"/>
                <a:gd name="connsiteY73" fmla="*/ 5137591 h 5467529"/>
                <a:gd name="connsiteX74" fmla="*/ 1461154 w 2639504"/>
                <a:gd name="connsiteY74" fmla="*/ 5090457 h 5467529"/>
                <a:gd name="connsiteX75" fmla="*/ 1178350 w 2639504"/>
                <a:gd name="connsiteY75" fmla="*/ 5090457 h 5467529"/>
                <a:gd name="connsiteX76" fmla="*/ 1225484 w 2639504"/>
                <a:gd name="connsiteY76" fmla="*/ 5137591 h 5467529"/>
                <a:gd name="connsiteX77" fmla="*/ 1178350 w 2639504"/>
                <a:gd name="connsiteY77" fmla="*/ 5184725 h 5467529"/>
                <a:gd name="connsiteX78" fmla="*/ 1131216 w 2639504"/>
                <a:gd name="connsiteY78" fmla="*/ 5137591 h 5467529"/>
                <a:gd name="connsiteX79" fmla="*/ 1178350 w 2639504"/>
                <a:gd name="connsiteY79" fmla="*/ 5090457 h 5467529"/>
                <a:gd name="connsiteX80" fmla="*/ 895546 w 2639504"/>
                <a:gd name="connsiteY80" fmla="*/ 5090457 h 5467529"/>
                <a:gd name="connsiteX81" fmla="*/ 942680 w 2639504"/>
                <a:gd name="connsiteY81" fmla="*/ 5137591 h 5467529"/>
                <a:gd name="connsiteX82" fmla="*/ 895546 w 2639504"/>
                <a:gd name="connsiteY82" fmla="*/ 5184725 h 5467529"/>
                <a:gd name="connsiteX83" fmla="*/ 848412 w 2639504"/>
                <a:gd name="connsiteY83" fmla="*/ 5137591 h 5467529"/>
                <a:gd name="connsiteX84" fmla="*/ 895546 w 2639504"/>
                <a:gd name="connsiteY84" fmla="*/ 5090457 h 5467529"/>
                <a:gd name="connsiteX85" fmla="*/ 612742 w 2639504"/>
                <a:gd name="connsiteY85" fmla="*/ 5090457 h 5467529"/>
                <a:gd name="connsiteX86" fmla="*/ 659876 w 2639504"/>
                <a:gd name="connsiteY86" fmla="*/ 5137591 h 5467529"/>
                <a:gd name="connsiteX87" fmla="*/ 612742 w 2639504"/>
                <a:gd name="connsiteY87" fmla="*/ 5184725 h 5467529"/>
                <a:gd name="connsiteX88" fmla="*/ 565608 w 2639504"/>
                <a:gd name="connsiteY88" fmla="*/ 5137591 h 5467529"/>
                <a:gd name="connsiteX89" fmla="*/ 612742 w 2639504"/>
                <a:gd name="connsiteY89" fmla="*/ 5090457 h 5467529"/>
                <a:gd name="connsiteX90" fmla="*/ 329938 w 2639504"/>
                <a:gd name="connsiteY90" fmla="*/ 5090457 h 5467529"/>
                <a:gd name="connsiteX91" fmla="*/ 377072 w 2639504"/>
                <a:gd name="connsiteY91" fmla="*/ 5137591 h 5467529"/>
                <a:gd name="connsiteX92" fmla="*/ 329938 w 2639504"/>
                <a:gd name="connsiteY92" fmla="*/ 5184725 h 5467529"/>
                <a:gd name="connsiteX93" fmla="*/ 282804 w 2639504"/>
                <a:gd name="connsiteY93" fmla="*/ 5137591 h 5467529"/>
                <a:gd name="connsiteX94" fmla="*/ 329938 w 2639504"/>
                <a:gd name="connsiteY94" fmla="*/ 5090457 h 5467529"/>
                <a:gd name="connsiteX95" fmla="*/ 47134 w 2639504"/>
                <a:gd name="connsiteY95" fmla="*/ 5090457 h 5467529"/>
                <a:gd name="connsiteX96" fmla="*/ 94268 w 2639504"/>
                <a:gd name="connsiteY96" fmla="*/ 5137591 h 5467529"/>
                <a:gd name="connsiteX97" fmla="*/ 47134 w 2639504"/>
                <a:gd name="connsiteY97" fmla="*/ 5184725 h 5467529"/>
                <a:gd name="connsiteX98" fmla="*/ 0 w 2639504"/>
                <a:gd name="connsiteY98" fmla="*/ 5137591 h 5467529"/>
                <a:gd name="connsiteX99" fmla="*/ 47134 w 2639504"/>
                <a:gd name="connsiteY99" fmla="*/ 5090457 h 5467529"/>
                <a:gd name="connsiteX100" fmla="*/ 2592370 w 2639504"/>
                <a:gd name="connsiteY100" fmla="*/ 4807653 h 5467529"/>
                <a:gd name="connsiteX101" fmla="*/ 2639504 w 2639504"/>
                <a:gd name="connsiteY101" fmla="*/ 4854787 h 5467529"/>
                <a:gd name="connsiteX102" fmla="*/ 2592370 w 2639504"/>
                <a:gd name="connsiteY102" fmla="*/ 4901921 h 5467529"/>
                <a:gd name="connsiteX103" fmla="*/ 2545236 w 2639504"/>
                <a:gd name="connsiteY103" fmla="*/ 4854787 h 5467529"/>
                <a:gd name="connsiteX104" fmla="*/ 2592370 w 2639504"/>
                <a:gd name="connsiteY104" fmla="*/ 4807653 h 5467529"/>
                <a:gd name="connsiteX105" fmla="*/ 2309566 w 2639504"/>
                <a:gd name="connsiteY105" fmla="*/ 4807653 h 5467529"/>
                <a:gd name="connsiteX106" fmla="*/ 2356700 w 2639504"/>
                <a:gd name="connsiteY106" fmla="*/ 4854787 h 5467529"/>
                <a:gd name="connsiteX107" fmla="*/ 2309566 w 2639504"/>
                <a:gd name="connsiteY107" fmla="*/ 4901921 h 5467529"/>
                <a:gd name="connsiteX108" fmla="*/ 2262432 w 2639504"/>
                <a:gd name="connsiteY108" fmla="*/ 4854787 h 5467529"/>
                <a:gd name="connsiteX109" fmla="*/ 2309566 w 2639504"/>
                <a:gd name="connsiteY109" fmla="*/ 4807653 h 5467529"/>
                <a:gd name="connsiteX110" fmla="*/ 2026762 w 2639504"/>
                <a:gd name="connsiteY110" fmla="*/ 4807653 h 5467529"/>
                <a:gd name="connsiteX111" fmla="*/ 2073896 w 2639504"/>
                <a:gd name="connsiteY111" fmla="*/ 4854787 h 5467529"/>
                <a:gd name="connsiteX112" fmla="*/ 2026762 w 2639504"/>
                <a:gd name="connsiteY112" fmla="*/ 4901921 h 5467529"/>
                <a:gd name="connsiteX113" fmla="*/ 1979628 w 2639504"/>
                <a:gd name="connsiteY113" fmla="*/ 4854787 h 5467529"/>
                <a:gd name="connsiteX114" fmla="*/ 2026762 w 2639504"/>
                <a:gd name="connsiteY114" fmla="*/ 4807653 h 5467529"/>
                <a:gd name="connsiteX115" fmla="*/ 1743958 w 2639504"/>
                <a:gd name="connsiteY115" fmla="*/ 4807653 h 5467529"/>
                <a:gd name="connsiteX116" fmla="*/ 1791092 w 2639504"/>
                <a:gd name="connsiteY116" fmla="*/ 4854787 h 5467529"/>
                <a:gd name="connsiteX117" fmla="*/ 1743958 w 2639504"/>
                <a:gd name="connsiteY117" fmla="*/ 4901921 h 5467529"/>
                <a:gd name="connsiteX118" fmla="*/ 1696824 w 2639504"/>
                <a:gd name="connsiteY118" fmla="*/ 4854787 h 5467529"/>
                <a:gd name="connsiteX119" fmla="*/ 1743958 w 2639504"/>
                <a:gd name="connsiteY119" fmla="*/ 4807653 h 5467529"/>
                <a:gd name="connsiteX120" fmla="*/ 1461154 w 2639504"/>
                <a:gd name="connsiteY120" fmla="*/ 4807653 h 5467529"/>
                <a:gd name="connsiteX121" fmla="*/ 1508288 w 2639504"/>
                <a:gd name="connsiteY121" fmla="*/ 4854787 h 5467529"/>
                <a:gd name="connsiteX122" fmla="*/ 1461154 w 2639504"/>
                <a:gd name="connsiteY122" fmla="*/ 4901921 h 5467529"/>
                <a:gd name="connsiteX123" fmla="*/ 1414020 w 2639504"/>
                <a:gd name="connsiteY123" fmla="*/ 4854787 h 5467529"/>
                <a:gd name="connsiteX124" fmla="*/ 1461154 w 2639504"/>
                <a:gd name="connsiteY124" fmla="*/ 4807653 h 5467529"/>
                <a:gd name="connsiteX125" fmla="*/ 1178350 w 2639504"/>
                <a:gd name="connsiteY125" fmla="*/ 4807653 h 5467529"/>
                <a:gd name="connsiteX126" fmla="*/ 1225484 w 2639504"/>
                <a:gd name="connsiteY126" fmla="*/ 4854787 h 5467529"/>
                <a:gd name="connsiteX127" fmla="*/ 1178350 w 2639504"/>
                <a:gd name="connsiteY127" fmla="*/ 4901921 h 5467529"/>
                <a:gd name="connsiteX128" fmla="*/ 1131216 w 2639504"/>
                <a:gd name="connsiteY128" fmla="*/ 4854787 h 5467529"/>
                <a:gd name="connsiteX129" fmla="*/ 1178350 w 2639504"/>
                <a:gd name="connsiteY129" fmla="*/ 4807653 h 5467529"/>
                <a:gd name="connsiteX130" fmla="*/ 895546 w 2639504"/>
                <a:gd name="connsiteY130" fmla="*/ 4807653 h 5467529"/>
                <a:gd name="connsiteX131" fmla="*/ 942680 w 2639504"/>
                <a:gd name="connsiteY131" fmla="*/ 4854787 h 5467529"/>
                <a:gd name="connsiteX132" fmla="*/ 895546 w 2639504"/>
                <a:gd name="connsiteY132" fmla="*/ 4901921 h 5467529"/>
                <a:gd name="connsiteX133" fmla="*/ 848412 w 2639504"/>
                <a:gd name="connsiteY133" fmla="*/ 4854787 h 5467529"/>
                <a:gd name="connsiteX134" fmla="*/ 895546 w 2639504"/>
                <a:gd name="connsiteY134" fmla="*/ 4807653 h 5467529"/>
                <a:gd name="connsiteX135" fmla="*/ 612742 w 2639504"/>
                <a:gd name="connsiteY135" fmla="*/ 4807653 h 5467529"/>
                <a:gd name="connsiteX136" fmla="*/ 659876 w 2639504"/>
                <a:gd name="connsiteY136" fmla="*/ 4854787 h 5467529"/>
                <a:gd name="connsiteX137" fmla="*/ 612742 w 2639504"/>
                <a:gd name="connsiteY137" fmla="*/ 4901921 h 5467529"/>
                <a:gd name="connsiteX138" fmla="*/ 565608 w 2639504"/>
                <a:gd name="connsiteY138" fmla="*/ 4854787 h 5467529"/>
                <a:gd name="connsiteX139" fmla="*/ 612742 w 2639504"/>
                <a:gd name="connsiteY139" fmla="*/ 4807653 h 5467529"/>
                <a:gd name="connsiteX140" fmla="*/ 329938 w 2639504"/>
                <a:gd name="connsiteY140" fmla="*/ 4807653 h 5467529"/>
                <a:gd name="connsiteX141" fmla="*/ 377072 w 2639504"/>
                <a:gd name="connsiteY141" fmla="*/ 4854787 h 5467529"/>
                <a:gd name="connsiteX142" fmla="*/ 329938 w 2639504"/>
                <a:gd name="connsiteY142" fmla="*/ 4901921 h 5467529"/>
                <a:gd name="connsiteX143" fmla="*/ 282804 w 2639504"/>
                <a:gd name="connsiteY143" fmla="*/ 4854787 h 5467529"/>
                <a:gd name="connsiteX144" fmla="*/ 329938 w 2639504"/>
                <a:gd name="connsiteY144" fmla="*/ 4807653 h 5467529"/>
                <a:gd name="connsiteX145" fmla="*/ 47134 w 2639504"/>
                <a:gd name="connsiteY145" fmla="*/ 4807653 h 5467529"/>
                <a:gd name="connsiteX146" fmla="*/ 94268 w 2639504"/>
                <a:gd name="connsiteY146" fmla="*/ 4854787 h 5467529"/>
                <a:gd name="connsiteX147" fmla="*/ 47134 w 2639504"/>
                <a:gd name="connsiteY147" fmla="*/ 4901921 h 5467529"/>
                <a:gd name="connsiteX148" fmla="*/ 0 w 2639504"/>
                <a:gd name="connsiteY148" fmla="*/ 4854787 h 5467529"/>
                <a:gd name="connsiteX149" fmla="*/ 47134 w 2639504"/>
                <a:gd name="connsiteY149" fmla="*/ 4807653 h 5467529"/>
                <a:gd name="connsiteX150" fmla="*/ 2592370 w 2639504"/>
                <a:gd name="connsiteY150" fmla="*/ 4524849 h 5467529"/>
                <a:gd name="connsiteX151" fmla="*/ 2639504 w 2639504"/>
                <a:gd name="connsiteY151" fmla="*/ 4571983 h 5467529"/>
                <a:gd name="connsiteX152" fmla="*/ 2592370 w 2639504"/>
                <a:gd name="connsiteY152" fmla="*/ 4619117 h 5467529"/>
                <a:gd name="connsiteX153" fmla="*/ 2545236 w 2639504"/>
                <a:gd name="connsiteY153" fmla="*/ 4571983 h 5467529"/>
                <a:gd name="connsiteX154" fmla="*/ 2592370 w 2639504"/>
                <a:gd name="connsiteY154" fmla="*/ 4524849 h 5467529"/>
                <a:gd name="connsiteX155" fmla="*/ 2309566 w 2639504"/>
                <a:gd name="connsiteY155" fmla="*/ 4524849 h 5467529"/>
                <a:gd name="connsiteX156" fmla="*/ 2356700 w 2639504"/>
                <a:gd name="connsiteY156" fmla="*/ 4571983 h 5467529"/>
                <a:gd name="connsiteX157" fmla="*/ 2309566 w 2639504"/>
                <a:gd name="connsiteY157" fmla="*/ 4619117 h 5467529"/>
                <a:gd name="connsiteX158" fmla="*/ 2262432 w 2639504"/>
                <a:gd name="connsiteY158" fmla="*/ 4571983 h 5467529"/>
                <a:gd name="connsiteX159" fmla="*/ 2309566 w 2639504"/>
                <a:gd name="connsiteY159" fmla="*/ 4524849 h 5467529"/>
                <a:gd name="connsiteX160" fmla="*/ 2026762 w 2639504"/>
                <a:gd name="connsiteY160" fmla="*/ 4524849 h 5467529"/>
                <a:gd name="connsiteX161" fmla="*/ 2073896 w 2639504"/>
                <a:gd name="connsiteY161" fmla="*/ 4571983 h 5467529"/>
                <a:gd name="connsiteX162" fmla="*/ 2026762 w 2639504"/>
                <a:gd name="connsiteY162" fmla="*/ 4619117 h 5467529"/>
                <a:gd name="connsiteX163" fmla="*/ 1979628 w 2639504"/>
                <a:gd name="connsiteY163" fmla="*/ 4571983 h 5467529"/>
                <a:gd name="connsiteX164" fmla="*/ 2026762 w 2639504"/>
                <a:gd name="connsiteY164" fmla="*/ 4524849 h 5467529"/>
                <a:gd name="connsiteX165" fmla="*/ 1743958 w 2639504"/>
                <a:gd name="connsiteY165" fmla="*/ 4524849 h 5467529"/>
                <a:gd name="connsiteX166" fmla="*/ 1791092 w 2639504"/>
                <a:gd name="connsiteY166" fmla="*/ 4571983 h 5467529"/>
                <a:gd name="connsiteX167" fmla="*/ 1743958 w 2639504"/>
                <a:gd name="connsiteY167" fmla="*/ 4619117 h 5467529"/>
                <a:gd name="connsiteX168" fmla="*/ 1696824 w 2639504"/>
                <a:gd name="connsiteY168" fmla="*/ 4571983 h 5467529"/>
                <a:gd name="connsiteX169" fmla="*/ 1743958 w 2639504"/>
                <a:gd name="connsiteY169" fmla="*/ 4524849 h 5467529"/>
                <a:gd name="connsiteX170" fmla="*/ 1461154 w 2639504"/>
                <a:gd name="connsiteY170" fmla="*/ 4524849 h 5467529"/>
                <a:gd name="connsiteX171" fmla="*/ 1508288 w 2639504"/>
                <a:gd name="connsiteY171" fmla="*/ 4571983 h 5467529"/>
                <a:gd name="connsiteX172" fmla="*/ 1461154 w 2639504"/>
                <a:gd name="connsiteY172" fmla="*/ 4619117 h 5467529"/>
                <a:gd name="connsiteX173" fmla="*/ 1414020 w 2639504"/>
                <a:gd name="connsiteY173" fmla="*/ 4571983 h 5467529"/>
                <a:gd name="connsiteX174" fmla="*/ 1461154 w 2639504"/>
                <a:gd name="connsiteY174" fmla="*/ 4524849 h 5467529"/>
                <a:gd name="connsiteX175" fmla="*/ 1178350 w 2639504"/>
                <a:gd name="connsiteY175" fmla="*/ 4524849 h 5467529"/>
                <a:gd name="connsiteX176" fmla="*/ 1225484 w 2639504"/>
                <a:gd name="connsiteY176" fmla="*/ 4571983 h 5467529"/>
                <a:gd name="connsiteX177" fmla="*/ 1178350 w 2639504"/>
                <a:gd name="connsiteY177" fmla="*/ 4619117 h 5467529"/>
                <a:gd name="connsiteX178" fmla="*/ 1131216 w 2639504"/>
                <a:gd name="connsiteY178" fmla="*/ 4571983 h 5467529"/>
                <a:gd name="connsiteX179" fmla="*/ 1178350 w 2639504"/>
                <a:gd name="connsiteY179" fmla="*/ 4524849 h 5467529"/>
                <a:gd name="connsiteX180" fmla="*/ 895546 w 2639504"/>
                <a:gd name="connsiteY180" fmla="*/ 4524849 h 5467529"/>
                <a:gd name="connsiteX181" fmla="*/ 942680 w 2639504"/>
                <a:gd name="connsiteY181" fmla="*/ 4571983 h 5467529"/>
                <a:gd name="connsiteX182" fmla="*/ 895546 w 2639504"/>
                <a:gd name="connsiteY182" fmla="*/ 4619117 h 5467529"/>
                <a:gd name="connsiteX183" fmla="*/ 848412 w 2639504"/>
                <a:gd name="connsiteY183" fmla="*/ 4571983 h 5467529"/>
                <a:gd name="connsiteX184" fmla="*/ 895546 w 2639504"/>
                <a:gd name="connsiteY184" fmla="*/ 4524849 h 5467529"/>
                <a:gd name="connsiteX185" fmla="*/ 612742 w 2639504"/>
                <a:gd name="connsiteY185" fmla="*/ 4524849 h 5467529"/>
                <a:gd name="connsiteX186" fmla="*/ 659876 w 2639504"/>
                <a:gd name="connsiteY186" fmla="*/ 4571983 h 5467529"/>
                <a:gd name="connsiteX187" fmla="*/ 612742 w 2639504"/>
                <a:gd name="connsiteY187" fmla="*/ 4619117 h 5467529"/>
                <a:gd name="connsiteX188" fmla="*/ 565608 w 2639504"/>
                <a:gd name="connsiteY188" fmla="*/ 4571983 h 5467529"/>
                <a:gd name="connsiteX189" fmla="*/ 612742 w 2639504"/>
                <a:gd name="connsiteY189" fmla="*/ 4524849 h 5467529"/>
                <a:gd name="connsiteX190" fmla="*/ 329938 w 2639504"/>
                <a:gd name="connsiteY190" fmla="*/ 4524849 h 5467529"/>
                <a:gd name="connsiteX191" fmla="*/ 377072 w 2639504"/>
                <a:gd name="connsiteY191" fmla="*/ 4571983 h 5467529"/>
                <a:gd name="connsiteX192" fmla="*/ 329938 w 2639504"/>
                <a:gd name="connsiteY192" fmla="*/ 4619117 h 5467529"/>
                <a:gd name="connsiteX193" fmla="*/ 282804 w 2639504"/>
                <a:gd name="connsiteY193" fmla="*/ 4571983 h 5467529"/>
                <a:gd name="connsiteX194" fmla="*/ 329938 w 2639504"/>
                <a:gd name="connsiteY194" fmla="*/ 4524849 h 5467529"/>
                <a:gd name="connsiteX195" fmla="*/ 47134 w 2639504"/>
                <a:gd name="connsiteY195" fmla="*/ 4524849 h 5467529"/>
                <a:gd name="connsiteX196" fmla="*/ 94268 w 2639504"/>
                <a:gd name="connsiteY196" fmla="*/ 4571983 h 5467529"/>
                <a:gd name="connsiteX197" fmla="*/ 47134 w 2639504"/>
                <a:gd name="connsiteY197" fmla="*/ 4619117 h 5467529"/>
                <a:gd name="connsiteX198" fmla="*/ 0 w 2639504"/>
                <a:gd name="connsiteY198" fmla="*/ 4571983 h 5467529"/>
                <a:gd name="connsiteX199" fmla="*/ 47134 w 2639504"/>
                <a:gd name="connsiteY199" fmla="*/ 4524849 h 5467529"/>
                <a:gd name="connsiteX200" fmla="*/ 2592370 w 2639504"/>
                <a:gd name="connsiteY200" fmla="*/ 4242045 h 5467529"/>
                <a:gd name="connsiteX201" fmla="*/ 2639504 w 2639504"/>
                <a:gd name="connsiteY201" fmla="*/ 4289179 h 5467529"/>
                <a:gd name="connsiteX202" fmla="*/ 2592370 w 2639504"/>
                <a:gd name="connsiteY202" fmla="*/ 4336313 h 5467529"/>
                <a:gd name="connsiteX203" fmla="*/ 2545236 w 2639504"/>
                <a:gd name="connsiteY203" fmla="*/ 4289179 h 5467529"/>
                <a:gd name="connsiteX204" fmla="*/ 2592370 w 2639504"/>
                <a:gd name="connsiteY204" fmla="*/ 4242045 h 5467529"/>
                <a:gd name="connsiteX205" fmla="*/ 2309566 w 2639504"/>
                <a:gd name="connsiteY205" fmla="*/ 4242045 h 5467529"/>
                <a:gd name="connsiteX206" fmla="*/ 2356700 w 2639504"/>
                <a:gd name="connsiteY206" fmla="*/ 4289179 h 5467529"/>
                <a:gd name="connsiteX207" fmla="*/ 2309566 w 2639504"/>
                <a:gd name="connsiteY207" fmla="*/ 4336313 h 5467529"/>
                <a:gd name="connsiteX208" fmla="*/ 2262432 w 2639504"/>
                <a:gd name="connsiteY208" fmla="*/ 4289179 h 5467529"/>
                <a:gd name="connsiteX209" fmla="*/ 2309566 w 2639504"/>
                <a:gd name="connsiteY209" fmla="*/ 4242045 h 5467529"/>
                <a:gd name="connsiteX210" fmla="*/ 2026762 w 2639504"/>
                <a:gd name="connsiteY210" fmla="*/ 4242045 h 5467529"/>
                <a:gd name="connsiteX211" fmla="*/ 2073896 w 2639504"/>
                <a:gd name="connsiteY211" fmla="*/ 4289179 h 5467529"/>
                <a:gd name="connsiteX212" fmla="*/ 2026762 w 2639504"/>
                <a:gd name="connsiteY212" fmla="*/ 4336313 h 5467529"/>
                <a:gd name="connsiteX213" fmla="*/ 1979628 w 2639504"/>
                <a:gd name="connsiteY213" fmla="*/ 4289179 h 5467529"/>
                <a:gd name="connsiteX214" fmla="*/ 2026762 w 2639504"/>
                <a:gd name="connsiteY214" fmla="*/ 4242045 h 5467529"/>
                <a:gd name="connsiteX215" fmla="*/ 1743958 w 2639504"/>
                <a:gd name="connsiteY215" fmla="*/ 4242045 h 5467529"/>
                <a:gd name="connsiteX216" fmla="*/ 1791092 w 2639504"/>
                <a:gd name="connsiteY216" fmla="*/ 4289179 h 5467529"/>
                <a:gd name="connsiteX217" fmla="*/ 1743958 w 2639504"/>
                <a:gd name="connsiteY217" fmla="*/ 4336313 h 5467529"/>
                <a:gd name="connsiteX218" fmla="*/ 1696824 w 2639504"/>
                <a:gd name="connsiteY218" fmla="*/ 4289179 h 5467529"/>
                <a:gd name="connsiteX219" fmla="*/ 1743958 w 2639504"/>
                <a:gd name="connsiteY219" fmla="*/ 4242045 h 5467529"/>
                <a:gd name="connsiteX220" fmla="*/ 1461154 w 2639504"/>
                <a:gd name="connsiteY220" fmla="*/ 4242045 h 5467529"/>
                <a:gd name="connsiteX221" fmla="*/ 1508288 w 2639504"/>
                <a:gd name="connsiteY221" fmla="*/ 4289179 h 5467529"/>
                <a:gd name="connsiteX222" fmla="*/ 1461154 w 2639504"/>
                <a:gd name="connsiteY222" fmla="*/ 4336313 h 5467529"/>
                <a:gd name="connsiteX223" fmla="*/ 1414020 w 2639504"/>
                <a:gd name="connsiteY223" fmla="*/ 4289179 h 5467529"/>
                <a:gd name="connsiteX224" fmla="*/ 1461154 w 2639504"/>
                <a:gd name="connsiteY224" fmla="*/ 4242045 h 5467529"/>
                <a:gd name="connsiteX225" fmla="*/ 1178350 w 2639504"/>
                <a:gd name="connsiteY225" fmla="*/ 4242045 h 5467529"/>
                <a:gd name="connsiteX226" fmla="*/ 1225484 w 2639504"/>
                <a:gd name="connsiteY226" fmla="*/ 4289179 h 5467529"/>
                <a:gd name="connsiteX227" fmla="*/ 1178350 w 2639504"/>
                <a:gd name="connsiteY227" fmla="*/ 4336313 h 5467529"/>
                <a:gd name="connsiteX228" fmla="*/ 1131216 w 2639504"/>
                <a:gd name="connsiteY228" fmla="*/ 4289179 h 5467529"/>
                <a:gd name="connsiteX229" fmla="*/ 1178350 w 2639504"/>
                <a:gd name="connsiteY229" fmla="*/ 4242045 h 5467529"/>
                <a:gd name="connsiteX230" fmla="*/ 895546 w 2639504"/>
                <a:gd name="connsiteY230" fmla="*/ 4242045 h 5467529"/>
                <a:gd name="connsiteX231" fmla="*/ 942680 w 2639504"/>
                <a:gd name="connsiteY231" fmla="*/ 4289179 h 5467529"/>
                <a:gd name="connsiteX232" fmla="*/ 895546 w 2639504"/>
                <a:gd name="connsiteY232" fmla="*/ 4336313 h 5467529"/>
                <a:gd name="connsiteX233" fmla="*/ 848412 w 2639504"/>
                <a:gd name="connsiteY233" fmla="*/ 4289179 h 5467529"/>
                <a:gd name="connsiteX234" fmla="*/ 895546 w 2639504"/>
                <a:gd name="connsiteY234" fmla="*/ 4242045 h 5467529"/>
                <a:gd name="connsiteX235" fmla="*/ 612742 w 2639504"/>
                <a:gd name="connsiteY235" fmla="*/ 4242045 h 5467529"/>
                <a:gd name="connsiteX236" fmla="*/ 659876 w 2639504"/>
                <a:gd name="connsiteY236" fmla="*/ 4289179 h 5467529"/>
                <a:gd name="connsiteX237" fmla="*/ 612742 w 2639504"/>
                <a:gd name="connsiteY237" fmla="*/ 4336313 h 5467529"/>
                <a:gd name="connsiteX238" fmla="*/ 565608 w 2639504"/>
                <a:gd name="connsiteY238" fmla="*/ 4289179 h 5467529"/>
                <a:gd name="connsiteX239" fmla="*/ 612742 w 2639504"/>
                <a:gd name="connsiteY239" fmla="*/ 4242045 h 5467529"/>
                <a:gd name="connsiteX240" fmla="*/ 329938 w 2639504"/>
                <a:gd name="connsiteY240" fmla="*/ 4242045 h 5467529"/>
                <a:gd name="connsiteX241" fmla="*/ 377072 w 2639504"/>
                <a:gd name="connsiteY241" fmla="*/ 4289179 h 5467529"/>
                <a:gd name="connsiteX242" fmla="*/ 329938 w 2639504"/>
                <a:gd name="connsiteY242" fmla="*/ 4336313 h 5467529"/>
                <a:gd name="connsiteX243" fmla="*/ 282804 w 2639504"/>
                <a:gd name="connsiteY243" fmla="*/ 4289179 h 5467529"/>
                <a:gd name="connsiteX244" fmla="*/ 329938 w 2639504"/>
                <a:gd name="connsiteY244" fmla="*/ 4242045 h 5467529"/>
                <a:gd name="connsiteX245" fmla="*/ 47134 w 2639504"/>
                <a:gd name="connsiteY245" fmla="*/ 4242045 h 5467529"/>
                <a:gd name="connsiteX246" fmla="*/ 94268 w 2639504"/>
                <a:gd name="connsiteY246" fmla="*/ 4289179 h 5467529"/>
                <a:gd name="connsiteX247" fmla="*/ 47134 w 2639504"/>
                <a:gd name="connsiteY247" fmla="*/ 4336313 h 5467529"/>
                <a:gd name="connsiteX248" fmla="*/ 0 w 2639504"/>
                <a:gd name="connsiteY248" fmla="*/ 4289179 h 5467529"/>
                <a:gd name="connsiteX249" fmla="*/ 47134 w 2639504"/>
                <a:gd name="connsiteY249" fmla="*/ 4242045 h 5467529"/>
                <a:gd name="connsiteX250" fmla="*/ 2592370 w 2639504"/>
                <a:gd name="connsiteY250" fmla="*/ 3959241 h 5467529"/>
                <a:gd name="connsiteX251" fmla="*/ 2639504 w 2639504"/>
                <a:gd name="connsiteY251" fmla="*/ 4006375 h 5467529"/>
                <a:gd name="connsiteX252" fmla="*/ 2592370 w 2639504"/>
                <a:gd name="connsiteY252" fmla="*/ 4053509 h 5467529"/>
                <a:gd name="connsiteX253" fmla="*/ 2545236 w 2639504"/>
                <a:gd name="connsiteY253" fmla="*/ 4006375 h 5467529"/>
                <a:gd name="connsiteX254" fmla="*/ 2592370 w 2639504"/>
                <a:gd name="connsiteY254" fmla="*/ 3959241 h 5467529"/>
                <a:gd name="connsiteX255" fmla="*/ 2309566 w 2639504"/>
                <a:gd name="connsiteY255" fmla="*/ 3959241 h 5467529"/>
                <a:gd name="connsiteX256" fmla="*/ 2356700 w 2639504"/>
                <a:gd name="connsiteY256" fmla="*/ 4006375 h 5467529"/>
                <a:gd name="connsiteX257" fmla="*/ 2309566 w 2639504"/>
                <a:gd name="connsiteY257" fmla="*/ 4053509 h 5467529"/>
                <a:gd name="connsiteX258" fmla="*/ 2262432 w 2639504"/>
                <a:gd name="connsiteY258" fmla="*/ 4006375 h 5467529"/>
                <a:gd name="connsiteX259" fmla="*/ 2309566 w 2639504"/>
                <a:gd name="connsiteY259" fmla="*/ 3959241 h 5467529"/>
                <a:gd name="connsiteX260" fmla="*/ 2026762 w 2639504"/>
                <a:gd name="connsiteY260" fmla="*/ 3959241 h 5467529"/>
                <a:gd name="connsiteX261" fmla="*/ 2073896 w 2639504"/>
                <a:gd name="connsiteY261" fmla="*/ 4006375 h 5467529"/>
                <a:gd name="connsiteX262" fmla="*/ 2026762 w 2639504"/>
                <a:gd name="connsiteY262" fmla="*/ 4053509 h 5467529"/>
                <a:gd name="connsiteX263" fmla="*/ 1979628 w 2639504"/>
                <a:gd name="connsiteY263" fmla="*/ 4006375 h 5467529"/>
                <a:gd name="connsiteX264" fmla="*/ 2026762 w 2639504"/>
                <a:gd name="connsiteY264" fmla="*/ 3959241 h 5467529"/>
                <a:gd name="connsiteX265" fmla="*/ 1743958 w 2639504"/>
                <a:gd name="connsiteY265" fmla="*/ 3959241 h 5467529"/>
                <a:gd name="connsiteX266" fmla="*/ 1791092 w 2639504"/>
                <a:gd name="connsiteY266" fmla="*/ 4006375 h 5467529"/>
                <a:gd name="connsiteX267" fmla="*/ 1743958 w 2639504"/>
                <a:gd name="connsiteY267" fmla="*/ 4053509 h 5467529"/>
                <a:gd name="connsiteX268" fmla="*/ 1696824 w 2639504"/>
                <a:gd name="connsiteY268" fmla="*/ 4006375 h 5467529"/>
                <a:gd name="connsiteX269" fmla="*/ 1743958 w 2639504"/>
                <a:gd name="connsiteY269" fmla="*/ 3959241 h 5467529"/>
                <a:gd name="connsiteX270" fmla="*/ 1461154 w 2639504"/>
                <a:gd name="connsiteY270" fmla="*/ 3959241 h 5467529"/>
                <a:gd name="connsiteX271" fmla="*/ 1508288 w 2639504"/>
                <a:gd name="connsiteY271" fmla="*/ 4006375 h 5467529"/>
                <a:gd name="connsiteX272" fmla="*/ 1461154 w 2639504"/>
                <a:gd name="connsiteY272" fmla="*/ 4053509 h 5467529"/>
                <a:gd name="connsiteX273" fmla="*/ 1414020 w 2639504"/>
                <a:gd name="connsiteY273" fmla="*/ 4006375 h 5467529"/>
                <a:gd name="connsiteX274" fmla="*/ 1461154 w 2639504"/>
                <a:gd name="connsiteY274" fmla="*/ 3959241 h 5467529"/>
                <a:gd name="connsiteX275" fmla="*/ 1178350 w 2639504"/>
                <a:gd name="connsiteY275" fmla="*/ 3959241 h 5467529"/>
                <a:gd name="connsiteX276" fmla="*/ 1225484 w 2639504"/>
                <a:gd name="connsiteY276" fmla="*/ 4006375 h 5467529"/>
                <a:gd name="connsiteX277" fmla="*/ 1178350 w 2639504"/>
                <a:gd name="connsiteY277" fmla="*/ 4053509 h 5467529"/>
                <a:gd name="connsiteX278" fmla="*/ 1131216 w 2639504"/>
                <a:gd name="connsiteY278" fmla="*/ 4006375 h 5467529"/>
                <a:gd name="connsiteX279" fmla="*/ 1178350 w 2639504"/>
                <a:gd name="connsiteY279" fmla="*/ 3959241 h 5467529"/>
                <a:gd name="connsiteX280" fmla="*/ 895546 w 2639504"/>
                <a:gd name="connsiteY280" fmla="*/ 3959241 h 5467529"/>
                <a:gd name="connsiteX281" fmla="*/ 942680 w 2639504"/>
                <a:gd name="connsiteY281" fmla="*/ 4006375 h 5467529"/>
                <a:gd name="connsiteX282" fmla="*/ 895546 w 2639504"/>
                <a:gd name="connsiteY282" fmla="*/ 4053509 h 5467529"/>
                <a:gd name="connsiteX283" fmla="*/ 848412 w 2639504"/>
                <a:gd name="connsiteY283" fmla="*/ 4006375 h 5467529"/>
                <a:gd name="connsiteX284" fmla="*/ 895546 w 2639504"/>
                <a:gd name="connsiteY284" fmla="*/ 3959241 h 5467529"/>
                <a:gd name="connsiteX285" fmla="*/ 612742 w 2639504"/>
                <a:gd name="connsiteY285" fmla="*/ 3959241 h 5467529"/>
                <a:gd name="connsiteX286" fmla="*/ 659876 w 2639504"/>
                <a:gd name="connsiteY286" fmla="*/ 4006375 h 5467529"/>
                <a:gd name="connsiteX287" fmla="*/ 612742 w 2639504"/>
                <a:gd name="connsiteY287" fmla="*/ 4053509 h 5467529"/>
                <a:gd name="connsiteX288" fmla="*/ 565608 w 2639504"/>
                <a:gd name="connsiteY288" fmla="*/ 4006375 h 5467529"/>
                <a:gd name="connsiteX289" fmla="*/ 612742 w 2639504"/>
                <a:gd name="connsiteY289" fmla="*/ 3959241 h 5467529"/>
                <a:gd name="connsiteX290" fmla="*/ 329938 w 2639504"/>
                <a:gd name="connsiteY290" fmla="*/ 3959241 h 5467529"/>
                <a:gd name="connsiteX291" fmla="*/ 377072 w 2639504"/>
                <a:gd name="connsiteY291" fmla="*/ 4006375 h 5467529"/>
                <a:gd name="connsiteX292" fmla="*/ 329938 w 2639504"/>
                <a:gd name="connsiteY292" fmla="*/ 4053509 h 5467529"/>
                <a:gd name="connsiteX293" fmla="*/ 282804 w 2639504"/>
                <a:gd name="connsiteY293" fmla="*/ 4006375 h 5467529"/>
                <a:gd name="connsiteX294" fmla="*/ 329938 w 2639504"/>
                <a:gd name="connsiteY294" fmla="*/ 3959241 h 5467529"/>
                <a:gd name="connsiteX295" fmla="*/ 47134 w 2639504"/>
                <a:gd name="connsiteY295" fmla="*/ 3959241 h 5467529"/>
                <a:gd name="connsiteX296" fmla="*/ 94268 w 2639504"/>
                <a:gd name="connsiteY296" fmla="*/ 4006375 h 5467529"/>
                <a:gd name="connsiteX297" fmla="*/ 47134 w 2639504"/>
                <a:gd name="connsiteY297" fmla="*/ 4053509 h 5467529"/>
                <a:gd name="connsiteX298" fmla="*/ 0 w 2639504"/>
                <a:gd name="connsiteY298" fmla="*/ 4006375 h 5467529"/>
                <a:gd name="connsiteX299" fmla="*/ 47134 w 2639504"/>
                <a:gd name="connsiteY299" fmla="*/ 3959241 h 5467529"/>
                <a:gd name="connsiteX300" fmla="*/ 2592370 w 2639504"/>
                <a:gd name="connsiteY300" fmla="*/ 3676437 h 5467529"/>
                <a:gd name="connsiteX301" fmla="*/ 2639504 w 2639504"/>
                <a:gd name="connsiteY301" fmla="*/ 3723571 h 5467529"/>
                <a:gd name="connsiteX302" fmla="*/ 2592370 w 2639504"/>
                <a:gd name="connsiteY302" fmla="*/ 3770705 h 5467529"/>
                <a:gd name="connsiteX303" fmla="*/ 2545236 w 2639504"/>
                <a:gd name="connsiteY303" fmla="*/ 3723571 h 5467529"/>
                <a:gd name="connsiteX304" fmla="*/ 2592370 w 2639504"/>
                <a:gd name="connsiteY304" fmla="*/ 3676437 h 5467529"/>
                <a:gd name="connsiteX305" fmla="*/ 2309566 w 2639504"/>
                <a:gd name="connsiteY305" fmla="*/ 3676437 h 5467529"/>
                <a:gd name="connsiteX306" fmla="*/ 2356700 w 2639504"/>
                <a:gd name="connsiteY306" fmla="*/ 3723571 h 5467529"/>
                <a:gd name="connsiteX307" fmla="*/ 2309566 w 2639504"/>
                <a:gd name="connsiteY307" fmla="*/ 3770705 h 5467529"/>
                <a:gd name="connsiteX308" fmla="*/ 2262432 w 2639504"/>
                <a:gd name="connsiteY308" fmla="*/ 3723571 h 5467529"/>
                <a:gd name="connsiteX309" fmla="*/ 2309566 w 2639504"/>
                <a:gd name="connsiteY309" fmla="*/ 3676437 h 5467529"/>
                <a:gd name="connsiteX310" fmla="*/ 2026762 w 2639504"/>
                <a:gd name="connsiteY310" fmla="*/ 3676437 h 5467529"/>
                <a:gd name="connsiteX311" fmla="*/ 2073896 w 2639504"/>
                <a:gd name="connsiteY311" fmla="*/ 3723571 h 5467529"/>
                <a:gd name="connsiteX312" fmla="*/ 2026762 w 2639504"/>
                <a:gd name="connsiteY312" fmla="*/ 3770705 h 5467529"/>
                <a:gd name="connsiteX313" fmla="*/ 1979628 w 2639504"/>
                <a:gd name="connsiteY313" fmla="*/ 3723571 h 5467529"/>
                <a:gd name="connsiteX314" fmla="*/ 2026762 w 2639504"/>
                <a:gd name="connsiteY314" fmla="*/ 3676437 h 5467529"/>
                <a:gd name="connsiteX315" fmla="*/ 1743958 w 2639504"/>
                <a:gd name="connsiteY315" fmla="*/ 3676437 h 5467529"/>
                <a:gd name="connsiteX316" fmla="*/ 1791092 w 2639504"/>
                <a:gd name="connsiteY316" fmla="*/ 3723571 h 5467529"/>
                <a:gd name="connsiteX317" fmla="*/ 1743958 w 2639504"/>
                <a:gd name="connsiteY317" fmla="*/ 3770705 h 5467529"/>
                <a:gd name="connsiteX318" fmla="*/ 1696824 w 2639504"/>
                <a:gd name="connsiteY318" fmla="*/ 3723571 h 5467529"/>
                <a:gd name="connsiteX319" fmla="*/ 1743958 w 2639504"/>
                <a:gd name="connsiteY319" fmla="*/ 3676437 h 5467529"/>
                <a:gd name="connsiteX320" fmla="*/ 1461154 w 2639504"/>
                <a:gd name="connsiteY320" fmla="*/ 3676437 h 5467529"/>
                <a:gd name="connsiteX321" fmla="*/ 1508288 w 2639504"/>
                <a:gd name="connsiteY321" fmla="*/ 3723571 h 5467529"/>
                <a:gd name="connsiteX322" fmla="*/ 1461154 w 2639504"/>
                <a:gd name="connsiteY322" fmla="*/ 3770705 h 5467529"/>
                <a:gd name="connsiteX323" fmla="*/ 1414020 w 2639504"/>
                <a:gd name="connsiteY323" fmla="*/ 3723571 h 5467529"/>
                <a:gd name="connsiteX324" fmla="*/ 1461154 w 2639504"/>
                <a:gd name="connsiteY324" fmla="*/ 3676437 h 5467529"/>
                <a:gd name="connsiteX325" fmla="*/ 1178350 w 2639504"/>
                <a:gd name="connsiteY325" fmla="*/ 3676437 h 5467529"/>
                <a:gd name="connsiteX326" fmla="*/ 1225484 w 2639504"/>
                <a:gd name="connsiteY326" fmla="*/ 3723571 h 5467529"/>
                <a:gd name="connsiteX327" fmla="*/ 1178350 w 2639504"/>
                <a:gd name="connsiteY327" fmla="*/ 3770705 h 5467529"/>
                <a:gd name="connsiteX328" fmla="*/ 1131216 w 2639504"/>
                <a:gd name="connsiteY328" fmla="*/ 3723571 h 5467529"/>
                <a:gd name="connsiteX329" fmla="*/ 1178350 w 2639504"/>
                <a:gd name="connsiteY329" fmla="*/ 3676437 h 5467529"/>
                <a:gd name="connsiteX330" fmla="*/ 895546 w 2639504"/>
                <a:gd name="connsiteY330" fmla="*/ 3676437 h 5467529"/>
                <a:gd name="connsiteX331" fmla="*/ 942680 w 2639504"/>
                <a:gd name="connsiteY331" fmla="*/ 3723571 h 5467529"/>
                <a:gd name="connsiteX332" fmla="*/ 895546 w 2639504"/>
                <a:gd name="connsiteY332" fmla="*/ 3770705 h 5467529"/>
                <a:gd name="connsiteX333" fmla="*/ 848412 w 2639504"/>
                <a:gd name="connsiteY333" fmla="*/ 3723571 h 5467529"/>
                <a:gd name="connsiteX334" fmla="*/ 895546 w 2639504"/>
                <a:gd name="connsiteY334" fmla="*/ 3676437 h 5467529"/>
                <a:gd name="connsiteX335" fmla="*/ 612742 w 2639504"/>
                <a:gd name="connsiteY335" fmla="*/ 3676437 h 5467529"/>
                <a:gd name="connsiteX336" fmla="*/ 659876 w 2639504"/>
                <a:gd name="connsiteY336" fmla="*/ 3723571 h 5467529"/>
                <a:gd name="connsiteX337" fmla="*/ 612742 w 2639504"/>
                <a:gd name="connsiteY337" fmla="*/ 3770705 h 5467529"/>
                <a:gd name="connsiteX338" fmla="*/ 565608 w 2639504"/>
                <a:gd name="connsiteY338" fmla="*/ 3723571 h 5467529"/>
                <a:gd name="connsiteX339" fmla="*/ 612742 w 2639504"/>
                <a:gd name="connsiteY339" fmla="*/ 3676437 h 5467529"/>
                <a:gd name="connsiteX340" fmla="*/ 329938 w 2639504"/>
                <a:gd name="connsiteY340" fmla="*/ 3676437 h 5467529"/>
                <a:gd name="connsiteX341" fmla="*/ 377072 w 2639504"/>
                <a:gd name="connsiteY341" fmla="*/ 3723571 h 5467529"/>
                <a:gd name="connsiteX342" fmla="*/ 329938 w 2639504"/>
                <a:gd name="connsiteY342" fmla="*/ 3770705 h 5467529"/>
                <a:gd name="connsiteX343" fmla="*/ 282804 w 2639504"/>
                <a:gd name="connsiteY343" fmla="*/ 3723571 h 5467529"/>
                <a:gd name="connsiteX344" fmla="*/ 329938 w 2639504"/>
                <a:gd name="connsiteY344" fmla="*/ 3676437 h 5467529"/>
                <a:gd name="connsiteX345" fmla="*/ 47134 w 2639504"/>
                <a:gd name="connsiteY345" fmla="*/ 3676437 h 5467529"/>
                <a:gd name="connsiteX346" fmla="*/ 94268 w 2639504"/>
                <a:gd name="connsiteY346" fmla="*/ 3723571 h 5467529"/>
                <a:gd name="connsiteX347" fmla="*/ 47134 w 2639504"/>
                <a:gd name="connsiteY347" fmla="*/ 3770705 h 5467529"/>
                <a:gd name="connsiteX348" fmla="*/ 0 w 2639504"/>
                <a:gd name="connsiteY348" fmla="*/ 3723571 h 5467529"/>
                <a:gd name="connsiteX349" fmla="*/ 47134 w 2639504"/>
                <a:gd name="connsiteY349" fmla="*/ 3676437 h 5467529"/>
                <a:gd name="connsiteX350" fmla="*/ 2592370 w 2639504"/>
                <a:gd name="connsiteY350" fmla="*/ 3393633 h 5467529"/>
                <a:gd name="connsiteX351" fmla="*/ 2639504 w 2639504"/>
                <a:gd name="connsiteY351" fmla="*/ 3440767 h 5467529"/>
                <a:gd name="connsiteX352" fmla="*/ 2592370 w 2639504"/>
                <a:gd name="connsiteY352" fmla="*/ 3487901 h 5467529"/>
                <a:gd name="connsiteX353" fmla="*/ 2545236 w 2639504"/>
                <a:gd name="connsiteY353" fmla="*/ 3440767 h 5467529"/>
                <a:gd name="connsiteX354" fmla="*/ 2592370 w 2639504"/>
                <a:gd name="connsiteY354" fmla="*/ 3393633 h 5467529"/>
                <a:gd name="connsiteX355" fmla="*/ 2309566 w 2639504"/>
                <a:gd name="connsiteY355" fmla="*/ 3393633 h 5467529"/>
                <a:gd name="connsiteX356" fmla="*/ 2356700 w 2639504"/>
                <a:gd name="connsiteY356" fmla="*/ 3440767 h 5467529"/>
                <a:gd name="connsiteX357" fmla="*/ 2309566 w 2639504"/>
                <a:gd name="connsiteY357" fmla="*/ 3487901 h 5467529"/>
                <a:gd name="connsiteX358" fmla="*/ 2262432 w 2639504"/>
                <a:gd name="connsiteY358" fmla="*/ 3440767 h 5467529"/>
                <a:gd name="connsiteX359" fmla="*/ 2309566 w 2639504"/>
                <a:gd name="connsiteY359" fmla="*/ 3393633 h 5467529"/>
                <a:gd name="connsiteX360" fmla="*/ 2026762 w 2639504"/>
                <a:gd name="connsiteY360" fmla="*/ 3393633 h 5467529"/>
                <a:gd name="connsiteX361" fmla="*/ 2073896 w 2639504"/>
                <a:gd name="connsiteY361" fmla="*/ 3440767 h 5467529"/>
                <a:gd name="connsiteX362" fmla="*/ 2026762 w 2639504"/>
                <a:gd name="connsiteY362" fmla="*/ 3487901 h 5467529"/>
                <a:gd name="connsiteX363" fmla="*/ 1979628 w 2639504"/>
                <a:gd name="connsiteY363" fmla="*/ 3440767 h 5467529"/>
                <a:gd name="connsiteX364" fmla="*/ 2026762 w 2639504"/>
                <a:gd name="connsiteY364" fmla="*/ 3393633 h 5467529"/>
                <a:gd name="connsiteX365" fmla="*/ 1743958 w 2639504"/>
                <a:gd name="connsiteY365" fmla="*/ 3393633 h 5467529"/>
                <a:gd name="connsiteX366" fmla="*/ 1791092 w 2639504"/>
                <a:gd name="connsiteY366" fmla="*/ 3440767 h 5467529"/>
                <a:gd name="connsiteX367" fmla="*/ 1743958 w 2639504"/>
                <a:gd name="connsiteY367" fmla="*/ 3487901 h 5467529"/>
                <a:gd name="connsiteX368" fmla="*/ 1696824 w 2639504"/>
                <a:gd name="connsiteY368" fmla="*/ 3440767 h 5467529"/>
                <a:gd name="connsiteX369" fmla="*/ 1743958 w 2639504"/>
                <a:gd name="connsiteY369" fmla="*/ 3393633 h 5467529"/>
                <a:gd name="connsiteX370" fmla="*/ 1461154 w 2639504"/>
                <a:gd name="connsiteY370" fmla="*/ 3393633 h 5467529"/>
                <a:gd name="connsiteX371" fmla="*/ 1508288 w 2639504"/>
                <a:gd name="connsiteY371" fmla="*/ 3440767 h 5467529"/>
                <a:gd name="connsiteX372" fmla="*/ 1461154 w 2639504"/>
                <a:gd name="connsiteY372" fmla="*/ 3487901 h 5467529"/>
                <a:gd name="connsiteX373" fmla="*/ 1414020 w 2639504"/>
                <a:gd name="connsiteY373" fmla="*/ 3440767 h 5467529"/>
                <a:gd name="connsiteX374" fmla="*/ 1461154 w 2639504"/>
                <a:gd name="connsiteY374" fmla="*/ 3393633 h 5467529"/>
                <a:gd name="connsiteX375" fmla="*/ 1178350 w 2639504"/>
                <a:gd name="connsiteY375" fmla="*/ 3393633 h 5467529"/>
                <a:gd name="connsiteX376" fmla="*/ 1225484 w 2639504"/>
                <a:gd name="connsiteY376" fmla="*/ 3440767 h 5467529"/>
                <a:gd name="connsiteX377" fmla="*/ 1178350 w 2639504"/>
                <a:gd name="connsiteY377" fmla="*/ 3487901 h 5467529"/>
                <a:gd name="connsiteX378" fmla="*/ 1131216 w 2639504"/>
                <a:gd name="connsiteY378" fmla="*/ 3440767 h 5467529"/>
                <a:gd name="connsiteX379" fmla="*/ 1178350 w 2639504"/>
                <a:gd name="connsiteY379" fmla="*/ 3393633 h 5467529"/>
                <a:gd name="connsiteX380" fmla="*/ 895546 w 2639504"/>
                <a:gd name="connsiteY380" fmla="*/ 3393633 h 5467529"/>
                <a:gd name="connsiteX381" fmla="*/ 942680 w 2639504"/>
                <a:gd name="connsiteY381" fmla="*/ 3440767 h 5467529"/>
                <a:gd name="connsiteX382" fmla="*/ 895546 w 2639504"/>
                <a:gd name="connsiteY382" fmla="*/ 3487901 h 5467529"/>
                <a:gd name="connsiteX383" fmla="*/ 848412 w 2639504"/>
                <a:gd name="connsiteY383" fmla="*/ 3440767 h 5467529"/>
                <a:gd name="connsiteX384" fmla="*/ 895546 w 2639504"/>
                <a:gd name="connsiteY384" fmla="*/ 3393633 h 5467529"/>
                <a:gd name="connsiteX385" fmla="*/ 612742 w 2639504"/>
                <a:gd name="connsiteY385" fmla="*/ 3393633 h 5467529"/>
                <a:gd name="connsiteX386" fmla="*/ 659876 w 2639504"/>
                <a:gd name="connsiteY386" fmla="*/ 3440767 h 5467529"/>
                <a:gd name="connsiteX387" fmla="*/ 612742 w 2639504"/>
                <a:gd name="connsiteY387" fmla="*/ 3487901 h 5467529"/>
                <a:gd name="connsiteX388" fmla="*/ 565608 w 2639504"/>
                <a:gd name="connsiteY388" fmla="*/ 3440767 h 5467529"/>
                <a:gd name="connsiteX389" fmla="*/ 612742 w 2639504"/>
                <a:gd name="connsiteY389" fmla="*/ 3393633 h 5467529"/>
                <a:gd name="connsiteX390" fmla="*/ 329938 w 2639504"/>
                <a:gd name="connsiteY390" fmla="*/ 3393633 h 5467529"/>
                <a:gd name="connsiteX391" fmla="*/ 377072 w 2639504"/>
                <a:gd name="connsiteY391" fmla="*/ 3440767 h 5467529"/>
                <a:gd name="connsiteX392" fmla="*/ 329938 w 2639504"/>
                <a:gd name="connsiteY392" fmla="*/ 3487901 h 5467529"/>
                <a:gd name="connsiteX393" fmla="*/ 282804 w 2639504"/>
                <a:gd name="connsiteY393" fmla="*/ 3440767 h 5467529"/>
                <a:gd name="connsiteX394" fmla="*/ 329938 w 2639504"/>
                <a:gd name="connsiteY394" fmla="*/ 3393633 h 5467529"/>
                <a:gd name="connsiteX395" fmla="*/ 47134 w 2639504"/>
                <a:gd name="connsiteY395" fmla="*/ 3393633 h 5467529"/>
                <a:gd name="connsiteX396" fmla="*/ 94268 w 2639504"/>
                <a:gd name="connsiteY396" fmla="*/ 3440767 h 5467529"/>
                <a:gd name="connsiteX397" fmla="*/ 47134 w 2639504"/>
                <a:gd name="connsiteY397" fmla="*/ 3487901 h 5467529"/>
                <a:gd name="connsiteX398" fmla="*/ 0 w 2639504"/>
                <a:gd name="connsiteY398" fmla="*/ 3440767 h 5467529"/>
                <a:gd name="connsiteX399" fmla="*/ 47134 w 2639504"/>
                <a:gd name="connsiteY399" fmla="*/ 3393633 h 5467529"/>
                <a:gd name="connsiteX400" fmla="*/ 2592370 w 2639504"/>
                <a:gd name="connsiteY400" fmla="*/ 3110829 h 5467529"/>
                <a:gd name="connsiteX401" fmla="*/ 2639504 w 2639504"/>
                <a:gd name="connsiteY401" fmla="*/ 3157963 h 5467529"/>
                <a:gd name="connsiteX402" fmla="*/ 2592370 w 2639504"/>
                <a:gd name="connsiteY402" fmla="*/ 3205097 h 5467529"/>
                <a:gd name="connsiteX403" fmla="*/ 2545236 w 2639504"/>
                <a:gd name="connsiteY403" fmla="*/ 3157963 h 5467529"/>
                <a:gd name="connsiteX404" fmla="*/ 2592370 w 2639504"/>
                <a:gd name="connsiteY404" fmla="*/ 3110829 h 5467529"/>
                <a:gd name="connsiteX405" fmla="*/ 2309566 w 2639504"/>
                <a:gd name="connsiteY405" fmla="*/ 3110829 h 5467529"/>
                <a:gd name="connsiteX406" fmla="*/ 2356700 w 2639504"/>
                <a:gd name="connsiteY406" fmla="*/ 3157963 h 5467529"/>
                <a:gd name="connsiteX407" fmla="*/ 2309566 w 2639504"/>
                <a:gd name="connsiteY407" fmla="*/ 3205097 h 5467529"/>
                <a:gd name="connsiteX408" fmla="*/ 2262432 w 2639504"/>
                <a:gd name="connsiteY408" fmla="*/ 3157963 h 5467529"/>
                <a:gd name="connsiteX409" fmla="*/ 2309566 w 2639504"/>
                <a:gd name="connsiteY409" fmla="*/ 3110829 h 5467529"/>
                <a:gd name="connsiteX410" fmla="*/ 2026762 w 2639504"/>
                <a:gd name="connsiteY410" fmla="*/ 3110829 h 5467529"/>
                <a:gd name="connsiteX411" fmla="*/ 2073896 w 2639504"/>
                <a:gd name="connsiteY411" fmla="*/ 3157963 h 5467529"/>
                <a:gd name="connsiteX412" fmla="*/ 2026762 w 2639504"/>
                <a:gd name="connsiteY412" fmla="*/ 3205097 h 5467529"/>
                <a:gd name="connsiteX413" fmla="*/ 1979628 w 2639504"/>
                <a:gd name="connsiteY413" fmla="*/ 3157963 h 5467529"/>
                <a:gd name="connsiteX414" fmla="*/ 2026762 w 2639504"/>
                <a:gd name="connsiteY414" fmla="*/ 3110829 h 5467529"/>
                <a:gd name="connsiteX415" fmla="*/ 1743958 w 2639504"/>
                <a:gd name="connsiteY415" fmla="*/ 3110829 h 5467529"/>
                <a:gd name="connsiteX416" fmla="*/ 1791092 w 2639504"/>
                <a:gd name="connsiteY416" fmla="*/ 3157963 h 5467529"/>
                <a:gd name="connsiteX417" fmla="*/ 1743958 w 2639504"/>
                <a:gd name="connsiteY417" fmla="*/ 3205097 h 5467529"/>
                <a:gd name="connsiteX418" fmla="*/ 1696824 w 2639504"/>
                <a:gd name="connsiteY418" fmla="*/ 3157963 h 5467529"/>
                <a:gd name="connsiteX419" fmla="*/ 1743958 w 2639504"/>
                <a:gd name="connsiteY419" fmla="*/ 3110829 h 5467529"/>
                <a:gd name="connsiteX420" fmla="*/ 1461154 w 2639504"/>
                <a:gd name="connsiteY420" fmla="*/ 3110829 h 5467529"/>
                <a:gd name="connsiteX421" fmla="*/ 1508288 w 2639504"/>
                <a:gd name="connsiteY421" fmla="*/ 3157963 h 5467529"/>
                <a:gd name="connsiteX422" fmla="*/ 1461154 w 2639504"/>
                <a:gd name="connsiteY422" fmla="*/ 3205097 h 5467529"/>
                <a:gd name="connsiteX423" fmla="*/ 1414020 w 2639504"/>
                <a:gd name="connsiteY423" fmla="*/ 3157963 h 5467529"/>
                <a:gd name="connsiteX424" fmla="*/ 1461154 w 2639504"/>
                <a:gd name="connsiteY424" fmla="*/ 3110829 h 5467529"/>
                <a:gd name="connsiteX425" fmla="*/ 1178350 w 2639504"/>
                <a:gd name="connsiteY425" fmla="*/ 3110829 h 5467529"/>
                <a:gd name="connsiteX426" fmla="*/ 1225484 w 2639504"/>
                <a:gd name="connsiteY426" fmla="*/ 3157963 h 5467529"/>
                <a:gd name="connsiteX427" fmla="*/ 1178350 w 2639504"/>
                <a:gd name="connsiteY427" fmla="*/ 3205097 h 5467529"/>
                <a:gd name="connsiteX428" fmla="*/ 1131216 w 2639504"/>
                <a:gd name="connsiteY428" fmla="*/ 3157963 h 5467529"/>
                <a:gd name="connsiteX429" fmla="*/ 1178350 w 2639504"/>
                <a:gd name="connsiteY429" fmla="*/ 3110829 h 5467529"/>
                <a:gd name="connsiteX430" fmla="*/ 895546 w 2639504"/>
                <a:gd name="connsiteY430" fmla="*/ 3110829 h 5467529"/>
                <a:gd name="connsiteX431" fmla="*/ 942680 w 2639504"/>
                <a:gd name="connsiteY431" fmla="*/ 3157963 h 5467529"/>
                <a:gd name="connsiteX432" fmla="*/ 895546 w 2639504"/>
                <a:gd name="connsiteY432" fmla="*/ 3205097 h 5467529"/>
                <a:gd name="connsiteX433" fmla="*/ 848412 w 2639504"/>
                <a:gd name="connsiteY433" fmla="*/ 3157963 h 5467529"/>
                <a:gd name="connsiteX434" fmla="*/ 895546 w 2639504"/>
                <a:gd name="connsiteY434" fmla="*/ 3110829 h 5467529"/>
                <a:gd name="connsiteX435" fmla="*/ 612742 w 2639504"/>
                <a:gd name="connsiteY435" fmla="*/ 3110829 h 5467529"/>
                <a:gd name="connsiteX436" fmla="*/ 659876 w 2639504"/>
                <a:gd name="connsiteY436" fmla="*/ 3157963 h 5467529"/>
                <a:gd name="connsiteX437" fmla="*/ 612742 w 2639504"/>
                <a:gd name="connsiteY437" fmla="*/ 3205097 h 5467529"/>
                <a:gd name="connsiteX438" fmla="*/ 565608 w 2639504"/>
                <a:gd name="connsiteY438" fmla="*/ 3157963 h 5467529"/>
                <a:gd name="connsiteX439" fmla="*/ 612742 w 2639504"/>
                <a:gd name="connsiteY439" fmla="*/ 3110829 h 5467529"/>
                <a:gd name="connsiteX440" fmla="*/ 329938 w 2639504"/>
                <a:gd name="connsiteY440" fmla="*/ 3110829 h 5467529"/>
                <a:gd name="connsiteX441" fmla="*/ 377072 w 2639504"/>
                <a:gd name="connsiteY441" fmla="*/ 3157963 h 5467529"/>
                <a:gd name="connsiteX442" fmla="*/ 329938 w 2639504"/>
                <a:gd name="connsiteY442" fmla="*/ 3205097 h 5467529"/>
                <a:gd name="connsiteX443" fmla="*/ 282804 w 2639504"/>
                <a:gd name="connsiteY443" fmla="*/ 3157963 h 5467529"/>
                <a:gd name="connsiteX444" fmla="*/ 329938 w 2639504"/>
                <a:gd name="connsiteY444" fmla="*/ 3110829 h 5467529"/>
                <a:gd name="connsiteX445" fmla="*/ 47134 w 2639504"/>
                <a:gd name="connsiteY445" fmla="*/ 3110829 h 5467529"/>
                <a:gd name="connsiteX446" fmla="*/ 94268 w 2639504"/>
                <a:gd name="connsiteY446" fmla="*/ 3157963 h 5467529"/>
                <a:gd name="connsiteX447" fmla="*/ 47134 w 2639504"/>
                <a:gd name="connsiteY447" fmla="*/ 3205097 h 5467529"/>
                <a:gd name="connsiteX448" fmla="*/ 0 w 2639504"/>
                <a:gd name="connsiteY448" fmla="*/ 3157963 h 5467529"/>
                <a:gd name="connsiteX449" fmla="*/ 47134 w 2639504"/>
                <a:gd name="connsiteY449" fmla="*/ 3110829 h 5467529"/>
                <a:gd name="connsiteX450" fmla="*/ 2592370 w 2639504"/>
                <a:gd name="connsiteY450" fmla="*/ 2828025 h 5467529"/>
                <a:gd name="connsiteX451" fmla="*/ 2639504 w 2639504"/>
                <a:gd name="connsiteY451" fmla="*/ 2875159 h 5467529"/>
                <a:gd name="connsiteX452" fmla="*/ 2592370 w 2639504"/>
                <a:gd name="connsiteY452" fmla="*/ 2922293 h 5467529"/>
                <a:gd name="connsiteX453" fmla="*/ 2545236 w 2639504"/>
                <a:gd name="connsiteY453" fmla="*/ 2875159 h 5467529"/>
                <a:gd name="connsiteX454" fmla="*/ 2592370 w 2639504"/>
                <a:gd name="connsiteY454" fmla="*/ 2828025 h 5467529"/>
                <a:gd name="connsiteX455" fmla="*/ 2309566 w 2639504"/>
                <a:gd name="connsiteY455" fmla="*/ 2828025 h 5467529"/>
                <a:gd name="connsiteX456" fmla="*/ 2356700 w 2639504"/>
                <a:gd name="connsiteY456" fmla="*/ 2875159 h 5467529"/>
                <a:gd name="connsiteX457" fmla="*/ 2309566 w 2639504"/>
                <a:gd name="connsiteY457" fmla="*/ 2922293 h 5467529"/>
                <a:gd name="connsiteX458" fmla="*/ 2262432 w 2639504"/>
                <a:gd name="connsiteY458" fmla="*/ 2875159 h 5467529"/>
                <a:gd name="connsiteX459" fmla="*/ 2309566 w 2639504"/>
                <a:gd name="connsiteY459" fmla="*/ 2828025 h 5467529"/>
                <a:gd name="connsiteX460" fmla="*/ 2026762 w 2639504"/>
                <a:gd name="connsiteY460" fmla="*/ 2828025 h 5467529"/>
                <a:gd name="connsiteX461" fmla="*/ 2073896 w 2639504"/>
                <a:gd name="connsiteY461" fmla="*/ 2875159 h 5467529"/>
                <a:gd name="connsiteX462" fmla="*/ 2026762 w 2639504"/>
                <a:gd name="connsiteY462" fmla="*/ 2922293 h 5467529"/>
                <a:gd name="connsiteX463" fmla="*/ 1979628 w 2639504"/>
                <a:gd name="connsiteY463" fmla="*/ 2875159 h 5467529"/>
                <a:gd name="connsiteX464" fmla="*/ 2026762 w 2639504"/>
                <a:gd name="connsiteY464" fmla="*/ 2828025 h 5467529"/>
                <a:gd name="connsiteX465" fmla="*/ 1743958 w 2639504"/>
                <a:gd name="connsiteY465" fmla="*/ 2828025 h 5467529"/>
                <a:gd name="connsiteX466" fmla="*/ 1791092 w 2639504"/>
                <a:gd name="connsiteY466" fmla="*/ 2875159 h 5467529"/>
                <a:gd name="connsiteX467" fmla="*/ 1743958 w 2639504"/>
                <a:gd name="connsiteY467" fmla="*/ 2922293 h 5467529"/>
                <a:gd name="connsiteX468" fmla="*/ 1696824 w 2639504"/>
                <a:gd name="connsiteY468" fmla="*/ 2875159 h 5467529"/>
                <a:gd name="connsiteX469" fmla="*/ 1743958 w 2639504"/>
                <a:gd name="connsiteY469" fmla="*/ 2828025 h 5467529"/>
                <a:gd name="connsiteX470" fmla="*/ 1461154 w 2639504"/>
                <a:gd name="connsiteY470" fmla="*/ 2828025 h 5467529"/>
                <a:gd name="connsiteX471" fmla="*/ 1508288 w 2639504"/>
                <a:gd name="connsiteY471" fmla="*/ 2875159 h 5467529"/>
                <a:gd name="connsiteX472" fmla="*/ 1461154 w 2639504"/>
                <a:gd name="connsiteY472" fmla="*/ 2922293 h 5467529"/>
                <a:gd name="connsiteX473" fmla="*/ 1414020 w 2639504"/>
                <a:gd name="connsiteY473" fmla="*/ 2875159 h 5467529"/>
                <a:gd name="connsiteX474" fmla="*/ 1461154 w 2639504"/>
                <a:gd name="connsiteY474" fmla="*/ 2828025 h 5467529"/>
                <a:gd name="connsiteX475" fmla="*/ 1178350 w 2639504"/>
                <a:gd name="connsiteY475" fmla="*/ 2828025 h 5467529"/>
                <a:gd name="connsiteX476" fmla="*/ 1225484 w 2639504"/>
                <a:gd name="connsiteY476" fmla="*/ 2875159 h 5467529"/>
                <a:gd name="connsiteX477" fmla="*/ 1178350 w 2639504"/>
                <a:gd name="connsiteY477" fmla="*/ 2922293 h 5467529"/>
                <a:gd name="connsiteX478" fmla="*/ 1131216 w 2639504"/>
                <a:gd name="connsiteY478" fmla="*/ 2875159 h 5467529"/>
                <a:gd name="connsiteX479" fmla="*/ 1178350 w 2639504"/>
                <a:gd name="connsiteY479" fmla="*/ 2828025 h 5467529"/>
                <a:gd name="connsiteX480" fmla="*/ 895546 w 2639504"/>
                <a:gd name="connsiteY480" fmla="*/ 2828025 h 5467529"/>
                <a:gd name="connsiteX481" fmla="*/ 942680 w 2639504"/>
                <a:gd name="connsiteY481" fmla="*/ 2875159 h 5467529"/>
                <a:gd name="connsiteX482" fmla="*/ 895546 w 2639504"/>
                <a:gd name="connsiteY482" fmla="*/ 2922293 h 5467529"/>
                <a:gd name="connsiteX483" fmla="*/ 848412 w 2639504"/>
                <a:gd name="connsiteY483" fmla="*/ 2875159 h 5467529"/>
                <a:gd name="connsiteX484" fmla="*/ 895546 w 2639504"/>
                <a:gd name="connsiteY484" fmla="*/ 2828025 h 5467529"/>
                <a:gd name="connsiteX485" fmla="*/ 612742 w 2639504"/>
                <a:gd name="connsiteY485" fmla="*/ 2828025 h 5467529"/>
                <a:gd name="connsiteX486" fmla="*/ 659876 w 2639504"/>
                <a:gd name="connsiteY486" fmla="*/ 2875159 h 5467529"/>
                <a:gd name="connsiteX487" fmla="*/ 612742 w 2639504"/>
                <a:gd name="connsiteY487" fmla="*/ 2922293 h 5467529"/>
                <a:gd name="connsiteX488" fmla="*/ 565608 w 2639504"/>
                <a:gd name="connsiteY488" fmla="*/ 2875159 h 5467529"/>
                <a:gd name="connsiteX489" fmla="*/ 612742 w 2639504"/>
                <a:gd name="connsiteY489" fmla="*/ 2828025 h 5467529"/>
                <a:gd name="connsiteX490" fmla="*/ 329938 w 2639504"/>
                <a:gd name="connsiteY490" fmla="*/ 2828025 h 5467529"/>
                <a:gd name="connsiteX491" fmla="*/ 377072 w 2639504"/>
                <a:gd name="connsiteY491" fmla="*/ 2875159 h 5467529"/>
                <a:gd name="connsiteX492" fmla="*/ 329938 w 2639504"/>
                <a:gd name="connsiteY492" fmla="*/ 2922293 h 5467529"/>
                <a:gd name="connsiteX493" fmla="*/ 282804 w 2639504"/>
                <a:gd name="connsiteY493" fmla="*/ 2875159 h 5467529"/>
                <a:gd name="connsiteX494" fmla="*/ 329938 w 2639504"/>
                <a:gd name="connsiteY494" fmla="*/ 2828025 h 5467529"/>
                <a:gd name="connsiteX495" fmla="*/ 47134 w 2639504"/>
                <a:gd name="connsiteY495" fmla="*/ 2828025 h 5467529"/>
                <a:gd name="connsiteX496" fmla="*/ 94268 w 2639504"/>
                <a:gd name="connsiteY496" fmla="*/ 2875159 h 5467529"/>
                <a:gd name="connsiteX497" fmla="*/ 47134 w 2639504"/>
                <a:gd name="connsiteY497" fmla="*/ 2922293 h 5467529"/>
                <a:gd name="connsiteX498" fmla="*/ 0 w 2639504"/>
                <a:gd name="connsiteY498" fmla="*/ 2875159 h 5467529"/>
                <a:gd name="connsiteX499" fmla="*/ 47134 w 2639504"/>
                <a:gd name="connsiteY499" fmla="*/ 2828025 h 5467529"/>
                <a:gd name="connsiteX500" fmla="*/ 2592370 w 2639504"/>
                <a:gd name="connsiteY500" fmla="*/ 2545221 h 5467529"/>
                <a:gd name="connsiteX501" fmla="*/ 2639504 w 2639504"/>
                <a:gd name="connsiteY501" fmla="*/ 2592355 h 5467529"/>
                <a:gd name="connsiteX502" fmla="*/ 2592370 w 2639504"/>
                <a:gd name="connsiteY502" fmla="*/ 2639489 h 5467529"/>
                <a:gd name="connsiteX503" fmla="*/ 2545236 w 2639504"/>
                <a:gd name="connsiteY503" fmla="*/ 2592355 h 5467529"/>
                <a:gd name="connsiteX504" fmla="*/ 2592370 w 2639504"/>
                <a:gd name="connsiteY504" fmla="*/ 2545221 h 5467529"/>
                <a:gd name="connsiteX505" fmla="*/ 2309566 w 2639504"/>
                <a:gd name="connsiteY505" fmla="*/ 2545221 h 5467529"/>
                <a:gd name="connsiteX506" fmla="*/ 2356700 w 2639504"/>
                <a:gd name="connsiteY506" fmla="*/ 2592355 h 5467529"/>
                <a:gd name="connsiteX507" fmla="*/ 2309566 w 2639504"/>
                <a:gd name="connsiteY507" fmla="*/ 2639489 h 5467529"/>
                <a:gd name="connsiteX508" fmla="*/ 2262432 w 2639504"/>
                <a:gd name="connsiteY508" fmla="*/ 2592355 h 5467529"/>
                <a:gd name="connsiteX509" fmla="*/ 2309566 w 2639504"/>
                <a:gd name="connsiteY509" fmla="*/ 2545221 h 5467529"/>
                <a:gd name="connsiteX510" fmla="*/ 2026762 w 2639504"/>
                <a:gd name="connsiteY510" fmla="*/ 2545221 h 5467529"/>
                <a:gd name="connsiteX511" fmla="*/ 2073896 w 2639504"/>
                <a:gd name="connsiteY511" fmla="*/ 2592355 h 5467529"/>
                <a:gd name="connsiteX512" fmla="*/ 2026762 w 2639504"/>
                <a:gd name="connsiteY512" fmla="*/ 2639489 h 5467529"/>
                <a:gd name="connsiteX513" fmla="*/ 1979628 w 2639504"/>
                <a:gd name="connsiteY513" fmla="*/ 2592355 h 5467529"/>
                <a:gd name="connsiteX514" fmla="*/ 2026762 w 2639504"/>
                <a:gd name="connsiteY514" fmla="*/ 2545221 h 5467529"/>
                <a:gd name="connsiteX515" fmla="*/ 1743958 w 2639504"/>
                <a:gd name="connsiteY515" fmla="*/ 2545221 h 5467529"/>
                <a:gd name="connsiteX516" fmla="*/ 1791092 w 2639504"/>
                <a:gd name="connsiteY516" fmla="*/ 2592355 h 5467529"/>
                <a:gd name="connsiteX517" fmla="*/ 1743958 w 2639504"/>
                <a:gd name="connsiteY517" fmla="*/ 2639489 h 5467529"/>
                <a:gd name="connsiteX518" fmla="*/ 1696824 w 2639504"/>
                <a:gd name="connsiteY518" fmla="*/ 2592355 h 5467529"/>
                <a:gd name="connsiteX519" fmla="*/ 1743958 w 2639504"/>
                <a:gd name="connsiteY519" fmla="*/ 2545221 h 5467529"/>
                <a:gd name="connsiteX520" fmla="*/ 1461154 w 2639504"/>
                <a:gd name="connsiteY520" fmla="*/ 2545221 h 5467529"/>
                <a:gd name="connsiteX521" fmla="*/ 1508288 w 2639504"/>
                <a:gd name="connsiteY521" fmla="*/ 2592355 h 5467529"/>
                <a:gd name="connsiteX522" fmla="*/ 1461154 w 2639504"/>
                <a:gd name="connsiteY522" fmla="*/ 2639489 h 5467529"/>
                <a:gd name="connsiteX523" fmla="*/ 1414020 w 2639504"/>
                <a:gd name="connsiteY523" fmla="*/ 2592355 h 5467529"/>
                <a:gd name="connsiteX524" fmla="*/ 1461154 w 2639504"/>
                <a:gd name="connsiteY524" fmla="*/ 2545221 h 5467529"/>
                <a:gd name="connsiteX525" fmla="*/ 1178350 w 2639504"/>
                <a:gd name="connsiteY525" fmla="*/ 2545221 h 5467529"/>
                <a:gd name="connsiteX526" fmla="*/ 1225484 w 2639504"/>
                <a:gd name="connsiteY526" fmla="*/ 2592355 h 5467529"/>
                <a:gd name="connsiteX527" fmla="*/ 1178350 w 2639504"/>
                <a:gd name="connsiteY527" fmla="*/ 2639489 h 5467529"/>
                <a:gd name="connsiteX528" fmla="*/ 1131216 w 2639504"/>
                <a:gd name="connsiteY528" fmla="*/ 2592355 h 5467529"/>
                <a:gd name="connsiteX529" fmla="*/ 1178350 w 2639504"/>
                <a:gd name="connsiteY529" fmla="*/ 2545221 h 5467529"/>
                <a:gd name="connsiteX530" fmla="*/ 895546 w 2639504"/>
                <a:gd name="connsiteY530" fmla="*/ 2545221 h 5467529"/>
                <a:gd name="connsiteX531" fmla="*/ 942680 w 2639504"/>
                <a:gd name="connsiteY531" fmla="*/ 2592355 h 5467529"/>
                <a:gd name="connsiteX532" fmla="*/ 895546 w 2639504"/>
                <a:gd name="connsiteY532" fmla="*/ 2639489 h 5467529"/>
                <a:gd name="connsiteX533" fmla="*/ 848412 w 2639504"/>
                <a:gd name="connsiteY533" fmla="*/ 2592355 h 5467529"/>
                <a:gd name="connsiteX534" fmla="*/ 895546 w 2639504"/>
                <a:gd name="connsiteY534" fmla="*/ 2545221 h 5467529"/>
                <a:gd name="connsiteX535" fmla="*/ 612742 w 2639504"/>
                <a:gd name="connsiteY535" fmla="*/ 2545221 h 5467529"/>
                <a:gd name="connsiteX536" fmla="*/ 659876 w 2639504"/>
                <a:gd name="connsiteY536" fmla="*/ 2592355 h 5467529"/>
                <a:gd name="connsiteX537" fmla="*/ 612742 w 2639504"/>
                <a:gd name="connsiteY537" fmla="*/ 2639489 h 5467529"/>
                <a:gd name="connsiteX538" fmla="*/ 565608 w 2639504"/>
                <a:gd name="connsiteY538" fmla="*/ 2592355 h 5467529"/>
                <a:gd name="connsiteX539" fmla="*/ 612742 w 2639504"/>
                <a:gd name="connsiteY539" fmla="*/ 2545221 h 5467529"/>
                <a:gd name="connsiteX540" fmla="*/ 329938 w 2639504"/>
                <a:gd name="connsiteY540" fmla="*/ 2545221 h 5467529"/>
                <a:gd name="connsiteX541" fmla="*/ 377072 w 2639504"/>
                <a:gd name="connsiteY541" fmla="*/ 2592355 h 5467529"/>
                <a:gd name="connsiteX542" fmla="*/ 329938 w 2639504"/>
                <a:gd name="connsiteY542" fmla="*/ 2639489 h 5467529"/>
                <a:gd name="connsiteX543" fmla="*/ 282804 w 2639504"/>
                <a:gd name="connsiteY543" fmla="*/ 2592355 h 5467529"/>
                <a:gd name="connsiteX544" fmla="*/ 329938 w 2639504"/>
                <a:gd name="connsiteY544" fmla="*/ 2545221 h 5467529"/>
                <a:gd name="connsiteX545" fmla="*/ 47134 w 2639504"/>
                <a:gd name="connsiteY545" fmla="*/ 2545221 h 5467529"/>
                <a:gd name="connsiteX546" fmla="*/ 94268 w 2639504"/>
                <a:gd name="connsiteY546" fmla="*/ 2592355 h 5467529"/>
                <a:gd name="connsiteX547" fmla="*/ 47134 w 2639504"/>
                <a:gd name="connsiteY547" fmla="*/ 2639489 h 5467529"/>
                <a:gd name="connsiteX548" fmla="*/ 0 w 2639504"/>
                <a:gd name="connsiteY548" fmla="*/ 2592355 h 5467529"/>
                <a:gd name="connsiteX549" fmla="*/ 47134 w 2639504"/>
                <a:gd name="connsiteY549" fmla="*/ 2545221 h 5467529"/>
                <a:gd name="connsiteX550" fmla="*/ 2592370 w 2639504"/>
                <a:gd name="connsiteY550" fmla="*/ 2262417 h 5467529"/>
                <a:gd name="connsiteX551" fmla="*/ 2639504 w 2639504"/>
                <a:gd name="connsiteY551" fmla="*/ 2309551 h 5467529"/>
                <a:gd name="connsiteX552" fmla="*/ 2592370 w 2639504"/>
                <a:gd name="connsiteY552" fmla="*/ 2356685 h 5467529"/>
                <a:gd name="connsiteX553" fmla="*/ 2545236 w 2639504"/>
                <a:gd name="connsiteY553" fmla="*/ 2309551 h 5467529"/>
                <a:gd name="connsiteX554" fmla="*/ 2592370 w 2639504"/>
                <a:gd name="connsiteY554" fmla="*/ 2262417 h 5467529"/>
                <a:gd name="connsiteX555" fmla="*/ 2309566 w 2639504"/>
                <a:gd name="connsiteY555" fmla="*/ 2262417 h 5467529"/>
                <a:gd name="connsiteX556" fmla="*/ 2356700 w 2639504"/>
                <a:gd name="connsiteY556" fmla="*/ 2309551 h 5467529"/>
                <a:gd name="connsiteX557" fmla="*/ 2309566 w 2639504"/>
                <a:gd name="connsiteY557" fmla="*/ 2356685 h 5467529"/>
                <a:gd name="connsiteX558" fmla="*/ 2262432 w 2639504"/>
                <a:gd name="connsiteY558" fmla="*/ 2309551 h 5467529"/>
                <a:gd name="connsiteX559" fmla="*/ 2309566 w 2639504"/>
                <a:gd name="connsiteY559" fmla="*/ 2262417 h 5467529"/>
                <a:gd name="connsiteX560" fmla="*/ 2026762 w 2639504"/>
                <a:gd name="connsiteY560" fmla="*/ 2262417 h 5467529"/>
                <a:gd name="connsiteX561" fmla="*/ 2073896 w 2639504"/>
                <a:gd name="connsiteY561" fmla="*/ 2309551 h 5467529"/>
                <a:gd name="connsiteX562" fmla="*/ 2026762 w 2639504"/>
                <a:gd name="connsiteY562" fmla="*/ 2356685 h 5467529"/>
                <a:gd name="connsiteX563" fmla="*/ 1979628 w 2639504"/>
                <a:gd name="connsiteY563" fmla="*/ 2309551 h 5467529"/>
                <a:gd name="connsiteX564" fmla="*/ 2026762 w 2639504"/>
                <a:gd name="connsiteY564" fmla="*/ 2262417 h 5467529"/>
                <a:gd name="connsiteX565" fmla="*/ 1743958 w 2639504"/>
                <a:gd name="connsiteY565" fmla="*/ 2262417 h 5467529"/>
                <a:gd name="connsiteX566" fmla="*/ 1791092 w 2639504"/>
                <a:gd name="connsiteY566" fmla="*/ 2309551 h 5467529"/>
                <a:gd name="connsiteX567" fmla="*/ 1743958 w 2639504"/>
                <a:gd name="connsiteY567" fmla="*/ 2356685 h 5467529"/>
                <a:gd name="connsiteX568" fmla="*/ 1696824 w 2639504"/>
                <a:gd name="connsiteY568" fmla="*/ 2309551 h 5467529"/>
                <a:gd name="connsiteX569" fmla="*/ 1743958 w 2639504"/>
                <a:gd name="connsiteY569" fmla="*/ 2262417 h 5467529"/>
                <a:gd name="connsiteX570" fmla="*/ 1461154 w 2639504"/>
                <a:gd name="connsiteY570" fmla="*/ 2262417 h 5467529"/>
                <a:gd name="connsiteX571" fmla="*/ 1508288 w 2639504"/>
                <a:gd name="connsiteY571" fmla="*/ 2309551 h 5467529"/>
                <a:gd name="connsiteX572" fmla="*/ 1461154 w 2639504"/>
                <a:gd name="connsiteY572" fmla="*/ 2356685 h 5467529"/>
                <a:gd name="connsiteX573" fmla="*/ 1414020 w 2639504"/>
                <a:gd name="connsiteY573" fmla="*/ 2309551 h 5467529"/>
                <a:gd name="connsiteX574" fmla="*/ 1461154 w 2639504"/>
                <a:gd name="connsiteY574" fmla="*/ 2262417 h 5467529"/>
                <a:gd name="connsiteX575" fmla="*/ 1178350 w 2639504"/>
                <a:gd name="connsiteY575" fmla="*/ 2262417 h 5467529"/>
                <a:gd name="connsiteX576" fmla="*/ 1225484 w 2639504"/>
                <a:gd name="connsiteY576" fmla="*/ 2309551 h 5467529"/>
                <a:gd name="connsiteX577" fmla="*/ 1178350 w 2639504"/>
                <a:gd name="connsiteY577" fmla="*/ 2356685 h 5467529"/>
                <a:gd name="connsiteX578" fmla="*/ 1131216 w 2639504"/>
                <a:gd name="connsiteY578" fmla="*/ 2309551 h 5467529"/>
                <a:gd name="connsiteX579" fmla="*/ 1178350 w 2639504"/>
                <a:gd name="connsiteY579" fmla="*/ 2262417 h 5467529"/>
                <a:gd name="connsiteX580" fmla="*/ 895546 w 2639504"/>
                <a:gd name="connsiteY580" fmla="*/ 2262417 h 5467529"/>
                <a:gd name="connsiteX581" fmla="*/ 942680 w 2639504"/>
                <a:gd name="connsiteY581" fmla="*/ 2309551 h 5467529"/>
                <a:gd name="connsiteX582" fmla="*/ 895546 w 2639504"/>
                <a:gd name="connsiteY582" fmla="*/ 2356685 h 5467529"/>
                <a:gd name="connsiteX583" fmla="*/ 848412 w 2639504"/>
                <a:gd name="connsiteY583" fmla="*/ 2309551 h 5467529"/>
                <a:gd name="connsiteX584" fmla="*/ 895546 w 2639504"/>
                <a:gd name="connsiteY584" fmla="*/ 2262417 h 5467529"/>
                <a:gd name="connsiteX585" fmla="*/ 612742 w 2639504"/>
                <a:gd name="connsiteY585" fmla="*/ 2262417 h 5467529"/>
                <a:gd name="connsiteX586" fmla="*/ 659876 w 2639504"/>
                <a:gd name="connsiteY586" fmla="*/ 2309551 h 5467529"/>
                <a:gd name="connsiteX587" fmla="*/ 612742 w 2639504"/>
                <a:gd name="connsiteY587" fmla="*/ 2356685 h 5467529"/>
                <a:gd name="connsiteX588" fmla="*/ 565608 w 2639504"/>
                <a:gd name="connsiteY588" fmla="*/ 2309551 h 5467529"/>
                <a:gd name="connsiteX589" fmla="*/ 612742 w 2639504"/>
                <a:gd name="connsiteY589" fmla="*/ 2262417 h 5467529"/>
                <a:gd name="connsiteX590" fmla="*/ 329938 w 2639504"/>
                <a:gd name="connsiteY590" fmla="*/ 2262417 h 5467529"/>
                <a:gd name="connsiteX591" fmla="*/ 377072 w 2639504"/>
                <a:gd name="connsiteY591" fmla="*/ 2309551 h 5467529"/>
                <a:gd name="connsiteX592" fmla="*/ 329938 w 2639504"/>
                <a:gd name="connsiteY592" fmla="*/ 2356685 h 5467529"/>
                <a:gd name="connsiteX593" fmla="*/ 282804 w 2639504"/>
                <a:gd name="connsiteY593" fmla="*/ 2309551 h 5467529"/>
                <a:gd name="connsiteX594" fmla="*/ 329938 w 2639504"/>
                <a:gd name="connsiteY594" fmla="*/ 2262417 h 5467529"/>
                <a:gd name="connsiteX595" fmla="*/ 47134 w 2639504"/>
                <a:gd name="connsiteY595" fmla="*/ 2262417 h 5467529"/>
                <a:gd name="connsiteX596" fmla="*/ 94268 w 2639504"/>
                <a:gd name="connsiteY596" fmla="*/ 2309551 h 5467529"/>
                <a:gd name="connsiteX597" fmla="*/ 47134 w 2639504"/>
                <a:gd name="connsiteY597" fmla="*/ 2356685 h 5467529"/>
                <a:gd name="connsiteX598" fmla="*/ 0 w 2639504"/>
                <a:gd name="connsiteY598" fmla="*/ 2309551 h 5467529"/>
                <a:gd name="connsiteX599" fmla="*/ 47134 w 2639504"/>
                <a:gd name="connsiteY599" fmla="*/ 2262417 h 5467529"/>
                <a:gd name="connsiteX600" fmla="*/ 2592370 w 2639504"/>
                <a:gd name="connsiteY600" fmla="*/ 1979613 h 5467529"/>
                <a:gd name="connsiteX601" fmla="*/ 2639504 w 2639504"/>
                <a:gd name="connsiteY601" fmla="*/ 2026747 h 5467529"/>
                <a:gd name="connsiteX602" fmla="*/ 2592370 w 2639504"/>
                <a:gd name="connsiteY602" fmla="*/ 2073881 h 5467529"/>
                <a:gd name="connsiteX603" fmla="*/ 2545236 w 2639504"/>
                <a:gd name="connsiteY603" fmla="*/ 2026747 h 5467529"/>
                <a:gd name="connsiteX604" fmla="*/ 2592370 w 2639504"/>
                <a:gd name="connsiteY604" fmla="*/ 1979613 h 5467529"/>
                <a:gd name="connsiteX605" fmla="*/ 2309566 w 2639504"/>
                <a:gd name="connsiteY605" fmla="*/ 1979613 h 5467529"/>
                <a:gd name="connsiteX606" fmla="*/ 2356700 w 2639504"/>
                <a:gd name="connsiteY606" fmla="*/ 2026747 h 5467529"/>
                <a:gd name="connsiteX607" fmla="*/ 2309566 w 2639504"/>
                <a:gd name="connsiteY607" fmla="*/ 2073881 h 5467529"/>
                <a:gd name="connsiteX608" fmla="*/ 2262432 w 2639504"/>
                <a:gd name="connsiteY608" fmla="*/ 2026747 h 5467529"/>
                <a:gd name="connsiteX609" fmla="*/ 2309566 w 2639504"/>
                <a:gd name="connsiteY609" fmla="*/ 1979613 h 5467529"/>
                <a:gd name="connsiteX610" fmla="*/ 2026762 w 2639504"/>
                <a:gd name="connsiteY610" fmla="*/ 1979613 h 5467529"/>
                <a:gd name="connsiteX611" fmla="*/ 2073896 w 2639504"/>
                <a:gd name="connsiteY611" fmla="*/ 2026747 h 5467529"/>
                <a:gd name="connsiteX612" fmla="*/ 2026762 w 2639504"/>
                <a:gd name="connsiteY612" fmla="*/ 2073881 h 5467529"/>
                <a:gd name="connsiteX613" fmla="*/ 1979628 w 2639504"/>
                <a:gd name="connsiteY613" fmla="*/ 2026747 h 5467529"/>
                <a:gd name="connsiteX614" fmla="*/ 2026762 w 2639504"/>
                <a:gd name="connsiteY614" fmla="*/ 1979613 h 5467529"/>
                <a:gd name="connsiteX615" fmla="*/ 1743958 w 2639504"/>
                <a:gd name="connsiteY615" fmla="*/ 1979613 h 5467529"/>
                <a:gd name="connsiteX616" fmla="*/ 1791092 w 2639504"/>
                <a:gd name="connsiteY616" fmla="*/ 2026747 h 5467529"/>
                <a:gd name="connsiteX617" fmla="*/ 1743958 w 2639504"/>
                <a:gd name="connsiteY617" fmla="*/ 2073881 h 5467529"/>
                <a:gd name="connsiteX618" fmla="*/ 1696824 w 2639504"/>
                <a:gd name="connsiteY618" fmla="*/ 2026747 h 5467529"/>
                <a:gd name="connsiteX619" fmla="*/ 1743958 w 2639504"/>
                <a:gd name="connsiteY619" fmla="*/ 1979613 h 5467529"/>
                <a:gd name="connsiteX620" fmla="*/ 1461154 w 2639504"/>
                <a:gd name="connsiteY620" fmla="*/ 1979613 h 5467529"/>
                <a:gd name="connsiteX621" fmla="*/ 1508288 w 2639504"/>
                <a:gd name="connsiteY621" fmla="*/ 2026747 h 5467529"/>
                <a:gd name="connsiteX622" fmla="*/ 1461154 w 2639504"/>
                <a:gd name="connsiteY622" fmla="*/ 2073881 h 5467529"/>
                <a:gd name="connsiteX623" fmla="*/ 1414020 w 2639504"/>
                <a:gd name="connsiteY623" fmla="*/ 2026747 h 5467529"/>
                <a:gd name="connsiteX624" fmla="*/ 1461154 w 2639504"/>
                <a:gd name="connsiteY624" fmla="*/ 1979613 h 5467529"/>
                <a:gd name="connsiteX625" fmla="*/ 1178350 w 2639504"/>
                <a:gd name="connsiteY625" fmla="*/ 1979613 h 5467529"/>
                <a:gd name="connsiteX626" fmla="*/ 1225484 w 2639504"/>
                <a:gd name="connsiteY626" fmla="*/ 2026747 h 5467529"/>
                <a:gd name="connsiteX627" fmla="*/ 1178350 w 2639504"/>
                <a:gd name="connsiteY627" fmla="*/ 2073881 h 5467529"/>
                <a:gd name="connsiteX628" fmla="*/ 1131216 w 2639504"/>
                <a:gd name="connsiteY628" fmla="*/ 2026747 h 5467529"/>
                <a:gd name="connsiteX629" fmla="*/ 1178350 w 2639504"/>
                <a:gd name="connsiteY629" fmla="*/ 1979613 h 5467529"/>
                <a:gd name="connsiteX630" fmla="*/ 895546 w 2639504"/>
                <a:gd name="connsiteY630" fmla="*/ 1979613 h 5467529"/>
                <a:gd name="connsiteX631" fmla="*/ 942680 w 2639504"/>
                <a:gd name="connsiteY631" fmla="*/ 2026747 h 5467529"/>
                <a:gd name="connsiteX632" fmla="*/ 895546 w 2639504"/>
                <a:gd name="connsiteY632" fmla="*/ 2073881 h 5467529"/>
                <a:gd name="connsiteX633" fmla="*/ 848412 w 2639504"/>
                <a:gd name="connsiteY633" fmla="*/ 2026747 h 5467529"/>
                <a:gd name="connsiteX634" fmla="*/ 895546 w 2639504"/>
                <a:gd name="connsiteY634" fmla="*/ 1979613 h 5467529"/>
                <a:gd name="connsiteX635" fmla="*/ 612742 w 2639504"/>
                <a:gd name="connsiteY635" fmla="*/ 1979613 h 5467529"/>
                <a:gd name="connsiteX636" fmla="*/ 659876 w 2639504"/>
                <a:gd name="connsiteY636" fmla="*/ 2026747 h 5467529"/>
                <a:gd name="connsiteX637" fmla="*/ 612742 w 2639504"/>
                <a:gd name="connsiteY637" fmla="*/ 2073881 h 5467529"/>
                <a:gd name="connsiteX638" fmla="*/ 565608 w 2639504"/>
                <a:gd name="connsiteY638" fmla="*/ 2026747 h 5467529"/>
                <a:gd name="connsiteX639" fmla="*/ 612742 w 2639504"/>
                <a:gd name="connsiteY639" fmla="*/ 1979613 h 5467529"/>
                <a:gd name="connsiteX640" fmla="*/ 329938 w 2639504"/>
                <a:gd name="connsiteY640" fmla="*/ 1979613 h 5467529"/>
                <a:gd name="connsiteX641" fmla="*/ 377072 w 2639504"/>
                <a:gd name="connsiteY641" fmla="*/ 2026747 h 5467529"/>
                <a:gd name="connsiteX642" fmla="*/ 329938 w 2639504"/>
                <a:gd name="connsiteY642" fmla="*/ 2073881 h 5467529"/>
                <a:gd name="connsiteX643" fmla="*/ 282804 w 2639504"/>
                <a:gd name="connsiteY643" fmla="*/ 2026747 h 5467529"/>
                <a:gd name="connsiteX644" fmla="*/ 329938 w 2639504"/>
                <a:gd name="connsiteY644" fmla="*/ 1979613 h 5467529"/>
                <a:gd name="connsiteX645" fmla="*/ 47134 w 2639504"/>
                <a:gd name="connsiteY645" fmla="*/ 1979613 h 5467529"/>
                <a:gd name="connsiteX646" fmla="*/ 94268 w 2639504"/>
                <a:gd name="connsiteY646" fmla="*/ 2026747 h 5467529"/>
                <a:gd name="connsiteX647" fmla="*/ 47134 w 2639504"/>
                <a:gd name="connsiteY647" fmla="*/ 2073881 h 5467529"/>
                <a:gd name="connsiteX648" fmla="*/ 0 w 2639504"/>
                <a:gd name="connsiteY648" fmla="*/ 2026747 h 5467529"/>
                <a:gd name="connsiteX649" fmla="*/ 47134 w 2639504"/>
                <a:gd name="connsiteY649" fmla="*/ 1979613 h 5467529"/>
                <a:gd name="connsiteX650" fmla="*/ 2592370 w 2639504"/>
                <a:gd name="connsiteY650" fmla="*/ 1696809 h 5467529"/>
                <a:gd name="connsiteX651" fmla="*/ 2639504 w 2639504"/>
                <a:gd name="connsiteY651" fmla="*/ 1743943 h 5467529"/>
                <a:gd name="connsiteX652" fmla="*/ 2592370 w 2639504"/>
                <a:gd name="connsiteY652" fmla="*/ 1791077 h 5467529"/>
                <a:gd name="connsiteX653" fmla="*/ 2545236 w 2639504"/>
                <a:gd name="connsiteY653" fmla="*/ 1743943 h 5467529"/>
                <a:gd name="connsiteX654" fmla="*/ 2592370 w 2639504"/>
                <a:gd name="connsiteY654" fmla="*/ 1696809 h 5467529"/>
                <a:gd name="connsiteX655" fmla="*/ 2309566 w 2639504"/>
                <a:gd name="connsiteY655" fmla="*/ 1696809 h 5467529"/>
                <a:gd name="connsiteX656" fmla="*/ 2356700 w 2639504"/>
                <a:gd name="connsiteY656" fmla="*/ 1743943 h 5467529"/>
                <a:gd name="connsiteX657" fmla="*/ 2309566 w 2639504"/>
                <a:gd name="connsiteY657" fmla="*/ 1791077 h 5467529"/>
                <a:gd name="connsiteX658" fmla="*/ 2262432 w 2639504"/>
                <a:gd name="connsiteY658" fmla="*/ 1743943 h 5467529"/>
                <a:gd name="connsiteX659" fmla="*/ 2309566 w 2639504"/>
                <a:gd name="connsiteY659" fmla="*/ 1696809 h 5467529"/>
                <a:gd name="connsiteX660" fmla="*/ 2026762 w 2639504"/>
                <a:gd name="connsiteY660" fmla="*/ 1696809 h 5467529"/>
                <a:gd name="connsiteX661" fmla="*/ 2073896 w 2639504"/>
                <a:gd name="connsiteY661" fmla="*/ 1743943 h 5467529"/>
                <a:gd name="connsiteX662" fmla="*/ 2026762 w 2639504"/>
                <a:gd name="connsiteY662" fmla="*/ 1791077 h 5467529"/>
                <a:gd name="connsiteX663" fmla="*/ 1979628 w 2639504"/>
                <a:gd name="connsiteY663" fmla="*/ 1743943 h 5467529"/>
                <a:gd name="connsiteX664" fmla="*/ 2026762 w 2639504"/>
                <a:gd name="connsiteY664" fmla="*/ 1696809 h 5467529"/>
                <a:gd name="connsiteX665" fmla="*/ 1743958 w 2639504"/>
                <a:gd name="connsiteY665" fmla="*/ 1696809 h 5467529"/>
                <a:gd name="connsiteX666" fmla="*/ 1791092 w 2639504"/>
                <a:gd name="connsiteY666" fmla="*/ 1743943 h 5467529"/>
                <a:gd name="connsiteX667" fmla="*/ 1743958 w 2639504"/>
                <a:gd name="connsiteY667" fmla="*/ 1791077 h 5467529"/>
                <a:gd name="connsiteX668" fmla="*/ 1696824 w 2639504"/>
                <a:gd name="connsiteY668" fmla="*/ 1743943 h 5467529"/>
                <a:gd name="connsiteX669" fmla="*/ 1743958 w 2639504"/>
                <a:gd name="connsiteY669" fmla="*/ 1696809 h 5467529"/>
                <a:gd name="connsiteX670" fmla="*/ 1461154 w 2639504"/>
                <a:gd name="connsiteY670" fmla="*/ 1696809 h 5467529"/>
                <a:gd name="connsiteX671" fmla="*/ 1508288 w 2639504"/>
                <a:gd name="connsiteY671" fmla="*/ 1743943 h 5467529"/>
                <a:gd name="connsiteX672" fmla="*/ 1461154 w 2639504"/>
                <a:gd name="connsiteY672" fmla="*/ 1791077 h 5467529"/>
                <a:gd name="connsiteX673" fmla="*/ 1414020 w 2639504"/>
                <a:gd name="connsiteY673" fmla="*/ 1743943 h 5467529"/>
                <a:gd name="connsiteX674" fmla="*/ 1461154 w 2639504"/>
                <a:gd name="connsiteY674" fmla="*/ 1696809 h 5467529"/>
                <a:gd name="connsiteX675" fmla="*/ 1178350 w 2639504"/>
                <a:gd name="connsiteY675" fmla="*/ 1696809 h 5467529"/>
                <a:gd name="connsiteX676" fmla="*/ 1225484 w 2639504"/>
                <a:gd name="connsiteY676" fmla="*/ 1743943 h 5467529"/>
                <a:gd name="connsiteX677" fmla="*/ 1178350 w 2639504"/>
                <a:gd name="connsiteY677" fmla="*/ 1791077 h 5467529"/>
                <a:gd name="connsiteX678" fmla="*/ 1131216 w 2639504"/>
                <a:gd name="connsiteY678" fmla="*/ 1743943 h 5467529"/>
                <a:gd name="connsiteX679" fmla="*/ 1178350 w 2639504"/>
                <a:gd name="connsiteY679" fmla="*/ 1696809 h 5467529"/>
                <a:gd name="connsiteX680" fmla="*/ 895546 w 2639504"/>
                <a:gd name="connsiteY680" fmla="*/ 1696809 h 5467529"/>
                <a:gd name="connsiteX681" fmla="*/ 942680 w 2639504"/>
                <a:gd name="connsiteY681" fmla="*/ 1743943 h 5467529"/>
                <a:gd name="connsiteX682" fmla="*/ 895546 w 2639504"/>
                <a:gd name="connsiteY682" fmla="*/ 1791077 h 5467529"/>
                <a:gd name="connsiteX683" fmla="*/ 848412 w 2639504"/>
                <a:gd name="connsiteY683" fmla="*/ 1743943 h 5467529"/>
                <a:gd name="connsiteX684" fmla="*/ 895546 w 2639504"/>
                <a:gd name="connsiteY684" fmla="*/ 1696809 h 5467529"/>
                <a:gd name="connsiteX685" fmla="*/ 612742 w 2639504"/>
                <a:gd name="connsiteY685" fmla="*/ 1696809 h 5467529"/>
                <a:gd name="connsiteX686" fmla="*/ 659876 w 2639504"/>
                <a:gd name="connsiteY686" fmla="*/ 1743943 h 5467529"/>
                <a:gd name="connsiteX687" fmla="*/ 612742 w 2639504"/>
                <a:gd name="connsiteY687" fmla="*/ 1791077 h 5467529"/>
                <a:gd name="connsiteX688" fmla="*/ 565608 w 2639504"/>
                <a:gd name="connsiteY688" fmla="*/ 1743943 h 5467529"/>
                <a:gd name="connsiteX689" fmla="*/ 612742 w 2639504"/>
                <a:gd name="connsiteY689" fmla="*/ 1696809 h 5467529"/>
                <a:gd name="connsiteX690" fmla="*/ 329938 w 2639504"/>
                <a:gd name="connsiteY690" fmla="*/ 1696809 h 5467529"/>
                <a:gd name="connsiteX691" fmla="*/ 377072 w 2639504"/>
                <a:gd name="connsiteY691" fmla="*/ 1743943 h 5467529"/>
                <a:gd name="connsiteX692" fmla="*/ 329938 w 2639504"/>
                <a:gd name="connsiteY692" fmla="*/ 1791077 h 5467529"/>
                <a:gd name="connsiteX693" fmla="*/ 282804 w 2639504"/>
                <a:gd name="connsiteY693" fmla="*/ 1743943 h 5467529"/>
                <a:gd name="connsiteX694" fmla="*/ 329938 w 2639504"/>
                <a:gd name="connsiteY694" fmla="*/ 1696809 h 5467529"/>
                <a:gd name="connsiteX695" fmla="*/ 47134 w 2639504"/>
                <a:gd name="connsiteY695" fmla="*/ 1696809 h 5467529"/>
                <a:gd name="connsiteX696" fmla="*/ 94268 w 2639504"/>
                <a:gd name="connsiteY696" fmla="*/ 1743943 h 5467529"/>
                <a:gd name="connsiteX697" fmla="*/ 47134 w 2639504"/>
                <a:gd name="connsiteY697" fmla="*/ 1791077 h 5467529"/>
                <a:gd name="connsiteX698" fmla="*/ 0 w 2639504"/>
                <a:gd name="connsiteY698" fmla="*/ 1743943 h 5467529"/>
                <a:gd name="connsiteX699" fmla="*/ 47134 w 2639504"/>
                <a:gd name="connsiteY699" fmla="*/ 1696809 h 5467529"/>
                <a:gd name="connsiteX700" fmla="*/ 2592370 w 2639504"/>
                <a:gd name="connsiteY700" fmla="*/ 1414005 h 5467529"/>
                <a:gd name="connsiteX701" fmla="*/ 2639504 w 2639504"/>
                <a:gd name="connsiteY701" fmla="*/ 1461139 h 5467529"/>
                <a:gd name="connsiteX702" fmla="*/ 2592370 w 2639504"/>
                <a:gd name="connsiteY702" fmla="*/ 1508273 h 5467529"/>
                <a:gd name="connsiteX703" fmla="*/ 2545236 w 2639504"/>
                <a:gd name="connsiteY703" fmla="*/ 1461139 h 5467529"/>
                <a:gd name="connsiteX704" fmla="*/ 2592370 w 2639504"/>
                <a:gd name="connsiteY704" fmla="*/ 1414005 h 5467529"/>
                <a:gd name="connsiteX705" fmla="*/ 2309566 w 2639504"/>
                <a:gd name="connsiteY705" fmla="*/ 1414005 h 5467529"/>
                <a:gd name="connsiteX706" fmla="*/ 2356700 w 2639504"/>
                <a:gd name="connsiteY706" fmla="*/ 1461139 h 5467529"/>
                <a:gd name="connsiteX707" fmla="*/ 2309566 w 2639504"/>
                <a:gd name="connsiteY707" fmla="*/ 1508273 h 5467529"/>
                <a:gd name="connsiteX708" fmla="*/ 2262432 w 2639504"/>
                <a:gd name="connsiteY708" fmla="*/ 1461139 h 5467529"/>
                <a:gd name="connsiteX709" fmla="*/ 2309566 w 2639504"/>
                <a:gd name="connsiteY709" fmla="*/ 1414005 h 5467529"/>
                <a:gd name="connsiteX710" fmla="*/ 2026762 w 2639504"/>
                <a:gd name="connsiteY710" fmla="*/ 1414005 h 5467529"/>
                <a:gd name="connsiteX711" fmla="*/ 2073896 w 2639504"/>
                <a:gd name="connsiteY711" fmla="*/ 1461139 h 5467529"/>
                <a:gd name="connsiteX712" fmla="*/ 2026762 w 2639504"/>
                <a:gd name="connsiteY712" fmla="*/ 1508273 h 5467529"/>
                <a:gd name="connsiteX713" fmla="*/ 1979628 w 2639504"/>
                <a:gd name="connsiteY713" fmla="*/ 1461139 h 5467529"/>
                <a:gd name="connsiteX714" fmla="*/ 2026762 w 2639504"/>
                <a:gd name="connsiteY714" fmla="*/ 1414005 h 5467529"/>
                <a:gd name="connsiteX715" fmla="*/ 1743958 w 2639504"/>
                <a:gd name="connsiteY715" fmla="*/ 1414005 h 5467529"/>
                <a:gd name="connsiteX716" fmla="*/ 1791092 w 2639504"/>
                <a:gd name="connsiteY716" fmla="*/ 1461139 h 5467529"/>
                <a:gd name="connsiteX717" fmla="*/ 1743958 w 2639504"/>
                <a:gd name="connsiteY717" fmla="*/ 1508273 h 5467529"/>
                <a:gd name="connsiteX718" fmla="*/ 1696824 w 2639504"/>
                <a:gd name="connsiteY718" fmla="*/ 1461139 h 5467529"/>
                <a:gd name="connsiteX719" fmla="*/ 1743958 w 2639504"/>
                <a:gd name="connsiteY719" fmla="*/ 1414005 h 5467529"/>
                <a:gd name="connsiteX720" fmla="*/ 1461154 w 2639504"/>
                <a:gd name="connsiteY720" fmla="*/ 1414005 h 5467529"/>
                <a:gd name="connsiteX721" fmla="*/ 1508288 w 2639504"/>
                <a:gd name="connsiteY721" fmla="*/ 1461139 h 5467529"/>
                <a:gd name="connsiteX722" fmla="*/ 1461154 w 2639504"/>
                <a:gd name="connsiteY722" fmla="*/ 1508273 h 5467529"/>
                <a:gd name="connsiteX723" fmla="*/ 1414020 w 2639504"/>
                <a:gd name="connsiteY723" fmla="*/ 1461139 h 5467529"/>
                <a:gd name="connsiteX724" fmla="*/ 1461154 w 2639504"/>
                <a:gd name="connsiteY724" fmla="*/ 1414005 h 5467529"/>
                <a:gd name="connsiteX725" fmla="*/ 1178350 w 2639504"/>
                <a:gd name="connsiteY725" fmla="*/ 1414005 h 5467529"/>
                <a:gd name="connsiteX726" fmla="*/ 1225484 w 2639504"/>
                <a:gd name="connsiteY726" fmla="*/ 1461139 h 5467529"/>
                <a:gd name="connsiteX727" fmla="*/ 1178350 w 2639504"/>
                <a:gd name="connsiteY727" fmla="*/ 1508273 h 5467529"/>
                <a:gd name="connsiteX728" fmla="*/ 1131216 w 2639504"/>
                <a:gd name="connsiteY728" fmla="*/ 1461139 h 5467529"/>
                <a:gd name="connsiteX729" fmla="*/ 1178350 w 2639504"/>
                <a:gd name="connsiteY729" fmla="*/ 1414005 h 5467529"/>
                <a:gd name="connsiteX730" fmla="*/ 895546 w 2639504"/>
                <a:gd name="connsiteY730" fmla="*/ 1414005 h 5467529"/>
                <a:gd name="connsiteX731" fmla="*/ 942680 w 2639504"/>
                <a:gd name="connsiteY731" fmla="*/ 1461139 h 5467529"/>
                <a:gd name="connsiteX732" fmla="*/ 895546 w 2639504"/>
                <a:gd name="connsiteY732" fmla="*/ 1508273 h 5467529"/>
                <a:gd name="connsiteX733" fmla="*/ 848412 w 2639504"/>
                <a:gd name="connsiteY733" fmla="*/ 1461139 h 5467529"/>
                <a:gd name="connsiteX734" fmla="*/ 895546 w 2639504"/>
                <a:gd name="connsiteY734" fmla="*/ 1414005 h 5467529"/>
                <a:gd name="connsiteX735" fmla="*/ 612742 w 2639504"/>
                <a:gd name="connsiteY735" fmla="*/ 1414005 h 5467529"/>
                <a:gd name="connsiteX736" fmla="*/ 659876 w 2639504"/>
                <a:gd name="connsiteY736" fmla="*/ 1461139 h 5467529"/>
                <a:gd name="connsiteX737" fmla="*/ 612742 w 2639504"/>
                <a:gd name="connsiteY737" fmla="*/ 1508273 h 5467529"/>
                <a:gd name="connsiteX738" fmla="*/ 565608 w 2639504"/>
                <a:gd name="connsiteY738" fmla="*/ 1461139 h 5467529"/>
                <a:gd name="connsiteX739" fmla="*/ 612742 w 2639504"/>
                <a:gd name="connsiteY739" fmla="*/ 1414005 h 5467529"/>
                <a:gd name="connsiteX740" fmla="*/ 329938 w 2639504"/>
                <a:gd name="connsiteY740" fmla="*/ 1414005 h 5467529"/>
                <a:gd name="connsiteX741" fmla="*/ 377072 w 2639504"/>
                <a:gd name="connsiteY741" fmla="*/ 1461139 h 5467529"/>
                <a:gd name="connsiteX742" fmla="*/ 329938 w 2639504"/>
                <a:gd name="connsiteY742" fmla="*/ 1508273 h 5467529"/>
                <a:gd name="connsiteX743" fmla="*/ 282804 w 2639504"/>
                <a:gd name="connsiteY743" fmla="*/ 1461139 h 5467529"/>
                <a:gd name="connsiteX744" fmla="*/ 329938 w 2639504"/>
                <a:gd name="connsiteY744" fmla="*/ 1414005 h 5467529"/>
                <a:gd name="connsiteX745" fmla="*/ 47134 w 2639504"/>
                <a:gd name="connsiteY745" fmla="*/ 1414005 h 5467529"/>
                <a:gd name="connsiteX746" fmla="*/ 94268 w 2639504"/>
                <a:gd name="connsiteY746" fmla="*/ 1461139 h 5467529"/>
                <a:gd name="connsiteX747" fmla="*/ 47134 w 2639504"/>
                <a:gd name="connsiteY747" fmla="*/ 1508273 h 5467529"/>
                <a:gd name="connsiteX748" fmla="*/ 0 w 2639504"/>
                <a:gd name="connsiteY748" fmla="*/ 1461139 h 5467529"/>
                <a:gd name="connsiteX749" fmla="*/ 47134 w 2639504"/>
                <a:gd name="connsiteY749" fmla="*/ 1414005 h 5467529"/>
                <a:gd name="connsiteX750" fmla="*/ 329938 w 2639504"/>
                <a:gd name="connsiteY750" fmla="*/ 1131216 h 5467529"/>
                <a:gd name="connsiteX751" fmla="*/ 377072 w 2639504"/>
                <a:gd name="connsiteY751" fmla="*/ 1178350 h 5467529"/>
                <a:gd name="connsiteX752" fmla="*/ 329938 w 2639504"/>
                <a:gd name="connsiteY752" fmla="*/ 1225484 h 5467529"/>
                <a:gd name="connsiteX753" fmla="*/ 282804 w 2639504"/>
                <a:gd name="connsiteY753" fmla="*/ 1178350 h 5467529"/>
                <a:gd name="connsiteX754" fmla="*/ 329938 w 2639504"/>
                <a:gd name="connsiteY754" fmla="*/ 1131216 h 5467529"/>
                <a:gd name="connsiteX755" fmla="*/ 47134 w 2639504"/>
                <a:gd name="connsiteY755" fmla="*/ 1131216 h 5467529"/>
                <a:gd name="connsiteX756" fmla="*/ 94268 w 2639504"/>
                <a:gd name="connsiteY756" fmla="*/ 1178350 h 5467529"/>
                <a:gd name="connsiteX757" fmla="*/ 47134 w 2639504"/>
                <a:gd name="connsiteY757" fmla="*/ 1225484 h 5467529"/>
                <a:gd name="connsiteX758" fmla="*/ 0 w 2639504"/>
                <a:gd name="connsiteY758" fmla="*/ 1178350 h 5467529"/>
                <a:gd name="connsiteX759" fmla="*/ 47134 w 2639504"/>
                <a:gd name="connsiteY759" fmla="*/ 1131216 h 5467529"/>
                <a:gd name="connsiteX760" fmla="*/ 1178350 w 2639504"/>
                <a:gd name="connsiteY760" fmla="*/ 1131215 h 5467529"/>
                <a:gd name="connsiteX761" fmla="*/ 1225484 w 2639504"/>
                <a:gd name="connsiteY761" fmla="*/ 1178350 h 5467529"/>
                <a:gd name="connsiteX762" fmla="*/ 1178350 w 2639504"/>
                <a:gd name="connsiteY762" fmla="*/ 1225484 h 5467529"/>
                <a:gd name="connsiteX763" fmla="*/ 1131216 w 2639504"/>
                <a:gd name="connsiteY763" fmla="*/ 1178350 h 5467529"/>
                <a:gd name="connsiteX764" fmla="*/ 1178350 w 2639504"/>
                <a:gd name="connsiteY764" fmla="*/ 1131215 h 5467529"/>
                <a:gd name="connsiteX765" fmla="*/ 895546 w 2639504"/>
                <a:gd name="connsiteY765" fmla="*/ 1131215 h 5467529"/>
                <a:gd name="connsiteX766" fmla="*/ 942680 w 2639504"/>
                <a:gd name="connsiteY766" fmla="*/ 1178350 h 5467529"/>
                <a:gd name="connsiteX767" fmla="*/ 895546 w 2639504"/>
                <a:gd name="connsiteY767" fmla="*/ 1225484 h 5467529"/>
                <a:gd name="connsiteX768" fmla="*/ 848412 w 2639504"/>
                <a:gd name="connsiteY768" fmla="*/ 1178350 h 5467529"/>
                <a:gd name="connsiteX769" fmla="*/ 895546 w 2639504"/>
                <a:gd name="connsiteY769" fmla="*/ 1131215 h 5467529"/>
                <a:gd name="connsiteX770" fmla="*/ 612742 w 2639504"/>
                <a:gd name="connsiteY770" fmla="*/ 1131215 h 5467529"/>
                <a:gd name="connsiteX771" fmla="*/ 659876 w 2639504"/>
                <a:gd name="connsiteY771" fmla="*/ 1178350 h 5467529"/>
                <a:gd name="connsiteX772" fmla="*/ 612742 w 2639504"/>
                <a:gd name="connsiteY772" fmla="*/ 1225484 h 5467529"/>
                <a:gd name="connsiteX773" fmla="*/ 565608 w 2639504"/>
                <a:gd name="connsiteY773" fmla="*/ 1178350 h 5467529"/>
                <a:gd name="connsiteX774" fmla="*/ 612742 w 2639504"/>
                <a:gd name="connsiteY774" fmla="*/ 1131215 h 5467529"/>
                <a:gd name="connsiteX775" fmla="*/ 1743958 w 2639504"/>
                <a:gd name="connsiteY775" fmla="*/ 1131215 h 5467529"/>
                <a:gd name="connsiteX776" fmla="*/ 1791092 w 2639504"/>
                <a:gd name="connsiteY776" fmla="*/ 1178349 h 5467529"/>
                <a:gd name="connsiteX777" fmla="*/ 1743958 w 2639504"/>
                <a:gd name="connsiteY777" fmla="*/ 1225484 h 5467529"/>
                <a:gd name="connsiteX778" fmla="*/ 1696824 w 2639504"/>
                <a:gd name="connsiteY778" fmla="*/ 1178349 h 5467529"/>
                <a:gd name="connsiteX779" fmla="*/ 1743958 w 2639504"/>
                <a:gd name="connsiteY779" fmla="*/ 1131215 h 5467529"/>
                <a:gd name="connsiteX780" fmla="*/ 1461154 w 2639504"/>
                <a:gd name="connsiteY780" fmla="*/ 1131215 h 5467529"/>
                <a:gd name="connsiteX781" fmla="*/ 1508288 w 2639504"/>
                <a:gd name="connsiteY781" fmla="*/ 1178349 h 5467529"/>
                <a:gd name="connsiteX782" fmla="*/ 1461154 w 2639504"/>
                <a:gd name="connsiteY782" fmla="*/ 1225484 h 5467529"/>
                <a:gd name="connsiteX783" fmla="*/ 1414020 w 2639504"/>
                <a:gd name="connsiteY783" fmla="*/ 1178349 h 5467529"/>
                <a:gd name="connsiteX784" fmla="*/ 1461154 w 2639504"/>
                <a:gd name="connsiteY784" fmla="*/ 1131215 h 5467529"/>
                <a:gd name="connsiteX785" fmla="*/ 2592370 w 2639504"/>
                <a:gd name="connsiteY785" fmla="*/ 1131215 h 5467529"/>
                <a:gd name="connsiteX786" fmla="*/ 2639504 w 2639504"/>
                <a:gd name="connsiteY786" fmla="*/ 1178349 h 5467529"/>
                <a:gd name="connsiteX787" fmla="*/ 2592370 w 2639504"/>
                <a:gd name="connsiteY787" fmla="*/ 1225484 h 5467529"/>
                <a:gd name="connsiteX788" fmla="*/ 2545236 w 2639504"/>
                <a:gd name="connsiteY788" fmla="*/ 1178349 h 5467529"/>
                <a:gd name="connsiteX789" fmla="*/ 2592370 w 2639504"/>
                <a:gd name="connsiteY789" fmla="*/ 1131215 h 5467529"/>
                <a:gd name="connsiteX790" fmla="*/ 2309566 w 2639504"/>
                <a:gd name="connsiteY790" fmla="*/ 1131215 h 5467529"/>
                <a:gd name="connsiteX791" fmla="*/ 2356700 w 2639504"/>
                <a:gd name="connsiteY791" fmla="*/ 1178349 h 5467529"/>
                <a:gd name="connsiteX792" fmla="*/ 2309566 w 2639504"/>
                <a:gd name="connsiteY792" fmla="*/ 1225484 h 5467529"/>
                <a:gd name="connsiteX793" fmla="*/ 2262432 w 2639504"/>
                <a:gd name="connsiteY793" fmla="*/ 1178349 h 5467529"/>
                <a:gd name="connsiteX794" fmla="*/ 2309566 w 2639504"/>
                <a:gd name="connsiteY794" fmla="*/ 1131215 h 5467529"/>
                <a:gd name="connsiteX795" fmla="*/ 2026762 w 2639504"/>
                <a:gd name="connsiteY795" fmla="*/ 1131215 h 5467529"/>
                <a:gd name="connsiteX796" fmla="*/ 2073896 w 2639504"/>
                <a:gd name="connsiteY796" fmla="*/ 1178349 h 5467529"/>
                <a:gd name="connsiteX797" fmla="*/ 2026762 w 2639504"/>
                <a:gd name="connsiteY797" fmla="*/ 1225484 h 5467529"/>
                <a:gd name="connsiteX798" fmla="*/ 1979628 w 2639504"/>
                <a:gd name="connsiteY798" fmla="*/ 1178349 h 5467529"/>
                <a:gd name="connsiteX799" fmla="*/ 2026762 w 2639504"/>
                <a:gd name="connsiteY799" fmla="*/ 1131215 h 5467529"/>
                <a:gd name="connsiteX800" fmla="*/ 329938 w 2639504"/>
                <a:gd name="connsiteY800" fmla="*/ 848410 h 5467529"/>
                <a:gd name="connsiteX801" fmla="*/ 377072 w 2639504"/>
                <a:gd name="connsiteY801" fmla="*/ 895545 h 5467529"/>
                <a:gd name="connsiteX802" fmla="*/ 329938 w 2639504"/>
                <a:gd name="connsiteY802" fmla="*/ 942679 h 5467529"/>
                <a:gd name="connsiteX803" fmla="*/ 282804 w 2639504"/>
                <a:gd name="connsiteY803" fmla="*/ 895545 h 5467529"/>
                <a:gd name="connsiteX804" fmla="*/ 329938 w 2639504"/>
                <a:gd name="connsiteY804" fmla="*/ 848410 h 5467529"/>
                <a:gd name="connsiteX805" fmla="*/ 47134 w 2639504"/>
                <a:gd name="connsiteY805" fmla="*/ 848410 h 5467529"/>
                <a:gd name="connsiteX806" fmla="*/ 94268 w 2639504"/>
                <a:gd name="connsiteY806" fmla="*/ 895545 h 5467529"/>
                <a:gd name="connsiteX807" fmla="*/ 47134 w 2639504"/>
                <a:gd name="connsiteY807" fmla="*/ 942679 h 5467529"/>
                <a:gd name="connsiteX808" fmla="*/ 0 w 2639504"/>
                <a:gd name="connsiteY808" fmla="*/ 895545 h 5467529"/>
                <a:gd name="connsiteX809" fmla="*/ 47134 w 2639504"/>
                <a:gd name="connsiteY809" fmla="*/ 848410 h 5467529"/>
                <a:gd name="connsiteX810" fmla="*/ 1178350 w 2639504"/>
                <a:gd name="connsiteY810" fmla="*/ 848410 h 5467529"/>
                <a:gd name="connsiteX811" fmla="*/ 1225484 w 2639504"/>
                <a:gd name="connsiteY811" fmla="*/ 895544 h 5467529"/>
                <a:gd name="connsiteX812" fmla="*/ 1178350 w 2639504"/>
                <a:gd name="connsiteY812" fmla="*/ 942679 h 5467529"/>
                <a:gd name="connsiteX813" fmla="*/ 1131216 w 2639504"/>
                <a:gd name="connsiteY813" fmla="*/ 895544 h 5467529"/>
                <a:gd name="connsiteX814" fmla="*/ 1178350 w 2639504"/>
                <a:gd name="connsiteY814" fmla="*/ 848410 h 5467529"/>
                <a:gd name="connsiteX815" fmla="*/ 895546 w 2639504"/>
                <a:gd name="connsiteY815" fmla="*/ 848410 h 5467529"/>
                <a:gd name="connsiteX816" fmla="*/ 942680 w 2639504"/>
                <a:gd name="connsiteY816" fmla="*/ 895544 h 5467529"/>
                <a:gd name="connsiteX817" fmla="*/ 895546 w 2639504"/>
                <a:gd name="connsiteY817" fmla="*/ 942679 h 5467529"/>
                <a:gd name="connsiteX818" fmla="*/ 848412 w 2639504"/>
                <a:gd name="connsiteY818" fmla="*/ 895544 h 5467529"/>
                <a:gd name="connsiteX819" fmla="*/ 895546 w 2639504"/>
                <a:gd name="connsiteY819" fmla="*/ 848410 h 5467529"/>
                <a:gd name="connsiteX820" fmla="*/ 612742 w 2639504"/>
                <a:gd name="connsiteY820" fmla="*/ 848410 h 5467529"/>
                <a:gd name="connsiteX821" fmla="*/ 659876 w 2639504"/>
                <a:gd name="connsiteY821" fmla="*/ 895545 h 5467529"/>
                <a:gd name="connsiteX822" fmla="*/ 612742 w 2639504"/>
                <a:gd name="connsiteY822" fmla="*/ 942679 h 5467529"/>
                <a:gd name="connsiteX823" fmla="*/ 565608 w 2639504"/>
                <a:gd name="connsiteY823" fmla="*/ 895545 h 5467529"/>
                <a:gd name="connsiteX824" fmla="*/ 612742 w 2639504"/>
                <a:gd name="connsiteY824" fmla="*/ 848410 h 5467529"/>
                <a:gd name="connsiteX825" fmla="*/ 2309566 w 2639504"/>
                <a:gd name="connsiteY825" fmla="*/ 848410 h 5467529"/>
                <a:gd name="connsiteX826" fmla="*/ 2356700 w 2639504"/>
                <a:gd name="connsiteY826" fmla="*/ 895544 h 5467529"/>
                <a:gd name="connsiteX827" fmla="*/ 2309566 w 2639504"/>
                <a:gd name="connsiteY827" fmla="*/ 942679 h 5467529"/>
                <a:gd name="connsiteX828" fmla="*/ 2262432 w 2639504"/>
                <a:gd name="connsiteY828" fmla="*/ 895544 h 5467529"/>
                <a:gd name="connsiteX829" fmla="*/ 2309566 w 2639504"/>
                <a:gd name="connsiteY829" fmla="*/ 848410 h 5467529"/>
                <a:gd name="connsiteX830" fmla="*/ 2026762 w 2639504"/>
                <a:gd name="connsiteY830" fmla="*/ 848410 h 5467529"/>
                <a:gd name="connsiteX831" fmla="*/ 2073896 w 2639504"/>
                <a:gd name="connsiteY831" fmla="*/ 895544 h 5467529"/>
                <a:gd name="connsiteX832" fmla="*/ 2026762 w 2639504"/>
                <a:gd name="connsiteY832" fmla="*/ 942679 h 5467529"/>
                <a:gd name="connsiteX833" fmla="*/ 1979628 w 2639504"/>
                <a:gd name="connsiteY833" fmla="*/ 895544 h 5467529"/>
                <a:gd name="connsiteX834" fmla="*/ 2026762 w 2639504"/>
                <a:gd name="connsiteY834" fmla="*/ 848410 h 5467529"/>
                <a:gd name="connsiteX835" fmla="*/ 1743958 w 2639504"/>
                <a:gd name="connsiteY835" fmla="*/ 848410 h 5467529"/>
                <a:gd name="connsiteX836" fmla="*/ 1791092 w 2639504"/>
                <a:gd name="connsiteY836" fmla="*/ 895544 h 5467529"/>
                <a:gd name="connsiteX837" fmla="*/ 1743958 w 2639504"/>
                <a:gd name="connsiteY837" fmla="*/ 942679 h 5467529"/>
                <a:gd name="connsiteX838" fmla="*/ 1696824 w 2639504"/>
                <a:gd name="connsiteY838" fmla="*/ 895544 h 5467529"/>
                <a:gd name="connsiteX839" fmla="*/ 1743958 w 2639504"/>
                <a:gd name="connsiteY839" fmla="*/ 848410 h 5467529"/>
                <a:gd name="connsiteX840" fmla="*/ 1461154 w 2639504"/>
                <a:gd name="connsiteY840" fmla="*/ 848410 h 5467529"/>
                <a:gd name="connsiteX841" fmla="*/ 1508288 w 2639504"/>
                <a:gd name="connsiteY841" fmla="*/ 895544 h 5467529"/>
                <a:gd name="connsiteX842" fmla="*/ 1461154 w 2639504"/>
                <a:gd name="connsiteY842" fmla="*/ 942679 h 5467529"/>
                <a:gd name="connsiteX843" fmla="*/ 1414020 w 2639504"/>
                <a:gd name="connsiteY843" fmla="*/ 895544 h 5467529"/>
                <a:gd name="connsiteX844" fmla="*/ 1461154 w 2639504"/>
                <a:gd name="connsiteY844" fmla="*/ 848410 h 5467529"/>
                <a:gd name="connsiteX845" fmla="*/ 2592370 w 2639504"/>
                <a:gd name="connsiteY845" fmla="*/ 848410 h 5467529"/>
                <a:gd name="connsiteX846" fmla="*/ 2639504 w 2639504"/>
                <a:gd name="connsiteY846" fmla="*/ 895544 h 5467529"/>
                <a:gd name="connsiteX847" fmla="*/ 2592370 w 2639504"/>
                <a:gd name="connsiteY847" fmla="*/ 942678 h 5467529"/>
                <a:gd name="connsiteX848" fmla="*/ 2545236 w 2639504"/>
                <a:gd name="connsiteY848" fmla="*/ 895544 h 5467529"/>
                <a:gd name="connsiteX849" fmla="*/ 2592370 w 2639504"/>
                <a:gd name="connsiteY849" fmla="*/ 848410 h 5467529"/>
                <a:gd name="connsiteX850" fmla="*/ 1461154 w 2639504"/>
                <a:gd name="connsiteY850" fmla="*/ 565607 h 5467529"/>
                <a:gd name="connsiteX851" fmla="*/ 1508288 w 2639504"/>
                <a:gd name="connsiteY851" fmla="*/ 612739 h 5467529"/>
                <a:gd name="connsiteX852" fmla="*/ 1461154 w 2639504"/>
                <a:gd name="connsiteY852" fmla="*/ 659873 h 5467529"/>
                <a:gd name="connsiteX853" fmla="*/ 1414020 w 2639504"/>
                <a:gd name="connsiteY853" fmla="*/ 612739 h 5467529"/>
                <a:gd name="connsiteX854" fmla="*/ 1461154 w 2639504"/>
                <a:gd name="connsiteY854" fmla="*/ 565607 h 5467529"/>
                <a:gd name="connsiteX855" fmla="*/ 1178350 w 2639504"/>
                <a:gd name="connsiteY855" fmla="*/ 565607 h 5467529"/>
                <a:gd name="connsiteX856" fmla="*/ 1225484 w 2639504"/>
                <a:gd name="connsiteY856" fmla="*/ 612739 h 5467529"/>
                <a:gd name="connsiteX857" fmla="*/ 1178350 w 2639504"/>
                <a:gd name="connsiteY857" fmla="*/ 659873 h 5467529"/>
                <a:gd name="connsiteX858" fmla="*/ 1131216 w 2639504"/>
                <a:gd name="connsiteY858" fmla="*/ 612739 h 5467529"/>
                <a:gd name="connsiteX859" fmla="*/ 1178350 w 2639504"/>
                <a:gd name="connsiteY859" fmla="*/ 565607 h 5467529"/>
                <a:gd name="connsiteX860" fmla="*/ 895546 w 2639504"/>
                <a:gd name="connsiteY860" fmla="*/ 565607 h 5467529"/>
                <a:gd name="connsiteX861" fmla="*/ 942680 w 2639504"/>
                <a:gd name="connsiteY861" fmla="*/ 612739 h 5467529"/>
                <a:gd name="connsiteX862" fmla="*/ 895546 w 2639504"/>
                <a:gd name="connsiteY862" fmla="*/ 659873 h 5467529"/>
                <a:gd name="connsiteX863" fmla="*/ 848412 w 2639504"/>
                <a:gd name="connsiteY863" fmla="*/ 612739 h 5467529"/>
                <a:gd name="connsiteX864" fmla="*/ 895546 w 2639504"/>
                <a:gd name="connsiteY864" fmla="*/ 565607 h 5467529"/>
                <a:gd name="connsiteX865" fmla="*/ 612742 w 2639504"/>
                <a:gd name="connsiteY865" fmla="*/ 565607 h 5467529"/>
                <a:gd name="connsiteX866" fmla="*/ 659876 w 2639504"/>
                <a:gd name="connsiteY866" fmla="*/ 612739 h 5467529"/>
                <a:gd name="connsiteX867" fmla="*/ 612742 w 2639504"/>
                <a:gd name="connsiteY867" fmla="*/ 659873 h 5467529"/>
                <a:gd name="connsiteX868" fmla="*/ 565608 w 2639504"/>
                <a:gd name="connsiteY868" fmla="*/ 612739 h 5467529"/>
                <a:gd name="connsiteX869" fmla="*/ 612742 w 2639504"/>
                <a:gd name="connsiteY869" fmla="*/ 565607 h 5467529"/>
                <a:gd name="connsiteX870" fmla="*/ 329938 w 2639504"/>
                <a:gd name="connsiteY870" fmla="*/ 565607 h 5467529"/>
                <a:gd name="connsiteX871" fmla="*/ 377072 w 2639504"/>
                <a:gd name="connsiteY871" fmla="*/ 612739 h 5467529"/>
                <a:gd name="connsiteX872" fmla="*/ 329938 w 2639504"/>
                <a:gd name="connsiteY872" fmla="*/ 659873 h 5467529"/>
                <a:gd name="connsiteX873" fmla="*/ 282804 w 2639504"/>
                <a:gd name="connsiteY873" fmla="*/ 612739 h 5467529"/>
                <a:gd name="connsiteX874" fmla="*/ 329938 w 2639504"/>
                <a:gd name="connsiteY874" fmla="*/ 565607 h 5467529"/>
                <a:gd name="connsiteX875" fmla="*/ 47134 w 2639504"/>
                <a:gd name="connsiteY875" fmla="*/ 565607 h 5467529"/>
                <a:gd name="connsiteX876" fmla="*/ 94268 w 2639504"/>
                <a:gd name="connsiteY876" fmla="*/ 612739 h 5467529"/>
                <a:gd name="connsiteX877" fmla="*/ 47134 w 2639504"/>
                <a:gd name="connsiteY877" fmla="*/ 659873 h 5467529"/>
                <a:gd name="connsiteX878" fmla="*/ 0 w 2639504"/>
                <a:gd name="connsiteY878" fmla="*/ 612739 h 5467529"/>
                <a:gd name="connsiteX879" fmla="*/ 47134 w 2639504"/>
                <a:gd name="connsiteY879" fmla="*/ 565607 h 5467529"/>
                <a:gd name="connsiteX880" fmla="*/ 2309566 w 2639504"/>
                <a:gd name="connsiteY880" fmla="*/ 565606 h 5467529"/>
                <a:gd name="connsiteX881" fmla="*/ 2356700 w 2639504"/>
                <a:gd name="connsiteY881" fmla="*/ 612739 h 5467529"/>
                <a:gd name="connsiteX882" fmla="*/ 2309566 w 2639504"/>
                <a:gd name="connsiteY882" fmla="*/ 659873 h 5467529"/>
                <a:gd name="connsiteX883" fmla="*/ 2262432 w 2639504"/>
                <a:gd name="connsiteY883" fmla="*/ 612739 h 5467529"/>
                <a:gd name="connsiteX884" fmla="*/ 2309566 w 2639504"/>
                <a:gd name="connsiteY884" fmla="*/ 565606 h 5467529"/>
                <a:gd name="connsiteX885" fmla="*/ 2026762 w 2639504"/>
                <a:gd name="connsiteY885" fmla="*/ 565606 h 5467529"/>
                <a:gd name="connsiteX886" fmla="*/ 2073896 w 2639504"/>
                <a:gd name="connsiteY886" fmla="*/ 612739 h 5467529"/>
                <a:gd name="connsiteX887" fmla="*/ 2026762 w 2639504"/>
                <a:gd name="connsiteY887" fmla="*/ 659873 h 5467529"/>
                <a:gd name="connsiteX888" fmla="*/ 1979628 w 2639504"/>
                <a:gd name="connsiteY888" fmla="*/ 612739 h 5467529"/>
                <a:gd name="connsiteX889" fmla="*/ 2026762 w 2639504"/>
                <a:gd name="connsiteY889" fmla="*/ 565606 h 5467529"/>
                <a:gd name="connsiteX890" fmla="*/ 1743958 w 2639504"/>
                <a:gd name="connsiteY890" fmla="*/ 565606 h 5467529"/>
                <a:gd name="connsiteX891" fmla="*/ 1791092 w 2639504"/>
                <a:gd name="connsiteY891" fmla="*/ 612739 h 5467529"/>
                <a:gd name="connsiteX892" fmla="*/ 1743958 w 2639504"/>
                <a:gd name="connsiteY892" fmla="*/ 659873 h 5467529"/>
                <a:gd name="connsiteX893" fmla="*/ 1696824 w 2639504"/>
                <a:gd name="connsiteY893" fmla="*/ 612739 h 5467529"/>
                <a:gd name="connsiteX894" fmla="*/ 1743958 w 2639504"/>
                <a:gd name="connsiteY894" fmla="*/ 565606 h 5467529"/>
                <a:gd name="connsiteX895" fmla="*/ 2592370 w 2639504"/>
                <a:gd name="connsiteY895" fmla="*/ 565605 h 5467529"/>
                <a:gd name="connsiteX896" fmla="*/ 2639504 w 2639504"/>
                <a:gd name="connsiteY896" fmla="*/ 612739 h 5467529"/>
                <a:gd name="connsiteX897" fmla="*/ 2592370 w 2639504"/>
                <a:gd name="connsiteY897" fmla="*/ 659873 h 5467529"/>
                <a:gd name="connsiteX898" fmla="*/ 2545236 w 2639504"/>
                <a:gd name="connsiteY898" fmla="*/ 612739 h 5467529"/>
                <a:gd name="connsiteX899" fmla="*/ 2592370 w 2639504"/>
                <a:gd name="connsiteY899" fmla="*/ 565605 h 5467529"/>
                <a:gd name="connsiteX900" fmla="*/ 2592370 w 2639504"/>
                <a:gd name="connsiteY900" fmla="*/ 282805 h 5467529"/>
                <a:gd name="connsiteX901" fmla="*/ 2639504 w 2639504"/>
                <a:gd name="connsiteY901" fmla="*/ 329934 h 5467529"/>
                <a:gd name="connsiteX902" fmla="*/ 2592370 w 2639504"/>
                <a:gd name="connsiteY902" fmla="*/ 377071 h 5467529"/>
                <a:gd name="connsiteX903" fmla="*/ 2545236 w 2639504"/>
                <a:gd name="connsiteY903" fmla="*/ 329934 h 5467529"/>
                <a:gd name="connsiteX904" fmla="*/ 2592370 w 2639504"/>
                <a:gd name="connsiteY904" fmla="*/ 282805 h 5467529"/>
                <a:gd name="connsiteX905" fmla="*/ 2309566 w 2639504"/>
                <a:gd name="connsiteY905" fmla="*/ 282805 h 5467529"/>
                <a:gd name="connsiteX906" fmla="*/ 2356700 w 2639504"/>
                <a:gd name="connsiteY906" fmla="*/ 329934 h 5467529"/>
                <a:gd name="connsiteX907" fmla="*/ 2309566 w 2639504"/>
                <a:gd name="connsiteY907" fmla="*/ 377071 h 5467529"/>
                <a:gd name="connsiteX908" fmla="*/ 2262432 w 2639504"/>
                <a:gd name="connsiteY908" fmla="*/ 329934 h 5467529"/>
                <a:gd name="connsiteX909" fmla="*/ 2309566 w 2639504"/>
                <a:gd name="connsiteY909" fmla="*/ 282805 h 5467529"/>
                <a:gd name="connsiteX910" fmla="*/ 2026762 w 2639504"/>
                <a:gd name="connsiteY910" fmla="*/ 282805 h 5467529"/>
                <a:gd name="connsiteX911" fmla="*/ 2073896 w 2639504"/>
                <a:gd name="connsiteY911" fmla="*/ 329934 h 5467529"/>
                <a:gd name="connsiteX912" fmla="*/ 2026762 w 2639504"/>
                <a:gd name="connsiteY912" fmla="*/ 377071 h 5467529"/>
                <a:gd name="connsiteX913" fmla="*/ 1979628 w 2639504"/>
                <a:gd name="connsiteY913" fmla="*/ 329934 h 5467529"/>
                <a:gd name="connsiteX914" fmla="*/ 2026762 w 2639504"/>
                <a:gd name="connsiteY914" fmla="*/ 282805 h 5467529"/>
                <a:gd name="connsiteX915" fmla="*/ 1743958 w 2639504"/>
                <a:gd name="connsiteY915" fmla="*/ 282805 h 5467529"/>
                <a:gd name="connsiteX916" fmla="*/ 1791092 w 2639504"/>
                <a:gd name="connsiteY916" fmla="*/ 329934 h 5467529"/>
                <a:gd name="connsiteX917" fmla="*/ 1743958 w 2639504"/>
                <a:gd name="connsiteY917" fmla="*/ 377072 h 5467529"/>
                <a:gd name="connsiteX918" fmla="*/ 1696824 w 2639504"/>
                <a:gd name="connsiteY918" fmla="*/ 329934 h 5467529"/>
                <a:gd name="connsiteX919" fmla="*/ 1743958 w 2639504"/>
                <a:gd name="connsiteY919" fmla="*/ 282805 h 5467529"/>
                <a:gd name="connsiteX920" fmla="*/ 1461154 w 2639504"/>
                <a:gd name="connsiteY920" fmla="*/ 282805 h 5467529"/>
                <a:gd name="connsiteX921" fmla="*/ 1508288 w 2639504"/>
                <a:gd name="connsiteY921" fmla="*/ 329934 h 5467529"/>
                <a:gd name="connsiteX922" fmla="*/ 1461154 w 2639504"/>
                <a:gd name="connsiteY922" fmla="*/ 377072 h 5467529"/>
                <a:gd name="connsiteX923" fmla="*/ 1414020 w 2639504"/>
                <a:gd name="connsiteY923" fmla="*/ 329934 h 5467529"/>
                <a:gd name="connsiteX924" fmla="*/ 1461154 w 2639504"/>
                <a:gd name="connsiteY924" fmla="*/ 282805 h 5467529"/>
                <a:gd name="connsiteX925" fmla="*/ 1178350 w 2639504"/>
                <a:gd name="connsiteY925" fmla="*/ 282805 h 5467529"/>
                <a:gd name="connsiteX926" fmla="*/ 1225484 w 2639504"/>
                <a:gd name="connsiteY926" fmla="*/ 329934 h 5467529"/>
                <a:gd name="connsiteX927" fmla="*/ 1178350 w 2639504"/>
                <a:gd name="connsiteY927" fmla="*/ 377072 h 5467529"/>
                <a:gd name="connsiteX928" fmla="*/ 1131216 w 2639504"/>
                <a:gd name="connsiteY928" fmla="*/ 329934 h 5467529"/>
                <a:gd name="connsiteX929" fmla="*/ 1178350 w 2639504"/>
                <a:gd name="connsiteY929" fmla="*/ 282805 h 5467529"/>
                <a:gd name="connsiteX930" fmla="*/ 895546 w 2639504"/>
                <a:gd name="connsiteY930" fmla="*/ 282805 h 5467529"/>
                <a:gd name="connsiteX931" fmla="*/ 942680 w 2639504"/>
                <a:gd name="connsiteY931" fmla="*/ 329934 h 5467529"/>
                <a:gd name="connsiteX932" fmla="*/ 895546 w 2639504"/>
                <a:gd name="connsiteY932" fmla="*/ 377072 h 5467529"/>
                <a:gd name="connsiteX933" fmla="*/ 848412 w 2639504"/>
                <a:gd name="connsiteY933" fmla="*/ 329934 h 5467529"/>
                <a:gd name="connsiteX934" fmla="*/ 895546 w 2639504"/>
                <a:gd name="connsiteY934" fmla="*/ 282805 h 5467529"/>
                <a:gd name="connsiteX935" fmla="*/ 612742 w 2639504"/>
                <a:gd name="connsiteY935" fmla="*/ 282805 h 5467529"/>
                <a:gd name="connsiteX936" fmla="*/ 659876 w 2639504"/>
                <a:gd name="connsiteY936" fmla="*/ 329934 h 5467529"/>
                <a:gd name="connsiteX937" fmla="*/ 612742 w 2639504"/>
                <a:gd name="connsiteY937" fmla="*/ 377072 h 5467529"/>
                <a:gd name="connsiteX938" fmla="*/ 565608 w 2639504"/>
                <a:gd name="connsiteY938" fmla="*/ 329934 h 5467529"/>
                <a:gd name="connsiteX939" fmla="*/ 612742 w 2639504"/>
                <a:gd name="connsiteY939" fmla="*/ 282805 h 5467529"/>
                <a:gd name="connsiteX940" fmla="*/ 329938 w 2639504"/>
                <a:gd name="connsiteY940" fmla="*/ 282805 h 5467529"/>
                <a:gd name="connsiteX941" fmla="*/ 377072 w 2639504"/>
                <a:gd name="connsiteY941" fmla="*/ 329934 h 5467529"/>
                <a:gd name="connsiteX942" fmla="*/ 329938 w 2639504"/>
                <a:gd name="connsiteY942" fmla="*/ 377072 h 5467529"/>
                <a:gd name="connsiteX943" fmla="*/ 282804 w 2639504"/>
                <a:gd name="connsiteY943" fmla="*/ 329934 h 5467529"/>
                <a:gd name="connsiteX944" fmla="*/ 329938 w 2639504"/>
                <a:gd name="connsiteY944" fmla="*/ 282805 h 5467529"/>
                <a:gd name="connsiteX945" fmla="*/ 47134 w 2639504"/>
                <a:gd name="connsiteY945" fmla="*/ 282805 h 5467529"/>
                <a:gd name="connsiteX946" fmla="*/ 94268 w 2639504"/>
                <a:gd name="connsiteY946" fmla="*/ 329934 h 5467529"/>
                <a:gd name="connsiteX947" fmla="*/ 47134 w 2639504"/>
                <a:gd name="connsiteY947" fmla="*/ 377072 h 5467529"/>
                <a:gd name="connsiteX948" fmla="*/ 0 w 2639504"/>
                <a:gd name="connsiteY948" fmla="*/ 329934 h 5467529"/>
                <a:gd name="connsiteX949" fmla="*/ 47134 w 2639504"/>
                <a:gd name="connsiteY949" fmla="*/ 282805 h 5467529"/>
                <a:gd name="connsiteX950" fmla="*/ 2592370 w 2639504"/>
                <a:gd name="connsiteY950" fmla="*/ 0 h 5467529"/>
                <a:gd name="connsiteX951" fmla="*/ 2639504 w 2639504"/>
                <a:gd name="connsiteY951" fmla="*/ 47133 h 5467529"/>
                <a:gd name="connsiteX952" fmla="*/ 2592370 w 2639504"/>
                <a:gd name="connsiteY952" fmla="*/ 94267 h 5467529"/>
                <a:gd name="connsiteX953" fmla="*/ 2545236 w 2639504"/>
                <a:gd name="connsiteY953" fmla="*/ 47133 h 5467529"/>
                <a:gd name="connsiteX954" fmla="*/ 2592370 w 2639504"/>
                <a:gd name="connsiteY954" fmla="*/ 0 h 5467529"/>
                <a:gd name="connsiteX955" fmla="*/ 2309566 w 2639504"/>
                <a:gd name="connsiteY955" fmla="*/ 0 h 5467529"/>
                <a:gd name="connsiteX956" fmla="*/ 2356700 w 2639504"/>
                <a:gd name="connsiteY956" fmla="*/ 47133 h 5467529"/>
                <a:gd name="connsiteX957" fmla="*/ 2309566 w 2639504"/>
                <a:gd name="connsiteY957" fmla="*/ 94267 h 5467529"/>
                <a:gd name="connsiteX958" fmla="*/ 2262432 w 2639504"/>
                <a:gd name="connsiteY958" fmla="*/ 47133 h 5467529"/>
                <a:gd name="connsiteX959" fmla="*/ 2309566 w 2639504"/>
                <a:gd name="connsiteY959" fmla="*/ 0 h 5467529"/>
                <a:gd name="connsiteX960" fmla="*/ 2026762 w 2639504"/>
                <a:gd name="connsiteY960" fmla="*/ 0 h 5467529"/>
                <a:gd name="connsiteX961" fmla="*/ 2073896 w 2639504"/>
                <a:gd name="connsiteY961" fmla="*/ 47133 h 5467529"/>
                <a:gd name="connsiteX962" fmla="*/ 2026762 w 2639504"/>
                <a:gd name="connsiteY962" fmla="*/ 94267 h 5467529"/>
                <a:gd name="connsiteX963" fmla="*/ 1979628 w 2639504"/>
                <a:gd name="connsiteY963" fmla="*/ 47133 h 5467529"/>
                <a:gd name="connsiteX964" fmla="*/ 2026762 w 2639504"/>
                <a:gd name="connsiteY964" fmla="*/ 0 h 5467529"/>
                <a:gd name="connsiteX965" fmla="*/ 1743958 w 2639504"/>
                <a:gd name="connsiteY965" fmla="*/ 0 h 5467529"/>
                <a:gd name="connsiteX966" fmla="*/ 1791092 w 2639504"/>
                <a:gd name="connsiteY966" fmla="*/ 47133 h 5467529"/>
                <a:gd name="connsiteX967" fmla="*/ 1743958 w 2639504"/>
                <a:gd name="connsiteY967" fmla="*/ 94267 h 5467529"/>
                <a:gd name="connsiteX968" fmla="*/ 1696824 w 2639504"/>
                <a:gd name="connsiteY968" fmla="*/ 47133 h 5467529"/>
                <a:gd name="connsiteX969" fmla="*/ 1743958 w 2639504"/>
                <a:gd name="connsiteY969" fmla="*/ 0 h 5467529"/>
                <a:gd name="connsiteX970" fmla="*/ 1461154 w 2639504"/>
                <a:gd name="connsiteY970" fmla="*/ 0 h 5467529"/>
                <a:gd name="connsiteX971" fmla="*/ 1508288 w 2639504"/>
                <a:gd name="connsiteY971" fmla="*/ 47133 h 5467529"/>
                <a:gd name="connsiteX972" fmla="*/ 1461154 w 2639504"/>
                <a:gd name="connsiteY972" fmla="*/ 94267 h 5467529"/>
                <a:gd name="connsiteX973" fmla="*/ 1414020 w 2639504"/>
                <a:gd name="connsiteY973" fmla="*/ 47133 h 5467529"/>
                <a:gd name="connsiteX974" fmla="*/ 1461154 w 2639504"/>
                <a:gd name="connsiteY974" fmla="*/ 0 h 5467529"/>
                <a:gd name="connsiteX975" fmla="*/ 1178350 w 2639504"/>
                <a:gd name="connsiteY975" fmla="*/ 0 h 5467529"/>
                <a:gd name="connsiteX976" fmla="*/ 1225484 w 2639504"/>
                <a:gd name="connsiteY976" fmla="*/ 47133 h 5467529"/>
                <a:gd name="connsiteX977" fmla="*/ 1178350 w 2639504"/>
                <a:gd name="connsiteY977" fmla="*/ 94267 h 5467529"/>
                <a:gd name="connsiteX978" fmla="*/ 1131216 w 2639504"/>
                <a:gd name="connsiteY978" fmla="*/ 47133 h 5467529"/>
                <a:gd name="connsiteX979" fmla="*/ 1178350 w 2639504"/>
                <a:gd name="connsiteY979" fmla="*/ 0 h 5467529"/>
                <a:gd name="connsiteX980" fmla="*/ 895546 w 2639504"/>
                <a:gd name="connsiteY980" fmla="*/ 0 h 5467529"/>
                <a:gd name="connsiteX981" fmla="*/ 942680 w 2639504"/>
                <a:gd name="connsiteY981" fmla="*/ 47133 h 5467529"/>
                <a:gd name="connsiteX982" fmla="*/ 895546 w 2639504"/>
                <a:gd name="connsiteY982" fmla="*/ 94267 h 5467529"/>
                <a:gd name="connsiteX983" fmla="*/ 848412 w 2639504"/>
                <a:gd name="connsiteY983" fmla="*/ 47133 h 5467529"/>
                <a:gd name="connsiteX984" fmla="*/ 895546 w 2639504"/>
                <a:gd name="connsiteY984" fmla="*/ 0 h 5467529"/>
                <a:gd name="connsiteX985" fmla="*/ 612742 w 2639504"/>
                <a:gd name="connsiteY985" fmla="*/ 0 h 5467529"/>
                <a:gd name="connsiteX986" fmla="*/ 659876 w 2639504"/>
                <a:gd name="connsiteY986" fmla="*/ 47133 h 5467529"/>
                <a:gd name="connsiteX987" fmla="*/ 612742 w 2639504"/>
                <a:gd name="connsiteY987" fmla="*/ 94267 h 5467529"/>
                <a:gd name="connsiteX988" fmla="*/ 565608 w 2639504"/>
                <a:gd name="connsiteY988" fmla="*/ 47133 h 5467529"/>
                <a:gd name="connsiteX989" fmla="*/ 612742 w 2639504"/>
                <a:gd name="connsiteY989" fmla="*/ 0 h 5467529"/>
                <a:gd name="connsiteX990" fmla="*/ 329938 w 2639504"/>
                <a:gd name="connsiteY990" fmla="*/ 0 h 5467529"/>
                <a:gd name="connsiteX991" fmla="*/ 377072 w 2639504"/>
                <a:gd name="connsiteY991" fmla="*/ 47133 h 5467529"/>
                <a:gd name="connsiteX992" fmla="*/ 329938 w 2639504"/>
                <a:gd name="connsiteY992" fmla="*/ 94268 h 5467529"/>
                <a:gd name="connsiteX993" fmla="*/ 282804 w 2639504"/>
                <a:gd name="connsiteY993" fmla="*/ 47133 h 5467529"/>
                <a:gd name="connsiteX994" fmla="*/ 329938 w 2639504"/>
                <a:gd name="connsiteY994" fmla="*/ 0 h 5467529"/>
                <a:gd name="connsiteX995" fmla="*/ 47134 w 2639504"/>
                <a:gd name="connsiteY995" fmla="*/ 0 h 5467529"/>
                <a:gd name="connsiteX996" fmla="*/ 94268 w 2639504"/>
                <a:gd name="connsiteY996" fmla="*/ 47133 h 5467529"/>
                <a:gd name="connsiteX997" fmla="*/ 47134 w 2639504"/>
                <a:gd name="connsiteY997" fmla="*/ 94268 h 5467529"/>
                <a:gd name="connsiteX998" fmla="*/ 0 w 2639504"/>
                <a:gd name="connsiteY998" fmla="*/ 47133 h 5467529"/>
                <a:gd name="connsiteX999" fmla="*/ 47134 w 2639504"/>
                <a:gd name="connsiteY999" fmla="*/ 0 h 5467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</a:cxnLst>
              <a:rect l="l" t="t" r="r" b="b"/>
              <a:pathLst>
                <a:path w="2639504" h="5467529">
                  <a:moveTo>
                    <a:pt x="2592370" y="5373261"/>
                  </a:moveTo>
                  <a:cubicBezTo>
                    <a:pt x="2618401" y="5373261"/>
                    <a:pt x="2639504" y="5394364"/>
                    <a:pt x="2639504" y="5420395"/>
                  </a:cubicBezTo>
                  <a:cubicBezTo>
                    <a:pt x="2639504" y="5446426"/>
                    <a:pt x="2618401" y="5467529"/>
                    <a:pt x="2592370" y="5467529"/>
                  </a:cubicBezTo>
                  <a:cubicBezTo>
                    <a:pt x="2566339" y="5467529"/>
                    <a:pt x="2545236" y="5446426"/>
                    <a:pt x="2545236" y="5420395"/>
                  </a:cubicBezTo>
                  <a:cubicBezTo>
                    <a:pt x="2545236" y="5394364"/>
                    <a:pt x="2566339" y="5373261"/>
                    <a:pt x="2592370" y="5373261"/>
                  </a:cubicBezTo>
                  <a:close/>
                  <a:moveTo>
                    <a:pt x="2309566" y="5373261"/>
                  </a:moveTo>
                  <a:cubicBezTo>
                    <a:pt x="2335597" y="5373261"/>
                    <a:pt x="2356700" y="5394364"/>
                    <a:pt x="2356700" y="5420395"/>
                  </a:cubicBezTo>
                  <a:cubicBezTo>
                    <a:pt x="2356700" y="5446426"/>
                    <a:pt x="2335597" y="5467529"/>
                    <a:pt x="2309566" y="5467529"/>
                  </a:cubicBezTo>
                  <a:cubicBezTo>
                    <a:pt x="2283535" y="5467529"/>
                    <a:pt x="2262432" y="5446426"/>
                    <a:pt x="2262432" y="5420395"/>
                  </a:cubicBezTo>
                  <a:cubicBezTo>
                    <a:pt x="2262432" y="5394364"/>
                    <a:pt x="2283535" y="5373261"/>
                    <a:pt x="2309566" y="5373261"/>
                  </a:cubicBezTo>
                  <a:close/>
                  <a:moveTo>
                    <a:pt x="2026762" y="5373261"/>
                  </a:moveTo>
                  <a:cubicBezTo>
                    <a:pt x="2052793" y="5373261"/>
                    <a:pt x="2073896" y="5394364"/>
                    <a:pt x="2073896" y="5420395"/>
                  </a:cubicBezTo>
                  <a:cubicBezTo>
                    <a:pt x="2073896" y="5446426"/>
                    <a:pt x="2052793" y="5467529"/>
                    <a:pt x="2026762" y="5467529"/>
                  </a:cubicBezTo>
                  <a:cubicBezTo>
                    <a:pt x="2000731" y="5467529"/>
                    <a:pt x="1979628" y="5446426"/>
                    <a:pt x="1979628" y="5420395"/>
                  </a:cubicBezTo>
                  <a:cubicBezTo>
                    <a:pt x="1979628" y="5394364"/>
                    <a:pt x="2000731" y="5373261"/>
                    <a:pt x="2026762" y="5373261"/>
                  </a:cubicBezTo>
                  <a:close/>
                  <a:moveTo>
                    <a:pt x="1743958" y="5373261"/>
                  </a:moveTo>
                  <a:cubicBezTo>
                    <a:pt x="1769989" y="5373261"/>
                    <a:pt x="1791092" y="5394364"/>
                    <a:pt x="1791092" y="5420395"/>
                  </a:cubicBezTo>
                  <a:cubicBezTo>
                    <a:pt x="1791092" y="5446426"/>
                    <a:pt x="1769989" y="5467529"/>
                    <a:pt x="1743958" y="5467529"/>
                  </a:cubicBezTo>
                  <a:cubicBezTo>
                    <a:pt x="1717927" y="5467529"/>
                    <a:pt x="1696824" y="5446426"/>
                    <a:pt x="1696824" y="5420395"/>
                  </a:cubicBezTo>
                  <a:cubicBezTo>
                    <a:pt x="1696824" y="5394364"/>
                    <a:pt x="1717927" y="5373261"/>
                    <a:pt x="1743958" y="5373261"/>
                  </a:cubicBezTo>
                  <a:close/>
                  <a:moveTo>
                    <a:pt x="1461154" y="5373261"/>
                  </a:moveTo>
                  <a:cubicBezTo>
                    <a:pt x="1487185" y="5373261"/>
                    <a:pt x="1508288" y="5394364"/>
                    <a:pt x="1508288" y="5420395"/>
                  </a:cubicBezTo>
                  <a:cubicBezTo>
                    <a:pt x="1508288" y="5446426"/>
                    <a:pt x="1487185" y="5467529"/>
                    <a:pt x="1461154" y="5467529"/>
                  </a:cubicBezTo>
                  <a:cubicBezTo>
                    <a:pt x="1435123" y="5467529"/>
                    <a:pt x="1414020" y="5446426"/>
                    <a:pt x="1414020" y="5420395"/>
                  </a:cubicBezTo>
                  <a:cubicBezTo>
                    <a:pt x="1414020" y="5394364"/>
                    <a:pt x="1435123" y="5373261"/>
                    <a:pt x="1461154" y="5373261"/>
                  </a:cubicBezTo>
                  <a:close/>
                  <a:moveTo>
                    <a:pt x="1178350" y="5373261"/>
                  </a:moveTo>
                  <a:cubicBezTo>
                    <a:pt x="1204381" y="5373261"/>
                    <a:pt x="1225484" y="5394364"/>
                    <a:pt x="1225484" y="5420395"/>
                  </a:cubicBezTo>
                  <a:cubicBezTo>
                    <a:pt x="1225484" y="5446426"/>
                    <a:pt x="1204381" y="5467529"/>
                    <a:pt x="1178350" y="5467529"/>
                  </a:cubicBezTo>
                  <a:cubicBezTo>
                    <a:pt x="1152319" y="5467529"/>
                    <a:pt x="1131216" y="5446426"/>
                    <a:pt x="1131216" y="5420395"/>
                  </a:cubicBezTo>
                  <a:cubicBezTo>
                    <a:pt x="1131216" y="5394364"/>
                    <a:pt x="1152319" y="5373261"/>
                    <a:pt x="1178350" y="5373261"/>
                  </a:cubicBezTo>
                  <a:close/>
                  <a:moveTo>
                    <a:pt x="895546" y="5373261"/>
                  </a:moveTo>
                  <a:cubicBezTo>
                    <a:pt x="921577" y="5373261"/>
                    <a:pt x="942680" y="5394364"/>
                    <a:pt x="942680" y="5420395"/>
                  </a:cubicBezTo>
                  <a:cubicBezTo>
                    <a:pt x="942680" y="5446426"/>
                    <a:pt x="921577" y="5467529"/>
                    <a:pt x="895546" y="5467529"/>
                  </a:cubicBezTo>
                  <a:cubicBezTo>
                    <a:pt x="869515" y="5467529"/>
                    <a:pt x="848412" y="5446426"/>
                    <a:pt x="848412" y="5420395"/>
                  </a:cubicBezTo>
                  <a:cubicBezTo>
                    <a:pt x="848412" y="5394364"/>
                    <a:pt x="869515" y="5373261"/>
                    <a:pt x="895546" y="5373261"/>
                  </a:cubicBezTo>
                  <a:close/>
                  <a:moveTo>
                    <a:pt x="612742" y="5373261"/>
                  </a:moveTo>
                  <a:cubicBezTo>
                    <a:pt x="638773" y="5373261"/>
                    <a:pt x="659876" y="5394364"/>
                    <a:pt x="659876" y="5420395"/>
                  </a:cubicBezTo>
                  <a:cubicBezTo>
                    <a:pt x="659876" y="5446426"/>
                    <a:pt x="638773" y="5467529"/>
                    <a:pt x="612742" y="5467529"/>
                  </a:cubicBezTo>
                  <a:cubicBezTo>
                    <a:pt x="586711" y="5467529"/>
                    <a:pt x="565608" y="5446426"/>
                    <a:pt x="565608" y="5420395"/>
                  </a:cubicBezTo>
                  <a:cubicBezTo>
                    <a:pt x="565608" y="5394364"/>
                    <a:pt x="586711" y="5373261"/>
                    <a:pt x="612742" y="5373261"/>
                  </a:cubicBezTo>
                  <a:close/>
                  <a:moveTo>
                    <a:pt x="329938" y="5373261"/>
                  </a:moveTo>
                  <a:cubicBezTo>
                    <a:pt x="355969" y="5373261"/>
                    <a:pt x="377072" y="5394364"/>
                    <a:pt x="377072" y="5420395"/>
                  </a:cubicBezTo>
                  <a:cubicBezTo>
                    <a:pt x="377072" y="5446426"/>
                    <a:pt x="355969" y="5467529"/>
                    <a:pt x="329938" y="5467529"/>
                  </a:cubicBezTo>
                  <a:cubicBezTo>
                    <a:pt x="303907" y="5467529"/>
                    <a:pt x="282804" y="5446426"/>
                    <a:pt x="282804" y="5420395"/>
                  </a:cubicBezTo>
                  <a:cubicBezTo>
                    <a:pt x="282804" y="5394364"/>
                    <a:pt x="303907" y="5373261"/>
                    <a:pt x="329938" y="5373261"/>
                  </a:cubicBezTo>
                  <a:close/>
                  <a:moveTo>
                    <a:pt x="47134" y="5373261"/>
                  </a:moveTo>
                  <a:cubicBezTo>
                    <a:pt x="73165" y="5373261"/>
                    <a:pt x="94268" y="5394364"/>
                    <a:pt x="94268" y="5420395"/>
                  </a:cubicBezTo>
                  <a:cubicBezTo>
                    <a:pt x="94268" y="5446426"/>
                    <a:pt x="73165" y="5467529"/>
                    <a:pt x="47134" y="5467529"/>
                  </a:cubicBezTo>
                  <a:cubicBezTo>
                    <a:pt x="21103" y="5467529"/>
                    <a:pt x="0" y="5446426"/>
                    <a:pt x="0" y="5420395"/>
                  </a:cubicBezTo>
                  <a:cubicBezTo>
                    <a:pt x="0" y="5394364"/>
                    <a:pt x="21103" y="5373261"/>
                    <a:pt x="47134" y="5373261"/>
                  </a:cubicBezTo>
                  <a:close/>
                  <a:moveTo>
                    <a:pt x="2592370" y="5090457"/>
                  </a:moveTo>
                  <a:cubicBezTo>
                    <a:pt x="2618401" y="5090457"/>
                    <a:pt x="2639504" y="5111560"/>
                    <a:pt x="2639504" y="5137591"/>
                  </a:cubicBezTo>
                  <a:cubicBezTo>
                    <a:pt x="2639504" y="5163622"/>
                    <a:pt x="2618401" y="5184725"/>
                    <a:pt x="2592370" y="5184725"/>
                  </a:cubicBezTo>
                  <a:cubicBezTo>
                    <a:pt x="2566339" y="5184725"/>
                    <a:pt x="2545236" y="5163622"/>
                    <a:pt x="2545236" y="5137591"/>
                  </a:cubicBezTo>
                  <a:cubicBezTo>
                    <a:pt x="2545236" y="5111560"/>
                    <a:pt x="2566339" y="5090457"/>
                    <a:pt x="2592370" y="5090457"/>
                  </a:cubicBezTo>
                  <a:close/>
                  <a:moveTo>
                    <a:pt x="2309566" y="5090457"/>
                  </a:moveTo>
                  <a:cubicBezTo>
                    <a:pt x="2335597" y="5090457"/>
                    <a:pt x="2356700" y="5111560"/>
                    <a:pt x="2356700" y="5137591"/>
                  </a:cubicBezTo>
                  <a:cubicBezTo>
                    <a:pt x="2356700" y="5163622"/>
                    <a:pt x="2335597" y="5184725"/>
                    <a:pt x="2309566" y="5184725"/>
                  </a:cubicBezTo>
                  <a:cubicBezTo>
                    <a:pt x="2283535" y="5184725"/>
                    <a:pt x="2262432" y="5163622"/>
                    <a:pt x="2262432" y="5137591"/>
                  </a:cubicBezTo>
                  <a:cubicBezTo>
                    <a:pt x="2262432" y="5111560"/>
                    <a:pt x="2283535" y="5090457"/>
                    <a:pt x="2309566" y="5090457"/>
                  </a:cubicBezTo>
                  <a:close/>
                  <a:moveTo>
                    <a:pt x="2026762" y="5090457"/>
                  </a:moveTo>
                  <a:cubicBezTo>
                    <a:pt x="2052793" y="5090457"/>
                    <a:pt x="2073896" y="5111560"/>
                    <a:pt x="2073896" y="5137591"/>
                  </a:cubicBezTo>
                  <a:cubicBezTo>
                    <a:pt x="2073896" y="5163622"/>
                    <a:pt x="2052793" y="5184725"/>
                    <a:pt x="2026762" y="5184725"/>
                  </a:cubicBezTo>
                  <a:cubicBezTo>
                    <a:pt x="2000731" y="5184725"/>
                    <a:pt x="1979628" y="5163622"/>
                    <a:pt x="1979628" y="5137591"/>
                  </a:cubicBezTo>
                  <a:cubicBezTo>
                    <a:pt x="1979628" y="5111560"/>
                    <a:pt x="2000731" y="5090457"/>
                    <a:pt x="2026762" y="5090457"/>
                  </a:cubicBezTo>
                  <a:close/>
                  <a:moveTo>
                    <a:pt x="1743958" y="5090457"/>
                  </a:moveTo>
                  <a:cubicBezTo>
                    <a:pt x="1769989" y="5090457"/>
                    <a:pt x="1791092" y="5111560"/>
                    <a:pt x="1791092" y="5137591"/>
                  </a:cubicBezTo>
                  <a:cubicBezTo>
                    <a:pt x="1791092" y="5163622"/>
                    <a:pt x="1769989" y="5184725"/>
                    <a:pt x="1743958" y="5184725"/>
                  </a:cubicBezTo>
                  <a:cubicBezTo>
                    <a:pt x="1717927" y="5184725"/>
                    <a:pt x="1696824" y="5163622"/>
                    <a:pt x="1696824" y="5137591"/>
                  </a:cubicBezTo>
                  <a:cubicBezTo>
                    <a:pt x="1696824" y="5111560"/>
                    <a:pt x="1717927" y="5090457"/>
                    <a:pt x="1743958" y="5090457"/>
                  </a:cubicBezTo>
                  <a:close/>
                  <a:moveTo>
                    <a:pt x="1461154" y="5090457"/>
                  </a:moveTo>
                  <a:cubicBezTo>
                    <a:pt x="1487185" y="5090457"/>
                    <a:pt x="1508288" y="5111560"/>
                    <a:pt x="1508288" y="5137591"/>
                  </a:cubicBezTo>
                  <a:cubicBezTo>
                    <a:pt x="1508288" y="5163622"/>
                    <a:pt x="1487185" y="5184725"/>
                    <a:pt x="1461154" y="5184725"/>
                  </a:cubicBezTo>
                  <a:cubicBezTo>
                    <a:pt x="1435123" y="5184725"/>
                    <a:pt x="1414020" y="5163622"/>
                    <a:pt x="1414020" y="5137591"/>
                  </a:cubicBezTo>
                  <a:cubicBezTo>
                    <a:pt x="1414020" y="5111560"/>
                    <a:pt x="1435123" y="5090457"/>
                    <a:pt x="1461154" y="5090457"/>
                  </a:cubicBezTo>
                  <a:close/>
                  <a:moveTo>
                    <a:pt x="1178350" y="5090457"/>
                  </a:moveTo>
                  <a:cubicBezTo>
                    <a:pt x="1204381" y="5090457"/>
                    <a:pt x="1225484" y="5111560"/>
                    <a:pt x="1225484" y="5137591"/>
                  </a:cubicBezTo>
                  <a:cubicBezTo>
                    <a:pt x="1225484" y="5163622"/>
                    <a:pt x="1204381" y="5184725"/>
                    <a:pt x="1178350" y="5184725"/>
                  </a:cubicBezTo>
                  <a:cubicBezTo>
                    <a:pt x="1152319" y="5184725"/>
                    <a:pt x="1131216" y="5163622"/>
                    <a:pt x="1131216" y="5137591"/>
                  </a:cubicBezTo>
                  <a:cubicBezTo>
                    <a:pt x="1131216" y="5111560"/>
                    <a:pt x="1152319" y="5090457"/>
                    <a:pt x="1178350" y="5090457"/>
                  </a:cubicBezTo>
                  <a:close/>
                  <a:moveTo>
                    <a:pt x="895546" y="5090457"/>
                  </a:moveTo>
                  <a:cubicBezTo>
                    <a:pt x="921577" y="5090457"/>
                    <a:pt x="942680" y="5111560"/>
                    <a:pt x="942680" y="5137591"/>
                  </a:cubicBezTo>
                  <a:cubicBezTo>
                    <a:pt x="942680" y="5163622"/>
                    <a:pt x="921577" y="5184725"/>
                    <a:pt x="895546" y="5184725"/>
                  </a:cubicBezTo>
                  <a:cubicBezTo>
                    <a:pt x="869515" y="5184725"/>
                    <a:pt x="848412" y="5163622"/>
                    <a:pt x="848412" y="5137591"/>
                  </a:cubicBezTo>
                  <a:cubicBezTo>
                    <a:pt x="848412" y="5111560"/>
                    <a:pt x="869515" y="5090457"/>
                    <a:pt x="895546" y="5090457"/>
                  </a:cubicBezTo>
                  <a:close/>
                  <a:moveTo>
                    <a:pt x="612742" y="5090457"/>
                  </a:moveTo>
                  <a:cubicBezTo>
                    <a:pt x="638773" y="5090457"/>
                    <a:pt x="659876" y="5111560"/>
                    <a:pt x="659876" y="5137591"/>
                  </a:cubicBezTo>
                  <a:cubicBezTo>
                    <a:pt x="659876" y="5163622"/>
                    <a:pt x="638773" y="5184725"/>
                    <a:pt x="612742" y="5184725"/>
                  </a:cubicBezTo>
                  <a:cubicBezTo>
                    <a:pt x="586711" y="5184725"/>
                    <a:pt x="565608" y="5163622"/>
                    <a:pt x="565608" y="5137591"/>
                  </a:cubicBezTo>
                  <a:cubicBezTo>
                    <a:pt x="565608" y="5111560"/>
                    <a:pt x="586711" y="5090457"/>
                    <a:pt x="612742" y="5090457"/>
                  </a:cubicBezTo>
                  <a:close/>
                  <a:moveTo>
                    <a:pt x="329938" y="5090457"/>
                  </a:moveTo>
                  <a:cubicBezTo>
                    <a:pt x="355969" y="5090457"/>
                    <a:pt x="377072" y="5111560"/>
                    <a:pt x="377072" y="5137591"/>
                  </a:cubicBezTo>
                  <a:cubicBezTo>
                    <a:pt x="377072" y="5163622"/>
                    <a:pt x="355969" y="5184725"/>
                    <a:pt x="329938" y="5184725"/>
                  </a:cubicBezTo>
                  <a:cubicBezTo>
                    <a:pt x="303907" y="5184725"/>
                    <a:pt x="282804" y="5163622"/>
                    <a:pt x="282804" y="5137591"/>
                  </a:cubicBezTo>
                  <a:cubicBezTo>
                    <a:pt x="282804" y="5111560"/>
                    <a:pt x="303907" y="5090457"/>
                    <a:pt x="329938" y="5090457"/>
                  </a:cubicBezTo>
                  <a:close/>
                  <a:moveTo>
                    <a:pt x="47134" y="5090457"/>
                  </a:moveTo>
                  <a:cubicBezTo>
                    <a:pt x="73165" y="5090457"/>
                    <a:pt x="94268" y="5111560"/>
                    <a:pt x="94268" y="5137591"/>
                  </a:cubicBezTo>
                  <a:cubicBezTo>
                    <a:pt x="94268" y="5163622"/>
                    <a:pt x="73165" y="5184725"/>
                    <a:pt x="47134" y="5184725"/>
                  </a:cubicBezTo>
                  <a:cubicBezTo>
                    <a:pt x="21103" y="5184725"/>
                    <a:pt x="0" y="5163622"/>
                    <a:pt x="0" y="5137591"/>
                  </a:cubicBezTo>
                  <a:cubicBezTo>
                    <a:pt x="0" y="5111560"/>
                    <a:pt x="21103" y="5090457"/>
                    <a:pt x="47134" y="5090457"/>
                  </a:cubicBezTo>
                  <a:close/>
                  <a:moveTo>
                    <a:pt x="2592370" y="4807653"/>
                  </a:moveTo>
                  <a:cubicBezTo>
                    <a:pt x="2618401" y="4807653"/>
                    <a:pt x="2639504" y="4828756"/>
                    <a:pt x="2639504" y="4854787"/>
                  </a:cubicBezTo>
                  <a:cubicBezTo>
                    <a:pt x="2639504" y="4880818"/>
                    <a:pt x="2618401" y="4901921"/>
                    <a:pt x="2592370" y="4901921"/>
                  </a:cubicBezTo>
                  <a:cubicBezTo>
                    <a:pt x="2566339" y="4901921"/>
                    <a:pt x="2545236" y="4880818"/>
                    <a:pt x="2545236" y="4854787"/>
                  </a:cubicBezTo>
                  <a:cubicBezTo>
                    <a:pt x="2545236" y="4828756"/>
                    <a:pt x="2566339" y="4807653"/>
                    <a:pt x="2592370" y="4807653"/>
                  </a:cubicBezTo>
                  <a:close/>
                  <a:moveTo>
                    <a:pt x="2309566" y="4807653"/>
                  </a:moveTo>
                  <a:cubicBezTo>
                    <a:pt x="2335597" y="4807653"/>
                    <a:pt x="2356700" y="4828756"/>
                    <a:pt x="2356700" y="4854787"/>
                  </a:cubicBezTo>
                  <a:cubicBezTo>
                    <a:pt x="2356700" y="4880818"/>
                    <a:pt x="2335597" y="4901921"/>
                    <a:pt x="2309566" y="4901921"/>
                  </a:cubicBezTo>
                  <a:cubicBezTo>
                    <a:pt x="2283535" y="4901921"/>
                    <a:pt x="2262432" y="4880818"/>
                    <a:pt x="2262432" y="4854787"/>
                  </a:cubicBezTo>
                  <a:cubicBezTo>
                    <a:pt x="2262432" y="4828756"/>
                    <a:pt x="2283535" y="4807653"/>
                    <a:pt x="2309566" y="4807653"/>
                  </a:cubicBezTo>
                  <a:close/>
                  <a:moveTo>
                    <a:pt x="2026762" y="4807653"/>
                  </a:moveTo>
                  <a:cubicBezTo>
                    <a:pt x="2052793" y="4807653"/>
                    <a:pt x="2073896" y="4828756"/>
                    <a:pt x="2073896" y="4854787"/>
                  </a:cubicBezTo>
                  <a:cubicBezTo>
                    <a:pt x="2073896" y="4880818"/>
                    <a:pt x="2052793" y="4901921"/>
                    <a:pt x="2026762" y="4901921"/>
                  </a:cubicBezTo>
                  <a:cubicBezTo>
                    <a:pt x="2000731" y="4901921"/>
                    <a:pt x="1979628" y="4880818"/>
                    <a:pt x="1979628" y="4854787"/>
                  </a:cubicBezTo>
                  <a:cubicBezTo>
                    <a:pt x="1979628" y="4828756"/>
                    <a:pt x="2000731" y="4807653"/>
                    <a:pt x="2026762" y="4807653"/>
                  </a:cubicBezTo>
                  <a:close/>
                  <a:moveTo>
                    <a:pt x="1743958" y="4807653"/>
                  </a:moveTo>
                  <a:cubicBezTo>
                    <a:pt x="1769989" y="4807653"/>
                    <a:pt x="1791092" y="4828756"/>
                    <a:pt x="1791092" y="4854787"/>
                  </a:cubicBezTo>
                  <a:cubicBezTo>
                    <a:pt x="1791092" y="4880818"/>
                    <a:pt x="1769989" y="4901921"/>
                    <a:pt x="1743958" y="4901921"/>
                  </a:cubicBezTo>
                  <a:cubicBezTo>
                    <a:pt x="1717927" y="4901921"/>
                    <a:pt x="1696824" y="4880818"/>
                    <a:pt x="1696824" y="4854787"/>
                  </a:cubicBezTo>
                  <a:cubicBezTo>
                    <a:pt x="1696824" y="4828756"/>
                    <a:pt x="1717927" y="4807653"/>
                    <a:pt x="1743958" y="4807653"/>
                  </a:cubicBezTo>
                  <a:close/>
                  <a:moveTo>
                    <a:pt x="1461154" y="4807653"/>
                  </a:moveTo>
                  <a:cubicBezTo>
                    <a:pt x="1487185" y="4807653"/>
                    <a:pt x="1508288" y="4828756"/>
                    <a:pt x="1508288" y="4854787"/>
                  </a:cubicBezTo>
                  <a:cubicBezTo>
                    <a:pt x="1508288" y="4880818"/>
                    <a:pt x="1487185" y="4901921"/>
                    <a:pt x="1461154" y="4901921"/>
                  </a:cubicBezTo>
                  <a:cubicBezTo>
                    <a:pt x="1435123" y="4901921"/>
                    <a:pt x="1414020" y="4880818"/>
                    <a:pt x="1414020" y="4854787"/>
                  </a:cubicBezTo>
                  <a:cubicBezTo>
                    <a:pt x="1414020" y="4828756"/>
                    <a:pt x="1435123" y="4807653"/>
                    <a:pt x="1461154" y="4807653"/>
                  </a:cubicBezTo>
                  <a:close/>
                  <a:moveTo>
                    <a:pt x="1178350" y="4807653"/>
                  </a:moveTo>
                  <a:cubicBezTo>
                    <a:pt x="1204381" y="4807653"/>
                    <a:pt x="1225484" y="4828756"/>
                    <a:pt x="1225484" y="4854787"/>
                  </a:cubicBezTo>
                  <a:cubicBezTo>
                    <a:pt x="1225484" y="4880818"/>
                    <a:pt x="1204381" y="4901921"/>
                    <a:pt x="1178350" y="4901921"/>
                  </a:cubicBezTo>
                  <a:cubicBezTo>
                    <a:pt x="1152319" y="4901921"/>
                    <a:pt x="1131216" y="4880818"/>
                    <a:pt x="1131216" y="4854787"/>
                  </a:cubicBezTo>
                  <a:cubicBezTo>
                    <a:pt x="1131216" y="4828756"/>
                    <a:pt x="1152319" y="4807653"/>
                    <a:pt x="1178350" y="4807653"/>
                  </a:cubicBezTo>
                  <a:close/>
                  <a:moveTo>
                    <a:pt x="895546" y="4807653"/>
                  </a:moveTo>
                  <a:cubicBezTo>
                    <a:pt x="921577" y="4807653"/>
                    <a:pt x="942680" y="4828756"/>
                    <a:pt x="942680" y="4854787"/>
                  </a:cubicBezTo>
                  <a:cubicBezTo>
                    <a:pt x="942680" y="4880818"/>
                    <a:pt x="921577" y="4901921"/>
                    <a:pt x="895546" y="4901921"/>
                  </a:cubicBezTo>
                  <a:cubicBezTo>
                    <a:pt x="869515" y="4901921"/>
                    <a:pt x="848412" y="4880818"/>
                    <a:pt x="848412" y="4854787"/>
                  </a:cubicBezTo>
                  <a:cubicBezTo>
                    <a:pt x="848412" y="4828756"/>
                    <a:pt x="869515" y="4807653"/>
                    <a:pt x="895546" y="4807653"/>
                  </a:cubicBezTo>
                  <a:close/>
                  <a:moveTo>
                    <a:pt x="612742" y="4807653"/>
                  </a:moveTo>
                  <a:cubicBezTo>
                    <a:pt x="638773" y="4807653"/>
                    <a:pt x="659876" y="4828756"/>
                    <a:pt x="659876" y="4854787"/>
                  </a:cubicBezTo>
                  <a:cubicBezTo>
                    <a:pt x="659876" y="4880818"/>
                    <a:pt x="638773" y="4901921"/>
                    <a:pt x="612742" y="4901921"/>
                  </a:cubicBezTo>
                  <a:cubicBezTo>
                    <a:pt x="586711" y="4901921"/>
                    <a:pt x="565608" y="4880818"/>
                    <a:pt x="565608" y="4854787"/>
                  </a:cubicBezTo>
                  <a:cubicBezTo>
                    <a:pt x="565608" y="4828756"/>
                    <a:pt x="586711" y="4807653"/>
                    <a:pt x="612742" y="4807653"/>
                  </a:cubicBezTo>
                  <a:close/>
                  <a:moveTo>
                    <a:pt x="329938" y="4807653"/>
                  </a:moveTo>
                  <a:cubicBezTo>
                    <a:pt x="355969" y="4807653"/>
                    <a:pt x="377072" y="4828756"/>
                    <a:pt x="377072" y="4854787"/>
                  </a:cubicBezTo>
                  <a:cubicBezTo>
                    <a:pt x="377072" y="4880818"/>
                    <a:pt x="355969" y="4901921"/>
                    <a:pt x="329938" y="4901921"/>
                  </a:cubicBezTo>
                  <a:cubicBezTo>
                    <a:pt x="303907" y="4901921"/>
                    <a:pt x="282804" y="4880818"/>
                    <a:pt x="282804" y="4854787"/>
                  </a:cubicBezTo>
                  <a:cubicBezTo>
                    <a:pt x="282804" y="4828756"/>
                    <a:pt x="303907" y="4807653"/>
                    <a:pt x="329938" y="4807653"/>
                  </a:cubicBezTo>
                  <a:close/>
                  <a:moveTo>
                    <a:pt x="47134" y="4807653"/>
                  </a:moveTo>
                  <a:cubicBezTo>
                    <a:pt x="73165" y="4807653"/>
                    <a:pt x="94268" y="4828756"/>
                    <a:pt x="94268" y="4854787"/>
                  </a:cubicBezTo>
                  <a:cubicBezTo>
                    <a:pt x="94268" y="4880818"/>
                    <a:pt x="73165" y="4901921"/>
                    <a:pt x="47134" y="4901921"/>
                  </a:cubicBezTo>
                  <a:cubicBezTo>
                    <a:pt x="21103" y="4901921"/>
                    <a:pt x="0" y="4880818"/>
                    <a:pt x="0" y="4854787"/>
                  </a:cubicBezTo>
                  <a:cubicBezTo>
                    <a:pt x="0" y="4828756"/>
                    <a:pt x="21103" y="4807653"/>
                    <a:pt x="47134" y="4807653"/>
                  </a:cubicBezTo>
                  <a:close/>
                  <a:moveTo>
                    <a:pt x="2592370" y="4524849"/>
                  </a:moveTo>
                  <a:cubicBezTo>
                    <a:pt x="2618401" y="4524849"/>
                    <a:pt x="2639504" y="4545952"/>
                    <a:pt x="2639504" y="4571983"/>
                  </a:cubicBezTo>
                  <a:cubicBezTo>
                    <a:pt x="2639504" y="4598014"/>
                    <a:pt x="2618401" y="4619117"/>
                    <a:pt x="2592370" y="4619117"/>
                  </a:cubicBezTo>
                  <a:cubicBezTo>
                    <a:pt x="2566339" y="4619117"/>
                    <a:pt x="2545236" y="4598014"/>
                    <a:pt x="2545236" y="4571983"/>
                  </a:cubicBezTo>
                  <a:cubicBezTo>
                    <a:pt x="2545236" y="4545952"/>
                    <a:pt x="2566339" y="4524849"/>
                    <a:pt x="2592370" y="4524849"/>
                  </a:cubicBezTo>
                  <a:close/>
                  <a:moveTo>
                    <a:pt x="2309566" y="4524849"/>
                  </a:moveTo>
                  <a:cubicBezTo>
                    <a:pt x="2335597" y="4524849"/>
                    <a:pt x="2356700" y="4545952"/>
                    <a:pt x="2356700" y="4571983"/>
                  </a:cubicBezTo>
                  <a:cubicBezTo>
                    <a:pt x="2356700" y="4598014"/>
                    <a:pt x="2335597" y="4619117"/>
                    <a:pt x="2309566" y="4619117"/>
                  </a:cubicBezTo>
                  <a:cubicBezTo>
                    <a:pt x="2283535" y="4619117"/>
                    <a:pt x="2262432" y="4598014"/>
                    <a:pt x="2262432" y="4571983"/>
                  </a:cubicBezTo>
                  <a:cubicBezTo>
                    <a:pt x="2262432" y="4545952"/>
                    <a:pt x="2283535" y="4524849"/>
                    <a:pt x="2309566" y="4524849"/>
                  </a:cubicBezTo>
                  <a:close/>
                  <a:moveTo>
                    <a:pt x="2026762" y="4524849"/>
                  </a:moveTo>
                  <a:cubicBezTo>
                    <a:pt x="2052793" y="4524849"/>
                    <a:pt x="2073896" y="4545952"/>
                    <a:pt x="2073896" y="4571983"/>
                  </a:cubicBezTo>
                  <a:cubicBezTo>
                    <a:pt x="2073896" y="4598014"/>
                    <a:pt x="2052793" y="4619117"/>
                    <a:pt x="2026762" y="4619117"/>
                  </a:cubicBezTo>
                  <a:cubicBezTo>
                    <a:pt x="2000731" y="4619117"/>
                    <a:pt x="1979628" y="4598014"/>
                    <a:pt x="1979628" y="4571983"/>
                  </a:cubicBezTo>
                  <a:cubicBezTo>
                    <a:pt x="1979628" y="4545952"/>
                    <a:pt x="2000731" y="4524849"/>
                    <a:pt x="2026762" y="4524849"/>
                  </a:cubicBezTo>
                  <a:close/>
                  <a:moveTo>
                    <a:pt x="1743958" y="4524849"/>
                  </a:moveTo>
                  <a:cubicBezTo>
                    <a:pt x="1769989" y="4524849"/>
                    <a:pt x="1791092" y="4545952"/>
                    <a:pt x="1791092" y="4571983"/>
                  </a:cubicBezTo>
                  <a:cubicBezTo>
                    <a:pt x="1791092" y="4598014"/>
                    <a:pt x="1769989" y="4619117"/>
                    <a:pt x="1743958" y="4619117"/>
                  </a:cubicBezTo>
                  <a:cubicBezTo>
                    <a:pt x="1717927" y="4619117"/>
                    <a:pt x="1696824" y="4598014"/>
                    <a:pt x="1696824" y="4571983"/>
                  </a:cubicBezTo>
                  <a:cubicBezTo>
                    <a:pt x="1696824" y="4545952"/>
                    <a:pt x="1717927" y="4524849"/>
                    <a:pt x="1743958" y="4524849"/>
                  </a:cubicBezTo>
                  <a:close/>
                  <a:moveTo>
                    <a:pt x="1461154" y="4524849"/>
                  </a:moveTo>
                  <a:cubicBezTo>
                    <a:pt x="1487185" y="4524849"/>
                    <a:pt x="1508288" y="4545952"/>
                    <a:pt x="1508288" y="4571983"/>
                  </a:cubicBezTo>
                  <a:cubicBezTo>
                    <a:pt x="1508288" y="4598014"/>
                    <a:pt x="1487185" y="4619117"/>
                    <a:pt x="1461154" y="4619117"/>
                  </a:cubicBezTo>
                  <a:cubicBezTo>
                    <a:pt x="1435123" y="4619117"/>
                    <a:pt x="1414020" y="4598014"/>
                    <a:pt x="1414020" y="4571983"/>
                  </a:cubicBezTo>
                  <a:cubicBezTo>
                    <a:pt x="1414020" y="4545952"/>
                    <a:pt x="1435123" y="4524849"/>
                    <a:pt x="1461154" y="4524849"/>
                  </a:cubicBezTo>
                  <a:close/>
                  <a:moveTo>
                    <a:pt x="1178350" y="4524849"/>
                  </a:moveTo>
                  <a:cubicBezTo>
                    <a:pt x="1204381" y="4524849"/>
                    <a:pt x="1225484" y="4545952"/>
                    <a:pt x="1225484" y="4571983"/>
                  </a:cubicBezTo>
                  <a:cubicBezTo>
                    <a:pt x="1225484" y="4598014"/>
                    <a:pt x="1204381" y="4619117"/>
                    <a:pt x="1178350" y="4619117"/>
                  </a:cubicBezTo>
                  <a:cubicBezTo>
                    <a:pt x="1152319" y="4619117"/>
                    <a:pt x="1131216" y="4598014"/>
                    <a:pt x="1131216" y="4571983"/>
                  </a:cubicBezTo>
                  <a:cubicBezTo>
                    <a:pt x="1131216" y="4545952"/>
                    <a:pt x="1152319" y="4524849"/>
                    <a:pt x="1178350" y="4524849"/>
                  </a:cubicBezTo>
                  <a:close/>
                  <a:moveTo>
                    <a:pt x="895546" y="4524849"/>
                  </a:moveTo>
                  <a:cubicBezTo>
                    <a:pt x="921577" y="4524849"/>
                    <a:pt x="942680" y="4545952"/>
                    <a:pt x="942680" y="4571983"/>
                  </a:cubicBezTo>
                  <a:cubicBezTo>
                    <a:pt x="942680" y="4598014"/>
                    <a:pt x="921577" y="4619117"/>
                    <a:pt x="895546" y="4619117"/>
                  </a:cubicBezTo>
                  <a:cubicBezTo>
                    <a:pt x="869515" y="4619117"/>
                    <a:pt x="848412" y="4598014"/>
                    <a:pt x="848412" y="4571983"/>
                  </a:cubicBezTo>
                  <a:cubicBezTo>
                    <a:pt x="848412" y="4545952"/>
                    <a:pt x="869515" y="4524849"/>
                    <a:pt x="895546" y="4524849"/>
                  </a:cubicBezTo>
                  <a:close/>
                  <a:moveTo>
                    <a:pt x="612742" y="4524849"/>
                  </a:moveTo>
                  <a:cubicBezTo>
                    <a:pt x="638773" y="4524849"/>
                    <a:pt x="659876" y="4545952"/>
                    <a:pt x="659876" y="4571983"/>
                  </a:cubicBezTo>
                  <a:cubicBezTo>
                    <a:pt x="659876" y="4598014"/>
                    <a:pt x="638773" y="4619117"/>
                    <a:pt x="612742" y="4619117"/>
                  </a:cubicBezTo>
                  <a:cubicBezTo>
                    <a:pt x="586711" y="4619117"/>
                    <a:pt x="565608" y="4598014"/>
                    <a:pt x="565608" y="4571983"/>
                  </a:cubicBezTo>
                  <a:cubicBezTo>
                    <a:pt x="565608" y="4545952"/>
                    <a:pt x="586711" y="4524849"/>
                    <a:pt x="612742" y="4524849"/>
                  </a:cubicBezTo>
                  <a:close/>
                  <a:moveTo>
                    <a:pt x="329938" y="4524849"/>
                  </a:moveTo>
                  <a:cubicBezTo>
                    <a:pt x="355969" y="4524849"/>
                    <a:pt x="377072" y="4545952"/>
                    <a:pt x="377072" y="4571983"/>
                  </a:cubicBezTo>
                  <a:cubicBezTo>
                    <a:pt x="377072" y="4598014"/>
                    <a:pt x="355969" y="4619117"/>
                    <a:pt x="329938" y="4619117"/>
                  </a:cubicBezTo>
                  <a:cubicBezTo>
                    <a:pt x="303907" y="4619117"/>
                    <a:pt x="282804" y="4598014"/>
                    <a:pt x="282804" y="4571983"/>
                  </a:cubicBezTo>
                  <a:cubicBezTo>
                    <a:pt x="282804" y="4545952"/>
                    <a:pt x="303907" y="4524849"/>
                    <a:pt x="329938" y="4524849"/>
                  </a:cubicBezTo>
                  <a:close/>
                  <a:moveTo>
                    <a:pt x="47134" y="4524849"/>
                  </a:moveTo>
                  <a:cubicBezTo>
                    <a:pt x="73165" y="4524849"/>
                    <a:pt x="94268" y="4545952"/>
                    <a:pt x="94268" y="4571983"/>
                  </a:cubicBezTo>
                  <a:cubicBezTo>
                    <a:pt x="94268" y="4598014"/>
                    <a:pt x="73165" y="4619117"/>
                    <a:pt x="47134" y="4619117"/>
                  </a:cubicBezTo>
                  <a:cubicBezTo>
                    <a:pt x="21103" y="4619117"/>
                    <a:pt x="0" y="4598014"/>
                    <a:pt x="0" y="4571983"/>
                  </a:cubicBezTo>
                  <a:cubicBezTo>
                    <a:pt x="0" y="4545952"/>
                    <a:pt x="21103" y="4524849"/>
                    <a:pt x="47134" y="4524849"/>
                  </a:cubicBezTo>
                  <a:close/>
                  <a:moveTo>
                    <a:pt x="2592370" y="4242045"/>
                  </a:moveTo>
                  <a:cubicBezTo>
                    <a:pt x="2618401" y="4242045"/>
                    <a:pt x="2639504" y="4263148"/>
                    <a:pt x="2639504" y="4289179"/>
                  </a:cubicBezTo>
                  <a:cubicBezTo>
                    <a:pt x="2639504" y="4315210"/>
                    <a:pt x="2618401" y="4336313"/>
                    <a:pt x="2592370" y="4336313"/>
                  </a:cubicBezTo>
                  <a:cubicBezTo>
                    <a:pt x="2566339" y="4336313"/>
                    <a:pt x="2545236" y="4315210"/>
                    <a:pt x="2545236" y="4289179"/>
                  </a:cubicBezTo>
                  <a:cubicBezTo>
                    <a:pt x="2545236" y="4263148"/>
                    <a:pt x="2566339" y="4242045"/>
                    <a:pt x="2592370" y="4242045"/>
                  </a:cubicBezTo>
                  <a:close/>
                  <a:moveTo>
                    <a:pt x="2309566" y="4242045"/>
                  </a:moveTo>
                  <a:cubicBezTo>
                    <a:pt x="2335597" y="4242045"/>
                    <a:pt x="2356700" y="4263148"/>
                    <a:pt x="2356700" y="4289179"/>
                  </a:cubicBezTo>
                  <a:cubicBezTo>
                    <a:pt x="2356700" y="4315210"/>
                    <a:pt x="2335597" y="4336313"/>
                    <a:pt x="2309566" y="4336313"/>
                  </a:cubicBezTo>
                  <a:cubicBezTo>
                    <a:pt x="2283535" y="4336313"/>
                    <a:pt x="2262432" y="4315210"/>
                    <a:pt x="2262432" y="4289179"/>
                  </a:cubicBezTo>
                  <a:cubicBezTo>
                    <a:pt x="2262432" y="4263148"/>
                    <a:pt x="2283535" y="4242045"/>
                    <a:pt x="2309566" y="4242045"/>
                  </a:cubicBezTo>
                  <a:close/>
                  <a:moveTo>
                    <a:pt x="2026762" y="4242045"/>
                  </a:moveTo>
                  <a:cubicBezTo>
                    <a:pt x="2052793" y="4242045"/>
                    <a:pt x="2073896" y="4263148"/>
                    <a:pt x="2073896" y="4289179"/>
                  </a:cubicBezTo>
                  <a:cubicBezTo>
                    <a:pt x="2073896" y="4315210"/>
                    <a:pt x="2052793" y="4336313"/>
                    <a:pt x="2026762" y="4336313"/>
                  </a:cubicBezTo>
                  <a:cubicBezTo>
                    <a:pt x="2000731" y="4336313"/>
                    <a:pt x="1979628" y="4315210"/>
                    <a:pt x="1979628" y="4289179"/>
                  </a:cubicBezTo>
                  <a:cubicBezTo>
                    <a:pt x="1979628" y="4263148"/>
                    <a:pt x="2000731" y="4242045"/>
                    <a:pt x="2026762" y="4242045"/>
                  </a:cubicBezTo>
                  <a:close/>
                  <a:moveTo>
                    <a:pt x="1743958" y="4242045"/>
                  </a:moveTo>
                  <a:cubicBezTo>
                    <a:pt x="1769989" y="4242045"/>
                    <a:pt x="1791092" y="4263148"/>
                    <a:pt x="1791092" y="4289179"/>
                  </a:cubicBezTo>
                  <a:cubicBezTo>
                    <a:pt x="1791092" y="4315210"/>
                    <a:pt x="1769989" y="4336313"/>
                    <a:pt x="1743958" y="4336313"/>
                  </a:cubicBezTo>
                  <a:cubicBezTo>
                    <a:pt x="1717927" y="4336313"/>
                    <a:pt x="1696824" y="4315210"/>
                    <a:pt x="1696824" y="4289179"/>
                  </a:cubicBezTo>
                  <a:cubicBezTo>
                    <a:pt x="1696824" y="4263148"/>
                    <a:pt x="1717927" y="4242045"/>
                    <a:pt x="1743958" y="4242045"/>
                  </a:cubicBezTo>
                  <a:close/>
                  <a:moveTo>
                    <a:pt x="1461154" y="4242045"/>
                  </a:moveTo>
                  <a:cubicBezTo>
                    <a:pt x="1487185" y="4242045"/>
                    <a:pt x="1508288" y="4263148"/>
                    <a:pt x="1508288" y="4289179"/>
                  </a:cubicBezTo>
                  <a:cubicBezTo>
                    <a:pt x="1508288" y="4315210"/>
                    <a:pt x="1487185" y="4336313"/>
                    <a:pt x="1461154" y="4336313"/>
                  </a:cubicBezTo>
                  <a:cubicBezTo>
                    <a:pt x="1435123" y="4336313"/>
                    <a:pt x="1414020" y="4315210"/>
                    <a:pt x="1414020" y="4289179"/>
                  </a:cubicBezTo>
                  <a:cubicBezTo>
                    <a:pt x="1414020" y="4263148"/>
                    <a:pt x="1435123" y="4242045"/>
                    <a:pt x="1461154" y="4242045"/>
                  </a:cubicBezTo>
                  <a:close/>
                  <a:moveTo>
                    <a:pt x="1178350" y="4242045"/>
                  </a:moveTo>
                  <a:cubicBezTo>
                    <a:pt x="1204381" y="4242045"/>
                    <a:pt x="1225484" y="4263148"/>
                    <a:pt x="1225484" y="4289179"/>
                  </a:cubicBezTo>
                  <a:cubicBezTo>
                    <a:pt x="1225484" y="4315210"/>
                    <a:pt x="1204381" y="4336313"/>
                    <a:pt x="1178350" y="4336313"/>
                  </a:cubicBezTo>
                  <a:cubicBezTo>
                    <a:pt x="1152319" y="4336313"/>
                    <a:pt x="1131216" y="4315210"/>
                    <a:pt x="1131216" y="4289179"/>
                  </a:cubicBezTo>
                  <a:cubicBezTo>
                    <a:pt x="1131216" y="4263148"/>
                    <a:pt x="1152319" y="4242045"/>
                    <a:pt x="1178350" y="4242045"/>
                  </a:cubicBezTo>
                  <a:close/>
                  <a:moveTo>
                    <a:pt x="895546" y="4242045"/>
                  </a:moveTo>
                  <a:cubicBezTo>
                    <a:pt x="921577" y="4242045"/>
                    <a:pt x="942680" y="4263148"/>
                    <a:pt x="942680" y="4289179"/>
                  </a:cubicBezTo>
                  <a:cubicBezTo>
                    <a:pt x="942680" y="4315210"/>
                    <a:pt x="921577" y="4336313"/>
                    <a:pt x="895546" y="4336313"/>
                  </a:cubicBezTo>
                  <a:cubicBezTo>
                    <a:pt x="869515" y="4336313"/>
                    <a:pt x="848412" y="4315210"/>
                    <a:pt x="848412" y="4289179"/>
                  </a:cubicBezTo>
                  <a:cubicBezTo>
                    <a:pt x="848412" y="4263148"/>
                    <a:pt x="869515" y="4242045"/>
                    <a:pt x="895546" y="4242045"/>
                  </a:cubicBezTo>
                  <a:close/>
                  <a:moveTo>
                    <a:pt x="612742" y="4242045"/>
                  </a:moveTo>
                  <a:cubicBezTo>
                    <a:pt x="638773" y="4242045"/>
                    <a:pt x="659876" y="4263148"/>
                    <a:pt x="659876" y="4289179"/>
                  </a:cubicBezTo>
                  <a:cubicBezTo>
                    <a:pt x="659876" y="4315210"/>
                    <a:pt x="638773" y="4336313"/>
                    <a:pt x="612742" y="4336313"/>
                  </a:cubicBezTo>
                  <a:cubicBezTo>
                    <a:pt x="586711" y="4336313"/>
                    <a:pt x="565608" y="4315210"/>
                    <a:pt x="565608" y="4289179"/>
                  </a:cubicBezTo>
                  <a:cubicBezTo>
                    <a:pt x="565608" y="4263148"/>
                    <a:pt x="586711" y="4242045"/>
                    <a:pt x="612742" y="4242045"/>
                  </a:cubicBezTo>
                  <a:close/>
                  <a:moveTo>
                    <a:pt x="329938" y="4242045"/>
                  </a:moveTo>
                  <a:cubicBezTo>
                    <a:pt x="355969" y="4242045"/>
                    <a:pt x="377072" y="4263148"/>
                    <a:pt x="377072" y="4289179"/>
                  </a:cubicBezTo>
                  <a:cubicBezTo>
                    <a:pt x="377072" y="4315210"/>
                    <a:pt x="355969" y="4336313"/>
                    <a:pt x="329938" y="4336313"/>
                  </a:cubicBezTo>
                  <a:cubicBezTo>
                    <a:pt x="303907" y="4336313"/>
                    <a:pt x="282804" y="4315210"/>
                    <a:pt x="282804" y="4289179"/>
                  </a:cubicBezTo>
                  <a:cubicBezTo>
                    <a:pt x="282804" y="4263148"/>
                    <a:pt x="303907" y="4242045"/>
                    <a:pt x="329938" y="4242045"/>
                  </a:cubicBezTo>
                  <a:close/>
                  <a:moveTo>
                    <a:pt x="47134" y="4242045"/>
                  </a:moveTo>
                  <a:cubicBezTo>
                    <a:pt x="73165" y="4242045"/>
                    <a:pt x="94268" y="4263148"/>
                    <a:pt x="94268" y="4289179"/>
                  </a:cubicBezTo>
                  <a:cubicBezTo>
                    <a:pt x="94268" y="4315210"/>
                    <a:pt x="73165" y="4336313"/>
                    <a:pt x="47134" y="4336313"/>
                  </a:cubicBezTo>
                  <a:cubicBezTo>
                    <a:pt x="21103" y="4336313"/>
                    <a:pt x="0" y="4315210"/>
                    <a:pt x="0" y="4289179"/>
                  </a:cubicBezTo>
                  <a:cubicBezTo>
                    <a:pt x="0" y="4263148"/>
                    <a:pt x="21103" y="4242045"/>
                    <a:pt x="47134" y="4242045"/>
                  </a:cubicBezTo>
                  <a:close/>
                  <a:moveTo>
                    <a:pt x="2592370" y="3959241"/>
                  </a:moveTo>
                  <a:cubicBezTo>
                    <a:pt x="2618401" y="3959241"/>
                    <a:pt x="2639504" y="3980344"/>
                    <a:pt x="2639504" y="4006375"/>
                  </a:cubicBezTo>
                  <a:cubicBezTo>
                    <a:pt x="2639504" y="4032406"/>
                    <a:pt x="2618401" y="4053509"/>
                    <a:pt x="2592370" y="4053509"/>
                  </a:cubicBezTo>
                  <a:cubicBezTo>
                    <a:pt x="2566339" y="4053509"/>
                    <a:pt x="2545236" y="4032406"/>
                    <a:pt x="2545236" y="4006375"/>
                  </a:cubicBezTo>
                  <a:cubicBezTo>
                    <a:pt x="2545236" y="3980344"/>
                    <a:pt x="2566339" y="3959241"/>
                    <a:pt x="2592370" y="3959241"/>
                  </a:cubicBezTo>
                  <a:close/>
                  <a:moveTo>
                    <a:pt x="2309566" y="3959241"/>
                  </a:moveTo>
                  <a:cubicBezTo>
                    <a:pt x="2335597" y="3959241"/>
                    <a:pt x="2356700" y="3980344"/>
                    <a:pt x="2356700" y="4006375"/>
                  </a:cubicBezTo>
                  <a:cubicBezTo>
                    <a:pt x="2356700" y="4032406"/>
                    <a:pt x="2335597" y="4053509"/>
                    <a:pt x="2309566" y="4053509"/>
                  </a:cubicBezTo>
                  <a:cubicBezTo>
                    <a:pt x="2283535" y="4053509"/>
                    <a:pt x="2262432" y="4032406"/>
                    <a:pt x="2262432" y="4006375"/>
                  </a:cubicBezTo>
                  <a:cubicBezTo>
                    <a:pt x="2262432" y="3980344"/>
                    <a:pt x="2283535" y="3959241"/>
                    <a:pt x="2309566" y="3959241"/>
                  </a:cubicBezTo>
                  <a:close/>
                  <a:moveTo>
                    <a:pt x="2026762" y="3959241"/>
                  </a:moveTo>
                  <a:cubicBezTo>
                    <a:pt x="2052793" y="3959241"/>
                    <a:pt x="2073896" y="3980344"/>
                    <a:pt x="2073896" y="4006375"/>
                  </a:cubicBezTo>
                  <a:cubicBezTo>
                    <a:pt x="2073896" y="4032406"/>
                    <a:pt x="2052793" y="4053509"/>
                    <a:pt x="2026762" y="4053509"/>
                  </a:cubicBezTo>
                  <a:cubicBezTo>
                    <a:pt x="2000731" y="4053509"/>
                    <a:pt x="1979628" y="4032406"/>
                    <a:pt x="1979628" y="4006375"/>
                  </a:cubicBezTo>
                  <a:cubicBezTo>
                    <a:pt x="1979628" y="3980344"/>
                    <a:pt x="2000731" y="3959241"/>
                    <a:pt x="2026762" y="3959241"/>
                  </a:cubicBezTo>
                  <a:close/>
                  <a:moveTo>
                    <a:pt x="1743958" y="3959241"/>
                  </a:moveTo>
                  <a:cubicBezTo>
                    <a:pt x="1769989" y="3959241"/>
                    <a:pt x="1791092" y="3980344"/>
                    <a:pt x="1791092" y="4006375"/>
                  </a:cubicBezTo>
                  <a:cubicBezTo>
                    <a:pt x="1791092" y="4032406"/>
                    <a:pt x="1769989" y="4053509"/>
                    <a:pt x="1743958" y="4053509"/>
                  </a:cubicBezTo>
                  <a:cubicBezTo>
                    <a:pt x="1717927" y="4053509"/>
                    <a:pt x="1696824" y="4032406"/>
                    <a:pt x="1696824" y="4006375"/>
                  </a:cubicBezTo>
                  <a:cubicBezTo>
                    <a:pt x="1696824" y="3980344"/>
                    <a:pt x="1717927" y="3959241"/>
                    <a:pt x="1743958" y="3959241"/>
                  </a:cubicBezTo>
                  <a:close/>
                  <a:moveTo>
                    <a:pt x="1461154" y="3959241"/>
                  </a:moveTo>
                  <a:cubicBezTo>
                    <a:pt x="1487185" y="3959241"/>
                    <a:pt x="1508288" y="3980344"/>
                    <a:pt x="1508288" y="4006375"/>
                  </a:cubicBezTo>
                  <a:cubicBezTo>
                    <a:pt x="1508288" y="4032406"/>
                    <a:pt x="1487185" y="4053509"/>
                    <a:pt x="1461154" y="4053509"/>
                  </a:cubicBezTo>
                  <a:cubicBezTo>
                    <a:pt x="1435123" y="4053509"/>
                    <a:pt x="1414020" y="4032406"/>
                    <a:pt x="1414020" y="4006375"/>
                  </a:cubicBezTo>
                  <a:cubicBezTo>
                    <a:pt x="1414020" y="3980344"/>
                    <a:pt x="1435123" y="3959241"/>
                    <a:pt x="1461154" y="3959241"/>
                  </a:cubicBezTo>
                  <a:close/>
                  <a:moveTo>
                    <a:pt x="1178350" y="3959241"/>
                  </a:moveTo>
                  <a:cubicBezTo>
                    <a:pt x="1204381" y="3959241"/>
                    <a:pt x="1225484" y="3980344"/>
                    <a:pt x="1225484" y="4006375"/>
                  </a:cubicBezTo>
                  <a:cubicBezTo>
                    <a:pt x="1225484" y="4032406"/>
                    <a:pt x="1204381" y="4053509"/>
                    <a:pt x="1178350" y="4053509"/>
                  </a:cubicBezTo>
                  <a:cubicBezTo>
                    <a:pt x="1152319" y="4053509"/>
                    <a:pt x="1131216" y="4032406"/>
                    <a:pt x="1131216" y="4006375"/>
                  </a:cubicBezTo>
                  <a:cubicBezTo>
                    <a:pt x="1131216" y="3980344"/>
                    <a:pt x="1152319" y="3959241"/>
                    <a:pt x="1178350" y="3959241"/>
                  </a:cubicBezTo>
                  <a:close/>
                  <a:moveTo>
                    <a:pt x="895546" y="3959241"/>
                  </a:moveTo>
                  <a:cubicBezTo>
                    <a:pt x="921577" y="3959241"/>
                    <a:pt x="942680" y="3980344"/>
                    <a:pt x="942680" y="4006375"/>
                  </a:cubicBezTo>
                  <a:cubicBezTo>
                    <a:pt x="942680" y="4032406"/>
                    <a:pt x="921577" y="4053509"/>
                    <a:pt x="895546" y="4053509"/>
                  </a:cubicBezTo>
                  <a:cubicBezTo>
                    <a:pt x="869515" y="4053509"/>
                    <a:pt x="848412" y="4032406"/>
                    <a:pt x="848412" y="4006375"/>
                  </a:cubicBezTo>
                  <a:cubicBezTo>
                    <a:pt x="848412" y="3980344"/>
                    <a:pt x="869515" y="3959241"/>
                    <a:pt x="895546" y="3959241"/>
                  </a:cubicBezTo>
                  <a:close/>
                  <a:moveTo>
                    <a:pt x="612742" y="3959241"/>
                  </a:moveTo>
                  <a:cubicBezTo>
                    <a:pt x="638773" y="3959241"/>
                    <a:pt x="659876" y="3980344"/>
                    <a:pt x="659876" y="4006375"/>
                  </a:cubicBezTo>
                  <a:cubicBezTo>
                    <a:pt x="659876" y="4032406"/>
                    <a:pt x="638773" y="4053509"/>
                    <a:pt x="612742" y="4053509"/>
                  </a:cubicBezTo>
                  <a:cubicBezTo>
                    <a:pt x="586711" y="4053509"/>
                    <a:pt x="565608" y="4032406"/>
                    <a:pt x="565608" y="4006375"/>
                  </a:cubicBezTo>
                  <a:cubicBezTo>
                    <a:pt x="565608" y="3980344"/>
                    <a:pt x="586711" y="3959241"/>
                    <a:pt x="612742" y="3959241"/>
                  </a:cubicBezTo>
                  <a:close/>
                  <a:moveTo>
                    <a:pt x="329938" y="3959241"/>
                  </a:moveTo>
                  <a:cubicBezTo>
                    <a:pt x="355969" y="3959241"/>
                    <a:pt x="377072" y="3980344"/>
                    <a:pt x="377072" y="4006375"/>
                  </a:cubicBezTo>
                  <a:cubicBezTo>
                    <a:pt x="377072" y="4032406"/>
                    <a:pt x="355969" y="4053509"/>
                    <a:pt x="329938" y="4053509"/>
                  </a:cubicBezTo>
                  <a:cubicBezTo>
                    <a:pt x="303907" y="4053509"/>
                    <a:pt x="282804" y="4032406"/>
                    <a:pt x="282804" y="4006375"/>
                  </a:cubicBezTo>
                  <a:cubicBezTo>
                    <a:pt x="282804" y="3980344"/>
                    <a:pt x="303907" y="3959241"/>
                    <a:pt x="329938" y="3959241"/>
                  </a:cubicBezTo>
                  <a:close/>
                  <a:moveTo>
                    <a:pt x="47134" y="3959241"/>
                  </a:moveTo>
                  <a:cubicBezTo>
                    <a:pt x="73165" y="3959241"/>
                    <a:pt x="94268" y="3980344"/>
                    <a:pt x="94268" y="4006375"/>
                  </a:cubicBezTo>
                  <a:cubicBezTo>
                    <a:pt x="94268" y="4032406"/>
                    <a:pt x="73165" y="4053509"/>
                    <a:pt x="47134" y="4053509"/>
                  </a:cubicBezTo>
                  <a:cubicBezTo>
                    <a:pt x="21103" y="4053509"/>
                    <a:pt x="0" y="4032406"/>
                    <a:pt x="0" y="4006375"/>
                  </a:cubicBezTo>
                  <a:cubicBezTo>
                    <a:pt x="0" y="3980344"/>
                    <a:pt x="21103" y="3959241"/>
                    <a:pt x="47134" y="3959241"/>
                  </a:cubicBezTo>
                  <a:close/>
                  <a:moveTo>
                    <a:pt x="2592370" y="3676437"/>
                  </a:moveTo>
                  <a:cubicBezTo>
                    <a:pt x="2618401" y="3676437"/>
                    <a:pt x="2639504" y="3697540"/>
                    <a:pt x="2639504" y="3723571"/>
                  </a:cubicBezTo>
                  <a:cubicBezTo>
                    <a:pt x="2639504" y="3749602"/>
                    <a:pt x="2618401" y="3770705"/>
                    <a:pt x="2592370" y="3770705"/>
                  </a:cubicBezTo>
                  <a:cubicBezTo>
                    <a:pt x="2566339" y="3770705"/>
                    <a:pt x="2545236" y="3749602"/>
                    <a:pt x="2545236" y="3723571"/>
                  </a:cubicBezTo>
                  <a:cubicBezTo>
                    <a:pt x="2545236" y="3697540"/>
                    <a:pt x="2566339" y="3676437"/>
                    <a:pt x="2592370" y="3676437"/>
                  </a:cubicBezTo>
                  <a:close/>
                  <a:moveTo>
                    <a:pt x="2309566" y="3676437"/>
                  </a:moveTo>
                  <a:cubicBezTo>
                    <a:pt x="2335597" y="3676437"/>
                    <a:pt x="2356700" y="3697540"/>
                    <a:pt x="2356700" y="3723571"/>
                  </a:cubicBezTo>
                  <a:cubicBezTo>
                    <a:pt x="2356700" y="3749602"/>
                    <a:pt x="2335597" y="3770705"/>
                    <a:pt x="2309566" y="3770705"/>
                  </a:cubicBezTo>
                  <a:cubicBezTo>
                    <a:pt x="2283535" y="3770705"/>
                    <a:pt x="2262432" y="3749602"/>
                    <a:pt x="2262432" y="3723571"/>
                  </a:cubicBezTo>
                  <a:cubicBezTo>
                    <a:pt x="2262432" y="3697540"/>
                    <a:pt x="2283535" y="3676437"/>
                    <a:pt x="2309566" y="3676437"/>
                  </a:cubicBezTo>
                  <a:close/>
                  <a:moveTo>
                    <a:pt x="2026762" y="3676437"/>
                  </a:moveTo>
                  <a:cubicBezTo>
                    <a:pt x="2052793" y="3676437"/>
                    <a:pt x="2073896" y="3697540"/>
                    <a:pt x="2073896" y="3723571"/>
                  </a:cubicBezTo>
                  <a:cubicBezTo>
                    <a:pt x="2073896" y="3749602"/>
                    <a:pt x="2052793" y="3770705"/>
                    <a:pt x="2026762" y="3770705"/>
                  </a:cubicBezTo>
                  <a:cubicBezTo>
                    <a:pt x="2000731" y="3770705"/>
                    <a:pt x="1979628" y="3749602"/>
                    <a:pt x="1979628" y="3723571"/>
                  </a:cubicBezTo>
                  <a:cubicBezTo>
                    <a:pt x="1979628" y="3697540"/>
                    <a:pt x="2000731" y="3676437"/>
                    <a:pt x="2026762" y="3676437"/>
                  </a:cubicBezTo>
                  <a:close/>
                  <a:moveTo>
                    <a:pt x="1743958" y="3676437"/>
                  </a:moveTo>
                  <a:cubicBezTo>
                    <a:pt x="1769989" y="3676437"/>
                    <a:pt x="1791092" y="3697540"/>
                    <a:pt x="1791092" y="3723571"/>
                  </a:cubicBezTo>
                  <a:cubicBezTo>
                    <a:pt x="1791092" y="3749602"/>
                    <a:pt x="1769989" y="3770705"/>
                    <a:pt x="1743958" y="3770705"/>
                  </a:cubicBezTo>
                  <a:cubicBezTo>
                    <a:pt x="1717927" y="3770705"/>
                    <a:pt x="1696824" y="3749602"/>
                    <a:pt x="1696824" y="3723571"/>
                  </a:cubicBezTo>
                  <a:cubicBezTo>
                    <a:pt x="1696824" y="3697540"/>
                    <a:pt x="1717927" y="3676437"/>
                    <a:pt x="1743958" y="3676437"/>
                  </a:cubicBezTo>
                  <a:close/>
                  <a:moveTo>
                    <a:pt x="1461154" y="3676437"/>
                  </a:moveTo>
                  <a:cubicBezTo>
                    <a:pt x="1487185" y="3676437"/>
                    <a:pt x="1508288" y="3697540"/>
                    <a:pt x="1508288" y="3723571"/>
                  </a:cubicBezTo>
                  <a:cubicBezTo>
                    <a:pt x="1508288" y="3749602"/>
                    <a:pt x="1487185" y="3770705"/>
                    <a:pt x="1461154" y="3770705"/>
                  </a:cubicBezTo>
                  <a:cubicBezTo>
                    <a:pt x="1435123" y="3770705"/>
                    <a:pt x="1414020" y="3749602"/>
                    <a:pt x="1414020" y="3723571"/>
                  </a:cubicBezTo>
                  <a:cubicBezTo>
                    <a:pt x="1414020" y="3697540"/>
                    <a:pt x="1435123" y="3676437"/>
                    <a:pt x="1461154" y="3676437"/>
                  </a:cubicBezTo>
                  <a:close/>
                  <a:moveTo>
                    <a:pt x="1178350" y="3676437"/>
                  </a:moveTo>
                  <a:cubicBezTo>
                    <a:pt x="1204381" y="3676437"/>
                    <a:pt x="1225484" y="3697540"/>
                    <a:pt x="1225484" y="3723571"/>
                  </a:cubicBezTo>
                  <a:cubicBezTo>
                    <a:pt x="1225484" y="3749602"/>
                    <a:pt x="1204381" y="3770705"/>
                    <a:pt x="1178350" y="3770705"/>
                  </a:cubicBezTo>
                  <a:cubicBezTo>
                    <a:pt x="1152319" y="3770705"/>
                    <a:pt x="1131216" y="3749602"/>
                    <a:pt x="1131216" y="3723571"/>
                  </a:cubicBezTo>
                  <a:cubicBezTo>
                    <a:pt x="1131216" y="3697540"/>
                    <a:pt x="1152319" y="3676437"/>
                    <a:pt x="1178350" y="3676437"/>
                  </a:cubicBezTo>
                  <a:close/>
                  <a:moveTo>
                    <a:pt x="895546" y="3676437"/>
                  </a:moveTo>
                  <a:cubicBezTo>
                    <a:pt x="921577" y="3676437"/>
                    <a:pt x="942680" y="3697540"/>
                    <a:pt x="942680" y="3723571"/>
                  </a:cubicBezTo>
                  <a:cubicBezTo>
                    <a:pt x="942680" y="3749602"/>
                    <a:pt x="921577" y="3770705"/>
                    <a:pt x="895546" y="3770705"/>
                  </a:cubicBezTo>
                  <a:cubicBezTo>
                    <a:pt x="869515" y="3770705"/>
                    <a:pt x="848412" y="3749602"/>
                    <a:pt x="848412" y="3723571"/>
                  </a:cubicBezTo>
                  <a:cubicBezTo>
                    <a:pt x="848412" y="3697540"/>
                    <a:pt x="869515" y="3676437"/>
                    <a:pt x="895546" y="3676437"/>
                  </a:cubicBezTo>
                  <a:close/>
                  <a:moveTo>
                    <a:pt x="612742" y="3676437"/>
                  </a:moveTo>
                  <a:cubicBezTo>
                    <a:pt x="638773" y="3676437"/>
                    <a:pt x="659876" y="3697540"/>
                    <a:pt x="659876" y="3723571"/>
                  </a:cubicBezTo>
                  <a:cubicBezTo>
                    <a:pt x="659876" y="3749602"/>
                    <a:pt x="638773" y="3770705"/>
                    <a:pt x="612742" y="3770705"/>
                  </a:cubicBezTo>
                  <a:cubicBezTo>
                    <a:pt x="586711" y="3770705"/>
                    <a:pt x="565608" y="3749602"/>
                    <a:pt x="565608" y="3723571"/>
                  </a:cubicBezTo>
                  <a:cubicBezTo>
                    <a:pt x="565608" y="3697540"/>
                    <a:pt x="586711" y="3676437"/>
                    <a:pt x="612742" y="3676437"/>
                  </a:cubicBezTo>
                  <a:close/>
                  <a:moveTo>
                    <a:pt x="329938" y="3676437"/>
                  </a:moveTo>
                  <a:cubicBezTo>
                    <a:pt x="355969" y="3676437"/>
                    <a:pt x="377072" y="3697540"/>
                    <a:pt x="377072" y="3723571"/>
                  </a:cubicBezTo>
                  <a:cubicBezTo>
                    <a:pt x="377072" y="3749602"/>
                    <a:pt x="355969" y="3770705"/>
                    <a:pt x="329938" y="3770705"/>
                  </a:cubicBezTo>
                  <a:cubicBezTo>
                    <a:pt x="303907" y="3770705"/>
                    <a:pt x="282804" y="3749602"/>
                    <a:pt x="282804" y="3723571"/>
                  </a:cubicBezTo>
                  <a:cubicBezTo>
                    <a:pt x="282804" y="3697540"/>
                    <a:pt x="303907" y="3676437"/>
                    <a:pt x="329938" y="3676437"/>
                  </a:cubicBezTo>
                  <a:close/>
                  <a:moveTo>
                    <a:pt x="47134" y="3676437"/>
                  </a:moveTo>
                  <a:cubicBezTo>
                    <a:pt x="73165" y="3676437"/>
                    <a:pt x="94268" y="3697540"/>
                    <a:pt x="94268" y="3723571"/>
                  </a:cubicBezTo>
                  <a:cubicBezTo>
                    <a:pt x="94268" y="3749602"/>
                    <a:pt x="73165" y="3770705"/>
                    <a:pt x="47134" y="3770705"/>
                  </a:cubicBezTo>
                  <a:cubicBezTo>
                    <a:pt x="21103" y="3770705"/>
                    <a:pt x="0" y="3749602"/>
                    <a:pt x="0" y="3723571"/>
                  </a:cubicBezTo>
                  <a:cubicBezTo>
                    <a:pt x="0" y="3697540"/>
                    <a:pt x="21103" y="3676437"/>
                    <a:pt x="47134" y="3676437"/>
                  </a:cubicBezTo>
                  <a:close/>
                  <a:moveTo>
                    <a:pt x="2592370" y="3393633"/>
                  </a:moveTo>
                  <a:cubicBezTo>
                    <a:pt x="2618401" y="3393633"/>
                    <a:pt x="2639504" y="3414736"/>
                    <a:pt x="2639504" y="3440767"/>
                  </a:cubicBezTo>
                  <a:cubicBezTo>
                    <a:pt x="2639504" y="3466798"/>
                    <a:pt x="2618401" y="3487901"/>
                    <a:pt x="2592370" y="3487901"/>
                  </a:cubicBezTo>
                  <a:cubicBezTo>
                    <a:pt x="2566339" y="3487901"/>
                    <a:pt x="2545236" y="3466798"/>
                    <a:pt x="2545236" y="3440767"/>
                  </a:cubicBezTo>
                  <a:cubicBezTo>
                    <a:pt x="2545236" y="3414736"/>
                    <a:pt x="2566339" y="3393633"/>
                    <a:pt x="2592370" y="3393633"/>
                  </a:cubicBezTo>
                  <a:close/>
                  <a:moveTo>
                    <a:pt x="2309566" y="3393633"/>
                  </a:moveTo>
                  <a:cubicBezTo>
                    <a:pt x="2335597" y="3393633"/>
                    <a:pt x="2356700" y="3414736"/>
                    <a:pt x="2356700" y="3440767"/>
                  </a:cubicBezTo>
                  <a:cubicBezTo>
                    <a:pt x="2356700" y="3466798"/>
                    <a:pt x="2335597" y="3487901"/>
                    <a:pt x="2309566" y="3487901"/>
                  </a:cubicBezTo>
                  <a:cubicBezTo>
                    <a:pt x="2283535" y="3487901"/>
                    <a:pt x="2262432" y="3466798"/>
                    <a:pt x="2262432" y="3440767"/>
                  </a:cubicBezTo>
                  <a:cubicBezTo>
                    <a:pt x="2262432" y="3414736"/>
                    <a:pt x="2283535" y="3393633"/>
                    <a:pt x="2309566" y="3393633"/>
                  </a:cubicBezTo>
                  <a:close/>
                  <a:moveTo>
                    <a:pt x="2026762" y="3393633"/>
                  </a:moveTo>
                  <a:cubicBezTo>
                    <a:pt x="2052793" y="3393633"/>
                    <a:pt x="2073896" y="3414736"/>
                    <a:pt x="2073896" y="3440767"/>
                  </a:cubicBezTo>
                  <a:cubicBezTo>
                    <a:pt x="2073896" y="3466798"/>
                    <a:pt x="2052793" y="3487901"/>
                    <a:pt x="2026762" y="3487901"/>
                  </a:cubicBezTo>
                  <a:cubicBezTo>
                    <a:pt x="2000731" y="3487901"/>
                    <a:pt x="1979628" y="3466798"/>
                    <a:pt x="1979628" y="3440767"/>
                  </a:cubicBezTo>
                  <a:cubicBezTo>
                    <a:pt x="1979628" y="3414736"/>
                    <a:pt x="2000731" y="3393633"/>
                    <a:pt x="2026762" y="3393633"/>
                  </a:cubicBezTo>
                  <a:close/>
                  <a:moveTo>
                    <a:pt x="1743958" y="3393633"/>
                  </a:moveTo>
                  <a:cubicBezTo>
                    <a:pt x="1769989" y="3393633"/>
                    <a:pt x="1791092" y="3414736"/>
                    <a:pt x="1791092" y="3440767"/>
                  </a:cubicBezTo>
                  <a:cubicBezTo>
                    <a:pt x="1791092" y="3466798"/>
                    <a:pt x="1769989" y="3487901"/>
                    <a:pt x="1743958" y="3487901"/>
                  </a:cubicBezTo>
                  <a:cubicBezTo>
                    <a:pt x="1717927" y="3487901"/>
                    <a:pt x="1696824" y="3466798"/>
                    <a:pt x="1696824" y="3440767"/>
                  </a:cubicBezTo>
                  <a:cubicBezTo>
                    <a:pt x="1696824" y="3414736"/>
                    <a:pt x="1717927" y="3393633"/>
                    <a:pt x="1743958" y="3393633"/>
                  </a:cubicBezTo>
                  <a:close/>
                  <a:moveTo>
                    <a:pt x="1461154" y="3393633"/>
                  </a:moveTo>
                  <a:cubicBezTo>
                    <a:pt x="1487185" y="3393633"/>
                    <a:pt x="1508288" y="3414736"/>
                    <a:pt x="1508288" y="3440767"/>
                  </a:cubicBezTo>
                  <a:cubicBezTo>
                    <a:pt x="1508288" y="3466798"/>
                    <a:pt x="1487185" y="3487901"/>
                    <a:pt x="1461154" y="3487901"/>
                  </a:cubicBezTo>
                  <a:cubicBezTo>
                    <a:pt x="1435123" y="3487901"/>
                    <a:pt x="1414020" y="3466798"/>
                    <a:pt x="1414020" y="3440767"/>
                  </a:cubicBezTo>
                  <a:cubicBezTo>
                    <a:pt x="1414020" y="3414736"/>
                    <a:pt x="1435123" y="3393633"/>
                    <a:pt x="1461154" y="3393633"/>
                  </a:cubicBezTo>
                  <a:close/>
                  <a:moveTo>
                    <a:pt x="1178350" y="3393633"/>
                  </a:moveTo>
                  <a:cubicBezTo>
                    <a:pt x="1204381" y="3393633"/>
                    <a:pt x="1225484" y="3414736"/>
                    <a:pt x="1225484" y="3440767"/>
                  </a:cubicBezTo>
                  <a:cubicBezTo>
                    <a:pt x="1225484" y="3466798"/>
                    <a:pt x="1204381" y="3487901"/>
                    <a:pt x="1178350" y="3487901"/>
                  </a:cubicBezTo>
                  <a:cubicBezTo>
                    <a:pt x="1152319" y="3487901"/>
                    <a:pt x="1131216" y="3466798"/>
                    <a:pt x="1131216" y="3440767"/>
                  </a:cubicBezTo>
                  <a:cubicBezTo>
                    <a:pt x="1131216" y="3414736"/>
                    <a:pt x="1152319" y="3393633"/>
                    <a:pt x="1178350" y="3393633"/>
                  </a:cubicBezTo>
                  <a:close/>
                  <a:moveTo>
                    <a:pt x="895546" y="3393633"/>
                  </a:moveTo>
                  <a:cubicBezTo>
                    <a:pt x="921577" y="3393633"/>
                    <a:pt x="942680" y="3414736"/>
                    <a:pt x="942680" y="3440767"/>
                  </a:cubicBezTo>
                  <a:cubicBezTo>
                    <a:pt x="942680" y="3466798"/>
                    <a:pt x="921577" y="3487901"/>
                    <a:pt x="895546" y="3487901"/>
                  </a:cubicBezTo>
                  <a:cubicBezTo>
                    <a:pt x="869515" y="3487901"/>
                    <a:pt x="848412" y="3466798"/>
                    <a:pt x="848412" y="3440767"/>
                  </a:cubicBezTo>
                  <a:cubicBezTo>
                    <a:pt x="848412" y="3414736"/>
                    <a:pt x="869515" y="3393633"/>
                    <a:pt x="895546" y="3393633"/>
                  </a:cubicBezTo>
                  <a:close/>
                  <a:moveTo>
                    <a:pt x="612742" y="3393633"/>
                  </a:moveTo>
                  <a:cubicBezTo>
                    <a:pt x="638773" y="3393633"/>
                    <a:pt x="659876" y="3414736"/>
                    <a:pt x="659876" y="3440767"/>
                  </a:cubicBezTo>
                  <a:cubicBezTo>
                    <a:pt x="659876" y="3466798"/>
                    <a:pt x="638773" y="3487901"/>
                    <a:pt x="612742" y="3487901"/>
                  </a:cubicBezTo>
                  <a:cubicBezTo>
                    <a:pt x="586711" y="3487901"/>
                    <a:pt x="565608" y="3466798"/>
                    <a:pt x="565608" y="3440767"/>
                  </a:cubicBezTo>
                  <a:cubicBezTo>
                    <a:pt x="565608" y="3414736"/>
                    <a:pt x="586711" y="3393633"/>
                    <a:pt x="612742" y="3393633"/>
                  </a:cubicBezTo>
                  <a:close/>
                  <a:moveTo>
                    <a:pt x="329938" y="3393633"/>
                  </a:moveTo>
                  <a:cubicBezTo>
                    <a:pt x="355969" y="3393633"/>
                    <a:pt x="377072" y="3414736"/>
                    <a:pt x="377072" y="3440767"/>
                  </a:cubicBezTo>
                  <a:cubicBezTo>
                    <a:pt x="377072" y="3466798"/>
                    <a:pt x="355969" y="3487901"/>
                    <a:pt x="329938" y="3487901"/>
                  </a:cubicBezTo>
                  <a:cubicBezTo>
                    <a:pt x="303907" y="3487901"/>
                    <a:pt x="282804" y="3466798"/>
                    <a:pt x="282804" y="3440767"/>
                  </a:cubicBezTo>
                  <a:cubicBezTo>
                    <a:pt x="282804" y="3414736"/>
                    <a:pt x="303907" y="3393633"/>
                    <a:pt x="329938" y="3393633"/>
                  </a:cubicBezTo>
                  <a:close/>
                  <a:moveTo>
                    <a:pt x="47134" y="3393633"/>
                  </a:moveTo>
                  <a:cubicBezTo>
                    <a:pt x="73165" y="3393633"/>
                    <a:pt x="94268" y="3414736"/>
                    <a:pt x="94268" y="3440767"/>
                  </a:cubicBezTo>
                  <a:cubicBezTo>
                    <a:pt x="94268" y="3466798"/>
                    <a:pt x="73165" y="3487901"/>
                    <a:pt x="47134" y="3487901"/>
                  </a:cubicBezTo>
                  <a:cubicBezTo>
                    <a:pt x="21103" y="3487901"/>
                    <a:pt x="0" y="3466798"/>
                    <a:pt x="0" y="3440767"/>
                  </a:cubicBezTo>
                  <a:cubicBezTo>
                    <a:pt x="0" y="3414736"/>
                    <a:pt x="21103" y="3393633"/>
                    <a:pt x="47134" y="3393633"/>
                  </a:cubicBezTo>
                  <a:close/>
                  <a:moveTo>
                    <a:pt x="2592370" y="3110829"/>
                  </a:moveTo>
                  <a:cubicBezTo>
                    <a:pt x="2618401" y="3110829"/>
                    <a:pt x="2639504" y="3131932"/>
                    <a:pt x="2639504" y="3157963"/>
                  </a:cubicBezTo>
                  <a:cubicBezTo>
                    <a:pt x="2639504" y="3183994"/>
                    <a:pt x="2618401" y="3205097"/>
                    <a:pt x="2592370" y="3205097"/>
                  </a:cubicBezTo>
                  <a:cubicBezTo>
                    <a:pt x="2566339" y="3205097"/>
                    <a:pt x="2545236" y="3183994"/>
                    <a:pt x="2545236" y="3157963"/>
                  </a:cubicBezTo>
                  <a:cubicBezTo>
                    <a:pt x="2545236" y="3131932"/>
                    <a:pt x="2566339" y="3110829"/>
                    <a:pt x="2592370" y="3110829"/>
                  </a:cubicBezTo>
                  <a:close/>
                  <a:moveTo>
                    <a:pt x="2309566" y="3110829"/>
                  </a:moveTo>
                  <a:cubicBezTo>
                    <a:pt x="2335597" y="3110829"/>
                    <a:pt x="2356700" y="3131932"/>
                    <a:pt x="2356700" y="3157963"/>
                  </a:cubicBezTo>
                  <a:cubicBezTo>
                    <a:pt x="2356700" y="3183994"/>
                    <a:pt x="2335597" y="3205097"/>
                    <a:pt x="2309566" y="3205097"/>
                  </a:cubicBezTo>
                  <a:cubicBezTo>
                    <a:pt x="2283535" y="3205097"/>
                    <a:pt x="2262432" y="3183994"/>
                    <a:pt x="2262432" y="3157963"/>
                  </a:cubicBezTo>
                  <a:cubicBezTo>
                    <a:pt x="2262432" y="3131932"/>
                    <a:pt x="2283535" y="3110829"/>
                    <a:pt x="2309566" y="3110829"/>
                  </a:cubicBezTo>
                  <a:close/>
                  <a:moveTo>
                    <a:pt x="2026762" y="3110829"/>
                  </a:moveTo>
                  <a:cubicBezTo>
                    <a:pt x="2052793" y="3110829"/>
                    <a:pt x="2073896" y="3131932"/>
                    <a:pt x="2073896" y="3157963"/>
                  </a:cubicBezTo>
                  <a:cubicBezTo>
                    <a:pt x="2073896" y="3183994"/>
                    <a:pt x="2052793" y="3205097"/>
                    <a:pt x="2026762" y="3205097"/>
                  </a:cubicBezTo>
                  <a:cubicBezTo>
                    <a:pt x="2000731" y="3205097"/>
                    <a:pt x="1979628" y="3183994"/>
                    <a:pt x="1979628" y="3157963"/>
                  </a:cubicBezTo>
                  <a:cubicBezTo>
                    <a:pt x="1979628" y="3131932"/>
                    <a:pt x="2000731" y="3110829"/>
                    <a:pt x="2026762" y="3110829"/>
                  </a:cubicBezTo>
                  <a:close/>
                  <a:moveTo>
                    <a:pt x="1743958" y="3110829"/>
                  </a:moveTo>
                  <a:cubicBezTo>
                    <a:pt x="1769989" y="3110829"/>
                    <a:pt x="1791092" y="3131932"/>
                    <a:pt x="1791092" y="3157963"/>
                  </a:cubicBezTo>
                  <a:cubicBezTo>
                    <a:pt x="1791092" y="3183994"/>
                    <a:pt x="1769989" y="3205097"/>
                    <a:pt x="1743958" y="3205097"/>
                  </a:cubicBezTo>
                  <a:cubicBezTo>
                    <a:pt x="1717927" y="3205097"/>
                    <a:pt x="1696824" y="3183994"/>
                    <a:pt x="1696824" y="3157963"/>
                  </a:cubicBezTo>
                  <a:cubicBezTo>
                    <a:pt x="1696824" y="3131932"/>
                    <a:pt x="1717927" y="3110829"/>
                    <a:pt x="1743958" y="3110829"/>
                  </a:cubicBezTo>
                  <a:close/>
                  <a:moveTo>
                    <a:pt x="1461154" y="3110829"/>
                  </a:moveTo>
                  <a:cubicBezTo>
                    <a:pt x="1487185" y="3110829"/>
                    <a:pt x="1508288" y="3131932"/>
                    <a:pt x="1508288" y="3157963"/>
                  </a:cubicBezTo>
                  <a:cubicBezTo>
                    <a:pt x="1508288" y="3183994"/>
                    <a:pt x="1487185" y="3205097"/>
                    <a:pt x="1461154" y="3205097"/>
                  </a:cubicBezTo>
                  <a:cubicBezTo>
                    <a:pt x="1435123" y="3205097"/>
                    <a:pt x="1414020" y="3183994"/>
                    <a:pt x="1414020" y="3157963"/>
                  </a:cubicBezTo>
                  <a:cubicBezTo>
                    <a:pt x="1414020" y="3131932"/>
                    <a:pt x="1435123" y="3110829"/>
                    <a:pt x="1461154" y="3110829"/>
                  </a:cubicBezTo>
                  <a:close/>
                  <a:moveTo>
                    <a:pt x="1178350" y="3110829"/>
                  </a:moveTo>
                  <a:cubicBezTo>
                    <a:pt x="1204381" y="3110829"/>
                    <a:pt x="1225484" y="3131932"/>
                    <a:pt x="1225484" y="3157963"/>
                  </a:cubicBezTo>
                  <a:cubicBezTo>
                    <a:pt x="1225484" y="3183994"/>
                    <a:pt x="1204381" y="3205097"/>
                    <a:pt x="1178350" y="3205097"/>
                  </a:cubicBezTo>
                  <a:cubicBezTo>
                    <a:pt x="1152319" y="3205097"/>
                    <a:pt x="1131216" y="3183994"/>
                    <a:pt x="1131216" y="3157963"/>
                  </a:cubicBezTo>
                  <a:cubicBezTo>
                    <a:pt x="1131216" y="3131932"/>
                    <a:pt x="1152319" y="3110829"/>
                    <a:pt x="1178350" y="3110829"/>
                  </a:cubicBezTo>
                  <a:close/>
                  <a:moveTo>
                    <a:pt x="895546" y="3110829"/>
                  </a:moveTo>
                  <a:cubicBezTo>
                    <a:pt x="921577" y="3110829"/>
                    <a:pt x="942680" y="3131932"/>
                    <a:pt x="942680" y="3157963"/>
                  </a:cubicBezTo>
                  <a:cubicBezTo>
                    <a:pt x="942680" y="3183994"/>
                    <a:pt x="921577" y="3205097"/>
                    <a:pt x="895546" y="3205097"/>
                  </a:cubicBezTo>
                  <a:cubicBezTo>
                    <a:pt x="869515" y="3205097"/>
                    <a:pt x="848412" y="3183994"/>
                    <a:pt x="848412" y="3157963"/>
                  </a:cubicBezTo>
                  <a:cubicBezTo>
                    <a:pt x="848412" y="3131932"/>
                    <a:pt x="869515" y="3110829"/>
                    <a:pt x="895546" y="3110829"/>
                  </a:cubicBezTo>
                  <a:close/>
                  <a:moveTo>
                    <a:pt x="612742" y="3110829"/>
                  </a:moveTo>
                  <a:cubicBezTo>
                    <a:pt x="638773" y="3110829"/>
                    <a:pt x="659876" y="3131932"/>
                    <a:pt x="659876" y="3157963"/>
                  </a:cubicBezTo>
                  <a:cubicBezTo>
                    <a:pt x="659876" y="3183994"/>
                    <a:pt x="638773" y="3205097"/>
                    <a:pt x="612742" y="3205097"/>
                  </a:cubicBezTo>
                  <a:cubicBezTo>
                    <a:pt x="586711" y="3205097"/>
                    <a:pt x="565608" y="3183994"/>
                    <a:pt x="565608" y="3157963"/>
                  </a:cubicBezTo>
                  <a:cubicBezTo>
                    <a:pt x="565608" y="3131932"/>
                    <a:pt x="586711" y="3110829"/>
                    <a:pt x="612742" y="3110829"/>
                  </a:cubicBezTo>
                  <a:close/>
                  <a:moveTo>
                    <a:pt x="329938" y="3110829"/>
                  </a:moveTo>
                  <a:cubicBezTo>
                    <a:pt x="355969" y="3110829"/>
                    <a:pt x="377072" y="3131932"/>
                    <a:pt x="377072" y="3157963"/>
                  </a:cubicBezTo>
                  <a:cubicBezTo>
                    <a:pt x="377072" y="3183994"/>
                    <a:pt x="355969" y="3205097"/>
                    <a:pt x="329938" y="3205097"/>
                  </a:cubicBezTo>
                  <a:cubicBezTo>
                    <a:pt x="303907" y="3205097"/>
                    <a:pt x="282804" y="3183994"/>
                    <a:pt x="282804" y="3157963"/>
                  </a:cubicBezTo>
                  <a:cubicBezTo>
                    <a:pt x="282804" y="3131932"/>
                    <a:pt x="303907" y="3110829"/>
                    <a:pt x="329938" y="3110829"/>
                  </a:cubicBezTo>
                  <a:close/>
                  <a:moveTo>
                    <a:pt x="47134" y="3110829"/>
                  </a:moveTo>
                  <a:cubicBezTo>
                    <a:pt x="73165" y="3110829"/>
                    <a:pt x="94268" y="3131932"/>
                    <a:pt x="94268" y="3157963"/>
                  </a:cubicBezTo>
                  <a:cubicBezTo>
                    <a:pt x="94268" y="3183994"/>
                    <a:pt x="73165" y="3205097"/>
                    <a:pt x="47134" y="3205097"/>
                  </a:cubicBezTo>
                  <a:cubicBezTo>
                    <a:pt x="21103" y="3205097"/>
                    <a:pt x="0" y="3183994"/>
                    <a:pt x="0" y="3157963"/>
                  </a:cubicBezTo>
                  <a:cubicBezTo>
                    <a:pt x="0" y="3131932"/>
                    <a:pt x="21103" y="3110829"/>
                    <a:pt x="47134" y="3110829"/>
                  </a:cubicBezTo>
                  <a:close/>
                  <a:moveTo>
                    <a:pt x="2592370" y="2828025"/>
                  </a:moveTo>
                  <a:cubicBezTo>
                    <a:pt x="2618401" y="2828025"/>
                    <a:pt x="2639504" y="2849128"/>
                    <a:pt x="2639504" y="2875159"/>
                  </a:cubicBezTo>
                  <a:cubicBezTo>
                    <a:pt x="2639504" y="2901190"/>
                    <a:pt x="2618401" y="2922293"/>
                    <a:pt x="2592370" y="2922293"/>
                  </a:cubicBezTo>
                  <a:cubicBezTo>
                    <a:pt x="2566339" y="2922293"/>
                    <a:pt x="2545236" y="2901190"/>
                    <a:pt x="2545236" y="2875159"/>
                  </a:cubicBezTo>
                  <a:cubicBezTo>
                    <a:pt x="2545236" y="2849128"/>
                    <a:pt x="2566339" y="2828025"/>
                    <a:pt x="2592370" y="2828025"/>
                  </a:cubicBezTo>
                  <a:close/>
                  <a:moveTo>
                    <a:pt x="2309566" y="2828025"/>
                  </a:moveTo>
                  <a:cubicBezTo>
                    <a:pt x="2335597" y="2828025"/>
                    <a:pt x="2356700" y="2849128"/>
                    <a:pt x="2356700" y="2875159"/>
                  </a:cubicBezTo>
                  <a:cubicBezTo>
                    <a:pt x="2356700" y="2901190"/>
                    <a:pt x="2335597" y="2922293"/>
                    <a:pt x="2309566" y="2922293"/>
                  </a:cubicBezTo>
                  <a:cubicBezTo>
                    <a:pt x="2283535" y="2922293"/>
                    <a:pt x="2262432" y="2901190"/>
                    <a:pt x="2262432" y="2875159"/>
                  </a:cubicBezTo>
                  <a:cubicBezTo>
                    <a:pt x="2262432" y="2849128"/>
                    <a:pt x="2283535" y="2828025"/>
                    <a:pt x="2309566" y="2828025"/>
                  </a:cubicBezTo>
                  <a:close/>
                  <a:moveTo>
                    <a:pt x="2026762" y="2828025"/>
                  </a:moveTo>
                  <a:cubicBezTo>
                    <a:pt x="2052793" y="2828025"/>
                    <a:pt x="2073896" y="2849128"/>
                    <a:pt x="2073896" y="2875159"/>
                  </a:cubicBezTo>
                  <a:cubicBezTo>
                    <a:pt x="2073896" y="2901190"/>
                    <a:pt x="2052793" y="2922293"/>
                    <a:pt x="2026762" y="2922293"/>
                  </a:cubicBezTo>
                  <a:cubicBezTo>
                    <a:pt x="2000731" y="2922293"/>
                    <a:pt x="1979628" y="2901190"/>
                    <a:pt x="1979628" y="2875159"/>
                  </a:cubicBezTo>
                  <a:cubicBezTo>
                    <a:pt x="1979628" y="2849128"/>
                    <a:pt x="2000731" y="2828025"/>
                    <a:pt x="2026762" y="2828025"/>
                  </a:cubicBezTo>
                  <a:close/>
                  <a:moveTo>
                    <a:pt x="1743958" y="2828025"/>
                  </a:moveTo>
                  <a:cubicBezTo>
                    <a:pt x="1769989" y="2828025"/>
                    <a:pt x="1791092" y="2849128"/>
                    <a:pt x="1791092" y="2875159"/>
                  </a:cubicBezTo>
                  <a:cubicBezTo>
                    <a:pt x="1791092" y="2901190"/>
                    <a:pt x="1769989" y="2922293"/>
                    <a:pt x="1743958" y="2922293"/>
                  </a:cubicBezTo>
                  <a:cubicBezTo>
                    <a:pt x="1717927" y="2922293"/>
                    <a:pt x="1696824" y="2901190"/>
                    <a:pt x="1696824" y="2875159"/>
                  </a:cubicBezTo>
                  <a:cubicBezTo>
                    <a:pt x="1696824" y="2849128"/>
                    <a:pt x="1717927" y="2828025"/>
                    <a:pt x="1743958" y="2828025"/>
                  </a:cubicBezTo>
                  <a:close/>
                  <a:moveTo>
                    <a:pt x="1461154" y="2828025"/>
                  </a:moveTo>
                  <a:cubicBezTo>
                    <a:pt x="1487185" y="2828025"/>
                    <a:pt x="1508288" y="2849128"/>
                    <a:pt x="1508288" y="2875159"/>
                  </a:cubicBezTo>
                  <a:cubicBezTo>
                    <a:pt x="1508288" y="2901190"/>
                    <a:pt x="1487185" y="2922293"/>
                    <a:pt x="1461154" y="2922293"/>
                  </a:cubicBezTo>
                  <a:cubicBezTo>
                    <a:pt x="1435123" y="2922293"/>
                    <a:pt x="1414020" y="2901190"/>
                    <a:pt x="1414020" y="2875159"/>
                  </a:cubicBezTo>
                  <a:cubicBezTo>
                    <a:pt x="1414020" y="2849128"/>
                    <a:pt x="1435123" y="2828025"/>
                    <a:pt x="1461154" y="2828025"/>
                  </a:cubicBezTo>
                  <a:close/>
                  <a:moveTo>
                    <a:pt x="1178350" y="2828025"/>
                  </a:moveTo>
                  <a:cubicBezTo>
                    <a:pt x="1204381" y="2828025"/>
                    <a:pt x="1225484" y="2849128"/>
                    <a:pt x="1225484" y="2875159"/>
                  </a:cubicBezTo>
                  <a:cubicBezTo>
                    <a:pt x="1225484" y="2901190"/>
                    <a:pt x="1204381" y="2922293"/>
                    <a:pt x="1178350" y="2922293"/>
                  </a:cubicBezTo>
                  <a:cubicBezTo>
                    <a:pt x="1152319" y="2922293"/>
                    <a:pt x="1131216" y="2901190"/>
                    <a:pt x="1131216" y="2875159"/>
                  </a:cubicBezTo>
                  <a:cubicBezTo>
                    <a:pt x="1131216" y="2849128"/>
                    <a:pt x="1152319" y="2828025"/>
                    <a:pt x="1178350" y="2828025"/>
                  </a:cubicBezTo>
                  <a:close/>
                  <a:moveTo>
                    <a:pt x="895546" y="2828025"/>
                  </a:moveTo>
                  <a:cubicBezTo>
                    <a:pt x="921577" y="2828025"/>
                    <a:pt x="942680" y="2849128"/>
                    <a:pt x="942680" y="2875159"/>
                  </a:cubicBezTo>
                  <a:cubicBezTo>
                    <a:pt x="942680" y="2901190"/>
                    <a:pt x="921577" y="2922293"/>
                    <a:pt x="895546" y="2922293"/>
                  </a:cubicBezTo>
                  <a:cubicBezTo>
                    <a:pt x="869515" y="2922293"/>
                    <a:pt x="848412" y="2901190"/>
                    <a:pt x="848412" y="2875159"/>
                  </a:cubicBezTo>
                  <a:cubicBezTo>
                    <a:pt x="848412" y="2849128"/>
                    <a:pt x="869515" y="2828025"/>
                    <a:pt x="895546" y="2828025"/>
                  </a:cubicBezTo>
                  <a:close/>
                  <a:moveTo>
                    <a:pt x="612742" y="2828025"/>
                  </a:moveTo>
                  <a:cubicBezTo>
                    <a:pt x="638773" y="2828025"/>
                    <a:pt x="659876" y="2849128"/>
                    <a:pt x="659876" y="2875159"/>
                  </a:cubicBezTo>
                  <a:cubicBezTo>
                    <a:pt x="659876" y="2901190"/>
                    <a:pt x="638773" y="2922293"/>
                    <a:pt x="612742" y="2922293"/>
                  </a:cubicBezTo>
                  <a:cubicBezTo>
                    <a:pt x="586711" y="2922293"/>
                    <a:pt x="565608" y="2901190"/>
                    <a:pt x="565608" y="2875159"/>
                  </a:cubicBezTo>
                  <a:cubicBezTo>
                    <a:pt x="565608" y="2849128"/>
                    <a:pt x="586711" y="2828025"/>
                    <a:pt x="612742" y="2828025"/>
                  </a:cubicBezTo>
                  <a:close/>
                  <a:moveTo>
                    <a:pt x="329938" y="2828025"/>
                  </a:moveTo>
                  <a:cubicBezTo>
                    <a:pt x="355969" y="2828025"/>
                    <a:pt x="377072" y="2849128"/>
                    <a:pt x="377072" y="2875159"/>
                  </a:cubicBezTo>
                  <a:cubicBezTo>
                    <a:pt x="377072" y="2901190"/>
                    <a:pt x="355969" y="2922293"/>
                    <a:pt x="329938" y="2922293"/>
                  </a:cubicBezTo>
                  <a:cubicBezTo>
                    <a:pt x="303907" y="2922293"/>
                    <a:pt x="282804" y="2901190"/>
                    <a:pt x="282804" y="2875159"/>
                  </a:cubicBezTo>
                  <a:cubicBezTo>
                    <a:pt x="282804" y="2849128"/>
                    <a:pt x="303907" y="2828025"/>
                    <a:pt x="329938" y="2828025"/>
                  </a:cubicBezTo>
                  <a:close/>
                  <a:moveTo>
                    <a:pt x="47134" y="2828025"/>
                  </a:moveTo>
                  <a:cubicBezTo>
                    <a:pt x="73165" y="2828025"/>
                    <a:pt x="94268" y="2849128"/>
                    <a:pt x="94268" y="2875159"/>
                  </a:cubicBezTo>
                  <a:cubicBezTo>
                    <a:pt x="94268" y="2901190"/>
                    <a:pt x="73165" y="2922293"/>
                    <a:pt x="47134" y="2922293"/>
                  </a:cubicBezTo>
                  <a:cubicBezTo>
                    <a:pt x="21103" y="2922293"/>
                    <a:pt x="0" y="2901190"/>
                    <a:pt x="0" y="2875159"/>
                  </a:cubicBezTo>
                  <a:cubicBezTo>
                    <a:pt x="0" y="2849128"/>
                    <a:pt x="21103" y="2828025"/>
                    <a:pt x="47134" y="2828025"/>
                  </a:cubicBezTo>
                  <a:close/>
                  <a:moveTo>
                    <a:pt x="2592370" y="2545221"/>
                  </a:moveTo>
                  <a:cubicBezTo>
                    <a:pt x="2618401" y="2545221"/>
                    <a:pt x="2639504" y="2566324"/>
                    <a:pt x="2639504" y="2592355"/>
                  </a:cubicBezTo>
                  <a:cubicBezTo>
                    <a:pt x="2639504" y="2618386"/>
                    <a:pt x="2618401" y="2639489"/>
                    <a:pt x="2592370" y="2639489"/>
                  </a:cubicBezTo>
                  <a:cubicBezTo>
                    <a:pt x="2566339" y="2639489"/>
                    <a:pt x="2545236" y="2618386"/>
                    <a:pt x="2545236" y="2592355"/>
                  </a:cubicBezTo>
                  <a:cubicBezTo>
                    <a:pt x="2545236" y="2566324"/>
                    <a:pt x="2566339" y="2545221"/>
                    <a:pt x="2592370" y="2545221"/>
                  </a:cubicBezTo>
                  <a:close/>
                  <a:moveTo>
                    <a:pt x="2309566" y="2545221"/>
                  </a:moveTo>
                  <a:cubicBezTo>
                    <a:pt x="2335597" y="2545221"/>
                    <a:pt x="2356700" y="2566324"/>
                    <a:pt x="2356700" y="2592355"/>
                  </a:cubicBezTo>
                  <a:cubicBezTo>
                    <a:pt x="2356700" y="2618386"/>
                    <a:pt x="2335597" y="2639489"/>
                    <a:pt x="2309566" y="2639489"/>
                  </a:cubicBezTo>
                  <a:cubicBezTo>
                    <a:pt x="2283535" y="2639489"/>
                    <a:pt x="2262432" y="2618386"/>
                    <a:pt x="2262432" y="2592355"/>
                  </a:cubicBezTo>
                  <a:cubicBezTo>
                    <a:pt x="2262432" y="2566324"/>
                    <a:pt x="2283535" y="2545221"/>
                    <a:pt x="2309566" y="2545221"/>
                  </a:cubicBezTo>
                  <a:close/>
                  <a:moveTo>
                    <a:pt x="2026762" y="2545221"/>
                  </a:moveTo>
                  <a:cubicBezTo>
                    <a:pt x="2052793" y="2545221"/>
                    <a:pt x="2073896" y="2566324"/>
                    <a:pt x="2073896" y="2592355"/>
                  </a:cubicBezTo>
                  <a:cubicBezTo>
                    <a:pt x="2073896" y="2618386"/>
                    <a:pt x="2052793" y="2639489"/>
                    <a:pt x="2026762" y="2639489"/>
                  </a:cubicBezTo>
                  <a:cubicBezTo>
                    <a:pt x="2000731" y="2639489"/>
                    <a:pt x="1979628" y="2618386"/>
                    <a:pt x="1979628" y="2592355"/>
                  </a:cubicBezTo>
                  <a:cubicBezTo>
                    <a:pt x="1979628" y="2566324"/>
                    <a:pt x="2000731" y="2545221"/>
                    <a:pt x="2026762" y="2545221"/>
                  </a:cubicBezTo>
                  <a:close/>
                  <a:moveTo>
                    <a:pt x="1743958" y="2545221"/>
                  </a:moveTo>
                  <a:cubicBezTo>
                    <a:pt x="1769989" y="2545221"/>
                    <a:pt x="1791092" y="2566324"/>
                    <a:pt x="1791092" y="2592355"/>
                  </a:cubicBezTo>
                  <a:cubicBezTo>
                    <a:pt x="1791092" y="2618386"/>
                    <a:pt x="1769989" y="2639489"/>
                    <a:pt x="1743958" y="2639489"/>
                  </a:cubicBezTo>
                  <a:cubicBezTo>
                    <a:pt x="1717927" y="2639489"/>
                    <a:pt x="1696824" y="2618386"/>
                    <a:pt x="1696824" y="2592355"/>
                  </a:cubicBezTo>
                  <a:cubicBezTo>
                    <a:pt x="1696824" y="2566324"/>
                    <a:pt x="1717927" y="2545221"/>
                    <a:pt x="1743958" y="2545221"/>
                  </a:cubicBezTo>
                  <a:close/>
                  <a:moveTo>
                    <a:pt x="1461154" y="2545221"/>
                  </a:moveTo>
                  <a:cubicBezTo>
                    <a:pt x="1487185" y="2545221"/>
                    <a:pt x="1508288" y="2566324"/>
                    <a:pt x="1508288" y="2592355"/>
                  </a:cubicBezTo>
                  <a:cubicBezTo>
                    <a:pt x="1508288" y="2618386"/>
                    <a:pt x="1487185" y="2639489"/>
                    <a:pt x="1461154" y="2639489"/>
                  </a:cubicBezTo>
                  <a:cubicBezTo>
                    <a:pt x="1435123" y="2639489"/>
                    <a:pt x="1414020" y="2618386"/>
                    <a:pt x="1414020" y="2592355"/>
                  </a:cubicBezTo>
                  <a:cubicBezTo>
                    <a:pt x="1414020" y="2566324"/>
                    <a:pt x="1435123" y="2545221"/>
                    <a:pt x="1461154" y="2545221"/>
                  </a:cubicBezTo>
                  <a:close/>
                  <a:moveTo>
                    <a:pt x="1178350" y="2545221"/>
                  </a:moveTo>
                  <a:cubicBezTo>
                    <a:pt x="1204381" y="2545221"/>
                    <a:pt x="1225484" y="2566324"/>
                    <a:pt x="1225484" y="2592355"/>
                  </a:cubicBezTo>
                  <a:cubicBezTo>
                    <a:pt x="1225484" y="2618386"/>
                    <a:pt x="1204381" y="2639489"/>
                    <a:pt x="1178350" y="2639489"/>
                  </a:cubicBezTo>
                  <a:cubicBezTo>
                    <a:pt x="1152319" y="2639489"/>
                    <a:pt x="1131216" y="2618386"/>
                    <a:pt x="1131216" y="2592355"/>
                  </a:cubicBezTo>
                  <a:cubicBezTo>
                    <a:pt x="1131216" y="2566324"/>
                    <a:pt x="1152319" y="2545221"/>
                    <a:pt x="1178350" y="2545221"/>
                  </a:cubicBezTo>
                  <a:close/>
                  <a:moveTo>
                    <a:pt x="895546" y="2545221"/>
                  </a:moveTo>
                  <a:cubicBezTo>
                    <a:pt x="921577" y="2545221"/>
                    <a:pt x="942680" y="2566324"/>
                    <a:pt x="942680" y="2592355"/>
                  </a:cubicBezTo>
                  <a:cubicBezTo>
                    <a:pt x="942680" y="2618386"/>
                    <a:pt x="921577" y="2639489"/>
                    <a:pt x="895546" y="2639489"/>
                  </a:cubicBezTo>
                  <a:cubicBezTo>
                    <a:pt x="869515" y="2639489"/>
                    <a:pt x="848412" y="2618386"/>
                    <a:pt x="848412" y="2592355"/>
                  </a:cubicBezTo>
                  <a:cubicBezTo>
                    <a:pt x="848412" y="2566324"/>
                    <a:pt x="869515" y="2545221"/>
                    <a:pt x="895546" y="2545221"/>
                  </a:cubicBezTo>
                  <a:close/>
                  <a:moveTo>
                    <a:pt x="612742" y="2545221"/>
                  </a:moveTo>
                  <a:cubicBezTo>
                    <a:pt x="638773" y="2545221"/>
                    <a:pt x="659876" y="2566324"/>
                    <a:pt x="659876" y="2592355"/>
                  </a:cubicBezTo>
                  <a:cubicBezTo>
                    <a:pt x="659876" y="2618386"/>
                    <a:pt x="638773" y="2639489"/>
                    <a:pt x="612742" y="2639489"/>
                  </a:cubicBezTo>
                  <a:cubicBezTo>
                    <a:pt x="586711" y="2639489"/>
                    <a:pt x="565608" y="2618386"/>
                    <a:pt x="565608" y="2592355"/>
                  </a:cubicBezTo>
                  <a:cubicBezTo>
                    <a:pt x="565608" y="2566324"/>
                    <a:pt x="586711" y="2545221"/>
                    <a:pt x="612742" y="2545221"/>
                  </a:cubicBezTo>
                  <a:close/>
                  <a:moveTo>
                    <a:pt x="329938" y="2545221"/>
                  </a:moveTo>
                  <a:cubicBezTo>
                    <a:pt x="355969" y="2545221"/>
                    <a:pt x="377072" y="2566324"/>
                    <a:pt x="377072" y="2592355"/>
                  </a:cubicBezTo>
                  <a:cubicBezTo>
                    <a:pt x="377072" y="2618386"/>
                    <a:pt x="355969" y="2639489"/>
                    <a:pt x="329938" y="2639489"/>
                  </a:cubicBezTo>
                  <a:cubicBezTo>
                    <a:pt x="303907" y="2639489"/>
                    <a:pt x="282804" y="2618386"/>
                    <a:pt x="282804" y="2592355"/>
                  </a:cubicBezTo>
                  <a:cubicBezTo>
                    <a:pt x="282804" y="2566324"/>
                    <a:pt x="303907" y="2545221"/>
                    <a:pt x="329938" y="2545221"/>
                  </a:cubicBezTo>
                  <a:close/>
                  <a:moveTo>
                    <a:pt x="47134" y="2545221"/>
                  </a:moveTo>
                  <a:cubicBezTo>
                    <a:pt x="73165" y="2545221"/>
                    <a:pt x="94268" y="2566324"/>
                    <a:pt x="94268" y="2592355"/>
                  </a:cubicBezTo>
                  <a:cubicBezTo>
                    <a:pt x="94268" y="2618386"/>
                    <a:pt x="73165" y="2639489"/>
                    <a:pt x="47134" y="2639489"/>
                  </a:cubicBezTo>
                  <a:cubicBezTo>
                    <a:pt x="21103" y="2639489"/>
                    <a:pt x="0" y="2618386"/>
                    <a:pt x="0" y="2592355"/>
                  </a:cubicBezTo>
                  <a:cubicBezTo>
                    <a:pt x="0" y="2566324"/>
                    <a:pt x="21103" y="2545221"/>
                    <a:pt x="47134" y="2545221"/>
                  </a:cubicBezTo>
                  <a:close/>
                  <a:moveTo>
                    <a:pt x="2592370" y="2262417"/>
                  </a:moveTo>
                  <a:cubicBezTo>
                    <a:pt x="2618401" y="2262417"/>
                    <a:pt x="2639504" y="2283520"/>
                    <a:pt x="2639504" y="2309551"/>
                  </a:cubicBezTo>
                  <a:cubicBezTo>
                    <a:pt x="2639504" y="2335582"/>
                    <a:pt x="2618401" y="2356685"/>
                    <a:pt x="2592370" y="2356685"/>
                  </a:cubicBezTo>
                  <a:cubicBezTo>
                    <a:pt x="2566339" y="2356685"/>
                    <a:pt x="2545236" y="2335582"/>
                    <a:pt x="2545236" y="2309551"/>
                  </a:cubicBezTo>
                  <a:cubicBezTo>
                    <a:pt x="2545236" y="2283520"/>
                    <a:pt x="2566339" y="2262417"/>
                    <a:pt x="2592370" y="2262417"/>
                  </a:cubicBezTo>
                  <a:close/>
                  <a:moveTo>
                    <a:pt x="2309566" y="2262417"/>
                  </a:moveTo>
                  <a:cubicBezTo>
                    <a:pt x="2335597" y="2262417"/>
                    <a:pt x="2356700" y="2283520"/>
                    <a:pt x="2356700" y="2309551"/>
                  </a:cubicBezTo>
                  <a:cubicBezTo>
                    <a:pt x="2356700" y="2335582"/>
                    <a:pt x="2335597" y="2356685"/>
                    <a:pt x="2309566" y="2356685"/>
                  </a:cubicBezTo>
                  <a:cubicBezTo>
                    <a:pt x="2283535" y="2356685"/>
                    <a:pt x="2262432" y="2335582"/>
                    <a:pt x="2262432" y="2309551"/>
                  </a:cubicBezTo>
                  <a:cubicBezTo>
                    <a:pt x="2262432" y="2283520"/>
                    <a:pt x="2283535" y="2262417"/>
                    <a:pt x="2309566" y="2262417"/>
                  </a:cubicBezTo>
                  <a:close/>
                  <a:moveTo>
                    <a:pt x="2026762" y="2262417"/>
                  </a:moveTo>
                  <a:cubicBezTo>
                    <a:pt x="2052793" y="2262417"/>
                    <a:pt x="2073896" y="2283520"/>
                    <a:pt x="2073896" y="2309551"/>
                  </a:cubicBezTo>
                  <a:cubicBezTo>
                    <a:pt x="2073896" y="2335582"/>
                    <a:pt x="2052793" y="2356685"/>
                    <a:pt x="2026762" y="2356685"/>
                  </a:cubicBezTo>
                  <a:cubicBezTo>
                    <a:pt x="2000731" y="2356685"/>
                    <a:pt x="1979628" y="2335582"/>
                    <a:pt x="1979628" y="2309551"/>
                  </a:cubicBezTo>
                  <a:cubicBezTo>
                    <a:pt x="1979628" y="2283520"/>
                    <a:pt x="2000731" y="2262417"/>
                    <a:pt x="2026762" y="2262417"/>
                  </a:cubicBezTo>
                  <a:close/>
                  <a:moveTo>
                    <a:pt x="1743958" y="2262417"/>
                  </a:moveTo>
                  <a:cubicBezTo>
                    <a:pt x="1769989" y="2262417"/>
                    <a:pt x="1791092" y="2283520"/>
                    <a:pt x="1791092" y="2309551"/>
                  </a:cubicBezTo>
                  <a:cubicBezTo>
                    <a:pt x="1791092" y="2335582"/>
                    <a:pt x="1769989" y="2356685"/>
                    <a:pt x="1743958" y="2356685"/>
                  </a:cubicBezTo>
                  <a:cubicBezTo>
                    <a:pt x="1717927" y="2356685"/>
                    <a:pt x="1696824" y="2335582"/>
                    <a:pt x="1696824" y="2309551"/>
                  </a:cubicBezTo>
                  <a:cubicBezTo>
                    <a:pt x="1696824" y="2283520"/>
                    <a:pt x="1717927" y="2262417"/>
                    <a:pt x="1743958" y="2262417"/>
                  </a:cubicBezTo>
                  <a:close/>
                  <a:moveTo>
                    <a:pt x="1461154" y="2262417"/>
                  </a:moveTo>
                  <a:cubicBezTo>
                    <a:pt x="1487185" y="2262417"/>
                    <a:pt x="1508288" y="2283520"/>
                    <a:pt x="1508288" y="2309551"/>
                  </a:cubicBezTo>
                  <a:cubicBezTo>
                    <a:pt x="1508288" y="2335582"/>
                    <a:pt x="1487185" y="2356685"/>
                    <a:pt x="1461154" y="2356685"/>
                  </a:cubicBezTo>
                  <a:cubicBezTo>
                    <a:pt x="1435123" y="2356685"/>
                    <a:pt x="1414020" y="2335582"/>
                    <a:pt x="1414020" y="2309551"/>
                  </a:cubicBezTo>
                  <a:cubicBezTo>
                    <a:pt x="1414020" y="2283520"/>
                    <a:pt x="1435123" y="2262417"/>
                    <a:pt x="1461154" y="2262417"/>
                  </a:cubicBezTo>
                  <a:close/>
                  <a:moveTo>
                    <a:pt x="1178350" y="2262417"/>
                  </a:moveTo>
                  <a:cubicBezTo>
                    <a:pt x="1204381" y="2262417"/>
                    <a:pt x="1225484" y="2283520"/>
                    <a:pt x="1225484" y="2309551"/>
                  </a:cubicBezTo>
                  <a:cubicBezTo>
                    <a:pt x="1225484" y="2335582"/>
                    <a:pt x="1204381" y="2356685"/>
                    <a:pt x="1178350" y="2356685"/>
                  </a:cubicBezTo>
                  <a:cubicBezTo>
                    <a:pt x="1152319" y="2356685"/>
                    <a:pt x="1131216" y="2335582"/>
                    <a:pt x="1131216" y="2309551"/>
                  </a:cubicBezTo>
                  <a:cubicBezTo>
                    <a:pt x="1131216" y="2283520"/>
                    <a:pt x="1152319" y="2262417"/>
                    <a:pt x="1178350" y="2262417"/>
                  </a:cubicBezTo>
                  <a:close/>
                  <a:moveTo>
                    <a:pt x="895546" y="2262417"/>
                  </a:moveTo>
                  <a:cubicBezTo>
                    <a:pt x="921577" y="2262417"/>
                    <a:pt x="942680" y="2283520"/>
                    <a:pt x="942680" y="2309551"/>
                  </a:cubicBezTo>
                  <a:cubicBezTo>
                    <a:pt x="942680" y="2335582"/>
                    <a:pt x="921577" y="2356685"/>
                    <a:pt x="895546" y="2356685"/>
                  </a:cubicBezTo>
                  <a:cubicBezTo>
                    <a:pt x="869515" y="2356685"/>
                    <a:pt x="848412" y="2335582"/>
                    <a:pt x="848412" y="2309551"/>
                  </a:cubicBezTo>
                  <a:cubicBezTo>
                    <a:pt x="848412" y="2283520"/>
                    <a:pt x="869515" y="2262417"/>
                    <a:pt x="895546" y="2262417"/>
                  </a:cubicBezTo>
                  <a:close/>
                  <a:moveTo>
                    <a:pt x="612742" y="2262417"/>
                  </a:moveTo>
                  <a:cubicBezTo>
                    <a:pt x="638773" y="2262417"/>
                    <a:pt x="659876" y="2283520"/>
                    <a:pt x="659876" y="2309551"/>
                  </a:cubicBezTo>
                  <a:cubicBezTo>
                    <a:pt x="659876" y="2335582"/>
                    <a:pt x="638773" y="2356685"/>
                    <a:pt x="612742" y="2356685"/>
                  </a:cubicBezTo>
                  <a:cubicBezTo>
                    <a:pt x="586711" y="2356685"/>
                    <a:pt x="565608" y="2335582"/>
                    <a:pt x="565608" y="2309551"/>
                  </a:cubicBezTo>
                  <a:cubicBezTo>
                    <a:pt x="565608" y="2283520"/>
                    <a:pt x="586711" y="2262417"/>
                    <a:pt x="612742" y="2262417"/>
                  </a:cubicBezTo>
                  <a:close/>
                  <a:moveTo>
                    <a:pt x="329938" y="2262417"/>
                  </a:moveTo>
                  <a:cubicBezTo>
                    <a:pt x="355969" y="2262417"/>
                    <a:pt x="377072" y="2283520"/>
                    <a:pt x="377072" y="2309551"/>
                  </a:cubicBezTo>
                  <a:cubicBezTo>
                    <a:pt x="377072" y="2335582"/>
                    <a:pt x="355969" y="2356685"/>
                    <a:pt x="329938" y="2356685"/>
                  </a:cubicBezTo>
                  <a:cubicBezTo>
                    <a:pt x="303907" y="2356685"/>
                    <a:pt x="282804" y="2335582"/>
                    <a:pt x="282804" y="2309551"/>
                  </a:cubicBezTo>
                  <a:cubicBezTo>
                    <a:pt x="282804" y="2283520"/>
                    <a:pt x="303907" y="2262417"/>
                    <a:pt x="329938" y="2262417"/>
                  </a:cubicBezTo>
                  <a:close/>
                  <a:moveTo>
                    <a:pt x="47134" y="2262417"/>
                  </a:moveTo>
                  <a:cubicBezTo>
                    <a:pt x="73165" y="2262417"/>
                    <a:pt x="94268" y="2283520"/>
                    <a:pt x="94268" y="2309551"/>
                  </a:cubicBezTo>
                  <a:cubicBezTo>
                    <a:pt x="94268" y="2335582"/>
                    <a:pt x="73165" y="2356685"/>
                    <a:pt x="47134" y="2356685"/>
                  </a:cubicBezTo>
                  <a:cubicBezTo>
                    <a:pt x="21103" y="2356685"/>
                    <a:pt x="0" y="2335582"/>
                    <a:pt x="0" y="2309551"/>
                  </a:cubicBezTo>
                  <a:cubicBezTo>
                    <a:pt x="0" y="2283520"/>
                    <a:pt x="21103" y="2262417"/>
                    <a:pt x="47134" y="2262417"/>
                  </a:cubicBezTo>
                  <a:close/>
                  <a:moveTo>
                    <a:pt x="2592370" y="1979613"/>
                  </a:moveTo>
                  <a:cubicBezTo>
                    <a:pt x="2618401" y="1979613"/>
                    <a:pt x="2639504" y="2000716"/>
                    <a:pt x="2639504" y="2026747"/>
                  </a:cubicBezTo>
                  <a:cubicBezTo>
                    <a:pt x="2639504" y="2052778"/>
                    <a:pt x="2618401" y="2073881"/>
                    <a:pt x="2592370" y="2073881"/>
                  </a:cubicBezTo>
                  <a:cubicBezTo>
                    <a:pt x="2566339" y="2073881"/>
                    <a:pt x="2545236" y="2052778"/>
                    <a:pt x="2545236" y="2026747"/>
                  </a:cubicBezTo>
                  <a:cubicBezTo>
                    <a:pt x="2545236" y="2000716"/>
                    <a:pt x="2566339" y="1979613"/>
                    <a:pt x="2592370" y="1979613"/>
                  </a:cubicBezTo>
                  <a:close/>
                  <a:moveTo>
                    <a:pt x="2309566" y="1979613"/>
                  </a:moveTo>
                  <a:cubicBezTo>
                    <a:pt x="2335597" y="1979613"/>
                    <a:pt x="2356700" y="2000716"/>
                    <a:pt x="2356700" y="2026747"/>
                  </a:cubicBezTo>
                  <a:cubicBezTo>
                    <a:pt x="2356700" y="2052778"/>
                    <a:pt x="2335597" y="2073881"/>
                    <a:pt x="2309566" y="2073881"/>
                  </a:cubicBezTo>
                  <a:cubicBezTo>
                    <a:pt x="2283535" y="2073881"/>
                    <a:pt x="2262432" y="2052778"/>
                    <a:pt x="2262432" y="2026747"/>
                  </a:cubicBezTo>
                  <a:cubicBezTo>
                    <a:pt x="2262432" y="2000716"/>
                    <a:pt x="2283535" y="1979613"/>
                    <a:pt x="2309566" y="1979613"/>
                  </a:cubicBezTo>
                  <a:close/>
                  <a:moveTo>
                    <a:pt x="2026762" y="1979613"/>
                  </a:moveTo>
                  <a:cubicBezTo>
                    <a:pt x="2052793" y="1979613"/>
                    <a:pt x="2073896" y="2000716"/>
                    <a:pt x="2073896" y="2026747"/>
                  </a:cubicBezTo>
                  <a:cubicBezTo>
                    <a:pt x="2073896" y="2052778"/>
                    <a:pt x="2052793" y="2073881"/>
                    <a:pt x="2026762" y="2073881"/>
                  </a:cubicBezTo>
                  <a:cubicBezTo>
                    <a:pt x="2000731" y="2073881"/>
                    <a:pt x="1979628" y="2052778"/>
                    <a:pt x="1979628" y="2026747"/>
                  </a:cubicBezTo>
                  <a:cubicBezTo>
                    <a:pt x="1979628" y="2000716"/>
                    <a:pt x="2000731" y="1979613"/>
                    <a:pt x="2026762" y="1979613"/>
                  </a:cubicBezTo>
                  <a:close/>
                  <a:moveTo>
                    <a:pt x="1743958" y="1979613"/>
                  </a:moveTo>
                  <a:cubicBezTo>
                    <a:pt x="1769989" y="1979613"/>
                    <a:pt x="1791092" y="2000716"/>
                    <a:pt x="1791092" y="2026747"/>
                  </a:cubicBezTo>
                  <a:cubicBezTo>
                    <a:pt x="1791092" y="2052778"/>
                    <a:pt x="1769989" y="2073881"/>
                    <a:pt x="1743958" y="2073881"/>
                  </a:cubicBezTo>
                  <a:cubicBezTo>
                    <a:pt x="1717927" y="2073881"/>
                    <a:pt x="1696824" y="2052778"/>
                    <a:pt x="1696824" y="2026747"/>
                  </a:cubicBezTo>
                  <a:cubicBezTo>
                    <a:pt x="1696824" y="2000716"/>
                    <a:pt x="1717927" y="1979613"/>
                    <a:pt x="1743958" y="1979613"/>
                  </a:cubicBezTo>
                  <a:close/>
                  <a:moveTo>
                    <a:pt x="1461154" y="1979613"/>
                  </a:moveTo>
                  <a:cubicBezTo>
                    <a:pt x="1487185" y="1979613"/>
                    <a:pt x="1508288" y="2000716"/>
                    <a:pt x="1508288" y="2026747"/>
                  </a:cubicBezTo>
                  <a:cubicBezTo>
                    <a:pt x="1508288" y="2052778"/>
                    <a:pt x="1487185" y="2073881"/>
                    <a:pt x="1461154" y="2073881"/>
                  </a:cubicBezTo>
                  <a:cubicBezTo>
                    <a:pt x="1435123" y="2073881"/>
                    <a:pt x="1414020" y="2052778"/>
                    <a:pt x="1414020" y="2026747"/>
                  </a:cubicBezTo>
                  <a:cubicBezTo>
                    <a:pt x="1414020" y="2000716"/>
                    <a:pt x="1435123" y="1979613"/>
                    <a:pt x="1461154" y="1979613"/>
                  </a:cubicBezTo>
                  <a:close/>
                  <a:moveTo>
                    <a:pt x="1178350" y="1979613"/>
                  </a:moveTo>
                  <a:cubicBezTo>
                    <a:pt x="1204381" y="1979613"/>
                    <a:pt x="1225484" y="2000716"/>
                    <a:pt x="1225484" y="2026747"/>
                  </a:cubicBezTo>
                  <a:cubicBezTo>
                    <a:pt x="1225484" y="2052778"/>
                    <a:pt x="1204381" y="2073881"/>
                    <a:pt x="1178350" y="2073881"/>
                  </a:cubicBezTo>
                  <a:cubicBezTo>
                    <a:pt x="1152319" y="2073881"/>
                    <a:pt x="1131216" y="2052778"/>
                    <a:pt x="1131216" y="2026747"/>
                  </a:cubicBezTo>
                  <a:cubicBezTo>
                    <a:pt x="1131216" y="2000716"/>
                    <a:pt x="1152319" y="1979613"/>
                    <a:pt x="1178350" y="1979613"/>
                  </a:cubicBezTo>
                  <a:close/>
                  <a:moveTo>
                    <a:pt x="895546" y="1979613"/>
                  </a:moveTo>
                  <a:cubicBezTo>
                    <a:pt x="921577" y="1979613"/>
                    <a:pt x="942680" y="2000716"/>
                    <a:pt x="942680" y="2026747"/>
                  </a:cubicBezTo>
                  <a:cubicBezTo>
                    <a:pt x="942680" y="2052778"/>
                    <a:pt x="921577" y="2073881"/>
                    <a:pt x="895546" y="2073881"/>
                  </a:cubicBezTo>
                  <a:cubicBezTo>
                    <a:pt x="869515" y="2073881"/>
                    <a:pt x="848412" y="2052778"/>
                    <a:pt x="848412" y="2026747"/>
                  </a:cubicBezTo>
                  <a:cubicBezTo>
                    <a:pt x="848412" y="2000716"/>
                    <a:pt x="869515" y="1979613"/>
                    <a:pt x="895546" y="1979613"/>
                  </a:cubicBezTo>
                  <a:close/>
                  <a:moveTo>
                    <a:pt x="612742" y="1979613"/>
                  </a:moveTo>
                  <a:cubicBezTo>
                    <a:pt x="638773" y="1979613"/>
                    <a:pt x="659876" y="2000716"/>
                    <a:pt x="659876" y="2026747"/>
                  </a:cubicBezTo>
                  <a:cubicBezTo>
                    <a:pt x="659876" y="2052778"/>
                    <a:pt x="638773" y="2073881"/>
                    <a:pt x="612742" y="2073881"/>
                  </a:cubicBezTo>
                  <a:cubicBezTo>
                    <a:pt x="586711" y="2073881"/>
                    <a:pt x="565608" y="2052778"/>
                    <a:pt x="565608" y="2026747"/>
                  </a:cubicBezTo>
                  <a:cubicBezTo>
                    <a:pt x="565608" y="2000716"/>
                    <a:pt x="586711" y="1979613"/>
                    <a:pt x="612742" y="1979613"/>
                  </a:cubicBezTo>
                  <a:close/>
                  <a:moveTo>
                    <a:pt x="329938" y="1979613"/>
                  </a:moveTo>
                  <a:cubicBezTo>
                    <a:pt x="355969" y="1979613"/>
                    <a:pt x="377072" y="2000716"/>
                    <a:pt x="377072" y="2026747"/>
                  </a:cubicBezTo>
                  <a:cubicBezTo>
                    <a:pt x="377072" y="2052778"/>
                    <a:pt x="355969" y="2073881"/>
                    <a:pt x="329938" y="2073881"/>
                  </a:cubicBezTo>
                  <a:cubicBezTo>
                    <a:pt x="303907" y="2073881"/>
                    <a:pt x="282804" y="2052778"/>
                    <a:pt x="282804" y="2026747"/>
                  </a:cubicBezTo>
                  <a:cubicBezTo>
                    <a:pt x="282804" y="2000716"/>
                    <a:pt x="303907" y="1979613"/>
                    <a:pt x="329938" y="1979613"/>
                  </a:cubicBezTo>
                  <a:close/>
                  <a:moveTo>
                    <a:pt x="47134" y="1979613"/>
                  </a:moveTo>
                  <a:cubicBezTo>
                    <a:pt x="73165" y="1979613"/>
                    <a:pt x="94268" y="2000716"/>
                    <a:pt x="94268" y="2026747"/>
                  </a:cubicBezTo>
                  <a:cubicBezTo>
                    <a:pt x="94268" y="2052778"/>
                    <a:pt x="73165" y="2073881"/>
                    <a:pt x="47134" y="2073881"/>
                  </a:cubicBezTo>
                  <a:cubicBezTo>
                    <a:pt x="21103" y="2073881"/>
                    <a:pt x="0" y="2052778"/>
                    <a:pt x="0" y="2026747"/>
                  </a:cubicBezTo>
                  <a:cubicBezTo>
                    <a:pt x="0" y="2000716"/>
                    <a:pt x="21103" y="1979613"/>
                    <a:pt x="47134" y="1979613"/>
                  </a:cubicBezTo>
                  <a:close/>
                  <a:moveTo>
                    <a:pt x="2592370" y="1696809"/>
                  </a:moveTo>
                  <a:cubicBezTo>
                    <a:pt x="2618401" y="1696809"/>
                    <a:pt x="2639504" y="1717912"/>
                    <a:pt x="2639504" y="1743943"/>
                  </a:cubicBezTo>
                  <a:cubicBezTo>
                    <a:pt x="2639504" y="1769974"/>
                    <a:pt x="2618401" y="1791077"/>
                    <a:pt x="2592370" y="1791077"/>
                  </a:cubicBezTo>
                  <a:cubicBezTo>
                    <a:pt x="2566339" y="1791077"/>
                    <a:pt x="2545236" y="1769974"/>
                    <a:pt x="2545236" y="1743943"/>
                  </a:cubicBezTo>
                  <a:cubicBezTo>
                    <a:pt x="2545236" y="1717912"/>
                    <a:pt x="2566339" y="1696809"/>
                    <a:pt x="2592370" y="1696809"/>
                  </a:cubicBezTo>
                  <a:close/>
                  <a:moveTo>
                    <a:pt x="2309566" y="1696809"/>
                  </a:moveTo>
                  <a:cubicBezTo>
                    <a:pt x="2335597" y="1696809"/>
                    <a:pt x="2356700" y="1717912"/>
                    <a:pt x="2356700" y="1743943"/>
                  </a:cubicBezTo>
                  <a:cubicBezTo>
                    <a:pt x="2356700" y="1769974"/>
                    <a:pt x="2335597" y="1791077"/>
                    <a:pt x="2309566" y="1791077"/>
                  </a:cubicBezTo>
                  <a:cubicBezTo>
                    <a:pt x="2283535" y="1791077"/>
                    <a:pt x="2262432" y="1769974"/>
                    <a:pt x="2262432" y="1743943"/>
                  </a:cubicBezTo>
                  <a:cubicBezTo>
                    <a:pt x="2262432" y="1717912"/>
                    <a:pt x="2283535" y="1696809"/>
                    <a:pt x="2309566" y="1696809"/>
                  </a:cubicBezTo>
                  <a:close/>
                  <a:moveTo>
                    <a:pt x="2026762" y="1696809"/>
                  </a:moveTo>
                  <a:cubicBezTo>
                    <a:pt x="2052793" y="1696809"/>
                    <a:pt x="2073896" y="1717912"/>
                    <a:pt x="2073896" y="1743943"/>
                  </a:cubicBezTo>
                  <a:cubicBezTo>
                    <a:pt x="2073896" y="1769974"/>
                    <a:pt x="2052793" y="1791077"/>
                    <a:pt x="2026762" y="1791077"/>
                  </a:cubicBezTo>
                  <a:cubicBezTo>
                    <a:pt x="2000731" y="1791077"/>
                    <a:pt x="1979628" y="1769974"/>
                    <a:pt x="1979628" y="1743943"/>
                  </a:cubicBezTo>
                  <a:cubicBezTo>
                    <a:pt x="1979628" y="1717912"/>
                    <a:pt x="2000731" y="1696809"/>
                    <a:pt x="2026762" y="1696809"/>
                  </a:cubicBezTo>
                  <a:close/>
                  <a:moveTo>
                    <a:pt x="1743958" y="1696809"/>
                  </a:moveTo>
                  <a:cubicBezTo>
                    <a:pt x="1769989" y="1696809"/>
                    <a:pt x="1791092" y="1717912"/>
                    <a:pt x="1791092" y="1743943"/>
                  </a:cubicBezTo>
                  <a:cubicBezTo>
                    <a:pt x="1791092" y="1769974"/>
                    <a:pt x="1769989" y="1791077"/>
                    <a:pt x="1743958" y="1791077"/>
                  </a:cubicBezTo>
                  <a:cubicBezTo>
                    <a:pt x="1717927" y="1791077"/>
                    <a:pt x="1696824" y="1769974"/>
                    <a:pt x="1696824" y="1743943"/>
                  </a:cubicBezTo>
                  <a:cubicBezTo>
                    <a:pt x="1696824" y="1717912"/>
                    <a:pt x="1717927" y="1696809"/>
                    <a:pt x="1743958" y="1696809"/>
                  </a:cubicBezTo>
                  <a:close/>
                  <a:moveTo>
                    <a:pt x="1461154" y="1696809"/>
                  </a:moveTo>
                  <a:cubicBezTo>
                    <a:pt x="1487185" y="1696809"/>
                    <a:pt x="1508288" y="1717912"/>
                    <a:pt x="1508288" y="1743943"/>
                  </a:cubicBezTo>
                  <a:cubicBezTo>
                    <a:pt x="1508288" y="1769974"/>
                    <a:pt x="1487185" y="1791077"/>
                    <a:pt x="1461154" y="1791077"/>
                  </a:cubicBezTo>
                  <a:cubicBezTo>
                    <a:pt x="1435123" y="1791077"/>
                    <a:pt x="1414020" y="1769974"/>
                    <a:pt x="1414020" y="1743943"/>
                  </a:cubicBezTo>
                  <a:cubicBezTo>
                    <a:pt x="1414020" y="1717912"/>
                    <a:pt x="1435123" y="1696809"/>
                    <a:pt x="1461154" y="1696809"/>
                  </a:cubicBezTo>
                  <a:close/>
                  <a:moveTo>
                    <a:pt x="1178350" y="1696809"/>
                  </a:moveTo>
                  <a:cubicBezTo>
                    <a:pt x="1204381" y="1696809"/>
                    <a:pt x="1225484" y="1717912"/>
                    <a:pt x="1225484" y="1743943"/>
                  </a:cubicBezTo>
                  <a:cubicBezTo>
                    <a:pt x="1225484" y="1769974"/>
                    <a:pt x="1204381" y="1791077"/>
                    <a:pt x="1178350" y="1791077"/>
                  </a:cubicBezTo>
                  <a:cubicBezTo>
                    <a:pt x="1152319" y="1791077"/>
                    <a:pt x="1131216" y="1769974"/>
                    <a:pt x="1131216" y="1743943"/>
                  </a:cubicBezTo>
                  <a:cubicBezTo>
                    <a:pt x="1131216" y="1717912"/>
                    <a:pt x="1152319" y="1696809"/>
                    <a:pt x="1178350" y="1696809"/>
                  </a:cubicBezTo>
                  <a:close/>
                  <a:moveTo>
                    <a:pt x="895546" y="1696809"/>
                  </a:moveTo>
                  <a:cubicBezTo>
                    <a:pt x="921577" y="1696809"/>
                    <a:pt x="942680" y="1717912"/>
                    <a:pt x="942680" y="1743943"/>
                  </a:cubicBezTo>
                  <a:cubicBezTo>
                    <a:pt x="942680" y="1769974"/>
                    <a:pt x="921577" y="1791077"/>
                    <a:pt x="895546" y="1791077"/>
                  </a:cubicBezTo>
                  <a:cubicBezTo>
                    <a:pt x="869515" y="1791077"/>
                    <a:pt x="848412" y="1769974"/>
                    <a:pt x="848412" y="1743943"/>
                  </a:cubicBezTo>
                  <a:cubicBezTo>
                    <a:pt x="848412" y="1717912"/>
                    <a:pt x="869515" y="1696809"/>
                    <a:pt x="895546" y="1696809"/>
                  </a:cubicBezTo>
                  <a:close/>
                  <a:moveTo>
                    <a:pt x="612742" y="1696809"/>
                  </a:moveTo>
                  <a:cubicBezTo>
                    <a:pt x="638773" y="1696809"/>
                    <a:pt x="659876" y="1717912"/>
                    <a:pt x="659876" y="1743943"/>
                  </a:cubicBezTo>
                  <a:cubicBezTo>
                    <a:pt x="659876" y="1769974"/>
                    <a:pt x="638773" y="1791077"/>
                    <a:pt x="612742" y="1791077"/>
                  </a:cubicBezTo>
                  <a:cubicBezTo>
                    <a:pt x="586711" y="1791077"/>
                    <a:pt x="565608" y="1769974"/>
                    <a:pt x="565608" y="1743943"/>
                  </a:cubicBezTo>
                  <a:cubicBezTo>
                    <a:pt x="565608" y="1717912"/>
                    <a:pt x="586711" y="1696809"/>
                    <a:pt x="612742" y="1696809"/>
                  </a:cubicBezTo>
                  <a:close/>
                  <a:moveTo>
                    <a:pt x="329938" y="1696809"/>
                  </a:moveTo>
                  <a:cubicBezTo>
                    <a:pt x="355969" y="1696809"/>
                    <a:pt x="377072" y="1717912"/>
                    <a:pt x="377072" y="1743943"/>
                  </a:cubicBezTo>
                  <a:cubicBezTo>
                    <a:pt x="377072" y="1769974"/>
                    <a:pt x="355969" y="1791077"/>
                    <a:pt x="329938" y="1791077"/>
                  </a:cubicBezTo>
                  <a:cubicBezTo>
                    <a:pt x="303907" y="1791077"/>
                    <a:pt x="282804" y="1769974"/>
                    <a:pt x="282804" y="1743943"/>
                  </a:cubicBezTo>
                  <a:cubicBezTo>
                    <a:pt x="282804" y="1717912"/>
                    <a:pt x="303907" y="1696809"/>
                    <a:pt x="329938" y="1696809"/>
                  </a:cubicBezTo>
                  <a:close/>
                  <a:moveTo>
                    <a:pt x="47134" y="1696809"/>
                  </a:moveTo>
                  <a:cubicBezTo>
                    <a:pt x="73165" y="1696809"/>
                    <a:pt x="94268" y="1717912"/>
                    <a:pt x="94268" y="1743943"/>
                  </a:cubicBezTo>
                  <a:cubicBezTo>
                    <a:pt x="94268" y="1769974"/>
                    <a:pt x="73165" y="1791077"/>
                    <a:pt x="47134" y="1791077"/>
                  </a:cubicBezTo>
                  <a:cubicBezTo>
                    <a:pt x="21103" y="1791077"/>
                    <a:pt x="0" y="1769974"/>
                    <a:pt x="0" y="1743943"/>
                  </a:cubicBezTo>
                  <a:cubicBezTo>
                    <a:pt x="0" y="1717912"/>
                    <a:pt x="21103" y="1696809"/>
                    <a:pt x="47134" y="1696809"/>
                  </a:cubicBezTo>
                  <a:close/>
                  <a:moveTo>
                    <a:pt x="2592370" y="1414005"/>
                  </a:moveTo>
                  <a:cubicBezTo>
                    <a:pt x="2618401" y="1414005"/>
                    <a:pt x="2639504" y="1435108"/>
                    <a:pt x="2639504" y="1461139"/>
                  </a:cubicBezTo>
                  <a:cubicBezTo>
                    <a:pt x="2639504" y="1487170"/>
                    <a:pt x="2618401" y="1508273"/>
                    <a:pt x="2592370" y="1508273"/>
                  </a:cubicBezTo>
                  <a:cubicBezTo>
                    <a:pt x="2566339" y="1508273"/>
                    <a:pt x="2545236" y="1487170"/>
                    <a:pt x="2545236" y="1461139"/>
                  </a:cubicBezTo>
                  <a:cubicBezTo>
                    <a:pt x="2545236" y="1435108"/>
                    <a:pt x="2566339" y="1414005"/>
                    <a:pt x="2592370" y="1414005"/>
                  </a:cubicBezTo>
                  <a:close/>
                  <a:moveTo>
                    <a:pt x="2309566" y="1414005"/>
                  </a:moveTo>
                  <a:cubicBezTo>
                    <a:pt x="2335597" y="1414005"/>
                    <a:pt x="2356700" y="1435108"/>
                    <a:pt x="2356700" y="1461139"/>
                  </a:cubicBezTo>
                  <a:cubicBezTo>
                    <a:pt x="2356700" y="1487170"/>
                    <a:pt x="2335597" y="1508273"/>
                    <a:pt x="2309566" y="1508273"/>
                  </a:cubicBezTo>
                  <a:cubicBezTo>
                    <a:pt x="2283535" y="1508273"/>
                    <a:pt x="2262432" y="1487170"/>
                    <a:pt x="2262432" y="1461139"/>
                  </a:cubicBezTo>
                  <a:cubicBezTo>
                    <a:pt x="2262432" y="1435108"/>
                    <a:pt x="2283535" y="1414005"/>
                    <a:pt x="2309566" y="1414005"/>
                  </a:cubicBezTo>
                  <a:close/>
                  <a:moveTo>
                    <a:pt x="2026762" y="1414005"/>
                  </a:moveTo>
                  <a:cubicBezTo>
                    <a:pt x="2052793" y="1414005"/>
                    <a:pt x="2073896" y="1435108"/>
                    <a:pt x="2073896" y="1461139"/>
                  </a:cubicBezTo>
                  <a:cubicBezTo>
                    <a:pt x="2073896" y="1487170"/>
                    <a:pt x="2052793" y="1508273"/>
                    <a:pt x="2026762" y="1508273"/>
                  </a:cubicBezTo>
                  <a:cubicBezTo>
                    <a:pt x="2000731" y="1508273"/>
                    <a:pt x="1979628" y="1487170"/>
                    <a:pt x="1979628" y="1461139"/>
                  </a:cubicBezTo>
                  <a:cubicBezTo>
                    <a:pt x="1979628" y="1435108"/>
                    <a:pt x="2000731" y="1414005"/>
                    <a:pt x="2026762" y="1414005"/>
                  </a:cubicBezTo>
                  <a:close/>
                  <a:moveTo>
                    <a:pt x="1743958" y="1414005"/>
                  </a:moveTo>
                  <a:cubicBezTo>
                    <a:pt x="1769989" y="1414005"/>
                    <a:pt x="1791092" y="1435108"/>
                    <a:pt x="1791092" y="1461139"/>
                  </a:cubicBezTo>
                  <a:cubicBezTo>
                    <a:pt x="1791092" y="1487170"/>
                    <a:pt x="1769989" y="1508273"/>
                    <a:pt x="1743958" y="1508273"/>
                  </a:cubicBezTo>
                  <a:cubicBezTo>
                    <a:pt x="1717927" y="1508273"/>
                    <a:pt x="1696824" y="1487170"/>
                    <a:pt x="1696824" y="1461139"/>
                  </a:cubicBezTo>
                  <a:cubicBezTo>
                    <a:pt x="1696824" y="1435108"/>
                    <a:pt x="1717927" y="1414005"/>
                    <a:pt x="1743958" y="1414005"/>
                  </a:cubicBezTo>
                  <a:close/>
                  <a:moveTo>
                    <a:pt x="1461154" y="1414005"/>
                  </a:moveTo>
                  <a:cubicBezTo>
                    <a:pt x="1487185" y="1414005"/>
                    <a:pt x="1508288" y="1435108"/>
                    <a:pt x="1508288" y="1461139"/>
                  </a:cubicBezTo>
                  <a:cubicBezTo>
                    <a:pt x="1508288" y="1487170"/>
                    <a:pt x="1487185" y="1508273"/>
                    <a:pt x="1461154" y="1508273"/>
                  </a:cubicBezTo>
                  <a:cubicBezTo>
                    <a:pt x="1435123" y="1508273"/>
                    <a:pt x="1414020" y="1487170"/>
                    <a:pt x="1414020" y="1461139"/>
                  </a:cubicBezTo>
                  <a:cubicBezTo>
                    <a:pt x="1414020" y="1435108"/>
                    <a:pt x="1435123" y="1414005"/>
                    <a:pt x="1461154" y="1414005"/>
                  </a:cubicBezTo>
                  <a:close/>
                  <a:moveTo>
                    <a:pt x="1178350" y="1414005"/>
                  </a:moveTo>
                  <a:cubicBezTo>
                    <a:pt x="1204381" y="1414005"/>
                    <a:pt x="1225484" y="1435108"/>
                    <a:pt x="1225484" y="1461139"/>
                  </a:cubicBezTo>
                  <a:cubicBezTo>
                    <a:pt x="1225484" y="1487170"/>
                    <a:pt x="1204381" y="1508273"/>
                    <a:pt x="1178350" y="1508273"/>
                  </a:cubicBezTo>
                  <a:cubicBezTo>
                    <a:pt x="1152319" y="1508273"/>
                    <a:pt x="1131216" y="1487170"/>
                    <a:pt x="1131216" y="1461139"/>
                  </a:cubicBezTo>
                  <a:cubicBezTo>
                    <a:pt x="1131216" y="1435108"/>
                    <a:pt x="1152319" y="1414005"/>
                    <a:pt x="1178350" y="1414005"/>
                  </a:cubicBezTo>
                  <a:close/>
                  <a:moveTo>
                    <a:pt x="895546" y="1414005"/>
                  </a:moveTo>
                  <a:cubicBezTo>
                    <a:pt x="921577" y="1414005"/>
                    <a:pt x="942680" y="1435108"/>
                    <a:pt x="942680" y="1461139"/>
                  </a:cubicBezTo>
                  <a:cubicBezTo>
                    <a:pt x="942680" y="1487170"/>
                    <a:pt x="921577" y="1508273"/>
                    <a:pt x="895546" y="1508273"/>
                  </a:cubicBezTo>
                  <a:cubicBezTo>
                    <a:pt x="869515" y="1508273"/>
                    <a:pt x="848412" y="1487170"/>
                    <a:pt x="848412" y="1461139"/>
                  </a:cubicBezTo>
                  <a:cubicBezTo>
                    <a:pt x="848412" y="1435108"/>
                    <a:pt x="869515" y="1414005"/>
                    <a:pt x="895546" y="1414005"/>
                  </a:cubicBezTo>
                  <a:close/>
                  <a:moveTo>
                    <a:pt x="612742" y="1414005"/>
                  </a:moveTo>
                  <a:cubicBezTo>
                    <a:pt x="638773" y="1414005"/>
                    <a:pt x="659876" y="1435108"/>
                    <a:pt x="659876" y="1461139"/>
                  </a:cubicBezTo>
                  <a:cubicBezTo>
                    <a:pt x="659876" y="1487170"/>
                    <a:pt x="638773" y="1508273"/>
                    <a:pt x="612742" y="1508273"/>
                  </a:cubicBezTo>
                  <a:cubicBezTo>
                    <a:pt x="586711" y="1508273"/>
                    <a:pt x="565608" y="1487170"/>
                    <a:pt x="565608" y="1461139"/>
                  </a:cubicBezTo>
                  <a:cubicBezTo>
                    <a:pt x="565608" y="1435108"/>
                    <a:pt x="586711" y="1414005"/>
                    <a:pt x="612742" y="1414005"/>
                  </a:cubicBezTo>
                  <a:close/>
                  <a:moveTo>
                    <a:pt x="329938" y="1414005"/>
                  </a:moveTo>
                  <a:cubicBezTo>
                    <a:pt x="355969" y="1414005"/>
                    <a:pt x="377072" y="1435108"/>
                    <a:pt x="377072" y="1461139"/>
                  </a:cubicBezTo>
                  <a:cubicBezTo>
                    <a:pt x="377072" y="1487170"/>
                    <a:pt x="355969" y="1508273"/>
                    <a:pt x="329938" y="1508273"/>
                  </a:cubicBezTo>
                  <a:cubicBezTo>
                    <a:pt x="303907" y="1508273"/>
                    <a:pt x="282804" y="1487170"/>
                    <a:pt x="282804" y="1461139"/>
                  </a:cubicBezTo>
                  <a:cubicBezTo>
                    <a:pt x="282804" y="1435108"/>
                    <a:pt x="303907" y="1414005"/>
                    <a:pt x="329938" y="1414005"/>
                  </a:cubicBezTo>
                  <a:close/>
                  <a:moveTo>
                    <a:pt x="47134" y="1414005"/>
                  </a:moveTo>
                  <a:cubicBezTo>
                    <a:pt x="73165" y="1414005"/>
                    <a:pt x="94268" y="1435108"/>
                    <a:pt x="94268" y="1461139"/>
                  </a:cubicBezTo>
                  <a:cubicBezTo>
                    <a:pt x="94268" y="1487170"/>
                    <a:pt x="73165" y="1508273"/>
                    <a:pt x="47134" y="1508273"/>
                  </a:cubicBezTo>
                  <a:cubicBezTo>
                    <a:pt x="21103" y="1508273"/>
                    <a:pt x="0" y="1487170"/>
                    <a:pt x="0" y="1461139"/>
                  </a:cubicBezTo>
                  <a:cubicBezTo>
                    <a:pt x="0" y="1435108"/>
                    <a:pt x="21103" y="1414005"/>
                    <a:pt x="47134" y="1414005"/>
                  </a:cubicBezTo>
                  <a:close/>
                  <a:moveTo>
                    <a:pt x="329938" y="1131216"/>
                  </a:moveTo>
                  <a:cubicBezTo>
                    <a:pt x="355969" y="1131216"/>
                    <a:pt x="377072" y="1152319"/>
                    <a:pt x="377072" y="1178350"/>
                  </a:cubicBezTo>
                  <a:cubicBezTo>
                    <a:pt x="377072" y="1204381"/>
                    <a:pt x="355969" y="1225484"/>
                    <a:pt x="329938" y="1225484"/>
                  </a:cubicBezTo>
                  <a:cubicBezTo>
                    <a:pt x="303907" y="1225484"/>
                    <a:pt x="282804" y="1204381"/>
                    <a:pt x="282804" y="1178350"/>
                  </a:cubicBezTo>
                  <a:cubicBezTo>
                    <a:pt x="282804" y="1152319"/>
                    <a:pt x="303907" y="1131216"/>
                    <a:pt x="329938" y="1131216"/>
                  </a:cubicBezTo>
                  <a:close/>
                  <a:moveTo>
                    <a:pt x="47134" y="1131216"/>
                  </a:moveTo>
                  <a:cubicBezTo>
                    <a:pt x="73165" y="1131216"/>
                    <a:pt x="94268" y="1152319"/>
                    <a:pt x="94268" y="1178350"/>
                  </a:cubicBezTo>
                  <a:cubicBezTo>
                    <a:pt x="94268" y="1204381"/>
                    <a:pt x="73165" y="1225484"/>
                    <a:pt x="47134" y="1225484"/>
                  </a:cubicBezTo>
                  <a:cubicBezTo>
                    <a:pt x="21103" y="1225484"/>
                    <a:pt x="0" y="1204381"/>
                    <a:pt x="0" y="1178350"/>
                  </a:cubicBezTo>
                  <a:cubicBezTo>
                    <a:pt x="0" y="1152319"/>
                    <a:pt x="21103" y="1131216"/>
                    <a:pt x="47134" y="1131216"/>
                  </a:cubicBezTo>
                  <a:close/>
                  <a:moveTo>
                    <a:pt x="1178350" y="1131215"/>
                  </a:moveTo>
                  <a:cubicBezTo>
                    <a:pt x="1204381" y="1131215"/>
                    <a:pt x="1225484" y="1152319"/>
                    <a:pt x="1225484" y="1178350"/>
                  </a:cubicBezTo>
                  <a:cubicBezTo>
                    <a:pt x="1225484" y="1204381"/>
                    <a:pt x="1204381" y="1225484"/>
                    <a:pt x="1178350" y="1225484"/>
                  </a:cubicBezTo>
                  <a:cubicBezTo>
                    <a:pt x="1152319" y="1225484"/>
                    <a:pt x="1131216" y="1204381"/>
                    <a:pt x="1131216" y="1178350"/>
                  </a:cubicBezTo>
                  <a:cubicBezTo>
                    <a:pt x="1131216" y="1152319"/>
                    <a:pt x="1152319" y="1131215"/>
                    <a:pt x="1178350" y="1131215"/>
                  </a:cubicBezTo>
                  <a:close/>
                  <a:moveTo>
                    <a:pt x="895546" y="1131215"/>
                  </a:moveTo>
                  <a:cubicBezTo>
                    <a:pt x="921577" y="1131215"/>
                    <a:pt x="942680" y="1152319"/>
                    <a:pt x="942680" y="1178350"/>
                  </a:cubicBezTo>
                  <a:cubicBezTo>
                    <a:pt x="942680" y="1204381"/>
                    <a:pt x="921577" y="1225484"/>
                    <a:pt x="895546" y="1225484"/>
                  </a:cubicBezTo>
                  <a:cubicBezTo>
                    <a:pt x="869515" y="1225484"/>
                    <a:pt x="848412" y="1204381"/>
                    <a:pt x="848412" y="1178350"/>
                  </a:cubicBezTo>
                  <a:cubicBezTo>
                    <a:pt x="848412" y="1152319"/>
                    <a:pt x="869515" y="1131215"/>
                    <a:pt x="895546" y="1131215"/>
                  </a:cubicBezTo>
                  <a:close/>
                  <a:moveTo>
                    <a:pt x="612742" y="1131215"/>
                  </a:moveTo>
                  <a:cubicBezTo>
                    <a:pt x="638773" y="1131215"/>
                    <a:pt x="659876" y="1152319"/>
                    <a:pt x="659876" y="1178350"/>
                  </a:cubicBezTo>
                  <a:cubicBezTo>
                    <a:pt x="659876" y="1204381"/>
                    <a:pt x="638773" y="1225484"/>
                    <a:pt x="612742" y="1225484"/>
                  </a:cubicBezTo>
                  <a:cubicBezTo>
                    <a:pt x="586711" y="1225484"/>
                    <a:pt x="565608" y="1204381"/>
                    <a:pt x="565608" y="1178350"/>
                  </a:cubicBezTo>
                  <a:cubicBezTo>
                    <a:pt x="565608" y="1152319"/>
                    <a:pt x="586711" y="1131215"/>
                    <a:pt x="612742" y="1131215"/>
                  </a:cubicBezTo>
                  <a:close/>
                  <a:moveTo>
                    <a:pt x="1743958" y="1131215"/>
                  </a:moveTo>
                  <a:cubicBezTo>
                    <a:pt x="1769989" y="1131215"/>
                    <a:pt x="1791092" y="1152318"/>
                    <a:pt x="1791092" y="1178349"/>
                  </a:cubicBezTo>
                  <a:cubicBezTo>
                    <a:pt x="1791092" y="1204381"/>
                    <a:pt x="1769989" y="1225484"/>
                    <a:pt x="1743958" y="1225484"/>
                  </a:cubicBezTo>
                  <a:cubicBezTo>
                    <a:pt x="1717927" y="1225484"/>
                    <a:pt x="1696824" y="1204381"/>
                    <a:pt x="1696824" y="1178349"/>
                  </a:cubicBezTo>
                  <a:cubicBezTo>
                    <a:pt x="1696824" y="1152318"/>
                    <a:pt x="1717927" y="1131215"/>
                    <a:pt x="1743958" y="1131215"/>
                  </a:cubicBezTo>
                  <a:close/>
                  <a:moveTo>
                    <a:pt x="1461154" y="1131215"/>
                  </a:moveTo>
                  <a:cubicBezTo>
                    <a:pt x="1487185" y="1131215"/>
                    <a:pt x="1508288" y="1152318"/>
                    <a:pt x="1508288" y="1178349"/>
                  </a:cubicBezTo>
                  <a:cubicBezTo>
                    <a:pt x="1508288" y="1204381"/>
                    <a:pt x="1487185" y="1225484"/>
                    <a:pt x="1461154" y="1225484"/>
                  </a:cubicBezTo>
                  <a:cubicBezTo>
                    <a:pt x="1435123" y="1225484"/>
                    <a:pt x="1414020" y="1204381"/>
                    <a:pt x="1414020" y="1178349"/>
                  </a:cubicBezTo>
                  <a:cubicBezTo>
                    <a:pt x="1414020" y="1152318"/>
                    <a:pt x="1435123" y="1131215"/>
                    <a:pt x="1461154" y="1131215"/>
                  </a:cubicBezTo>
                  <a:close/>
                  <a:moveTo>
                    <a:pt x="2592370" y="1131215"/>
                  </a:moveTo>
                  <a:cubicBezTo>
                    <a:pt x="2618401" y="1131215"/>
                    <a:pt x="2639504" y="1152318"/>
                    <a:pt x="2639504" y="1178349"/>
                  </a:cubicBezTo>
                  <a:cubicBezTo>
                    <a:pt x="2639504" y="1204380"/>
                    <a:pt x="2618401" y="1225484"/>
                    <a:pt x="2592370" y="1225484"/>
                  </a:cubicBezTo>
                  <a:cubicBezTo>
                    <a:pt x="2566339" y="1225484"/>
                    <a:pt x="2545236" y="1204380"/>
                    <a:pt x="2545236" y="1178349"/>
                  </a:cubicBezTo>
                  <a:cubicBezTo>
                    <a:pt x="2545236" y="1152318"/>
                    <a:pt x="2566339" y="1131215"/>
                    <a:pt x="2592370" y="1131215"/>
                  </a:cubicBezTo>
                  <a:close/>
                  <a:moveTo>
                    <a:pt x="2309566" y="1131215"/>
                  </a:moveTo>
                  <a:cubicBezTo>
                    <a:pt x="2335597" y="1131215"/>
                    <a:pt x="2356700" y="1152318"/>
                    <a:pt x="2356700" y="1178349"/>
                  </a:cubicBezTo>
                  <a:cubicBezTo>
                    <a:pt x="2356700" y="1204380"/>
                    <a:pt x="2335597" y="1225484"/>
                    <a:pt x="2309566" y="1225484"/>
                  </a:cubicBezTo>
                  <a:cubicBezTo>
                    <a:pt x="2283535" y="1225484"/>
                    <a:pt x="2262432" y="1204380"/>
                    <a:pt x="2262432" y="1178349"/>
                  </a:cubicBezTo>
                  <a:cubicBezTo>
                    <a:pt x="2262432" y="1152318"/>
                    <a:pt x="2283535" y="1131215"/>
                    <a:pt x="2309566" y="1131215"/>
                  </a:cubicBezTo>
                  <a:close/>
                  <a:moveTo>
                    <a:pt x="2026762" y="1131215"/>
                  </a:moveTo>
                  <a:cubicBezTo>
                    <a:pt x="2052793" y="1131215"/>
                    <a:pt x="2073896" y="1152318"/>
                    <a:pt x="2073896" y="1178349"/>
                  </a:cubicBezTo>
                  <a:cubicBezTo>
                    <a:pt x="2073896" y="1204381"/>
                    <a:pt x="2052793" y="1225484"/>
                    <a:pt x="2026762" y="1225484"/>
                  </a:cubicBezTo>
                  <a:cubicBezTo>
                    <a:pt x="2000731" y="1225484"/>
                    <a:pt x="1979628" y="1204381"/>
                    <a:pt x="1979628" y="1178349"/>
                  </a:cubicBezTo>
                  <a:cubicBezTo>
                    <a:pt x="1979628" y="1152318"/>
                    <a:pt x="2000731" y="1131215"/>
                    <a:pt x="2026762" y="1131215"/>
                  </a:cubicBezTo>
                  <a:close/>
                  <a:moveTo>
                    <a:pt x="329938" y="848410"/>
                  </a:moveTo>
                  <a:cubicBezTo>
                    <a:pt x="355969" y="848410"/>
                    <a:pt x="377072" y="869513"/>
                    <a:pt x="377072" y="895545"/>
                  </a:cubicBezTo>
                  <a:cubicBezTo>
                    <a:pt x="377072" y="921576"/>
                    <a:pt x="355969" y="942679"/>
                    <a:pt x="329938" y="942679"/>
                  </a:cubicBezTo>
                  <a:cubicBezTo>
                    <a:pt x="303907" y="942679"/>
                    <a:pt x="282804" y="921576"/>
                    <a:pt x="282804" y="895545"/>
                  </a:cubicBezTo>
                  <a:cubicBezTo>
                    <a:pt x="282804" y="869513"/>
                    <a:pt x="303907" y="848410"/>
                    <a:pt x="329938" y="848410"/>
                  </a:cubicBezTo>
                  <a:close/>
                  <a:moveTo>
                    <a:pt x="47134" y="848410"/>
                  </a:moveTo>
                  <a:cubicBezTo>
                    <a:pt x="73165" y="848410"/>
                    <a:pt x="94268" y="869514"/>
                    <a:pt x="94268" y="895545"/>
                  </a:cubicBezTo>
                  <a:cubicBezTo>
                    <a:pt x="94268" y="921576"/>
                    <a:pt x="73165" y="942679"/>
                    <a:pt x="47134" y="942679"/>
                  </a:cubicBezTo>
                  <a:cubicBezTo>
                    <a:pt x="21103" y="942679"/>
                    <a:pt x="0" y="921576"/>
                    <a:pt x="0" y="895545"/>
                  </a:cubicBezTo>
                  <a:cubicBezTo>
                    <a:pt x="0" y="869514"/>
                    <a:pt x="21103" y="848410"/>
                    <a:pt x="47134" y="848410"/>
                  </a:cubicBezTo>
                  <a:close/>
                  <a:moveTo>
                    <a:pt x="1178350" y="848410"/>
                  </a:moveTo>
                  <a:cubicBezTo>
                    <a:pt x="1204381" y="848410"/>
                    <a:pt x="1225484" y="869513"/>
                    <a:pt x="1225484" y="895544"/>
                  </a:cubicBezTo>
                  <a:cubicBezTo>
                    <a:pt x="1225484" y="921576"/>
                    <a:pt x="1204381" y="942679"/>
                    <a:pt x="1178350" y="942679"/>
                  </a:cubicBezTo>
                  <a:cubicBezTo>
                    <a:pt x="1152319" y="942679"/>
                    <a:pt x="1131216" y="921576"/>
                    <a:pt x="1131216" y="895544"/>
                  </a:cubicBezTo>
                  <a:cubicBezTo>
                    <a:pt x="1131216" y="869513"/>
                    <a:pt x="1152319" y="848410"/>
                    <a:pt x="1178350" y="848410"/>
                  </a:cubicBezTo>
                  <a:close/>
                  <a:moveTo>
                    <a:pt x="895546" y="848410"/>
                  </a:moveTo>
                  <a:cubicBezTo>
                    <a:pt x="921577" y="848410"/>
                    <a:pt x="942680" y="869513"/>
                    <a:pt x="942680" y="895544"/>
                  </a:cubicBezTo>
                  <a:cubicBezTo>
                    <a:pt x="942680" y="921576"/>
                    <a:pt x="921577" y="942679"/>
                    <a:pt x="895546" y="942679"/>
                  </a:cubicBezTo>
                  <a:cubicBezTo>
                    <a:pt x="869515" y="942679"/>
                    <a:pt x="848412" y="921576"/>
                    <a:pt x="848412" y="895544"/>
                  </a:cubicBezTo>
                  <a:cubicBezTo>
                    <a:pt x="848412" y="869513"/>
                    <a:pt x="869515" y="848410"/>
                    <a:pt x="895546" y="848410"/>
                  </a:cubicBezTo>
                  <a:close/>
                  <a:moveTo>
                    <a:pt x="612742" y="848410"/>
                  </a:moveTo>
                  <a:cubicBezTo>
                    <a:pt x="638773" y="848410"/>
                    <a:pt x="659876" y="869513"/>
                    <a:pt x="659876" y="895545"/>
                  </a:cubicBezTo>
                  <a:cubicBezTo>
                    <a:pt x="659876" y="921576"/>
                    <a:pt x="638773" y="942679"/>
                    <a:pt x="612742" y="942679"/>
                  </a:cubicBezTo>
                  <a:cubicBezTo>
                    <a:pt x="586711" y="942679"/>
                    <a:pt x="565608" y="921576"/>
                    <a:pt x="565608" y="895545"/>
                  </a:cubicBezTo>
                  <a:cubicBezTo>
                    <a:pt x="565608" y="869513"/>
                    <a:pt x="586711" y="848410"/>
                    <a:pt x="612742" y="848410"/>
                  </a:cubicBezTo>
                  <a:close/>
                  <a:moveTo>
                    <a:pt x="2309566" y="848410"/>
                  </a:moveTo>
                  <a:cubicBezTo>
                    <a:pt x="2335597" y="848410"/>
                    <a:pt x="2356700" y="869513"/>
                    <a:pt x="2356700" y="895544"/>
                  </a:cubicBezTo>
                  <a:cubicBezTo>
                    <a:pt x="2356700" y="921575"/>
                    <a:pt x="2335597" y="942679"/>
                    <a:pt x="2309566" y="942679"/>
                  </a:cubicBezTo>
                  <a:cubicBezTo>
                    <a:pt x="2283535" y="942679"/>
                    <a:pt x="2262432" y="921575"/>
                    <a:pt x="2262432" y="895544"/>
                  </a:cubicBezTo>
                  <a:cubicBezTo>
                    <a:pt x="2262432" y="869513"/>
                    <a:pt x="2283535" y="848410"/>
                    <a:pt x="2309566" y="848410"/>
                  </a:cubicBezTo>
                  <a:close/>
                  <a:moveTo>
                    <a:pt x="2026762" y="848410"/>
                  </a:moveTo>
                  <a:cubicBezTo>
                    <a:pt x="2052793" y="848410"/>
                    <a:pt x="2073896" y="869513"/>
                    <a:pt x="2073896" y="895544"/>
                  </a:cubicBezTo>
                  <a:cubicBezTo>
                    <a:pt x="2073896" y="921575"/>
                    <a:pt x="2052793" y="942679"/>
                    <a:pt x="2026762" y="942679"/>
                  </a:cubicBezTo>
                  <a:cubicBezTo>
                    <a:pt x="2000731" y="942679"/>
                    <a:pt x="1979628" y="921575"/>
                    <a:pt x="1979628" y="895544"/>
                  </a:cubicBezTo>
                  <a:cubicBezTo>
                    <a:pt x="1979628" y="869513"/>
                    <a:pt x="2000731" y="848410"/>
                    <a:pt x="2026762" y="848410"/>
                  </a:cubicBezTo>
                  <a:close/>
                  <a:moveTo>
                    <a:pt x="1743958" y="848410"/>
                  </a:moveTo>
                  <a:cubicBezTo>
                    <a:pt x="1769989" y="848410"/>
                    <a:pt x="1791092" y="869513"/>
                    <a:pt x="1791092" y="895544"/>
                  </a:cubicBezTo>
                  <a:cubicBezTo>
                    <a:pt x="1791092" y="921575"/>
                    <a:pt x="1769989" y="942679"/>
                    <a:pt x="1743958" y="942679"/>
                  </a:cubicBezTo>
                  <a:cubicBezTo>
                    <a:pt x="1717927" y="942679"/>
                    <a:pt x="1696824" y="921575"/>
                    <a:pt x="1696824" y="895544"/>
                  </a:cubicBezTo>
                  <a:cubicBezTo>
                    <a:pt x="1696824" y="869513"/>
                    <a:pt x="1717927" y="848410"/>
                    <a:pt x="1743958" y="848410"/>
                  </a:cubicBezTo>
                  <a:close/>
                  <a:moveTo>
                    <a:pt x="1461154" y="848410"/>
                  </a:moveTo>
                  <a:cubicBezTo>
                    <a:pt x="1487185" y="848410"/>
                    <a:pt x="1508288" y="869513"/>
                    <a:pt x="1508288" y="895544"/>
                  </a:cubicBezTo>
                  <a:cubicBezTo>
                    <a:pt x="1508288" y="921576"/>
                    <a:pt x="1487185" y="942679"/>
                    <a:pt x="1461154" y="942679"/>
                  </a:cubicBezTo>
                  <a:cubicBezTo>
                    <a:pt x="1435123" y="942679"/>
                    <a:pt x="1414020" y="921576"/>
                    <a:pt x="1414020" y="895544"/>
                  </a:cubicBezTo>
                  <a:cubicBezTo>
                    <a:pt x="1414020" y="869513"/>
                    <a:pt x="1435123" y="848410"/>
                    <a:pt x="1461154" y="848410"/>
                  </a:cubicBezTo>
                  <a:close/>
                  <a:moveTo>
                    <a:pt x="2592370" y="848410"/>
                  </a:moveTo>
                  <a:cubicBezTo>
                    <a:pt x="2618401" y="848410"/>
                    <a:pt x="2639504" y="869513"/>
                    <a:pt x="2639504" y="895544"/>
                  </a:cubicBezTo>
                  <a:cubicBezTo>
                    <a:pt x="2639504" y="921575"/>
                    <a:pt x="2618401" y="942678"/>
                    <a:pt x="2592370" y="942678"/>
                  </a:cubicBezTo>
                  <a:cubicBezTo>
                    <a:pt x="2566339" y="942678"/>
                    <a:pt x="2545236" y="921575"/>
                    <a:pt x="2545236" y="895544"/>
                  </a:cubicBezTo>
                  <a:cubicBezTo>
                    <a:pt x="2545236" y="869513"/>
                    <a:pt x="2566339" y="848410"/>
                    <a:pt x="2592370" y="848410"/>
                  </a:cubicBezTo>
                  <a:close/>
                  <a:moveTo>
                    <a:pt x="1461154" y="565607"/>
                  </a:moveTo>
                  <a:cubicBezTo>
                    <a:pt x="1487185" y="565607"/>
                    <a:pt x="1508288" y="586708"/>
                    <a:pt x="1508288" y="612739"/>
                  </a:cubicBezTo>
                  <a:cubicBezTo>
                    <a:pt x="1508288" y="638770"/>
                    <a:pt x="1487185" y="659873"/>
                    <a:pt x="1461154" y="659873"/>
                  </a:cubicBezTo>
                  <a:cubicBezTo>
                    <a:pt x="1435123" y="659873"/>
                    <a:pt x="1414020" y="638770"/>
                    <a:pt x="1414020" y="612739"/>
                  </a:cubicBezTo>
                  <a:cubicBezTo>
                    <a:pt x="1414020" y="586708"/>
                    <a:pt x="1435123" y="565607"/>
                    <a:pt x="1461154" y="565607"/>
                  </a:cubicBezTo>
                  <a:close/>
                  <a:moveTo>
                    <a:pt x="1178350" y="565607"/>
                  </a:moveTo>
                  <a:cubicBezTo>
                    <a:pt x="1204381" y="565607"/>
                    <a:pt x="1225484" y="586709"/>
                    <a:pt x="1225484" y="612739"/>
                  </a:cubicBezTo>
                  <a:cubicBezTo>
                    <a:pt x="1225484" y="638770"/>
                    <a:pt x="1204381" y="659873"/>
                    <a:pt x="1178350" y="659873"/>
                  </a:cubicBezTo>
                  <a:cubicBezTo>
                    <a:pt x="1152319" y="659873"/>
                    <a:pt x="1131216" y="638770"/>
                    <a:pt x="1131216" y="612739"/>
                  </a:cubicBezTo>
                  <a:cubicBezTo>
                    <a:pt x="1131216" y="586709"/>
                    <a:pt x="1152319" y="565607"/>
                    <a:pt x="1178350" y="565607"/>
                  </a:cubicBezTo>
                  <a:close/>
                  <a:moveTo>
                    <a:pt x="895546" y="565607"/>
                  </a:moveTo>
                  <a:cubicBezTo>
                    <a:pt x="921577" y="565607"/>
                    <a:pt x="942680" y="586709"/>
                    <a:pt x="942680" y="612739"/>
                  </a:cubicBezTo>
                  <a:cubicBezTo>
                    <a:pt x="942680" y="638770"/>
                    <a:pt x="921577" y="659873"/>
                    <a:pt x="895546" y="659873"/>
                  </a:cubicBezTo>
                  <a:cubicBezTo>
                    <a:pt x="869515" y="659873"/>
                    <a:pt x="848412" y="638770"/>
                    <a:pt x="848412" y="612739"/>
                  </a:cubicBezTo>
                  <a:cubicBezTo>
                    <a:pt x="848412" y="586709"/>
                    <a:pt x="869515" y="565607"/>
                    <a:pt x="895546" y="565607"/>
                  </a:cubicBezTo>
                  <a:close/>
                  <a:moveTo>
                    <a:pt x="612742" y="565607"/>
                  </a:moveTo>
                  <a:cubicBezTo>
                    <a:pt x="638773" y="565607"/>
                    <a:pt x="659876" y="586709"/>
                    <a:pt x="659876" y="612739"/>
                  </a:cubicBezTo>
                  <a:cubicBezTo>
                    <a:pt x="659876" y="638770"/>
                    <a:pt x="638773" y="659873"/>
                    <a:pt x="612742" y="659873"/>
                  </a:cubicBezTo>
                  <a:cubicBezTo>
                    <a:pt x="586711" y="659873"/>
                    <a:pt x="565608" y="638770"/>
                    <a:pt x="565608" y="612739"/>
                  </a:cubicBezTo>
                  <a:cubicBezTo>
                    <a:pt x="565608" y="586709"/>
                    <a:pt x="586711" y="565607"/>
                    <a:pt x="612742" y="565607"/>
                  </a:cubicBezTo>
                  <a:close/>
                  <a:moveTo>
                    <a:pt x="329938" y="565607"/>
                  </a:moveTo>
                  <a:cubicBezTo>
                    <a:pt x="355969" y="565607"/>
                    <a:pt x="377072" y="586709"/>
                    <a:pt x="377072" y="612739"/>
                  </a:cubicBezTo>
                  <a:cubicBezTo>
                    <a:pt x="377072" y="638770"/>
                    <a:pt x="355969" y="659873"/>
                    <a:pt x="329938" y="659873"/>
                  </a:cubicBezTo>
                  <a:cubicBezTo>
                    <a:pt x="303907" y="659873"/>
                    <a:pt x="282804" y="638770"/>
                    <a:pt x="282804" y="612739"/>
                  </a:cubicBezTo>
                  <a:cubicBezTo>
                    <a:pt x="282804" y="586709"/>
                    <a:pt x="303907" y="565607"/>
                    <a:pt x="329938" y="565607"/>
                  </a:cubicBezTo>
                  <a:close/>
                  <a:moveTo>
                    <a:pt x="47134" y="565607"/>
                  </a:moveTo>
                  <a:cubicBezTo>
                    <a:pt x="73165" y="565607"/>
                    <a:pt x="94268" y="586709"/>
                    <a:pt x="94268" y="612739"/>
                  </a:cubicBezTo>
                  <a:cubicBezTo>
                    <a:pt x="94268" y="638770"/>
                    <a:pt x="73165" y="659873"/>
                    <a:pt x="47134" y="659873"/>
                  </a:cubicBezTo>
                  <a:cubicBezTo>
                    <a:pt x="21103" y="659873"/>
                    <a:pt x="0" y="638770"/>
                    <a:pt x="0" y="612739"/>
                  </a:cubicBezTo>
                  <a:cubicBezTo>
                    <a:pt x="0" y="586709"/>
                    <a:pt x="21103" y="565607"/>
                    <a:pt x="47134" y="565607"/>
                  </a:cubicBezTo>
                  <a:close/>
                  <a:moveTo>
                    <a:pt x="2309566" y="565606"/>
                  </a:moveTo>
                  <a:cubicBezTo>
                    <a:pt x="2335597" y="565606"/>
                    <a:pt x="2356700" y="586708"/>
                    <a:pt x="2356700" y="612739"/>
                  </a:cubicBezTo>
                  <a:cubicBezTo>
                    <a:pt x="2356700" y="638770"/>
                    <a:pt x="2335597" y="659873"/>
                    <a:pt x="2309566" y="659873"/>
                  </a:cubicBezTo>
                  <a:cubicBezTo>
                    <a:pt x="2283535" y="659873"/>
                    <a:pt x="2262432" y="638770"/>
                    <a:pt x="2262432" y="612739"/>
                  </a:cubicBezTo>
                  <a:cubicBezTo>
                    <a:pt x="2262432" y="586708"/>
                    <a:pt x="2283535" y="565606"/>
                    <a:pt x="2309566" y="565606"/>
                  </a:cubicBezTo>
                  <a:close/>
                  <a:moveTo>
                    <a:pt x="2026762" y="565606"/>
                  </a:moveTo>
                  <a:cubicBezTo>
                    <a:pt x="2052793" y="565606"/>
                    <a:pt x="2073896" y="586708"/>
                    <a:pt x="2073896" y="612739"/>
                  </a:cubicBezTo>
                  <a:cubicBezTo>
                    <a:pt x="2073896" y="638770"/>
                    <a:pt x="2052793" y="659873"/>
                    <a:pt x="2026762" y="659873"/>
                  </a:cubicBezTo>
                  <a:cubicBezTo>
                    <a:pt x="2000731" y="659873"/>
                    <a:pt x="1979628" y="638770"/>
                    <a:pt x="1979628" y="612739"/>
                  </a:cubicBezTo>
                  <a:cubicBezTo>
                    <a:pt x="1979628" y="586708"/>
                    <a:pt x="2000731" y="565606"/>
                    <a:pt x="2026762" y="565606"/>
                  </a:cubicBezTo>
                  <a:close/>
                  <a:moveTo>
                    <a:pt x="1743958" y="565606"/>
                  </a:moveTo>
                  <a:cubicBezTo>
                    <a:pt x="1769989" y="565606"/>
                    <a:pt x="1791092" y="586708"/>
                    <a:pt x="1791092" y="612739"/>
                  </a:cubicBezTo>
                  <a:cubicBezTo>
                    <a:pt x="1791092" y="638770"/>
                    <a:pt x="1769989" y="659873"/>
                    <a:pt x="1743958" y="659873"/>
                  </a:cubicBezTo>
                  <a:cubicBezTo>
                    <a:pt x="1717927" y="659873"/>
                    <a:pt x="1696824" y="638770"/>
                    <a:pt x="1696824" y="612739"/>
                  </a:cubicBezTo>
                  <a:cubicBezTo>
                    <a:pt x="1696824" y="586708"/>
                    <a:pt x="1717927" y="565606"/>
                    <a:pt x="1743958" y="565606"/>
                  </a:cubicBezTo>
                  <a:close/>
                  <a:moveTo>
                    <a:pt x="2592370" y="565605"/>
                  </a:moveTo>
                  <a:cubicBezTo>
                    <a:pt x="2618401" y="565605"/>
                    <a:pt x="2639504" y="586707"/>
                    <a:pt x="2639504" y="612739"/>
                  </a:cubicBezTo>
                  <a:cubicBezTo>
                    <a:pt x="2639504" y="638770"/>
                    <a:pt x="2618401" y="659873"/>
                    <a:pt x="2592370" y="659873"/>
                  </a:cubicBezTo>
                  <a:cubicBezTo>
                    <a:pt x="2566339" y="659873"/>
                    <a:pt x="2545236" y="638770"/>
                    <a:pt x="2545236" y="612739"/>
                  </a:cubicBezTo>
                  <a:cubicBezTo>
                    <a:pt x="2545236" y="586707"/>
                    <a:pt x="2566339" y="565605"/>
                    <a:pt x="2592370" y="565605"/>
                  </a:cubicBezTo>
                  <a:close/>
                  <a:moveTo>
                    <a:pt x="2592370" y="282805"/>
                  </a:moveTo>
                  <a:cubicBezTo>
                    <a:pt x="2618401" y="282805"/>
                    <a:pt x="2639504" y="303905"/>
                    <a:pt x="2639504" y="329934"/>
                  </a:cubicBezTo>
                  <a:cubicBezTo>
                    <a:pt x="2639504" y="355966"/>
                    <a:pt x="2618401" y="377071"/>
                    <a:pt x="2592370" y="377071"/>
                  </a:cubicBezTo>
                  <a:cubicBezTo>
                    <a:pt x="2566339" y="377071"/>
                    <a:pt x="2545236" y="355966"/>
                    <a:pt x="2545236" y="329934"/>
                  </a:cubicBezTo>
                  <a:cubicBezTo>
                    <a:pt x="2545236" y="303905"/>
                    <a:pt x="2566339" y="282805"/>
                    <a:pt x="2592370" y="282805"/>
                  </a:cubicBezTo>
                  <a:close/>
                  <a:moveTo>
                    <a:pt x="2309566" y="282805"/>
                  </a:moveTo>
                  <a:cubicBezTo>
                    <a:pt x="2335597" y="282805"/>
                    <a:pt x="2356700" y="303905"/>
                    <a:pt x="2356700" y="329934"/>
                  </a:cubicBezTo>
                  <a:cubicBezTo>
                    <a:pt x="2356700" y="355966"/>
                    <a:pt x="2335597" y="377071"/>
                    <a:pt x="2309566" y="377071"/>
                  </a:cubicBezTo>
                  <a:cubicBezTo>
                    <a:pt x="2283535" y="377071"/>
                    <a:pt x="2262432" y="355966"/>
                    <a:pt x="2262432" y="329934"/>
                  </a:cubicBezTo>
                  <a:cubicBezTo>
                    <a:pt x="2262432" y="303905"/>
                    <a:pt x="2283535" y="282805"/>
                    <a:pt x="2309566" y="282805"/>
                  </a:cubicBezTo>
                  <a:close/>
                  <a:moveTo>
                    <a:pt x="2026762" y="282805"/>
                  </a:moveTo>
                  <a:cubicBezTo>
                    <a:pt x="2052793" y="282805"/>
                    <a:pt x="2073896" y="303905"/>
                    <a:pt x="2073896" y="329934"/>
                  </a:cubicBezTo>
                  <a:cubicBezTo>
                    <a:pt x="2073896" y="355967"/>
                    <a:pt x="2052793" y="377071"/>
                    <a:pt x="2026762" y="377071"/>
                  </a:cubicBezTo>
                  <a:cubicBezTo>
                    <a:pt x="2000731" y="377071"/>
                    <a:pt x="1979628" y="355967"/>
                    <a:pt x="1979628" y="329934"/>
                  </a:cubicBezTo>
                  <a:cubicBezTo>
                    <a:pt x="1979628" y="303905"/>
                    <a:pt x="2000731" y="282805"/>
                    <a:pt x="2026762" y="282805"/>
                  </a:cubicBezTo>
                  <a:close/>
                  <a:moveTo>
                    <a:pt x="1743958" y="282805"/>
                  </a:moveTo>
                  <a:cubicBezTo>
                    <a:pt x="1769989" y="282805"/>
                    <a:pt x="1791092" y="303905"/>
                    <a:pt x="1791092" y="329934"/>
                  </a:cubicBezTo>
                  <a:cubicBezTo>
                    <a:pt x="1791092" y="355967"/>
                    <a:pt x="1769989" y="377072"/>
                    <a:pt x="1743958" y="377072"/>
                  </a:cubicBezTo>
                  <a:cubicBezTo>
                    <a:pt x="1717927" y="377072"/>
                    <a:pt x="1696824" y="355967"/>
                    <a:pt x="1696824" y="329934"/>
                  </a:cubicBezTo>
                  <a:cubicBezTo>
                    <a:pt x="1696824" y="303905"/>
                    <a:pt x="1717927" y="282805"/>
                    <a:pt x="1743958" y="282805"/>
                  </a:cubicBezTo>
                  <a:close/>
                  <a:moveTo>
                    <a:pt x="1461154" y="282805"/>
                  </a:moveTo>
                  <a:cubicBezTo>
                    <a:pt x="1487185" y="282805"/>
                    <a:pt x="1508288" y="303905"/>
                    <a:pt x="1508288" y="329934"/>
                  </a:cubicBezTo>
                  <a:cubicBezTo>
                    <a:pt x="1508288" y="355967"/>
                    <a:pt x="1487185" y="377072"/>
                    <a:pt x="1461154" y="377072"/>
                  </a:cubicBezTo>
                  <a:cubicBezTo>
                    <a:pt x="1435123" y="377072"/>
                    <a:pt x="1414020" y="355967"/>
                    <a:pt x="1414020" y="329934"/>
                  </a:cubicBezTo>
                  <a:cubicBezTo>
                    <a:pt x="1414020" y="303905"/>
                    <a:pt x="1435123" y="282805"/>
                    <a:pt x="1461154" y="282805"/>
                  </a:cubicBezTo>
                  <a:close/>
                  <a:moveTo>
                    <a:pt x="1178350" y="282805"/>
                  </a:moveTo>
                  <a:cubicBezTo>
                    <a:pt x="1204381" y="282805"/>
                    <a:pt x="1225484" y="303905"/>
                    <a:pt x="1225484" y="329934"/>
                  </a:cubicBezTo>
                  <a:cubicBezTo>
                    <a:pt x="1225484" y="355967"/>
                    <a:pt x="1204381" y="377072"/>
                    <a:pt x="1178350" y="377072"/>
                  </a:cubicBezTo>
                  <a:cubicBezTo>
                    <a:pt x="1152319" y="377072"/>
                    <a:pt x="1131216" y="355967"/>
                    <a:pt x="1131216" y="329934"/>
                  </a:cubicBezTo>
                  <a:cubicBezTo>
                    <a:pt x="1131216" y="303905"/>
                    <a:pt x="1152319" y="282805"/>
                    <a:pt x="1178350" y="282805"/>
                  </a:cubicBezTo>
                  <a:close/>
                  <a:moveTo>
                    <a:pt x="895546" y="282805"/>
                  </a:moveTo>
                  <a:cubicBezTo>
                    <a:pt x="921577" y="282805"/>
                    <a:pt x="942680" y="303905"/>
                    <a:pt x="942680" y="329934"/>
                  </a:cubicBezTo>
                  <a:cubicBezTo>
                    <a:pt x="942680" y="355967"/>
                    <a:pt x="921577" y="377072"/>
                    <a:pt x="895546" y="377072"/>
                  </a:cubicBezTo>
                  <a:cubicBezTo>
                    <a:pt x="869515" y="377072"/>
                    <a:pt x="848412" y="355967"/>
                    <a:pt x="848412" y="329934"/>
                  </a:cubicBezTo>
                  <a:cubicBezTo>
                    <a:pt x="848412" y="303905"/>
                    <a:pt x="869515" y="282805"/>
                    <a:pt x="895546" y="282805"/>
                  </a:cubicBezTo>
                  <a:close/>
                  <a:moveTo>
                    <a:pt x="612742" y="282805"/>
                  </a:moveTo>
                  <a:cubicBezTo>
                    <a:pt x="638773" y="282805"/>
                    <a:pt x="659876" y="303906"/>
                    <a:pt x="659876" y="329934"/>
                  </a:cubicBezTo>
                  <a:cubicBezTo>
                    <a:pt x="659876" y="355967"/>
                    <a:pt x="638773" y="377072"/>
                    <a:pt x="612742" y="377072"/>
                  </a:cubicBezTo>
                  <a:cubicBezTo>
                    <a:pt x="586711" y="377072"/>
                    <a:pt x="565608" y="355967"/>
                    <a:pt x="565608" y="329934"/>
                  </a:cubicBezTo>
                  <a:cubicBezTo>
                    <a:pt x="565608" y="303906"/>
                    <a:pt x="586711" y="282805"/>
                    <a:pt x="612742" y="282805"/>
                  </a:cubicBezTo>
                  <a:close/>
                  <a:moveTo>
                    <a:pt x="329938" y="282805"/>
                  </a:moveTo>
                  <a:cubicBezTo>
                    <a:pt x="355969" y="282805"/>
                    <a:pt x="377072" y="303906"/>
                    <a:pt x="377072" y="329934"/>
                  </a:cubicBezTo>
                  <a:cubicBezTo>
                    <a:pt x="377072" y="355967"/>
                    <a:pt x="355969" y="377072"/>
                    <a:pt x="329938" y="377072"/>
                  </a:cubicBezTo>
                  <a:cubicBezTo>
                    <a:pt x="303907" y="377072"/>
                    <a:pt x="282804" y="355967"/>
                    <a:pt x="282804" y="329934"/>
                  </a:cubicBezTo>
                  <a:cubicBezTo>
                    <a:pt x="282804" y="303906"/>
                    <a:pt x="303907" y="282805"/>
                    <a:pt x="329938" y="282805"/>
                  </a:cubicBezTo>
                  <a:close/>
                  <a:moveTo>
                    <a:pt x="47134" y="282805"/>
                  </a:moveTo>
                  <a:cubicBezTo>
                    <a:pt x="73165" y="282805"/>
                    <a:pt x="94268" y="303906"/>
                    <a:pt x="94268" y="329934"/>
                  </a:cubicBezTo>
                  <a:cubicBezTo>
                    <a:pt x="94268" y="355967"/>
                    <a:pt x="73165" y="377072"/>
                    <a:pt x="47134" y="377072"/>
                  </a:cubicBezTo>
                  <a:cubicBezTo>
                    <a:pt x="21103" y="377072"/>
                    <a:pt x="0" y="355967"/>
                    <a:pt x="0" y="329934"/>
                  </a:cubicBezTo>
                  <a:cubicBezTo>
                    <a:pt x="0" y="303906"/>
                    <a:pt x="21103" y="282805"/>
                    <a:pt x="47134" y="282805"/>
                  </a:cubicBezTo>
                  <a:close/>
                  <a:moveTo>
                    <a:pt x="2592370" y="0"/>
                  </a:moveTo>
                  <a:cubicBezTo>
                    <a:pt x="2618401" y="0"/>
                    <a:pt x="2639504" y="21102"/>
                    <a:pt x="2639504" y="47133"/>
                  </a:cubicBezTo>
                  <a:cubicBezTo>
                    <a:pt x="2639504" y="73164"/>
                    <a:pt x="2618401" y="94267"/>
                    <a:pt x="2592370" y="94267"/>
                  </a:cubicBezTo>
                  <a:cubicBezTo>
                    <a:pt x="2566339" y="94267"/>
                    <a:pt x="2545236" y="73164"/>
                    <a:pt x="2545236" y="47133"/>
                  </a:cubicBezTo>
                  <a:cubicBezTo>
                    <a:pt x="2545236" y="21102"/>
                    <a:pt x="2566339" y="0"/>
                    <a:pt x="2592370" y="0"/>
                  </a:cubicBezTo>
                  <a:close/>
                  <a:moveTo>
                    <a:pt x="2309566" y="0"/>
                  </a:moveTo>
                  <a:cubicBezTo>
                    <a:pt x="2335597" y="0"/>
                    <a:pt x="2356700" y="21102"/>
                    <a:pt x="2356700" y="47133"/>
                  </a:cubicBezTo>
                  <a:cubicBezTo>
                    <a:pt x="2356700" y="73164"/>
                    <a:pt x="2335597" y="94267"/>
                    <a:pt x="2309566" y="94267"/>
                  </a:cubicBezTo>
                  <a:cubicBezTo>
                    <a:pt x="2283535" y="94267"/>
                    <a:pt x="2262432" y="73164"/>
                    <a:pt x="2262432" y="47133"/>
                  </a:cubicBezTo>
                  <a:cubicBezTo>
                    <a:pt x="2262432" y="21102"/>
                    <a:pt x="2283535" y="0"/>
                    <a:pt x="2309566" y="0"/>
                  </a:cubicBezTo>
                  <a:close/>
                  <a:moveTo>
                    <a:pt x="2026762" y="0"/>
                  </a:moveTo>
                  <a:cubicBezTo>
                    <a:pt x="2052793" y="0"/>
                    <a:pt x="2073896" y="21102"/>
                    <a:pt x="2073896" y="47133"/>
                  </a:cubicBezTo>
                  <a:cubicBezTo>
                    <a:pt x="2073896" y="73164"/>
                    <a:pt x="2052793" y="94267"/>
                    <a:pt x="2026762" y="94267"/>
                  </a:cubicBezTo>
                  <a:cubicBezTo>
                    <a:pt x="2000731" y="94267"/>
                    <a:pt x="1979628" y="73164"/>
                    <a:pt x="1979628" y="47133"/>
                  </a:cubicBezTo>
                  <a:cubicBezTo>
                    <a:pt x="1979628" y="21102"/>
                    <a:pt x="2000731" y="0"/>
                    <a:pt x="2026762" y="0"/>
                  </a:cubicBezTo>
                  <a:close/>
                  <a:moveTo>
                    <a:pt x="1743958" y="0"/>
                  </a:moveTo>
                  <a:cubicBezTo>
                    <a:pt x="1769989" y="0"/>
                    <a:pt x="1791092" y="21102"/>
                    <a:pt x="1791092" y="47133"/>
                  </a:cubicBezTo>
                  <a:cubicBezTo>
                    <a:pt x="1791092" y="73164"/>
                    <a:pt x="1769989" y="94267"/>
                    <a:pt x="1743958" y="94267"/>
                  </a:cubicBezTo>
                  <a:cubicBezTo>
                    <a:pt x="1717927" y="94267"/>
                    <a:pt x="1696824" y="73164"/>
                    <a:pt x="1696824" y="47133"/>
                  </a:cubicBezTo>
                  <a:cubicBezTo>
                    <a:pt x="1696824" y="21102"/>
                    <a:pt x="1717927" y="0"/>
                    <a:pt x="1743958" y="0"/>
                  </a:cubicBezTo>
                  <a:close/>
                  <a:moveTo>
                    <a:pt x="1461154" y="0"/>
                  </a:moveTo>
                  <a:cubicBezTo>
                    <a:pt x="1487185" y="0"/>
                    <a:pt x="1508288" y="21102"/>
                    <a:pt x="1508288" y="47133"/>
                  </a:cubicBezTo>
                  <a:cubicBezTo>
                    <a:pt x="1508288" y="73165"/>
                    <a:pt x="1487185" y="94267"/>
                    <a:pt x="1461154" y="94267"/>
                  </a:cubicBezTo>
                  <a:cubicBezTo>
                    <a:pt x="1435123" y="94267"/>
                    <a:pt x="1414020" y="73165"/>
                    <a:pt x="1414020" y="47133"/>
                  </a:cubicBezTo>
                  <a:cubicBezTo>
                    <a:pt x="1414020" y="21102"/>
                    <a:pt x="1435123" y="0"/>
                    <a:pt x="1461154" y="0"/>
                  </a:cubicBezTo>
                  <a:close/>
                  <a:moveTo>
                    <a:pt x="1178350" y="0"/>
                  </a:moveTo>
                  <a:cubicBezTo>
                    <a:pt x="1204381" y="0"/>
                    <a:pt x="1225484" y="21102"/>
                    <a:pt x="1225484" y="47133"/>
                  </a:cubicBezTo>
                  <a:cubicBezTo>
                    <a:pt x="1225484" y="73165"/>
                    <a:pt x="1204381" y="94267"/>
                    <a:pt x="1178350" y="94267"/>
                  </a:cubicBezTo>
                  <a:cubicBezTo>
                    <a:pt x="1152319" y="94267"/>
                    <a:pt x="1131216" y="73165"/>
                    <a:pt x="1131216" y="47133"/>
                  </a:cubicBezTo>
                  <a:cubicBezTo>
                    <a:pt x="1131216" y="21102"/>
                    <a:pt x="1152319" y="0"/>
                    <a:pt x="1178350" y="0"/>
                  </a:cubicBezTo>
                  <a:close/>
                  <a:moveTo>
                    <a:pt x="895546" y="0"/>
                  </a:moveTo>
                  <a:cubicBezTo>
                    <a:pt x="921577" y="0"/>
                    <a:pt x="942680" y="21102"/>
                    <a:pt x="942680" y="47133"/>
                  </a:cubicBezTo>
                  <a:cubicBezTo>
                    <a:pt x="942680" y="73165"/>
                    <a:pt x="921577" y="94267"/>
                    <a:pt x="895546" y="94267"/>
                  </a:cubicBezTo>
                  <a:cubicBezTo>
                    <a:pt x="869515" y="94267"/>
                    <a:pt x="848412" y="73165"/>
                    <a:pt x="848412" y="47133"/>
                  </a:cubicBezTo>
                  <a:cubicBezTo>
                    <a:pt x="848412" y="21102"/>
                    <a:pt x="869515" y="0"/>
                    <a:pt x="895546" y="0"/>
                  </a:cubicBezTo>
                  <a:close/>
                  <a:moveTo>
                    <a:pt x="612742" y="0"/>
                  </a:moveTo>
                  <a:cubicBezTo>
                    <a:pt x="638773" y="0"/>
                    <a:pt x="659876" y="21102"/>
                    <a:pt x="659876" y="47133"/>
                  </a:cubicBezTo>
                  <a:cubicBezTo>
                    <a:pt x="659876" y="73165"/>
                    <a:pt x="638773" y="94267"/>
                    <a:pt x="612742" y="94267"/>
                  </a:cubicBezTo>
                  <a:cubicBezTo>
                    <a:pt x="586711" y="94267"/>
                    <a:pt x="565608" y="73165"/>
                    <a:pt x="565608" y="47133"/>
                  </a:cubicBezTo>
                  <a:cubicBezTo>
                    <a:pt x="565608" y="21102"/>
                    <a:pt x="586711" y="0"/>
                    <a:pt x="612742" y="0"/>
                  </a:cubicBezTo>
                  <a:close/>
                  <a:moveTo>
                    <a:pt x="329938" y="0"/>
                  </a:moveTo>
                  <a:cubicBezTo>
                    <a:pt x="355969" y="0"/>
                    <a:pt x="377072" y="21102"/>
                    <a:pt x="377072" y="47133"/>
                  </a:cubicBezTo>
                  <a:cubicBezTo>
                    <a:pt x="377072" y="73165"/>
                    <a:pt x="355969" y="94268"/>
                    <a:pt x="329938" y="94268"/>
                  </a:cubicBezTo>
                  <a:cubicBezTo>
                    <a:pt x="303907" y="94268"/>
                    <a:pt x="282804" y="73165"/>
                    <a:pt x="282804" y="47133"/>
                  </a:cubicBezTo>
                  <a:cubicBezTo>
                    <a:pt x="282804" y="21102"/>
                    <a:pt x="303907" y="0"/>
                    <a:pt x="329938" y="0"/>
                  </a:cubicBezTo>
                  <a:close/>
                  <a:moveTo>
                    <a:pt x="47134" y="0"/>
                  </a:moveTo>
                  <a:cubicBezTo>
                    <a:pt x="73165" y="0"/>
                    <a:pt x="94268" y="21102"/>
                    <a:pt x="94268" y="47133"/>
                  </a:cubicBezTo>
                  <a:cubicBezTo>
                    <a:pt x="94268" y="73165"/>
                    <a:pt x="73165" y="94268"/>
                    <a:pt x="47134" y="94268"/>
                  </a:cubicBezTo>
                  <a:cubicBezTo>
                    <a:pt x="21103" y="94268"/>
                    <a:pt x="0" y="73165"/>
                    <a:pt x="0" y="47133"/>
                  </a:cubicBezTo>
                  <a:cubicBezTo>
                    <a:pt x="0" y="21102"/>
                    <a:pt x="21103" y="0"/>
                    <a:pt x="47134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矩形: 剪去单角 13">
              <a:extLst>
                <a:ext uri="{FF2B5EF4-FFF2-40B4-BE49-F238E27FC236}">
                  <a16:creationId xmlns:a16="http://schemas.microsoft.com/office/drawing/2014/main" id="{5664CF99-F34E-CEE9-CF8F-2740A500DCF0}"/>
                </a:ext>
              </a:extLst>
            </p:cNvPr>
            <p:cNvSpPr/>
            <p:nvPr/>
          </p:nvSpPr>
          <p:spPr>
            <a:xfrm>
              <a:off x="8123482" y="2861226"/>
              <a:ext cx="2259500" cy="660357"/>
            </a:xfrm>
            <a:prstGeom prst="snip1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C9AD23A-07C2-CFDE-8485-9FA5C14B39F0}"/>
                </a:ext>
              </a:extLst>
            </p:cNvPr>
            <p:cNvSpPr txBox="1"/>
            <p:nvPr/>
          </p:nvSpPr>
          <p:spPr>
            <a:xfrm>
              <a:off x="8340161" y="2925892"/>
              <a:ext cx="1826142" cy="58477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pic>
        <p:nvPicPr>
          <p:cNvPr id="6" name="图片 5" descr="人手里拿着手机&#10;&#10;中度可信度描述已自动生成">
            <a:extLst>
              <a:ext uri="{FF2B5EF4-FFF2-40B4-BE49-F238E27FC236}">
                <a16:creationId xmlns:a16="http://schemas.microsoft.com/office/drawing/2014/main" id="{9F5BF933-7F34-8E8C-DC25-463B8094CF7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301371" y="1601447"/>
            <a:ext cx="2176915" cy="1546682"/>
          </a:xfrm>
          <a:custGeom>
            <a:avLst/>
            <a:gdLst>
              <a:gd name="connsiteX0" fmla="*/ 0 w 2176915"/>
              <a:gd name="connsiteY0" fmla="*/ 0 h 1546682"/>
              <a:gd name="connsiteX1" fmla="*/ 1919130 w 2176915"/>
              <a:gd name="connsiteY1" fmla="*/ 0 h 1546682"/>
              <a:gd name="connsiteX2" fmla="*/ 2176915 w 2176915"/>
              <a:gd name="connsiteY2" fmla="*/ 257785 h 1546682"/>
              <a:gd name="connsiteX3" fmla="*/ 2176915 w 2176915"/>
              <a:gd name="connsiteY3" fmla="*/ 1546682 h 1546682"/>
              <a:gd name="connsiteX4" fmla="*/ 0 w 2176915"/>
              <a:gd name="connsiteY4" fmla="*/ 1546682 h 1546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6915" h="1546682">
                <a:moveTo>
                  <a:pt x="0" y="0"/>
                </a:moveTo>
                <a:lnTo>
                  <a:pt x="1919130" y="0"/>
                </a:lnTo>
                <a:lnTo>
                  <a:pt x="2176915" y="257785"/>
                </a:lnTo>
                <a:lnTo>
                  <a:pt x="2176915" y="1546682"/>
                </a:lnTo>
                <a:lnTo>
                  <a:pt x="0" y="1546682"/>
                </a:lnTo>
                <a:close/>
              </a:path>
            </a:pathLst>
          </a:custGeom>
        </p:spPr>
      </p:pic>
      <p:sp>
        <p:nvSpPr>
          <p:cNvPr id="10" name="矩形: 剪去单角 9">
            <a:extLst>
              <a:ext uri="{FF2B5EF4-FFF2-40B4-BE49-F238E27FC236}">
                <a16:creationId xmlns:a16="http://schemas.microsoft.com/office/drawing/2014/main" id="{79C09F84-92B9-DC01-16E6-9E0F990CBD48}"/>
              </a:ext>
            </a:extLst>
          </p:cNvPr>
          <p:cNvSpPr/>
          <p:nvPr/>
        </p:nvSpPr>
        <p:spPr>
          <a:xfrm>
            <a:off x="0" y="3441157"/>
            <a:ext cx="7680961" cy="2609123"/>
          </a:xfrm>
          <a:prstGeom prst="snip1Rect">
            <a:avLst/>
          </a:prstGeom>
          <a:gradFill flip="none" rotWithShape="1">
            <a:gsLst>
              <a:gs pos="0">
                <a:schemeClr val="accent1">
                  <a:alpha val="20000"/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508000" dist="342900" dir="5400000" sx="90000" sy="90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EBDBDCA-8F74-AC0E-22C9-5FC6E4B3DF15}"/>
              </a:ext>
            </a:extLst>
          </p:cNvPr>
          <p:cNvSpPr txBox="1"/>
          <p:nvPr/>
        </p:nvSpPr>
        <p:spPr>
          <a:xfrm>
            <a:off x="1199817" y="4674953"/>
            <a:ext cx="5288281" cy="10752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zh-CN" altLang="en-US" sz="1600" dirty="0"/>
              <a:t>在文本框中输入添加的文字内容，语言描述尽量简洁精炼；在文本框中输入添加的文字内容，语言描述尽量简洁精炼；在文本框中输入添加的文字内容，语言描述尽量简洁精炼；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614D4E1-15F2-7C45-71D5-BBE5C62AC2CC}"/>
              </a:ext>
            </a:extLst>
          </p:cNvPr>
          <p:cNvSpPr txBox="1"/>
          <p:nvPr/>
        </p:nvSpPr>
        <p:spPr>
          <a:xfrm>
            <a:off x="1199817" y="4139642"/>
            <a:ext cx="276998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提炼一句话核心要点</a:t>
            </a:r>
          </a:p>
        </p:txBody>
      </p:sp>
      <p:pic>
        <p:nvPicPr>
          <p:cNvPr id="13" name="图片 12" descr="桌子上放着笔记本电脑的人&#10;&#10;低可信度描述已自动生成">
            <a:extLst>
              <a:ext uri="{FF2B5EF4-FFF2-40B4-BE49-F238E27FC236}">
                <a16:creationId xmlns:a16="http://schemas.microsoft.com/office/drawing/2014/main" id="{1FF51368-11E1-4810-17BC-331CC0ED46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55005" y="2284083"/>
            <a:ext cx="2176915" cy="1546682"/>
          </a:xfrm>
          <a:custGeom>
            <a:avLst/>
            <a:gdLst>
              <a:gd name="connsiteX0" fmla="*/ 0 w 2176915"/>
              <a:gd name="connsiteY0" fmla="*/ 0 h 1546682"/>
              <a:gd name="connsiteX1" fmla="*/ 1919130 w 2176915"/>
              <a:gd name="connsiteY1" fmla="*/ 0 h 1546682"/>
              <a:gd name="connsiteX2" fmla="*/ 2176915 w 2176915"/>
              <a:gd name="connsiteY2" fmla="*/ 257785 h 1546682"/>
              <a:gd name="connsiteX3" fmla="*/ 2176915 w 2176915"/>
              <a:gd name="connsiteY3" fmla="*/ 1546682 h 1546682"/>
              <a:gd name="connsiteX4" fmla="*/ 0 w 2176915"/>
              <a:gd name="connsiteY4" fmla="*/ 1546682 h 1546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76915" h="1546682">
                <a:moveTo>
                  <a:pt x="0" y="0"/>
                </a:moveTo>
                <a:lnTo>
                  <a:pt x="1919130" y="0"/>
                </a:lnTo>
                <a:lnTo>
                  <a:pt x="2176915" y="257785"/>
                </a:lnTo>
                <a:lnTo>
                  <a:pt x="2176915" y="1546682"/>
                </a:lnTo>
                <a:lnTo>
                  <a:pt x="0" y="1546682"/>
                </a:lnTo>
                <a:close/>
              </a:path>
            </a:pathLst>
          </a:cu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3F035E9F-EEDD-0440-71C8-7341751F56F5}"/>
              </a:ext>
            </a:extLst>
          </p:cNvPr>
          <p:cNvGrpSpPr/>
          <p:nvPr/>
        </p:nvGrpSpPr>
        <p:grpSpPr>
          <a:xfrm>
            <a:off x="4374952" y="4043760"/>
            <a:ext cx="716280" cy="417311"/>
            <a:chOff x="5059681" y="3731617"/>
            <a:chExt cx="883920" cy="514979"/>
          </a:xfrm>
        </p:grpSpPr>
        <p:sp>
          <p:nvSpPr>
            <p:cNvPr id="17" name="箭头: V 形 16">
              <a:extLst>
                <a:ext uri="{FF2B5EF4-FFF2-40B4-BE49-F238E27FC236}">
                  <a16:creationId xmlns:a16="http://schemas.microsoft.com/office/drawing/2014/main" id="{7842A3F3-3C22-2740-2CEE-E42711DEC9DD}"/>
                </a:ext>
              </a:extLst>
            </p:cNvPr>
            <p:cNvSpPr/>
            <p:nvPr/>
          </p:nvSpPr>
          <p:spPr>
            <a:xfrm>
              <a:off x="5059681" y="3731617"/>
              <a:ext cx="335280" cy="514979"/>
            </a:xfrm>
            <a:prstGeom prst="chevron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箭头: V 形 17">
              <a:extLst>
                <a:ext uri="{FF2B5EF4-FFF2-40B4-BE49-F238E27FC236}">
                  <a16:creationId xmlns:a16="http://schemas.microsoft.com/office/drawing/2014/main" id="{275DFCA9-7A62-545B-B9B2-0A74895FB76F}"/>
                </a:ext>
              </a:extLst>
            </p:cNvPr>
            <p:cNvSpPr/>
            <p:nvPr/>
          </p:nvSpPr>
          <p:spPr>
            <a:xfrm>
              <a:off x="5334001" y="3731617"/>
              <a:ext cx="335280" cy="514979"/>
            </a:xfrm>
            <a:prstGeom prst="chevron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箭头: V 形 18">
              <a:extLst>
                <a:ext uri="{FF2B5EF4-FFF2-40B4-BE49-F238E27FC236}">
                  <a16:creationId xmlns:a16="http://schemas.microsoft.com/office/drawing/2014/main" id="{E9C03103-04FD-717A-509F-D267DAC20AFA}"/>
                </a:ext>
              </a:extLst>
            </p:cNvPr>
            <p:cNvSpPr/>
            <p:nvPr/>
          </p:nvSpPr>
          <p:spPr>
            <a:xfrm>
              <a:off x="5608321" y="3731617"/>
              <a:ext cx="335280" cy="514979"/>
            </a:xfrm>
            <a:prstGeom prst="chevron">
              <a:avLst/>
            </a:pr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CB6AD1F1-7FDA-1F44-A9F8-A1346A06A0CE}"/>
              </a:ext>
            </a:extLst>
          </p:cNvPr>
          <p:cNvCxnSpPr>
            <a:cxnSpLocks/>
          </p:cNvCxnSpPr>
          <p:nvPr/>
        </p:nvCxnSpPr>
        <p:spPr>
          <a:xfrm>
            <a:off x="1179826" y="4652900"/>
            <a:ext cx="519918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8711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36AF774-46B5-D544-00DA-4AE16685D3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在这里添加页面标题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74070FC-921C-2920-8470-E5C8E235F129}"/>
              </a:ext>
            </a:extLst>
          </p:cNvPr>
          <p:cNvGrpSpPr/>
          <p:nvPr/>
        </p:nvGrpSpPr>
        <p:grpSpPr>
          <a:xfrm>
            <a:off x="1420813" y="1874520"/>
            <a:ext cx="2019935" cy="3557734"/>
            <a:chOff x="1420813" y="1874520"/>
            <a:chExt cx="2019935" cy="3557734"/>
          </a:xfrm>
        </p:grpSpPr>
        <p:pic>
          <p:nvPicPr>
            <p:cNvPr id="6" name="图片 5" descr="桌子上放着笔记本电脑的人&#10;&#10;低可信度描述已自动生成">
              <a:extLst>
                <a:ext uri="{FF2B5EF4-FFF2-40B4-BE49-F238E27FC236}">
                  <a16:creationId xmlns:a16="http://schemas.microsoft.com/office/drawing/2014/main" id="{AA6C20D3-E508-740C-697A-DB07AFC7DF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420813" y="1874520"/>
              <a:ext cx="1852146" cy="1645920"/>
            </a:xfrm>
            <a:custGeom>
              <a:avLst/>
              <a:gdLst>
                <a:gd name="connsiteX0" fmla="*/ 0 w 1852146"/>
                <a:gd name="connsiteY0" fmla="*/ 0 h 1645920"/>
                <a:gd name="connsiteX1" fmla="*/ 1476136 w 1852146"/>
                <a:gd name="connsiteY1" fmla="*/ 0 h 1645920"/>
                <a:gd name="connsiteX2" fmla="*/ 1852146 w 1852146"/>
                <a:gd name="connsiteY2" fmla="*/ 376010 h 1645920"/>
                <a:gd name="connsiteX3" fmla="*/ 1852146 w 1852146"/>
                <a:gd name="connsiteY3" fmla="*/ 1645920 h 1645920"/>
                <a:gd name="connsiteX4" fmla="*/ 0 w 1852146"/>
                <a:gd name="connsiteY4" fmla="*/ 164592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146" h="1645920">
                  <a:moveTo>
                    <a:pt x="0" y="0"/>
                  </a:moveTo>
                  <a:lnTo>
                    <a:pt x="1476136" y="0"/>
                  </a:lnTo>
                  <a:lnTo>
                    <a:pt x="1852146" y="376010"/>
                  </a:lnTo>
                  <a:lnTo>
                    <a:pt x="1852146" y="1645920"/>
                  </a:lnTo>
                  <a:lnTo>
                    <a:pt x="0" y="1645920"/>
                  </a:lnTo>
                  <a:close/>
                </a:path>
              </a:pathLst>
            </a:cu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53D8992-3BD1-AAD0-B57A-8F6AA67A675C}"/>
                </a:ext>
              </a:extLst>
            </p:cNvPr>
            <p:cNvSpPr txBox="1"/>
            <p:nvPr/>
          </p:nvSpPr>
          <p:spPr>
            <a:xfrm>
              <a:off x="1420814" y="4357023"/>
              <a:ext cx="2019934" cy="10752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zh-CN" altLang="en-US" sz="1600" dirty="0"/>
                <a:t>在文本框中输入添加的文字内容，语言描述尽量简洁精炼；</a:t>
              </a:r>
            </a:p>
          </p:txBody>
        </p:sp>
        <p:sp>
          <p:nvSpPr>
            <p:cNvPr id="8" name="矩形: 剪去单角 7">
              <a:extLst>
                <a:ext uri="{FF2B5EF4-FFF2-40B4-BE49-F238E27FC236}">
                  <a16:creationId xmlns:a16="http://schemas.microsoft.com/office/drawing/2014/main" id="{12EF5359-1635-2980-DBC3-94F24A3FCF93}"/>
                </a:ext>
              </a:extLst>
            </p:cNvPr>
            <p:cNvSpPr/>
            <p:nvPr/>
          </p:nvSpPr>
          <p:spPr>
            <a:xfrm>
              <a:off x="1433501" y="3803113"/>
              <a:ext cx="1801188" cy="466309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95C4F48-121C-575C-5D2C-053D1F981D8D}"/>
                </a:ext>
              </a:extLst>
            </p:cNvPr>
            <p:cNvSpPr txBox="1"/>
            <p:nvPr/>
          </p:nvSpPr>
          <p:spPr>
            <a:xfrm>
              <a:off x="1728801" y="3836212"/>
              <a:ext cx="1210588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642230E-FB74-4F2E-01AA-CC798BC92D32}"/>
              </a:ext>
            </a:extLst>
          </p:cNvPr>
          <p:cNvGrpSpPr/>
          <p:nvPr/>
        </p:nvGrpSpPr>
        <p:grpSpPr>
          <a:xfrm>
            <a:off x="3925253" y="2485201"/>
            <a:ext cx="2019935" cy="3557734"/>
            <a:chOff x="3925253" y="2485201"/>
            <a:chExt cx="2019935" cy="3557734"/>
          </a:xfrm>
        </p:grpSpPr>
        <p:pic>
          <p:nvPicPr>
            <p:cNvPr id="5" name="图片 4" descr="人手里拿着手机&#10;&#10;中度可信度描述已自动生成">
              <a:extLst>
                <a:ext uri="{FF2B5EF4-FFF2-40B4-BE49-F238E27FC236}">
                  <a16:creationId xmlns:a16="http://schemas.microsoft.com/office/drawing/2014/main" id="{AD6B1491-A618-7F7D-4FF2-30BD55FC7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25253" y="2485201"/>
              <a:ext cx="1852146" cy="1645920"/>
            </a:xfrm>
            <a:custGeom>
              <a:avLst/>
              <a:gdLst>
                <a:gd name="connsiteX0" fmla="*/ 0 w 1852146"/>
                <a:gd name="connsiteY0" fmla="*/ 0 h 1645920"/>
                <a:gd name="connsiteX1" fmla="*/ 1476136 w 1852146"/>
                <a:gd name="connsiteY1" fmla="*/ 0 h 1645920"/>
                <a:gd name="connsiteX2" fmla="*/ 1852146 w 1852146"/>
                <a:gd name="connsiteY2" fmla="*/ 376010 h 1645920"/>
                <a:gd name="connsiteX3" fmla="*/ 1852146 w 1852146"/>
                <a:gd name="connsiteY3" fmla="*/ 1645920 h 1645920"/>
                <a:gd name="connsiteX4" fmla="*/ 0 w 1852146"/>
                <a:gd name="connsiteY4" fmla="*/ 164592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146" h="1645920">
                  <a:moveTo>
                    <a:pt x="0" y="0"/>
                  </a:moveTo>
                  <a:lnTo>
                    <a:pt x="1476136" y="0"/>
                  </a:lnTo>
                  <a:lnTo>
                    <a:pt x="1852146" y="376010"/>
                  </a:lnTo>
                  <a:lnTo>
                    <a:pt x="1852146" y="1645920"/>
                  </a:lnTo>
                  <a:lnTo>
                    <a:pt x="0" y="1645920"/>
                  </a:lnTo>
                  <a:close/>
                </a:path>
              </a:pathLst>
            </a:cu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671DE67-022E-7566-0B2B-B05CD3B8DB9B}"/>
                </a:ext>
              </a:extLst>
            </p:cNvPr>
            <p:cNvSpPr txBox="1"/>
            <p:nvPr/>
          </p:nvSpPr>
          <p:spPr>
            <a:xfrm>
              <a:off x="3925254" y="4967704"/>
              <a:ext cx="2019934" cy="10752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zh-CN" altLang="en-US" sz="1600" dirty="0"/>
                <a:t>在文本框中输入添加的文字内容，语言描述尽量简洁精炼；</a:t>
              </a:r>
            </a:p>
          </p:txBody>
        </p:sp>
        <p:sp>
          <p:nvSpPr>
            <p:cNvPr id="11" name="矩形: 剪去单角 10">
              <a:extLst>
                <a:ext uri="{FF2B5EF4-FFF2-40B4-BE49-F238E27FC236}">
                  <a16:creationId xmlns:a16="http://schemas.microsoft.com/office/drawing/2014/main" id="{6E151D5B-F3E4-7F0C-0E44-F7D340B29F6E}"/>
                </a:ext>
              </a:extLst>
            </p:cNvPr>
            <p:cNvSpPr/>
            <p:nvPr/>
          </p:nvSpPr>
          <p:spPr>
            <a:xfrm>
              <a:off x="3937941" y="4413794"/>
              <a:ext cx="1801188" cy="466309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8D1A1E1-EF48-EE54-7231-E4CEBA51AC6A}"/>
                </a:ext>
              </a:extLst>
            </p:cNvPr>
            <p:cNvSpPr txBox="1"/>
            <p:nvPr/>
          </p:nvSpPr>
          <p:spPr>
            <a:xfrm>
              <a:off x="4233241" y="4446893"/>
              <a:ext cx="1210588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90331A0-03EF-FF2A-074B-3B9B37F06154}"/>
              </a:ext>
            </a:extLst>
          </p:cNvPr>
          <p:cNvGrpSpPr/>
          <p:nvPr/>
        </p:nvGrpSpPr>
        <p:grpSpPr>
          <a:xfrm>
            <a:off x="6429693" y="1874520"/>
            <a:ext cx="2019935" cy="3557734"/>
            <a:chOff x="6429693" y="1874520"/>
            <a:chExt cx="2019935" cy="3557734"/>
          </a:xfrm>
        </p:grpSpPr>
        <p:pic>
          <p:nvPicPr>
            <p:cNvPr id="4" name="图片 3" descr="桌子上放着笔记本电脑的人&#10;&#10;低可信度描述已自动生成">
              <a:extLst>
                <a:ext uri="{FF2B5EF4-FFF2-40B4-BE49-F238E27FC236}">
                  <a16:creationId xmlns:a16="http://schemas.microsoft.com/office/drawing/2014/main" id="{557C13D4-6968-5F87-6695-271B390500F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429693" y="1874520"/>
              <a:ext cx="1852146" cy="1645920"/>
            </a:xfrm>
            <a:custGeom>
              <a:avLst/>
              <a:gdLst>
                <a:gd name="connsiteX0" fmla="*/ 0 w 1852146"/>
                <a:gd name="connsiteY0" fmla="*/ 0 h 1645920"/>
                <a:gd name="connsiteX1" fmla="*/ 1476136 w 1852146"/>
                <a:gd name="connsiteY1" fmla="*/ 0 h 1645920"/>
                <a:gd name="connsiteX2" fmla="*/ 1852146 w 1852146"/>
                <a:gd name="connsiteY2" fmla="*/ 376010 h 1645920"/>
                <a:gd name="connsiteX3" fmla="*/ 1852146 w 1852146"/>
                <a:gd name="connsiteY3" fmla="*/ 1645920 h 1645920"/>
                <a:gd name="connsiteX4" fmla="*/ 0 w 1852146"/>
                <a:gd name="connsiteY4" fmla="*/ 164592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146" h="1645920">
                  <a:moveTo>
                    <a:pt x="0" y="0"/>
                  </a:moveTo>
                  <a:lnTo>
                    <a:pt x="1476136" y="0"/>
                  </a:lnTo>
                  <a:lnTo>
                    <a:pt x="1852146" y="376010"/>
                  </a:lnTo>
                  <a:lnTo>
                    <a:pt x="1852146" y="1645920"/>
                  </a:lnTo>
                  <a:lnTo>
                    <a:pt x="0" y="1645920"/>
                  </a:lnTo>
                  <a:close/>
                </a:path>
              </a:pathLst>
            </a:custGeom>
          </p:spPr>
        </p:pic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57FA024-4685-F13C-36B3-7616665B8B54}"/>
                </a:ext>
              </a:extLst>
            </p:cNvPr>
            <p:cNvSpPr txBox="1"/>
            <p:nvPr/>
          </p:nvSpPr>
          <p:spPr>
            <a:xfrm>
              <a:off x="6429694" y="4357023"/>
              <a:ext cx="2019934" cy="10752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zh-CN" altLang="en-US" sz="1600" dirty="0"/>
                <a:t>在文本框中输入添加的文字内容，语言描述尽量简洁精炼；</a:t>
              </a:r>
            </a:p>
          </p:txBody>
        </p:sp>
        <p:sp>
          <p:nvSpPr>
            <p:cNvPr id="14" name="矩形: 剪去单角 13">
              <a:extLst>
                <a:ext uri="{FF2B5EF4-FFF2-40B4-BE49-F238E27FC236}">
                  <a16:creationId xmlns:a16="http://schemas.microsoft.com/office/drawing/2014/main" id="{8C60AE91-0384-2FDE-1FC3-C38C94609137}"/>
                </a:ext>
              </a:extLst>
            </p:cNvPr>
            <p:cNvSpPr/>
            <p:nvPr/>
          </p:nvSpPr>
          <p:spPr>
            <a:xfrm>
              <a:off x="6442381" y="3803113"/>
              <a:ext cx="1801188" cy="466309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BFA4F2F-5D56-FB60-1B10-0BD97C457287}"/>
                </a:ext>
              </a:extLst>
            </p:cNvPr>
            <p:cNvSpPr txBox="1"/>
            <p:nvPr/>
          </p:nvSpPr>
          <p:spPr>
            <a:xfrm>
              <a:off x="6737681" y="3836212"/>
              <a:ext cx="1210588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452D224-E909-BAE5-C64B-E2C08D31447D}"/>
              </a:ext>
            </a:extLst>
          </p:cNvPr>
          <p:cNvGrpSpPr/>
          <p:nvPr/>
        </p:nvGrpSpPr>
        <p:grpSpPr>
          <a:xfrm>
            <a:off x="8934133" y="2485201"/>
            <a:ext cx="2838767" cy="3927066"/>
            <a:chOff x="8934133" y="2485201"/>
            <a:chExt cx="2838767" cy="3927066"/>
          </a:xfrm>
        </p:grpSpPr>
        <p:pic>
          <p:nvPicPr>
            <p:cNvPr id="3" name="图片 2" descr="人手里拿着手机&#10;&#10;中度可信度描述已自动生成">
              <a:extLst>
                <a:ext uri="{FF2B5EF4-FFF2-40B4-BE49-F238E27FC236}">
                  <a16:creationId xmlns:a16="http://schemas.microsoft.com/office/drawing/2014/main" id="{278FF5FA-1C28-4C43-08EB-709C29EB6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934133" y="2485201"/>
              <a:ext cx="1852146" cy="1645920"/>
            </a:xfrm>
            <a:custGeom>
              <a:avLst/>
              <a:gdLst>
                <a:gd name="connsiteX0" fmla="*/ 0 w 1852146"/>
                <a:gd name="connsiteY0" fmla="*/ 0 h 1645920"/>
                <a:gd name="connsiteX1" fmla="*/ 1476136 w 1852146"/>
                <a:gd name="connsiteY1" fmla="*/ 0 h 1645920"/>
                <a:gd name="connsiteX2" fmla="*/ 1852146 w 1852146"/>
                <a:gd name="connsiteY2" fmla="*/ 376010 h 1645920"/>
                <a:gd name="connsiteX3" fmla="*/ 1852146 w 1852146"/>
                <a:gd name="connsiteY3" fmla="*/ 1645920 h 1645920"/>
                <a:gd name="connsiteX4" fmla="*/ 0 w 1852146"/>
                <a:gd name="connsiteY4" fmla="*/ 164592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52146" h="1645920">
                  <a:moveTo>
                    <a:pt x="0" y="0"/>
                  </a:moveTo>
                  <a:lnTo>
                    <a:pt x="1476136" y="0"/>
                  </a:lnTo>
                  <a:lnTo>
                    <a:pt x="1852146" y="376010"/>
                  </a:lnTo>
                  <a:lnTo>
                    <a:pt x="1852146" y="1645920"/>
                  </a:lnTo>
                  <a:lnTo>
                    <a:pt x="0" y="1645920"/>
                  </a:lnTo>
                  <a:close/>
                </a:path>
              </a:pathLst>
            </a:custGeom>
          </p:spPr>
        </p:pic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7717DDAE-EED8-6E8F-7152-8C71C1926CAD}"/>
                </a:ext>
              </a:extLst>
            </p:cNvPr>
            <p:cNvSpPr txBox="1"/>
            <p:nvPr/>
          </p:nvSpPr>
          <p:spPr>
            <a:xfrm>
              <a:off x="8934134" y="4967704"/>
              <a:ext cx="2838766" cy="14445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hangingPunct="0">
                <a:lnSpc>
                  <a:spcPct val="150000"/>
                </a:lnSpc>
              </a:pPr>
              <a:r>
                <a:rPr lang="en-US" altLang="zh-CN" sz="1600" dirty="0"/>
                <a:t>51PPT</a:t>
              </a:r>
              <a:r>
                <a:rPr lang="zh-CN" altLang="en-US" sz="1600" dirty="0"/>
                <a:t>模板网，幻灯片演示模板及素材免费下载！</a:t>
              </a:r>
            </a:p>
            <a:p>
              <a:pPr hangingPunct="0">
                <a:lnSpc>
                  <a:spcPct val="150000"/>
                </a:lnSpc>
              </a:pPr>
              <a:r>
                <a:rPr lang="en-US" altLang="zh-CN" sz="1600" dirty="0"/>
                <a:t>51PPT</a:t>
              </a:r>
              <a:r>
                <a:rPr lang="zh-CN" altLang="en-US" sz="1600" dirty="0"/>
                <a:t>模板网 官网唯一网址：</a:t>
              </a:r>
              <a:r>
                <a:rPr lang="en-US" altLang="zh-CN" sz="1600" dirty="0"/>
                <a:t>www.51pptmoban.com</a:t>
              </a:r>
            </a:p>
          </p:txBody>
        </p:sp>
        <p:sp>
          <p:nvSpPr>
            <p:cNvPr id="17" name="矩形: 剪去单角 16">
              <a:extLst>
                <a:ext uri="{FF2B5EF4-FFF2-40B4-BE49-F238E27FC236}">
                  <a16:creationId xmlns:a16="http://schemas.microsoft.com/office/drawing/2014/main" id="{1E6B9881-0351-2CF3-0293-73C0DBBC9908}"/>
                </a:ext>
              </a:extLst>
            </p:cNvPr>
            <p:cNvSpPr/>
            <p:nvPr/>
          </p:nvSpPr>
          <p:spPr>
            <a:xfrm>
              <a:off x="8946821" y="4413794"/>
              <a:ext cx="1801188" cy="466309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0B8FED6-FB74-3B4E-17A0-F29CBFECB98A}"/>
                </a:ext>
              </a:extLst>
            </p:cNvPr>
            <p:cNvSpPr txBox="1"/>
            <p:nvPr/>
          </p:nvSpPr>
          <p:spPr>
            <a:xfrm>
              <a:off x="9242121" y="4446893"/>
              <a:ext cx="1210588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4549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57BD7EE-8DB9-829A-281E-1656445B732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1C7A82B-AF77-CF5D-67C5-FB94AA4119D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项目介绍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BF54750-C680-3A8A-052E-85DE418A98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Project introduction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D4DDE0B-5303-486C-8146-A57D07B30EF7}"/>
              </a:ext>
            </a:extLst>
          </p:cNvPr>
          <p:cNvGrpSpPr/>
          <p:nvPr/>
        </p:nvGrpSpPr>
        <p:grpSpPr>
          <a:xfrm>
            <a:off x="7313609" y="560797"/>
            <a:ext cx="4200847" cy="282539"/>
            <a:chOff x="7313609" y="560797"/>
            <a:chExt cx="4200847" cy="282539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C984107-EFB2-A20D-E094-FA35554E391A}"/>
                </a:ext>
              </a:extLst>
            </p:cNvPr>
            <p:cNvSpPr txBox="1"/>
            <p:nvPr userDrawn="1"/>
          </p:nvSpPr>
          <p:spPr>
            <a:xfrm>
              <a:off x="7313609" y="591148"/>
              <a:ext cx="718145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400">
                  <a:latin typeface="+mn-ea"/>
                </a:defRPr>
              </a:lvl1pPr>
            </a:lstStyle>
            <a:p>
              <a:r>
                <a:rPr lang="zh-CN" altLang="en-US" dirty="0"/>
                <a:t>团队介绍</a:t>
              </a:r>
            </a:p>
          </p:txBody>
        </p:sp>
        <p:sp>
          <p:nvSpPr>
            <p:cNvPr id="7" name="矩形: 剪去单角 6">
              <a:extLst>
                <a:ext uri="{FF2B5EF4-FFF2-40B4-BE49-F238E27FC236}">
                  <a16:creationId xmlns:a16="http://schemas.microsoft.com/office/drawing/2014/main" id="{8E736589-5E61-325C-12FE-E4AC3763949B}"/>
                </a:ext>
              </a:extLst>
            </p:cNvPr>
            <p:cNvSpPr/>
            <p:nvPr userDrawn="1"/>
          </p:nvSpPr>
          <p:spPr>
            <a:xfrm>
              <a:off x="8278826" y="560797"/>
              <a:ext cx="1210240" cy="282539"/>
            </a:xfrm>
            <a:prstGeom prst="snip1Rect">
              <a:avLst/>
            </a:prstGeom>
            <a:noFill/>
            <a:ln w="3238">
              <a:solidFill>
                <a:srgbClr val="00339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3317" tIns="11659" rIns="23317" bIns="11659" rtlCol="0" anchor="ctr"/>
            <a:lstStyle/>
            <a:p>
              <a:pPr algn="ctr"/>
              <a:endParaRPr lang="zh-CN" altLang="en-US" sz="400">
                <a:solidFill>
                  <a:schemeClr val="tx1"/>
                </a:solidFill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A181695-1D4A-5A8B-9B50-5B1CE22DC0BE}"/>
                </a:ext>
              </a:extLst>
            </p:cNvPr>
            <p:cNvSpPr txBox="1"/>
            <p:nvPr userDrawn="1"/>
          </p:nvSpPr>
          <p:spPr>
            <a:xfrm>
              <a:off x="8473577" y="594344"/>
              <a:ext cx="820738" cy="246221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>
              <a:defPPr>
                <a:defRPr lang="zh-CN"/>
              </a:defPPr>
              <a:lvl1pPr>
                <a:defRPr sz="1600">
                  <a:solidFill>
                    <a:schemeClr val="accent1"/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dirty="0"/>
                <a:t>项目介绍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58CCAB15-4CB8-1F4E-1FA1-5DD204A944C9}"/>
                </a:ext>
              </a:extLst>
            </p:cNvPr>
            <p:cNvSpPr txBox="1"/>
            <p:nvPr userDrawn="1"/>
          </p:nvSpPr>
          <p:spPr>
            <a:xfrm>
              <a:off x="9747120" y="594344"/>
              <a:ext cx="718145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latin typeface="+mn-ea"/>
                </a:rPr>
                <a:t>产品运营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8EA70E8-5BF1-853A-E98F-A4A76CB7DFFD}"/>
                </a:ext>
              </a:extLst>
            </p:cNvPr>
            <p:cNvSpPr txBox="1"/>
            <p:nvPr userDrawn="1"/>
          </p:nvSpPr>
          <p:spPr>
            <a:xfrm>
              <a:off x="10796311" y="594344"/>
              <a:ext cx="718145" cy="215444"/>
            </a:xfrm>
            <a:prstGeom prst="rect">
              <a:avLst/>
            </a:prstGeom>
            <a:noFill/>
            <a:effectLst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400" dirty="0">
                  <a:latin typeface="+mn-ea"/>
                </a:rPr>
                <a:t>发展计划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92601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B8434B9E-0BC0-AD28-58B5-4F6640AE9E4A}"/>
              </a:ext>
            </a:extLst>
          </p:cNvPr>
          <p:cNvSpPr/>
          <p:nvPr/>
        </p:nvSpPr>
        <p:spPr>
          <a:xfrm>
            <a:off x="0" y="836211"/>
            <a:ext cx="12192000" cy="5987584"/>
          </a:xfrm>
          <a:custGeom>
            <a:avLst/>
            <a:gdLst>
              <a:gd name="connsiteX0" fmla="*/ 6096000 w 12192000"/>
              <a:gd name="connsiteY0" fmla="*/ 0 h 5987584"/>
              <a:gd name="connsiteX1" fmla="*/ 12116008 w 12192000"/>
              <a:gd name="connsiteY1" fmla="*/ 683637 h 5987584"/>
              <a:gd name="connsiteX2" fmla="*/ 12192000 w 12192000"/>
              <a:gd name="connsiteY2" fmla="*/ 705484 h 5987584"/>
              <a:gd name="connsiteX3" fmla="*/ 12192000 w 12192000"/>
              <a:gd name="connsiteY3" fmla="*/ 5282100 h 5987584"/>
              <a:gd name="connsiteX4" fmla="*/ 12116008 w 12192000"/>
              <a:gd name="connsiteY4" fmla="*/ 5303948 h 5987584"/>
              <a:gd name="connsiteX5" fmla="*/ 6096000 w 12192000"/>
              <a:gd name="connsiteY5" fmla="*/ 5987584 h 5987584"/>
              <a:gd name="connsiteX6" fmla="*/ 75992 w 12192000"/>
              <a:gd name="connsiteY6" fmla="*/ 5303948 h 5987584"/>
              <a:gd name="connsiteX7" fmla="*/ 0 w 12192000"/>
              <a:gd name="connsiteY7" fmla="*/ 5282100 h 5987584"/>
              <a:gd name="connsiteX8" fmla="*/ 0 w 12192000"/>
              <a:gd name="connsiteY8" fmla="*/ 705484 h 5987584"/>
              <a:gd name="connsiteX9" fmla="*/ 75992 w 12192000"/>
              <a:gd name="connsiteY9" fmla="*/ 683637 h 5987584"/>
              <a:gd name="connsiteX10" fmla="*/ 6096000 w 12192000"/>
              <a:gd name="connsiteY10" fmla="*/ 0 h 598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987584">
                <a:moveTo>
                  <a:pt x="6096000" y="0"/>
                </a:moveTo>
                <a:cubicBezTo>
                  <a:pt x="8382745" y="0"/>
                  <a:pt x="10480064" y="256555"/>
                  <a:pt x="12116008" y="683637"/>
                </a:cubicBezTo>
                <a:lnTo>
                  <a:pt x="12192000" y="705484"/>
                </a:lnTo>
                <a:lnTo>
                  <a:pt x="12192000" y="5282100"/>
                </a:lnTo>
                <a:lnTo>
                  <a:pt x="12116008" y="5303948"/>
                </a:lnTo>
                <a:cubicBezTo>
                  <a:pt x="10480064" y="5731030"/>
                  <a:pt x="8382745" y="5987584"/>
                  <a:pt x="6096000" y="5987584"/>
                </a:cubicBezTo>
                <a:cubicBezTo>
                  <a:pt x="3809256" y="5987584"/>
                  <a:pt x="1711936" y="5731030"/>
                  <a:pt x="75992" y="5303948"/>
                </a:cubicBezTo>
                <a:lnTo>
                  <a:pt x="0" y="5282100"/>
                </a:lnTo>
                <a:lnTo>
                  <a:pt x="0" y="705484"/>
                </a:lnTo>
                <a:lnTo>
                  <a:pt x="75992" y="683637"/>
                </a:lnTo>
                <a:cubicBezTo>
                  <a:pt x="1711936" y="256555"/>
                  <a:pt x="3809256" y="0"/>
                  <a:pt x="6096000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20000"/>
                </a:schemeClr>
              </a:gs>
              <a:gs pos="1000">
                <a:schemeClr val="bg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3F3BBE2B-BB40-302C-A1B6-42CA07D8646C}"/>
              </a:ext>
            </a:extLst>
          </p:cNvPr>
          <p:cNvSpPr/>
          <p:nvPr/>
        </p:nvSpPr>
        <p:spPr>
          <a:xfrm>
            <a:off x="0" y="0"/>
            <a:ext cx="12192000" cy="4646468"/>
          </a:xfrm>
          <a:custGeom>
            <a:avLst/>
            <a:gdLst>
              <a:gd name="connsiteX0" fmla="*/ 517062 w 12192000"/>
              <a:gd name="connsiteY0" fmla="*/ 0 h 4646468"/>
              <a:gd name="connsiteX1" fmla="*/ 11674938 w 12192000"/>
              <a:gd name="connsiteY1" fmla="*/ 0 h 4646468"/>
              <a:gd name="connsiteX2" fmla="*/ 12002861 w 12192000"/>
              <a:gd name="connsiteY2" fmla="*/ 68239 h 4646468"/>
              <a:gd name="connsiteX3" fmla="*/ 12192000 w 12192000"/>
              <a:gd name="connsiteY3" fmla="*/ 116076 h 4646468"/>
              <a:gd name="connsiteX4" fmla="*/ 12192000 w 12192000"/>
              <a:gd name="connsiteY4" fmla="*/ 4008534 h 4646468"/>
              <a:gd name="connsiteX5" fmla="*/ 12002861 w 12192000"/>
              <a:gd name="connsiteY5" fmla="*/ 4056371 h 4646468"/>
              <a:gd name="connsiteX6" fmla="*/ 6096000 w 12192000"/>
              <a:gd name="connsiteY6" fmla="*/ 4646468 h 4646468"/>
              <a:gd name="connsiteX7" fmla="*/ 189139 w 12192000"/>
              <a:gd name="connsiteY7" fmla="*/ 4056371 h 4646468"/>
              <a:gd name="connsiteX8" fmla="*/ 0 w 12192000"/>
              <a:gd name="connsiteY8" fmla="*/ 4008534 h 4646468"/>
              <a:gd name="connsiteX9" fmla="*/ 0 w 12192000"/>
              <a:gd name="connsiteY9" fmla="*/ 116076 h 4646468"/>
              <a:gd name="connsiteX10" fmla="*/ 189139 w 12192000"/>
              <a:gd name="connsiteY10" fmla="*/ 68239 h 4646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4646468">
                <a:moveTo>
                  <a:pt x="517062" y="0"/>
                </a:moveTo>
                <a:lnTo>
                  <a:pt x="11674938" y="0"/>
                </a:lnTo>
                <a:lnTo>
                  <a:pt x="12002861" y="68239"/>
                </a:lnTo>
                <a:lnTo>
                  <a:pt x="12192000" y="116076"/>
                </a:lnTo>
                <a:lnTo>
                  <a:pt x="12192000" y="4008534"/>
                </a:lnTo>
                <a:lnTo>
                  <a:pt x="12002861" y="4056371"/>
                </a:lnTo>
                <a:cubicBezTo>
                  <a:pt x="10397665" y="4425017"/>
                  <a:pt x="8339765" y="4646468"/>
                  <a:pt x="6096000" y="4646468"/>
                </a:cubicBezTo>
                <a:cubicBezTo>
                  <a:pt x="3852235" y="4646468"/>
                  <a:pt x="1794335" y="4425017"/>
                  <a:pt x="189139" y="4056371"/>
                </a:cubicBezTo>
                <a:lnTo>
                  <a:pt x="0" y="4008534"/>
                </a:lnTo>
                <a:lnTo>
                  <a:pt x="0" y="116076"/>
                </a:lnTo>
                <a:lnTo>
                  <a:pt x="189139" y="68239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20000"/>
                </a:schemeClr>
              </a:gs>
              <a:gs pos="1000">
                <a:schemeClr val="bg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7CDEF05C-6DE8-5DC6-3B6A-0E126A6FF636}"/>
              </a:ext>
            </a:extLst>
          </p:cNvPr>
          <p:cNvSpPr/>
          <p:nvPr/>
        </p:nvSpPr>
        <p:spPr>
          <a:xfrm>
            <a:off x="0" y="0"/>
            <a:ext cx="12192000" cy="3028068"/>
          </a:xfrm>
          <a:custGeom>
            <a:avLst/>
            <a:gdLst>
              <a:gd name="connsiteX0" fmla="*/ 0 w 12192000"/>
              <a:gd name="connsiteY0" fmla="*/ 0 h 3028068"/>
              <a:gd name="connsiteX1" fmla="*/ 12192000 w 12192000"/>
              <a:gd name="connsiteY1" fmla="*/ 0 h 3028068"/>
              <a:gd name="connsiteX2" fmla="*/ 12192000 w 12192000"/>
              <a:gd name="connsiteY2" fmla="*/ 2585288 h 3028068"/>
              <a:gd name="connsiteX3" fmla="*/ 12002861 w 12192000"/>
              <a:gd name="connsiteY3" fmla="*/ 2618491 h 3028068"/>
              <a:gd name="connsiteX4" fmla="*/ 6096000 w 12192000"/>
              <a:gd name="connsiteY4" fmla="*/ 3028068 h 3028068"/>
              <a:gd name="connsiteX5" fmla="*/ 189139 w 12192000"/>
              <a:gd name="connsiteY5" fmla="*/ 2618491 h 3028068"/>
              <a:gd name="connsiteX6" fmla="*/ 0 w 12192000"/>
              <a:gd name="connsiteY6" fmla="*/ 2585288 h 3028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028068">
                <a:moveTo>
                  <a:pt x="0" y="0"/>
                </a:moveTo>
                <a:lnTo>
                  <a:pt x="12192000" y="0"/>
                </a:lnTo>
                <a:lnTo>
                  <a:pt x="12192000" y="2585288"/>
                </a:lnTo>
                <a:lnTo>
                  <a:pt x="12002861" y="2618491"/>
                </a:lnTo>
                <a:cubicBezTo>
                  <a:pt x="10397665" y="2874362"/>
                  <a:pt x="8339765" y="3028068"/>
                  <a:pt x="6096000" y="3028068"/>
                </a:cubicBezTo>
                <a:cubicBezTo>
                  <a:pt x="3852235" y="3028068"/>
                  <a:pt x="1794335" y="2874362"/>
                  <a:pt x="189139" y="2618491"/>
                </a:cubicBezTo>
                <a:lnTo>
                  <a:pt x="0" y="2585288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20000"/>
                  <a:lumOff val="80000"/>
                  <a:alpha val="20000"/>
                </a:schemeClr>
              </a:gs>
              <a:gs pos="1000">
                <a:schemeClr val="bg1">
                  <a:alpha val="0"/>
                </a:schemeClr>
              </a:gs>
            </a:gsLst>
            <a:lin ang="5400000" scaled="1"/>
            <a:tileRect/>
          </a:gradFill>
          <a:ln w="15875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  <a:sym typeface="OPPOSans R" panose="00020600040101010101" pitchFamily="18" charset="-122"/>
            </a:endParaRPr>
          </a:p>
        </p:txBody>
      </p:sp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36AF774-46B5-D544-00DA-4AE16685D3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在这里添加页面标题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EBC9C8E4-1451-BDF7-30C4-0622C15F3226}"/>
              </a:ext>
            </a:extLst>
          </p:cNvPr>
          <p:cNvGrpSpPr/>
          <p:nvPr/>
        </p:nvGrpSpPr>
        <p:grpSpPr>
          <a:xfrm>
            <a:off x="4849505" y="1566508"/>
            <a:ext cx="2492990" cy="1025952"/>
            <a:chOff x="4849505" y="1390619"/>
            <a:chExt cx="2492990" cy="102595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B45EEEB-E3FD-0B2C-9BD5-14DE0C2F6501}"/>
                </a:ext>
              </a:extLst>
            </p:cNvPr>
            <p:cNvSpPr txBox="1"/>
            <p:nvPr/>
          </p:nvSpPr>
          <p:spPr>
            <a:xfrm>
              <a:off x="4849505" y="2016461"/>
              <a:ext cx="249299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提炼一句话核心要点</a:t>
              </a:r>
            </a:p>
          </p:txBody>
        </p:sp>
        <p:sp>
          <p:nvSpPr>
            <p:cNvPr id="34" name="矩形: 剪去单角 33">
              <a:extLst>
                <a:ext uri="{FF2B5EF4-FFF2-40B4-BE49-F238E27FC236}">
                  <a16:creationId xmlns:a16="http://schemas.microsoft.com/office/drawing/2014/main" id="{ED924C59-A898-5D2D-3035-678796A455B2}"/>
                </a:ext>
              </a:extLst>
            </p:cNvPr>
            <p:cNvSpPr/>
            <p:nvPr/>
          </p:nvSpPr>
          <p:spPr>
            <a:xfrm>
              <a:off x="5138097" y="1390619"/>
              <a:ext cx="1915806" cy="532505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39756BE-9679-98E2-065E-F945D9305309}"/>
                </a:ext>
              </a:extLst>
            </p:cNvPr>
            <p:cNvSpPr txBox="1"/>
            <p:nvPr/>
          </p:nvSpPr>
          <p:spPr>
            <a:xfrm>
              <a:off x="5388114" y="1426038"/>
              <a:ext cx="1415772" cy="461665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添加标题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A832DB2-FC26-3520-ECC8-55C7DCE7A629}"/>
              </a:ext>
            </a:extLst>
          </p:cNvPr>
          <p:cNvGrpSpPr/>
          <p:nvPr/>
        </p:nvGrpSpPr>
        <p:grpSpPr>
          <a:xfrm>
            <a:off x="1043161" y="5009544"/>
            <a:ext cx="2316714" cy="908013"/>
            <a:chOff x="1043161" y="5009544"/>
            <a:chExt cx="2316714" cy="908013"/>
          </a:xfrm>
        </p:grpSpPr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A1AED243-85D4-78F8-A45D-946D813343A7}"/>
                </a:ext>
              </a:extLst>
            </p:cNvPr>
            <p:cNvSpPr/>
            <p:nvPr/>
          </p:nvSpPr>
          <p:spPr>
            <a:xfrm>
              <a:off x="1043161" y="5009544"/>
              <a:ext cx="2316714" cy="90801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8625473-20B7-A6F1-0827-8F2473CC8F1A}"/>
                </a:ext>
              </a:extLst>
            </p:cNvPr>
            <p:cNvSpPr txBox="1"/>
            <p:nvPr/>
          </p:nvSpPr>
          <p:spPr>
            <a:xfrm>
              <a:off x="1266788" y="5135549"/>
              <a:ext cx="1869460" cy="6176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50000"/>
                </a:lnSpc>
              </a:pPr>
              <a:r>
                <a:rPr lang="zh-CN" altLang="en-US" sz="1400" dirty="0"/>
                <a:t>输入添加的文字内容</a:t>
              </a:r>
              <a:endParaRPr lang="en-US" altLang="zh-CN" sz="1400" dirty="0"/>
            </a:p>
            <a:p>
              <a:pPr algn="ctr" hangingPunct="0">
                <a:lnSpc>
                  <a:spcPct val="150000"/>
                </a:lnSpc>
              </a:pPr>
              <a:r>
                <a:rPr lang="zh-CN" altLang="en-US" sz="1400" dirty="0"/>
                <a:t>语言描述简洁精炼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08617DBF-56E7-D8DE-A7A5-806175D4D9F0}"/>
              </a:ext>
            </a:extLst>
          </p:cNvPr>
          <p:cNvGrpSpPr/>
          <p:nvPr/>
        </p:nvGrpSpPr>
        <p:grpSpPr>
          <a:xfrm>
            <a:off x="3708718" y="5264187"/>
            <a:ext cx="2316714" cy="908013"/>
            <a:chOff x="3708718" y="5264187"/>
            <a:chExt cx="2316714" cy="908013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D66251A8-52C7-2F9B-323F-55648B0730C0}"/>
                </a:ext>
              </a:extLst>
            </p:cNvPr>
            <p:cNvSpPr/>
            <p:nvPr/>
          </p:nvSpPr>
          <p:spPr>
            <a:xfrm>
              <a:off x="3708718" y="5264187"/>
              <a:ext cx="2316714" cy="90801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06CCF56-B1AB-4B54-4B4C-6BD49DE82BA2}"/>
                </a:ext>
              </a:extLst>
            </p:cNvPr>
            <p:cNvSpPr txBox="1"/>
            <p:nvPr/>
          </p:nvSpPr>
          <p:spPr>
            <a:xfrm>
              <a:off x="3932345" y="5390192"/>
              <a:ext cx="1869460" cy="6176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50000"/>
                </a:lnSpc>
              </a:pPr>
              <a:r>
                <a:rPr lang="zh-CN" altLang="en-US" sz="1400" dirty="0"/>
                <a:t>输入添加的文字内容</a:t>
              </a:r>
              <a:endParaRPr lang="en-US" altLang="zh-CN" sz="1400" dirty="0"/>
            </a:p>
            <a:p>
              <a:pPr algn="ctr" hangingPunct="0">
                <a:lnSpc>
                  <a:spcPct val="150000"/>
                </a:lnSpc>
              </a:pPr>
              <a:r>
                <a:rPr lang="zh-CN" altLang="en-US" sz="1400" dirty="0"/>
                <a:t>语言描述简洁精炼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6591BECE-B213-3D60-1871-FEB8B4C4F09C}"/>
              </a:ext>
            </a:extLst>
          </p:cNvPr>
          <p:cNvGrpSpPr/>
          <p:nvPr/>
        </p:nvGrpSpPr>
        <p:grpSpPr>
          <a:xfrm>
            <a:off x="6316201" y="5264187"/>
            <a:ext cx="2316714" cy="908013"/>
            <a:chOff x="6316201" y="5264187"/>
            <a:chExt cx="2316714" cy="908013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40A75C60-3D3B-74C4-B7F3-8C20E5973264}"/>
                </a:ext>
              </a:extLst>
            </p:cNvPr>
            <p:cNvSpPr/>
            <p:nvPr/>
          </p:nvSpPr>
          <p:spPr>
            <a:xfrm>
              <a:off x="6316201" y="5264187"/>
              <a:ext cx="2316714" cy="90801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7AF83B00-B052-1116-A940-58F6F4A3E922}"/>
                </a:ext>
              </a:extLst>
            </p:cNvPr>
            <p:cNvSpPr txBox="1"/>
            <p:nvPr/>
          </p:nvSpPr>
          <p:spPr>
            <a:xfrm>
              <a:off x="6539828" y="5390192"/>
              <a:ext cx="1869460" cy="6176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50000"/>
                </a:lnSpc>
              </a:pPr>
              <a:r>
                <a:rPr lang="zh-CN" altLang="en-US" sz="1400" dirty="0"/>
                <a:t>输入添加的文字内容</a:t>
              </a:r>
              <a:endParaRPr lang="en-US" altLang="zh-CN" sz="1400" dirty="0"/>
            </a:p>
            <a:p>
              <a:pPr algn="ctr" hangingPunct="0">
                <a:lnSpc>
                  <a:spcPct val="150000"/>
                </a:lnSpc>
              </a:pPr>
              <a:r>
                <a:rPr lang="zh-CN" altLang="en-US" sz="1400" dirty="0"/>
                <a:t>语言描述简洁精炼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0A65D7E7-205B-1914-4E2B-0551B1E91CD5}"/>
              </a:ext>
            </a:extLst>
          </p:cNvPr>
          <p:cNvGrpSpPr/>
          <p:nvPr/>
        </p:nvGrpSpPr>
        <p:grpSpPr>
          <a:xfrm>
            <a:off x="8981758" y="5009544"/>
            <a:ext cx="2316714" cy="908013"/>
            <a:chOff x="8981758" y="5009544"/>
            <a:chExt cx="2316714" cy="908013"/>
          </a:xfrm>
        </p:grpSpPr>
        <p:sp>
          <p:nvSpPr>
            <p:cNvPr id="16" name="矩形: 圆角 15">
              <a:extLst>
                <a:ext uri="{FF2B5EF4-FFF2-40B4-BE49-F238E27FC236}">
                  <a16:creationId xmlns:a16="http://schemas.microsoft.com/office/drawing/2014/main" id="{9179CCAE-F14F-7F8B-96DF-DBF419A141AE}"/>
                </a:ext>
              </a:extLst>
            </p:cNvPr>
            <p:cNvSpPr/>
            <p:nvPr/>
          </p:nvSpPr>
          <p:spPr>
            <a:xfrm>
              <a:off x="8981758" y="5009544"/>
              <a:ext cx="2316714" cy="908013"/>
            </a:xfrm>
            <a:prstGeom prst="roundRect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20000"/>
                  </a:schemeClr>
                </a:gs>
                <a:gs pos="10000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9B0858D5-C7B8-85E9-CA2A-320B91E9BFBC}"/>
                </a:ext>
              </a:extLst>
            </p:cNvPr>
            <p:cNvSpPr txBox="1"/>
            <p:nvPr/>
          </p:nvSpPr>
          <p:spPr>
            <a:xfrm>
              <a:off x="9205385" y="5135549"/>
              <a:ext cx="1869460" cy="61760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hangingPunct="0">
                <a:lnSpc>
                  <a:spcPct val="150000"/>
                </a:lnSpc>
              </a:pPr>
              <a:r>
                <a:rPr lang="zh-CN" altLang="en-US" sz="1400" dirty="0"/>
                <a:t>输入添加的文字内容</a:t>
              </a:r>
              <a:endParaRPr lang="en-US" altLang="zh-CN" sz="1400" dirty="0"/>
            </a:p>
            <a:p>
              <a:pPr algn="ctr" hangingPunct="0">
                <a:lnSpc>
                  <a:spcPct val="150000"/>
                </a:lnSpc>
              </a:pPr>
              <a:r>
                <a:rPr lang="zh-CN" altLang="en-US" sz="1400" dirty="0"/>
                <a:t>语言描述简洁精炼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E57D4EAE-CB91-C4E7-EE27-76B37325723C}"/>
              </a:ext>
            </a:extLst>
          </p:cNvPr>
          <p:cNvGrpSpPr/>
          <p:nvPr/>
        </p:nvGrpSpPr>
        <p:grpSpPr>
          <a:xfrm>
            <a:off x="2002666" y="3096973"/>
            <a:ext cx="1457008" cy="1560100"/>
            <a:chOff x="2002666" y="3096973"/>
            <a:chExt cx="1457008" cy="1560100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271351E-70DD-0284-31F7-D03864206B30}"/>
                </a:ext>
              </a:extLst>
            </p:cNvPr>
            <p:cNvSpPr/>
            <p:nvPr/>
          </p:nvSpPr>
          <p:spPr>
            <a:xfrm>
              <a:off x="2002666" y="3096973"/>
              <a:ext cx="1457008" cy="1560100"/>
            </a:xfrm>
            <a:custGeom>
              <a:avLst/>
              <a:gdLst>
                <a:gd name="connsiteX0" fmla="*/ 728504 w 1457008"/>
                <a:gd name="connsiteY0" fmla="*/ 0 h 1560100"/>
                <a:gd name="connsiteX1" fmla="*/ 1457008 w 1457008"/>
                <a:gd name="connsiteY1" fmla="*/ 728504 h 1560100"/>
                <a:gd name="connsiteX2" fmla="*/ 728504 w 1457008"/>
                <a:gd name="connsiteY2" fmla="*/ 1457008 h 1560100"/>
                <a:gd name="connsiteX3" fmla="*/ 692026 w 1457008"/>
                <a:gd name="connsiteY3" fmla="*/ 1453331 h 1560100"/>
                <a:gd name="connsiteX4" fmla="*/ 453978 w 1457008"/>
                <a:gd name="connsiteY4" fmla="*/ 1560100 h 1560100"/>
                <a:gd name="connsiteX5" fmla="*/ 329435 w 1457008"/>
                <a:gd name="connsiteY5" fmla="*/ 1337066 h 1560100"/>
                <a:gd name="connsiteX6" fmla="*/ 321190 w 1457008"/>
                <a:gd name="connsiteY6" fmla="*/ 1332591 h 1560100"/>
                <a:gd name="connsiteX7" fmla="*/ 0 w 1457008"/>
                <a:gd name="connsiteY7" fmla="*/ 728504 h 1560100"/>
                <a:gd name="connsiteX8" fmla="*/ 728504 w 1457008"/>
                <a:gd name="connsiteY8" fmla="*/ 0 h 156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008" h="1560100">
                  <a:moveTo>
                    <a:pt x="728504" y="0"/>
                  </a:moveTo>
                  <a:cubicBezTo>
                    <a:pt x="1130846" y="0"/>
                    <a:pt x="1457008" y="326162"/>
                    <a:pt x="1457008" y="728504"/>
                  </a:cubicBezTo>
                  <a:cubicBezTo>
                    <a:pt x="1457008" y="1130846"/>
                    <a:pt x="1130846" y="1457008"/>
                    <a:pt x="728504" y="1457008"/>
                  </a:cubicBezTo>
                  <a:lnTo>
                    <a:pt x="692026" y="1453331"/>
                  </a:lnTo>
                  <a:lnTo>
                    <a:pt x="453978" y="1560100"/>
                  </a:lnTo>
                  <a:lnTo>
                    <a:pt x="329435" y="1337066"/>
                  </a:lnTo>
                  <a:lnTo>
                    <a:pt x="321190" y="1332591"/>
                  </a:lnTo>
                  <a:cubicBezTo>
                    <a:pt x="127407" y="1201674"/>
                    <a:pt x="0" y="979968"/>
                    <a:pt x="0" y="728504"/>
                  </a:cubicBezTo>
                  <a:cubicBezTo>
                    <a:pt x="0" y="326162"/>
                    <a:pt x="326162" y="0"/>
                    <a:pt x="7285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9E8530C-A0B1-7F91-93C9-755300E3D5FB}"/>
                </a:ext>
              </a:extLst>
            </p:cNvPr>
            <p:cNvSpPr txBox="1"/>
            <p:nvPr/>
          </p:nvSpPr>
          <p:spPr>
            <a:xfrm>
              <a:off x="2228468" y="3286868"/>
              <a:ext cx="1005404" cy="107721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8B6316D-4296-8BAE-5DD3-DE89729D0DB5}"/>
              </a:ext>
            </a:extLst>
          </p:cNvPr>
          <p:cNvGrpSpPr/>
          <p:nvPr/>
        </p:nvGrpSpPr>
        <p:grpSpPr>
          <a:xfrm>
            <a:off x="6489106" y="3297483"/>
            <a:ext cx="1457008" cy="1610329"/>
            <a:chOff x="6489106" y="3297483"/>
            <a:chExt cx="1457008" cy="1610329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3A2E873-13D6-4C86-EEB1-2253150BA60A}"/>
                </a:ext>
              </a:extLst>
            </p:cNvPr>
            <p:cNvSpPr/>
            <p:nvPr/>
          </p:nvSpPr>
          <p:spPr>
            <a:xfrm>
              <a:off x="6489106" y="3297483"/>
              <a:ext cx="1457008" cy="1610329"/>
            </a:xfrm>
            <a:custGeom>
              <a:avLst/>
              <a:gdLst>
                <a:gd name="connsiteX0" fmla="*/ 728504 w 1457008"/>
                <a:gd name="connsiteY0" fmla="*/ 0 h 1610329"/>
                <a:gd name="connsiteX1" fmla="*/ 1457008 w 1457008"/>
                <a:gd name="connsiteY1" fmla="*/ 728504 h 1610329"/>
                <a:gd name="connsiteX2" fmla="*/ 1012071 w 1457008"/>
                <a:gd name="connsiteY2" fmla="*/ 1399759 h 1610329"/>
                <a:gd name="connsiteX3" fmla="*/ 930871 w 1457008"/>
                <a:gd name="connsiteY3" fmla="*/ 1424965 h 1610329"/>
                <a:gd name="connsiteX4" fmla="*/ 728503 w 1457008"/>
                <a:gd name="connsiteY4" fmla="*/ 1610329 h 1610329"/>
                <a:gd name="connsiteX5" fmla="*/ 526134 w 1457008"/>
                <a:gd name="connsiteY5" fmla="*/ 1424964 h 1610329"/>
                <a:gd name="connsiteX6" fmla="*/ 444937 w 1457008"/>
                <a:gd name="connsiteY6" fmla="*/ 1399759 h 1610329"/>
                <a:gd name="connsiteX7" fmla="*/ 0 w 1457008"/>
                <a:gd name="connsiteY7" fmla="*/ 728504 h 1610329"/>
                <a:gd name="connsiteX8" fmla="*/ 728504 w 1457008"/>
                <a:gd name="connsiteY8" fmla="*/ 0 h 161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008" h="1610329">
                  <a:moveTo>
                    <a:pt x="728504" y="0"/>
                  </a:moveTo>
                  <a:cubicBezTo>
                    <a:pt x="1130846" y="0"/>
                    <a:pt x="1457008" y="326162"/>
                    <a:pt x="1457008" y="728504"/>
                  </a:cubicBezTo>
                  <a:cubicBezTo>
                    <a:pt x="1457008" y="1030261"/>
                    <a:pt x="1273542" y="1289166"/>
                    <a:pt x="1012071" y="1399759"/>
                  </a:cubicBezTo>
                  <a:lnTo>
                    <a:pt x="930871" y="1424965"/>
                  </a:lnTo>
                  <a:lnTo>
                    <a:pt x="728503" y="1610329"/>
                  </a:lnTo>
                  <a:lnTo>
                    <a:pt x="526134" y="1424964"/>
                  </a:lnTo>
                  <a:lnTo>
                    <a:pt x="444937" y="1399759"/>
                  </a:lnTo>
                  <a:cubicBezTo>
                    <a:pt x="183466" y="1289166"/>
                    <a:pt x="0" y="1030261"/>
                    <a:pt x="0" y="728504"/>
                  </a:cubicBezTo>
                  <a:cubicBezTo>
                    <a:pt x="0" y="326162"/>
                    <a:pt x="326162" y="0"/>
                    <a:pt x="7285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41D4992-228E-A74A-4E46-EA233FFDC5AE}"/>
                </a:ext>
              </a:extLst>
            </p:cNvPr>
            <p:cNvSpPr txBox="1"/>
            <p:nvPr/>
          </p:nvSpPr>
          <p:spPr>
            <a:xfrm>
              <a:off x="6714908" y="3487377"/>
              <a:ext cx="1005404" cy="107721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0F4610F-7CAA-9F2E-6BD6-2A4CDC8331F3}"/>
              </a:ext>
            </a:extLst>
          </p:cNvPr>
          <p:cNvGrpSpPr/>
          <p:nvPr/>
        </p:nvGrpSpPr>
        <p:grpSpPr>
          <a:xfrm>
            <a:off x="4245886" y="3297483"/>
            <a:ext cx="1457008" cy="1610329"/>
            <a:chOff x="4245886" y="3297483"/>
            <a:chExt cx="1457008" cy="1610329"/>
          </a:xfrm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32373CBC-7A8B-2BFC-DD37-3ACA8878ED66}"/>
                </a:ext>
              </a:extLst>
            </p:cNvPr>
            <p:cNvSpPr/>
            <p:nvPr/>
          </p:nvSpPr>
          <p:spPr>
            <a:xfrm>
              <a:off x="4245886" y="3297483"/>
              <a:ext cx="1457008" cy="1610329"/>
            </a:xfrm>
            <a:custGeom>
              <a:avLst/>
              <a:gdLst>
                <a:gd name="connsiteX0" fmla="*/ 728504 w 1457008"/>
                <a:gd name="connsiteY0" fmla="*/ 0 h 1610329"/>
                <a:gd name="connsiteX1" fmla="*/ 1457008 w 1457008"/>
                <a:gd name="connsiteY1" fmla="*/ 728504 h 1610329"/>
                <a:gd name="connsiteX2" fmla="*/ 1012071 w 1457008"/>
                <a:gd name="connsiteY2" fmla="*/ 1399759 h 1610329"/>
                <a:gd name="connsiteX3" fmla="*/ 930871 w 1457008"/>
                <a:gd name="connsiteY3" fmla="*/ 1424965 h 1610329"/>
                <a:gd name="connsiteX4" fmla="*/ 728503 w 1457008"/>
                <a:gd name="connsiteY4" fmla="*/ 1610329 h 1610329"/>
                <a:gd name="connsiteX5" fmla="*/ 526134 w 1457008"/>
                <a:gd name="connsiteY5" fmla="*/ 1424964 h 1610329"/>
                <a:gd name="connsiteX6" fmla="*/ 444937 w 1457008"/>
                <a:gd name="connsiteY6" fmla="*/ 1399759 h 1610329"/>
                <a:gd name="connsiteX7" fmla="*/ 0 w 1457008"/>
                <a:gd name="connsiteY7" fmla="*/ 728504 h 1610329"/>
                <a:gd name="connsiteX8" fmla="*/ 728504 w 1457008"/>
                <a:gd name="connsiteY8" fmla="*/ 0 h 1610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008" h="1610329">
                  <a:moveTo>
                    <a:pt x="728504" y="0"/>
                  </a:moveTo>
                  <a:cubicBezTo>
                    <a:pt x="1130846" y="0"/>
                    <a:pt x="1457008" y="326162"/>
                    <a:pt x="1457008" y="728504"/>
                  </a:cubicBezTo>
                  <a:cubicBezTo>
                    <a:pt x="1457008" y="1030261"/>
                    <a:pt x="1273542" y="1289166"/>
                    <a:pt x="1012071" y="1399759"/>
                  </a:cubicBezTo>
                  <a:lnTo>
                    <a:pt x="930871" y="1424965"/>
                  </a:lnTo>
                  <a:lnTo>
                    <a:pt x="728503" y="1610329"/>
                  </a:lnTo>
                  <a:lnTo>
                    <a:pt x="526134" y="1424964"/>
                  </a:lnTo>
                  <a:lnTo>
                    <a:pt x="444937" y="1399759"/>
                  </a:lnTo>
                  <a:cubicBezTo>
                    <a:pt x="183466" y="1289166"/>
                    <a:pt x="0" y="1030261"/>
                    <a:pt x="0" y="728504"/>
                  </a:cubicBezTo>
                  <a:cubicBezTo>
                    <a:pt x="0" y="326162"/>
                    <a:pt x="326162" y="0"/>
                    <a:pt x="7285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6D39791-8B98-02B9-DF7E-5ABAD105E646}"/>
                </a:ext>
              </a:extLst>
            </p:cNvPr>
            <p:cNvSpPr txBox="1"/>
            <p:nvPr/>
          </p:nvSpPr>
          <p:spPr>
            <a:xfrm>
              <a:off x="4471688" y="3487377"/>
              <a:ext cx="1005404" cy="107721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9C841245-8369-8466-1C9F-27DF49920C68}"/>
              </a:ext>
            </a:extLst>
          </p:cNvPr>
          <p:cNvGrpSpPr/>
          <p:nvPr/>
        </p:nvGrpSpPr>
        <p:grpSpPr>
          <a:xfrm>
            <a:off x="2651760" y="2567320"/>
            <a:ext cx="6888480" cy="404480"/>
            <a:chOff x="2651760" y="2567320"/>
            <a:chExt cx="6888480" cy="404480"/>
          </a:xfrm>
        </p:grpSpPr>
        <p:sp>
          <p:nvSpPr>
            <p:cNvPr id="51" name="左大括号 50">
              <a:extLst>
                <a:ext uri="{FF2B5EF4-FFF2-40B4-BE49-F238E27FC236}">
                  <a16:creationId xmlns:a16="http://schemas.microsoft.com/office/drawing/2014/main" id="{B12EB787-720E-75A7-D6B3-381511430315}"/>
                </a:ext>
              </a:extLst>
            </p:cNvPr>
            <p:cNvSpPr/>
            <p:nvPr/>
          </p:nvSpPr>
          <p:spPr>
            <a:xfrm rot="5400000">
              <a:off x="5893760" y="-674680"/>
              <a:ext cx="404480" cy="6888480"/>
            </a:xfrm>
            <a:prstGeom prst="leftBrace">
              <a:avLst>
                <a:gd name="adj1" fmla="val 134466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左大括号 51">
              <a:extLst>
                <a:ext uri="{FF2B5EF4-FFF2-40B4-BE49-F238E27FC236}">
                  <a16:creationId xmlns:a16="http://schemas.microsoft.com/office/drawing/2014/main" id="{BF106095-1AF5-125E-37E3-BDC50A512B43}"/>
                </a:ext>
              </a:extLst>
            </p:cNvPr>
            <p:cNvSpPr/>
            <p:nvPr/>
          </p:nvSpPr>
          <p:spPr>
            <a:xfrm rot="5400000">
              <a:off x="5893760" y="1570680"/>
              <a:ext cx="404480" cy="2397760"/>
            </a:xfrm>
            <a:prstGeom prst="leftBrace">
              <a:avLst>
                <a:gd name="adj1" fmla="val 134466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F013066-7F79-B188-E4C3-6E5B63EF443E}"/>
              </a:ext>
            </a:extLst>
          </p:cNvPr>
          <p:cNvGrpSpPr/>
          <p:nvPr/>
        </p:nvGrpSpPr>
        <p:grpSpPr>
          <a:xfrm>
            <a:off x="8732326" y="3096973"/>
            <a:ext cx="1457008" cy="1560100"/>
            <a:chOff x="8732326" y="3096973"/>
            <a:chExt cx="1457008" cy="1560100"/>
          </a:xfrm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CE3E2D5-EDF9-792F-5EDD-35C2B39A2F85}"/>
                </a:ext>
              </a:extLst>
            </p:cNvPr>
            <p:cNvSpPr/>
            <p:nvPr/>
          </p:nvSpPr>
          <p:spPr>
            <a:xfrm flipH="1">
              <a:off x="8732326" y="3096973"/>
              <a:ext cx="1457008" cy="1560100"/>
            </a:xfrm>
            <a:custGeom>
              <a:avLst/>
              <a:gdLst>
                <a:gd name="connsiteX0" fmla="*/ 728504 w 1457008"/>
                <a:gd name="connsiteY0" fmla="*/ 0 h 1560100"/>
                <a:gd name="connsiteX1" fmla="*/ 1457008 w 1457008"/>
                <a:gd name="connsiteY1" fmla="*/ 728504 h 1560100"/>
                <a:gd name="connsiteX2" fmla="*/ 728504 w 1457008"/>
                <a:gd name="connsiteY2" fmla="*/ 1457008 h 1560100"/>
                <a:gd name="connsiteX3" fmla="*/ 692026 w 1457008"/>
                <a:gd name="connsiteY3" fmla="*/ 1453331 h 1560100"/>
                <a:gd name="connsiteX4" fmla="*/ 453978 w 1457008"/>
                <a:gd name="connsiteY4" fmla="*/ 1560100 h 1560100"/>
                <a:gd name="connsiteX5" fmla="*/ 329435 w 1457008"/>
                <a:gd name="connsiteY5" fmla="*/ 1337066 h 1560100"/>
                <a:gd name="connsiteX6" fmla="*/ 321190 w 1457008"/>
                <a:gd name="connsiteY6" fmla="*/ 1332591 h 1560100"/>
                <a:gd name="connsiteX7" fmla="*/ 0 w 1457008"/>
                <a:gd name="connsiteY7" fmla="*/ 728504 h 1560100"/>
                <a:gd name="connsiteX8" fmla="*/ 728504 w 1457008"/>
                <a:gd name="connsiteY8" fmla="*/ 0 h 156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57008" h="1560100">
                  <a:moveTo>
                    <a:pt x="728504" y="0"/>
                  </a:moveTo>
                  <a:cubicBezTo>
                    <a:pt x="1130846" y="0"/>
                    <a:pt x="1457008" y="326162"/>
                    <a:pt x="1457008" y="728504"/>
                  </a:cubicBezTo>
                  <a:cubicBezTo>
                    <a:pt x="1457008" y="1130846"/>
                    <a:pt x="1130846" y="1457008"/>
                    <a:pt x="728504" y="1457008"/>
                  </a:cubicBezTo>
                  <a:lnTo>
                    <a:pt x="692026" y="1453331"/>
                  </a:lnTo>
                  <a:lnTo>
                    <a:pt x="453978" y="1560100"/>
                  </a:lnTo>
                  <a:lnTo>
                    <a:pt x="329435" y="1337066"/>
                  </a:lnTo>
                  <a:lnTo>
                    <a:pt x="321190" y="1332591"/>
                  </a:lnTo>
                  <a:cubicBezTo>
                    <a:pt x="127407" y="1201674"/>
                    <a:pt x="0" y="979968"/>
                    <a:pt x="0" y="728504"/>
                  </a:cubicBezTo>
                  <a:cubicBezTo>
                    <a:pt x="0" y="326162"/>
                    <a:pt x="326162" y="0"/>
                    <a:pt x="728504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0"/>
                    <a:lumOff val="50000"/>
                  </a:schemeClr>
                </a:gs>
                <a:gs pos="70000">
                  <a:schemeClr val="accent1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508000" dist="342900" dir="5400000" sx="90000" sy="90000" algn="t" rotWithShape="0">
                <a:prstClr val="black">
                  <a:alpha val="1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5C454D8-0F6D-4CF8-9423-19F4A6417162}"/>
                </a:ext>
              </a:extLst>
            </p:cNvPr>
            <p:cNvSpPr txBox="1"/>
            <p:nvPr/>
          </p:nvSpPr>
          <p:spPr>
            <a:xfrm>
              <a:off x="8958128" y="3286868"/>
              <a:ext cx="1005404" cy="1077218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添加</a:t>
              </a:r>
              <a:endParaRPr lang="en-US" altLang="zh-CN" sz="3200" dirty="0">
                <a:solidFill>
                  <a:schemeClr val="bg1"/>
                </a:solidFill>
                <a:latin typeface="+mj-ea"/>
                <a:ea typeface="+mj-ea"/>
              </a:endParaRPr>
            </a:p>
            <a:p>
              <a:pPr algn="ctr"/>
              <a:r>
                <a:rPr lang="zh-CN" altLang="en-US" sz="3200" dirty="0">
                  <a:solidFill>
                    <a:schemeClr val="bg1"/>
                  </a:solidFill>
                  <a:latin typeface="+mj-ea"/>
                  <a:ea typeface="+mj-ea"/>
                </a:rPr>
                <a:t>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767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536AF774-46B5-D544-00DA-4AE16685D39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在这里添加页面标题</a:t>
            </a:r>
          </a:p>
        </p:txBody>
      </p:sp>
      <p:sp>
        <p:nvSpPr>
          <p:cNvPr id="3" name="矩形: 剪去单角 2">
            <a:extLst>
              <a:ext uri="{FF2B5EF4-FFF2-40B4-BE49-F238E27FC236}">
                <a16:creationId xmlns:a16="http://schemas.microsoft.com/office/drawing/2014/main" id="{07F14EA5-DDE2-349D-08C9-65720D741A61}"/>
              </a:ext>
            </a:extLst>
          </p:cNvPr>
          <p:cNvSpPr/>
          <p:nvPr/>
        </p:nvSpPr>
        <p:spPr>
          <a:xfrm>
            <a:off x="1106991" y="1813561"/>
            <a:ext cx="4434839" cy="3276599"/>
          </a:xfrm>
          <a:prstGeom prst="snip1Rect">
            <a:avLst/>
          </a:prstGeom>
          <a:solidFill>
            <a:schemeClr val="accent1"/>
          </a:solidFill>
          <a:ln>
            <a:noFill/>
          </a:ln>
          <a:effectLst>
            <a:outerShdw blurRad="508000" dist="342900" dir="5400000" sx="90000" sy="90000" algn="t" rotWithShape="0">
              <a:prstClr val="black">
                <a:alpha val="1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907C4B-8B8E-447E-BB2D-AF8B1D15E375}"/>
              </a:ext>
            </a:extLst>
          </p:cNvPr>
          <p:cNvSpPr txBox="1"/>
          <p:nvPr/>
        </p:nvSpPr>
        <p:spPr>
          <a:xfrm>
            <a:off x="6794695" y="2560333"/>
            <a:ext cx="276998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提炼一句话核心要点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28248A-8CC8-0E3E-A1A0-6F9FBE63AC95}"/>
              </a:ext>
            </a:extLst>
          </p:cNvPr>
          <p:cNvSpPr txBox="1"/>
          <p:nvPr/>
        </p:nvSpPr>
        <p:spPr>
          <a:xfrm>
            <a:off x="6794695" y="3341443"/>
            <a:ext cx="4279255" cy="14445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hangingPunct="0">
              <a:lnSpc>
                <a:spcPct val="150000"/>
              </a:lnSpc>
            </a:pPr>
            <a:r>
              <a:rPr lang="zh-CN" altLang="en-US" sz="1600" dirty="0"/>
              <a:t>在文本框中输入添加的文字内容，语言描述尽量简洁精炼；在文本框中输入添加的文字内容，语言描述尽量简洁精炼；在文本框中输入添加的文字内容，语言描述尽量简洁精炼；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FDE3546-1BA5-1F6E-6C66-F609BBD30498}"/>
              </a:ext>
            </a:extLst>
          </p:cNvPr>
          <p:cNvGrpSpPr/>
          <p:nvPr/>
        </p:nvGrpSpPr>
        <p:grpSpPr>
          <a:xfrm>
            <a:off x="6778487" y="5062798"/>
            <a:ext cx="3335344" cy="532505"/>
            <a:chOff x="6778487" y="5062798"/>
            <a:chExt cx="3335344" cy="532505"/>
          </a:xfrm>
        </p:grpSpPr>
        <p:sp>
          <p:nvSpPr>
            <p:cNvPr id="6" name="矩形: 剪去单角 5">
              <a:extLst>
                <a:ext uri="{FF2B5EF4-FFF2-40B4-BE49-F238E27FC236}">
                  <a16:creationId xmlns:a16="http://schemas.microsoft.com/office/drawing/2014/main" id="{9E4ED117-F9B3-F6F8-309A-FADD6F051C7C}"/>
                </a:ext>
              </a:extLst>
            </p:cNvPr>
            <p:cNvSpPr/>
            <p:nvPr/>
          </p:nvSpPr>
          <p:spPr>
            <a:xfrm>
              <a:off x="6778487" y="5062798"/>
              <a:ext cx="3335344" cy="532505"/>
            </a:xfrm>
            <a:prstGeom prst="snip1Rect">
              <a:avLst/>
            </a:prstGeom>
            <a:gradFill>
              <a:gsLst>
                <a:gs pos="97345">
                  <a:schemeClr val="accent1">
                    <a:alpha val="70000"/>
                  </a:schemeClr>
                </a:gs>
                <a:gs pos="0">
                  <a:schemeClr val="accent1">
                    <a:lumMod val="80000"/>
                    <a:lumOff val="20000"/>
                  </a:schemeClr>
                </a:gs>
              </a:gsLst>
              <a:lin ang="270000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C6AB367-2897-0691-1FBB-306E3FF03B1B}"/>
                </a:ext>
              </a:extLst>
            </p:cNvPr>
            <p:cNvSpPr txBox="1"/>
            <p:nvPr/>
          </p:nvSpPr>
          <p:spPr>
            <a:xfrm>
              <a:off x="7199664" y="5128994"/>
              <a:ext cx="2492991" cy="400110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j-ea"/>
                  <a:ea typeface="+mj-ea"/>
                </a:rPr>
                <a:t>提炼一句话核心要点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28B6211-A939-71B6-6AFA-51E820BD4D2E}"/>
              </a:ext>
            </a:extLst>
          </p:cNvPr>
          <p:cNvSpPr txBox="1"/>
          <p:nvPr/>
        </p:nvSpPr>
        <p:spPr>
          <a:xfrm>
            <a:off x="6794695" y="2009526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添加标题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7AC7992-409D-C1F0-DFF0-0915E2DEFCF2}"/>
              </a:ext>
            </a:extLst>
          </p:cNvPr>
          <p:cNvCxnSpPr/>
          <p:nvPr/>
        </p:nvCxnSpPr>
        <p:spPr>
          <a:xfrm>
            <a:off x="6794695" y="3097305"/>
            <a:ext cx="427925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人手里拿着手机&#10;&#10;中度可信度描述已自动生成">
            <a:extLst>
              <a:ext uri="{FF2B5EF4-FFF2-40B4-BE49-F238E27FC236}">
                <a16:creationId xmlns:a16="http://schemas.microsoft.com/office/drawing/2014/main" id="{E7160B18-ADC7-4BD2-62DC-084BEE24074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89872" y="2044385"/>
            <a:ext cx="4806128" cy="3550919"/>
          </a:xfrm>
          <a:custGeom>
            <a:avLst/>
            <a:gdLst>
              <a:gd name="connsiteX0" fmla="*/ 0 w 4806128"/>
              <a:gd name="connsiteY0" fmla="*/ 0 h 3550919"/>
              <a:gd name="connsiteX1" fmla="*/ 4214296 w 4806128"/>
              <a:gd name="connsiteY1" fmla="*/ 0 h 3550919"/>
              <a:gd name="connsiteX2" fmla="*/ 4806128 w 4806128"/>
              <a:gd name="connsiteY2" fmla="*/ 591832 h 3550919"/>
              <a:gd name="connsiteX3" fmla="*/ 4806128 w 4806128"/>
              <a:gd name="connsiteY3" fmla="*/ 3550919 h 3550919"/>
              <a:gd name="connsiteX4" fmla="*/ 0 w 4806128"/>
              <a:gd name="connsiteY4" fmla="*/ 3550919 h 35509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06128" h="3550919">
                <a:moveTo>
                  <a:pt x="0" y="0"/>
                </a:moveTo>
                <a:lnTo>
                  <a:pt x="4214296" y="0"/>
                </a:lnTo>
                <a:lnTo>
                  <a:pt x="4806128" y="591832"/>
                </a:lnTo>
                <a:lnTo>
                  <a:pt x="4806128" y="3550919"/>
                </a:lnTo>
                <a:lnTo>
                  <a:pt x="0" y="355091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892015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Office 主题​​">
  <a:themeElements>
    <a:clrScheme name="51-商业计划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339A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513</Words>
  <Application>Microsoft Office PowerPoint</Application>
  <PresentationFormat>宽屏</PresentationFormat>
  <Paragraphs>102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MiSans Heavy</vt:lpstr>
      <vt:lpstr>OPPOSans B</vt:lpstr>
      <vt:lpstr>OPPOSans H</vt:lpstr>
      <vt:lpstr>OPPOSans R</vt:lpstr>
      <vt:lpstr>阿里巴巴普惠体 2.0 115 Black</vt:lpstr>
      <vt:lpstr>汉仪雅酷黑 45W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科技蓝企业商业计划书项目介绍ppt模板</dc:title>
  <dc:creator>尚劲</dc:creator>
  <cp:keywords>P界达人</cp:keywords>
  <dc:description>51PPT模板网 官方唯一网址：www.51pptmoban.com</dc:description>
  <cp:lastModifiedBy>Power user</cp:lastModifiedBy>
  <cp:revision>46</cp:revision>
  <dcterms:created xsi:type="dcterms:W3CDTF">2022-11-26T08:21:48Z</dcterms:created>
  <dcterms:modified xsi:type="dcterms:W3CDTF">2023-03-12T14:34:19Z</dcterms:modified>
</cp:coreProperties>
</file>