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60" r:id="rId3"/>
    <p:sldId id="261" r:id="rId4"/>
    <p:sldId id="262" r:id="rId5"/>
    <p:sldId id="268" r:id="rId6"/>
    <p:sldId id="272" r:id="rId7"/>
    <p:sldId id="265" r:id="rId8"/>
    <p:sldId id="266" r:id="rId9"/>
    <p:sldId id="269" r:id="rId10"/>
    <p:sldId id="271" r:id="rId11"/>
    <p:sldId id="273" r:id="rId12"/>
    <p:sldId id="274" r:id="rId13"/>
    <p:sldId id="27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0" userDrawn="1">
          <p15:clr>
            <a:srgbClr val="A4A3A4"/>
          </p15:clr>
        </p15:guide>
        <p15:guide id="7" orient="horz" pos="39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178" autoAdjust="0"/>
  </p:normalViewPr>
  <p:slideViewPr>
    <p:cSldViewPr snapToGrid="0" showGuides="1">
      <p:cViewPr varScale="1">
        <p:scale>
          <a:sx n="77" d="100"/>
          <a:sy n="77" d="100"/>
        </p:scale>
        <p:origin x="76" y="260"/>
      </p:cViewPr>
      <p:guideLst>
        <p:guide pos="3840"/>
        <p:guide pos="416"/>
        <p:guide pos="7256"/>
        <p:guide orient="horz" pos="640"/>
        <p:guide orient="horz" pos="3929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0_);[Red]\(0\)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Sheet1!$B$2:$B$6</c:f>
              <c:numCache>
                <c:formatCode>0_);[Red]\(0\)</c:formatCode>
                <c:ptCount val="5"/>
                <c:pt idx="0">
                  <c:v>15</c:v>
                </c:pt>
                <c:pt idx="1">
                  <c:v>30</c:v>
                </c:pt>
                <c:pt idx="2">
                  <c:v>23</c:v>
                </c:pt>
                <c:pt idx="3">
                  <c:v>29</c:v>
                </c:pt>
                <c:pt idx="4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C1-4E6D-8F13-A77B5EEA2A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77666048"/>
        <c:axId val="1477668544"/>
      </c:barChart>
      <c:catAx>
        <c:axId val="1477666048"/>
        <c:scaling>
          <c:orientation val="minMax"/>
        </c:scaling>
        <c:delete val="1"/>
        <c:axPos val="b"/>
        <c:numFmt formatCode="0_);[Red]\(0\)" sourceLinked="1"/>
        <c:majorTickMark val="out"/>
        <c:minorTickMark val="none"/>
        <c:tickLblPos val="nextTo"/>
        <c:crossAx val="1477668544"/>
        <c:crosses val="autoZero"/>
        <c:auto val="1"/>
        <c:lblAlgn val="ctr"/>
        <c:lblOffset val="100"/>
        <c:noMultiLvlLbl val="0"/>
      </c:catAx>
      <c:valAx>
        <c:axId val="1477668544"/>
        <c:scaling>
          <c:orientation val="minMax"/>
        </c:scaling>
        <c:delete val="1"/>
        <c:axPos val="l"/>
        <c:numFmt formatCode="0_);[Red]\(0\)" sourceLinked="1"/>
        <c:majorTickMark val="out"/>
        <c:minorTickMark val="none"/>
        <c:tickLblPos val="nextTo"/>
        <c:crossAx val="147766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11F1E7-82A8-47EB-BADE-3B250A5D7B38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40613F-40D0-4AD8-9017-687444D395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153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40613F-40D0-4AD8-9017-687444D3958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644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40613F-40D0-4AD8-9017-687444D3958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009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40613F-40D0-4AD8-9017-687444D3958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010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40613F-40D0-4AD8-9017-687444D3958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4974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40613F-40D0-4AD8-9017-687444D3958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713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40613F-40D0-4AD8-9017-687444D3958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4641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 </a:t>
            </a:r>
            <a:r>
              <a:rPr lang="zh-CN" altLang="en-US" dirty="0"/>
              <a:t>模板网 官方 唯一网址：</a:t>
            </a:r>
            <a:r>
              <a:rPr lang="en-US" altLang="zh-CN" dirty="0"/>
              <a:t>www.51pp 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40613F-40D0-4AD8-9017-687444D3958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703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4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92F02C-A338-33D2-D715-BA56E45A5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7DF6B6F-0453-8D73-6B4D-80C335F09A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51AAFE-F7C5-285F-F516-4FB840BE5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093C-E097-4D85-829E-6CB9A6C463D2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74053E-CD32-ED12-592F-CC1D6B2B5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D5F28F-5FF8-50BC-38E6-0D3620DA0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3070-65B1-4B05-B648-30F8F68D7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547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439CC7-18EE-9C13-B689-76A0AB116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4E3C348-37EC-C531-26A0-3CC3E6FCB7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463D25-904B-8614-80EF-11B8EE360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093C-E097-4D85-829E-6CB9A6C463D2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37581D-2B73-1177-4A1C-20E81B831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37C166-5205-E1FB-C805-A36535135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3070-65B1-4B05-B648-30F8F68D7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915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E01AF3F-464C-23B3-3B4D-647AD7F28A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B983769-D41B-EC96-A779-DCE78DE183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E41D05-9685-A4C5-D313-5F42E2824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093C-E097-4D85-829E-6CB9A6C463D2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974C66-5B77-DA18-C012-C00F56ECB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914FD1-DACF-3795-C932-F53B10F9D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3070-65B1-4B05-B648-30F8F68D7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4363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443B89-C557-0BA0-78C4-3BAFC0A43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093C-E097-4D85-829E-6CB9A6C463D2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3E4B1DD-D42C-AC3C-125F-B43BBC39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23AC335-F274-418B-5B4C-555B38A48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3070-65B1-4B05-B648-30F8F68D7AB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E2845D50-9F10-F547-3B34-28EC5A5036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2A7B6893-2A7C-C347-167B-9515BFE02BB1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1B83BA5A-84BB-A9CF-4F82-CC7137868625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229E15F5-3521-810E-33C4-FFC0A21C7CC7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5F9CA2D9-2E00-B208-702C-DE0AE629EDEB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B78D211C-FD3E-6878-3225-A3D80BB42F86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DC8D7CA5-3E13-4BBE-1688-AB7CBB8E239F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41B0E6AF-8ADA-A1FB-2BD2-ABA96ADBBAB1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929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8A15FB-2197-1302-C5CD-E0007690C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C279DDE-6949-DA84-719E-60A4D95584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08C0707-A77D-BC4C-665F-45AFF7B64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093C-E097-4D85-829E-6CB9A6C463D2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E60939-E402-2008-A83A-32079B339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1CBA03-AAEB-EDFA-8446-9D9B5FA24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3070-65B1-4B05-B648-30F8F68D7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690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D8CE35-4899-6473-71AD-9F3DFE75A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397119-8AF3-1D66-3D7D-FEF897868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71D5A0-4709-8749-7235-F89974289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093C-E097-4D85-829E-6CB9A6C463D2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05A00B-5F19-F5EB-05A6-5B6EE0B11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661031-D9EF-FF00-F003-C4F90D344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3070-65B1-4B05-B648-30F8F68D7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465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F07A16-9360-6DDC-AB33-B43C527FA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27EEAC-A683-A367-EF93-2963FF6DD9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43379A3-F3FB-1F2A-310D-C8A1B5B3A0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CA50E73-9364-6062-D7C8-88A5B7E79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093C-E097-4D85-829E-6CB9A6C463D2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DFD117D-66BE-21AA-4D6B-44EFD656A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0D78626-8947-74D3-0C60-1685EDF5D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3070-65B1-4B05-B648-30F8F68D7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739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656455-07F4-7A9E-3961-D23C19C36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2B1380E-D4BB-117E-E9F8-FDBEB0DE6B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405595F-4140-CD46-BFF5-A49AEA1407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D45CC31-F68C-8CE2-7CEF-84CC412DB8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71E2A75-C65C-1CDF-F745-1FA7976D78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37A8DD6-4A78-A805-8D3C-A05505CD4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093C-E097-4D85-829E-6CB9A6C463D2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880CBCB-8024-4212-E095-0A5E711AB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E1D8BEC-30E4-1A42-9706-B03F835E5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3070-65B1-4B05-B648-30F8F68D7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500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38FFA8-2C72-300E-D43E-AE12843F7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857E517-13FF-5697-19C6-FDB49627D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093C-E097-4D85-829E-6CB9A6C463D2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34269C1-7698-6670-AAE9-6E81BD7C7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DAABF9-7F18-8425-6C8B-BA1918CF0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3070-65B1-4B05-B648-30F8F68D7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480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53DE4F6-71AF-950D-48A5-BC65DFC04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093C-E097-4D85-829E-6CB9A6C463D2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7506A62-B417-25D0-E75E-49DED72D7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6B9D5CA-A8E4-9704-48C7-B506CCCBD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3070-65B1-4B05-B648-30F8F68D7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404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785BCC-B64F-B575-36EB-FB5A995E5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BF6EBB-8DB7-0048-F68E-A8E5E90421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B52CFA6-88C5-075A-67D9-F5D709784B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F9BE087-37EA-D7C9-4B6D-AE61B1F80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093C-E097-4D85-829E-6CB9A6C463D2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9FF2F1-AC8A-0299-05A8-5411094C2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A07B37E-35BF-3249-B368-7C93C9403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3070-65B1-4B05-B648-30F8F68D7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635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5F00B4-AB20-8ECF-C587-0F5EC0564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8B97B39-EC8E-1406-4753-EC7DFB80D5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A3FA13-45C8-8923-0905-DD1FEE7675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EB0CA0A-A949-CF94-9B9A-AA0F15868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093C-E097-4D85-829E-6CB9A6C463D2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54BD467-5642-9CF1-B96B-F49D0D9FC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349ADC4-B5CE-1B26-AFFE-6D8FD0846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E3070-65B1-4B05-B648-30F8F68D7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816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3AF6422-0767-3F51-2CAD-14DE68B4A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086E0BC-EB82-3E74-0B24-99122E5EF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351584-195D-C6F5-497B-A6DA1D4E14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2093C-E097-4D85-829E-6CB9A6C463D2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6E9934-1E24-B925-15A9-FE1F91632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ADD7F0-8C9E-1851-14B2-949ED6192B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E3070-65B1-4B05-B648-30F8F68D7A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710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chart" Target="../charts/chart1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notesSlide" Target="../notesSlides/notesSlide6.xml"/><Relationship Id="rId2" Type="http://schemas.openxmlformats.org/officeDocument/2006/relationships/tags" Target="../tags/tag8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0" name="组合 479">
            <a:extLst>
              <a:ext uri="{FF2B5EF4-FFF2-40B4-BE49-F238E27FC236}">
                <a16:creationId xmlns:a16="http://schemas.microsoft.com/office/drawing/2014/main" id="{DB7043AC-A228-BC6A-E58A-D48528AFD637}"/>
              </a:ext>
            </a:extLst>
          </p:cNvPr>
          <p:cNvGrpSpPr/>
          <p:nvPr/>
        </p:nvGrpSpPr>
        <p:grpSpPr>
          <a:xfrm>
            <a:off x="4111626" y="0"/>
            <a:ext cx="8080375" cy="6858001"/>
            <a:chOff x="4111626" y="0"/>
            <a:chExt cx="8080375" cy="6858001"/>
          </a:xfrm>
        </p:grpSpPr>
        <p:grpSp>
          <p:nvGrpSpPr>
            <p:cNvPr id="479" name="组合 478">
              <a:extLst>
                <a:ext uri="{FF2B5EF4-FFF2-40B4-BE49-F238E27FC236}">
                  <a16:creationId xmlns:a16="http://schemas.microsoft.com/office/drawing/2014/main" id="{B879A345-83A8-B78F-C840-3B331CA09CE7}"/>
                </a:ext>
              </a:extLst>
            </p:cNvPr>
            <p:cNvGrpSpPr/>
            <p:nvPr/>
          </p:nvGrpSpPr>
          <p:grpSpPr>
            <a:xfrm>
              <a:off x="4111626" y="0"/>
              <a:ext cx="8080375" cy="6858001"/>
              <a:chOff x="4111626" y="0"/>
              <a:chExt cx="8080375" cy="6858001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FF3BA45D-D449-0C78-5D10-DB7E54AB00FF}"/>
                  </a:ext>
                </a:extLst>
              </p:cNvPr>
              <p:cNvGrpSpPr/>
              <p:nvPr/>
            </p:nvGrpSpPr>
            <p:grpSpPr>
              <a:xfrm>
                <a:off x="4111626" y="0"/>
                <a:ext cx="8080375" cy="6858000"/>
                <a:chOff x="4111626" y="0"/>
                <a:chExt cx="8080375" cy="6858000"/>
              </a:xfrm>
            </p:grpSpPr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id="{C68E6E56-2A38-9EE7-22D1-87235DF4E9A3}"/>
                    </a:ext>
                  </a:extLst>
                </p:cNvPr>
                <p:cNvSpPr/>
                <p:nvPr/>
              </p:nvSpPr>
              <p:spPr>
                <a:xfrm>
                  <a:off x="4111626" y="0"/>
                  <a:ext cx="8080375" cy="6858000"/>
                </a:xfrm>
                <a:custGeom>
                  <a:avLst/>
                  <a:gdLst>
                    <a:gd name="connsiteX0" fmla="*/ 1714500 w 8080375"/>
                    <a:gd name="connsiteY0" fmla="*/ 0 h 6858000"/>
                    <a:gd name="connsiteX1" fmla="*/ 8080375 w 8080375"/>
                    <a:gd name="connsiteY1" fmla="*/ 0 h 6858000"/>
                    <a:gd name="connsiteX2" fmla="*/ 8080375 w 8080375"/>
                    <a:gd name="connsiteY2" fmla="*/ 6858000 h 6858000"/>
                    <a:gd name="connsiteX3" fmla="*/ 0 w 8080375"/>
                    <a:gd name="connsiteY3" fmla="*/ 6858000 h 685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0375" h="6858000">
                      <a:moveTo>
                        <a:pt x="1714500" y="0"/>
                      </a:moveTo>
                      <a:lnTo>
                        <a:pt x="8080375" y="0"/>
                      </a:lnTo>
                      <a:lnTo>
                        <a:pt x="8080375" y="6858000"/>
                      </a:lnTo>
                      <a:lnTo>
                        <a:pt x="0" y="68580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20" name="组合 419">
                  <a:extLst>
                    <a:ext uri="{FF2B5EF4-FFF2-40B4-BE49-F238E27FC236}">
                      <a16:creationId xmlns:a16="http://schemas.microsoft.com/office/drawing/2014/main" id="{BD1ABC2E-C992-9034-9787-99A665316D03}"/>
                    </a:ext>
                  </a:extLst>
                </p:cNvPr>
                <p:cNvGrpSpPr/>
                <p:nvPr/>
              </p:nvGrpSpPr>
              <p:grpSpPr>
                <a:xfrm>
                  <a:off x="5105084" y="1084668"/>
                  <a:ext cx="6662679" cy="5541643"/>
                  <a:chOff x="5105084" y="1084668"/>
                  <a:chExt cx="6662679" cy="5541643"/>
                </a:xfrm>
              </p:grpSpPr>
              <p:sp>
                <p:nvSpPr>
                  <p:cNvPr id="377" name="平行四边形 376">
                    <a:extLst>
                      <a:ext uri="{FF2B5EF4-FFF2-40B4-BE49-F238E27FC236}">
                        <a16:creationId xmlns:a16="http://schemas.microsoft.com/office/drawing/2014/main" id="{4538639E-551F-AFAD-4A2B-E6B3FB9CF398}"/>
                      </a:ext>
                    </a:extLst>
                  </p:cNvPr>
                  <p:cNvSpPr/>
                  <p:nvPr/>
                </p:nvSpPr>
                <p:spPr>
                  <a:xfrm>
                    <a:off x="5105084" y="5905684"/>
                    <a:ext cx="174337" cy="131108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09" name="平行四边形 408">
                    <a:extLst>
                      <a:ext uri="{FF2B5EF4-FFF2-40B4-BE49-F238E27FC236}">
                        <a16:creationId xmlns:a16="http://schemas.microsoft.com/office/drawing/2014/main" id="{B0271904-1F4D-A401-B2EC-4983566026DF}"/>
                      </a:ext>
                    </a:extLst>
                  </p:cNvPr>
                  <p:cNvSpPr/>
                  <p:nvPr/>
                </p:nvSpPr>
                <p:spPr>
                  <a:xfrm>
                    <a:off x="7445377" y="4090424"/>
                    <a:ext cx="174337" cy="131108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10" name="平行四边形 409">
                    <a:extLst>
                      <a:ext uri="{FF2B5EF4-FFF2-40B4-BE49-F238E27FC236}">
                        <a16:creationId xmlns:a16="http://schemas.microsoft.com/office/drawing/2014/main" id="{9A8A59D4-BB36-26E5-31B7-EAE287580CE2}"/>
                      </a:ext>
                    </a:extLst>
                  </p:cNvPr>
                  <p:cNvSpPr/>
                  <p:nvPr/>
                </p:nvSpPr>
                <p:spPr>
                  <a:xfrm>
                    <a:off x="9763654" y="2210453"/>
                    <a:ext cx="458113" cy="344518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11" name="平行四边形 410">
                    <a:extLst>
                      <a:ext uri="{FF2B5EF4-FFF2-40B4-BE49-F238E27FC236}">
                        <a16:creationId xmlns:a16="http://schemas.microsoft.com/office/drawing/2014/main" id="{129A5AE0-46C6-9DD6-D0AC-3271C188E50A}"/>
                      </a:ext>
                    </a:extLst>
                  </p:cNvPr>
                  <p:cNvSpPr/>
                  <p:nvPr/>
                </p:nvSpPr>
                <p:spPr>
                  <a:xfrm>
                    <a:off x="6334591" y="1142761"/>
                    <a:ext cx="458113" cy="344518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12" name="平行四边形 411">
                    <a:extLst>
                      <a:ext uri="{FF2B5EF4-FFF2-40B4-BE49-F238E27FC236}">
                        <a16:creationId xmlns:a16="http://schemas.microsoft.com/office/drawing/2014/main" id="{39359F5C-DE65-710B-8F43-48C1763A2569}"/>
                      </a:ext>
                    </a:extLst>
                  </p:cNvPr>
                  <p:cNvSpPr/>
                  <p:nvPr/>
                </p:nvSpPr>
                <p:spPr>
                  <a:xfrm>
                    <a:off x="9534597" y="5538087"/>
                    <a:ext cx="267583" cy="201232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13" name="平行四边形 412">
                    <a:extLst>
                      <a:ext uri="{FF2B5EF4-FFF2-40B4-BE49-F238E27FC236}">
                        <a16:creationId xmlns:a16="http://schemas.microsoft.com/office/drawing/2014/main" id="{ADA35B51-3FF4-341B-2419-2BE7D7A115BF}"/>
                      </a:ext>
                    </a:extLst>
                  </p:cNvPr>
                  <p:cNvSpPr/>
                  <p:nvPr/>
                </p:nvSpPr>
                <p:spPr>
                  <a:xfrm>
                    <a:off x="10752239" y="1084668"/>
                    <a:ext cx="267583" cy="201232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14" name="平行四边形 413">
                    <a:extLst>
                      <a:ext uri="{FF2B5EF4-FFF2-40B4-BE49-F238E27FC236}">
                        <a16:creationId xmlns:a16="http://schemas.microsoft.com/office/drawing/2014/main" id="{EF79B897-2A8D-3C1E-A10D-9A5E3C4DA26A}"/>
                      </a:ext>
                    </a:extLst>
                  </p:cNvPr>
                  <p:cNvSpPr/>
                  <p:nvPr/>
                </p:nvSpPr>
                <p:spPr>
                  <a:xfrm>
                    <a:off x="7182128" y="6425079"/>
                    <a:ext cx="267583" cy="201232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15" name="平行四边形 414">
                    <a:extLst>
                      <a:ext uri="{FF2B5EF4-FFF2-40B4-BE49-F238E27FC236}">
                        <a16:creationId xmlns:a16="http://schemas.microsoft.com/office/drawing/2014/main" id="{D5E06AE1-3904-DEB0-8C94-7D0B9218235D}"/>
                      </a:ext>
                    </a:extLst>
                  </p:cNvPr>
                  <p:cNvSpPr/>
                  <p:nvPr/>
                </p:nvSpPr>
                <p:spPr>
                  <a:xfrm>
                    <a:off x="5192252" y="3672678"/>
                    <a:ext cx="267583" cy="201232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16" name="平行四边形 415">
                    <a:extLst>
                      <a:ext uri="{FF2B5EF4-FFF2-40B4-BE49-F238E27FC236}">
                        <a16:creationId xmlns:a16="http://schemas.microsoft.com/office/drawing/2014/main" id="{7C942CE2-4F56-761E-B08E-56BC39744A5E}"/>
                      </a:ext>
                    </a:extLst>
                  </p:cNvPr>
                  <p:cNvSpPr/>
                  <p:nvPr/>
                </p:nvSpPr>
                <p:spPr>
                  <a:xfrm>
                    <a:off x="11500180" y="4510393"/>
                    <a:ext cx="267583" cy="201232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</p:grpSp>
          <p:grpSp>
            <p:nvGrpSpPr>
              <p:cNvPr id="385" name="组合 384">
                <a:extLst>
                  <a:ext uri="{FF2B5EF4-FFF2-40B4-BE49-F238E27FC236}">
                    <a16:creationId xmlns:a16="http://schemas.microsoft.com/office/drawing/2014/main" id="{66DA2A81-F140-F549-BDB0-AE8EDAB9F499}"/>
                  </a:ext>
                </a:extLst>
              </p:cNvPr>
              <p:cNvGrpSpPr/>
              <p:nvPr/>
            </p:nvGrpSpPr>
            <p:grpSpPr>
              <a:xfrm>
                <a:off x="6870700" y="0"/>
                <a:ext cx="1671721" cy="691992"/>
                <a:chOff x="6870700" y="0"/>
                <a:chExt cx="1671721" cy="691992"/>
              </a:xfrm>
            </p:grpSpPr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0FC7597C-1021-8315-98C7-F42ED6F64583}"/>
                    </a:ext>
                  </a:extLst>
                </p:cNvPr>
                <p:cNvSpPr/>
                <p:nvPr/>
              </p:nvSpPr>
              <p:spPr>
                <a:xfrm>
                  <a:off x="7063607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500C3292-17CC-AB85-6EA1-A3048DEEBB2D}"/>
                    </a:ext>
                  </a:extLst>
                </p:cNvPr>
                <p:cNvSpPr/>
                <p:nvPr/>
              </p:nvSpPr>
              <p:spPr>
                <a:xfrm>
                  <a:off x="7218709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B2A74C5F-306E-40A7-FA97-E80C02DEC392}"/>
                    </a:ext>
                  </a:extLst>
                </p:cNvPr>
                <p:cNvSpPr/>
                <p:nvPr/>
              </p:nvSpPr>
              <p:spPr>
                <a:xfrm>
                  <a:off x="7373812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A4869CB0-2811-91F6-871F-63B70F1CC922}"/>
                    </a:ext>
                  </a:extLst>
                </p:cNvPr>
                <p:cNvSpPr/>
                <p:nvPr/>
              </p:nvSpPr>
              <p:spPr>
                <a:xfrm>
                  <a:off x="7528914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C3B0011B-B5CA-2B4C-A0A6-F44CA2041557}"/>
                    </a:ext>
                  </a:extLst>
                </p:cNvPr>
                <p:cNvSpPr/>
                <p:nvPr/>
              </p:nvSpPr>
              <p:spPr>
                <a:xfrm>
                  <a:off x="7684017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ED1569C7-0D3D-5AE6-0707-43E6A60F19C5}"/>
                    </a:ext>
                  </a:extLst>
                </p:cNvPr>
                <p:cNvSpPr/>
                <p:nvPr/>
              </p:nvSpPr>
              <p:spPr>
                <a:xfrm>
                  <a:off x="7839120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0A6D6571-4DF6-6D0C-2A1E-5A652CF4FC2A}"/>
                    </a:ext>
                  </a:extLst>
                </p:cNvPr>
                <p:cNvSpPr/>
                <p:nvPr/>
              </p:nvSpPr>
              <p:spPr>
                <a:xfrm>
                  <a:off x="7994222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8D329F01-E68E-7B97-11F6-F4BE797E84A0}"/>
                    </a:ext>
                  </a:extLst>
                </p:cNvPr>
                <p:cNvSpPr/>
                <p:nvPr/>
              </p:nvSpPr>
              <p:spPr>
                <a:xfrm>
                  <a:off x="8149324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F9DBA912-E6FB-5A80-C438-1CA53E362746}"/>
                    </a:ext>
                  </a:extLst>
                </p:cNvPr>
                <p:cNvSpPr/>
                <p:nvPr/>
              </p:nvSpPr>
              <p:spPr>
                <a:xfrm>
                  <a:off x="8304427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5538491A-5F68-5A5E-22E3-A36D69BABB8A}"/>
                    </a:ext>
                  </a:extLst>
                </p:cNvPr>
                <p:cNvSpPr/>
                <p:nvPr/>
              </p:nvSpPr>
              <p:spPr>
                <a:xfrm>
                  <a:off x="8459529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5D8ED586-19FF-70F5-4A89-99CF790D1E82}"/>
                    </a:ext>
                  </a:extLst>
                </p:cNvPr>
                <p:cNvSpPr/>
                <p:nvPr/>
              </p:nvSpPr>
              <p:spPr>
                <a:xfrm>
                  <a:off x="7031456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68EE1CDD-01E0-10B1-D4DF-0BABF08F1FE8}"/>
                    </a:ext>
                  </a:extLst>
                </p:cNvPr>
                <p:cNvSpPr/>
                <p:nvPr/>
              </p:nvSpPr>
              <p:spPr>
                <a:xfrm>
                  <a:off x="7186559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55F4A472-C25B-7DA4-980B-D8EAD980CC33}"/>
                    </a:ext>
                  </a:extLst>
                </p:cNvPr>
                <p:cNvSpPr/>
                <p:nvPr/>
              </p:nvSpPr>
              <p:spPr>
                <a:xfrm>
                  <a:off x="7341661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0D5316EA-6583-1150-59AD-1E74D31E009B}"/>
                    </a:ext>
                  </a:extLst>
                </p:cNvPr>
                <p:cNvSpPr/>
                <p:nvPr/>
              </p:nvSpPr>
              <p:spPr>
                <a:xfrm>
                  <a:off x="7496763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8895FB92-10E4-8FC5-2128-2E8B11200FAE}"/>
                    </a:ext>
                  </a:extLst>
                </p:cNvPr>
                <p:cNvSpPr/>
                <p:nvPr/>
              </p:nvSpPr>
              <p:spPr>
                <a:xfrm>
                  <a:off x="7651866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364B8EC2-8B94-1433-0E40-228E84DC2EFF}"/>
                    </a:ext>
                  </a:extLst>
                </p:cNvPr>
                <p:cNvSpPr/>
                <p:nvPr/>
              </p:nvSpPr>
              <p:spPr>
                <a:xfrm>
                  <a:off x="7806968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2C4F9CA0-5A11-94CB-C8D3-2782E09B8CEB}"/>
                    </a:ext>
                  </a:extLst>
                </p:cNvPr>
                <p:cNvSpPr/>
                <p:nvPr/>
              </p:nvSpPr>
              <p:spPr>
                <a:xfrm>
                  <a:off x="7962070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927C9CDE-694F-54BE-4A70-4BFEEC3ECCFC}"/>
                    </a:ext>
                  </a:extLst>
                </p:cNvPr>
                <p:cNvSpPr/>
                <p:nvPr/>
              </p:nvSpPr>
              <p:spPr>
                <a:xfrm>
                  <a:off x="8117173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5048EC28-F87D-56FF-602C-35DB7F367676}"/>
                    </a:ext>
                  </a:extLst>
                </p:cNvPr>
                <p:cNvSpPr/>
                <p:nvPr/>
              </p:nvSpPr>
              <p:spPr>
                <a:xfrm>
                  <a:off x="8272275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F97FBC6C-8396-75FA-E441-C6727A318208}"/>
                    </a:ext>
                  </a:extLst>
                </p:cNvPr>
                <p:cNvSpPr/>
                <p:nvPr/>
              </p:nvSpPr>
              <p:spPr>
                <a:xfrm>
                  <a:off x="8427377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1D9F78AE-67A8-9FA7-1BA7-C71CB1E31B5C}"/>
                    </a:ext>
                  </a:extLst>
                </p:cNvPr>
                <p:cNvSpPr/>
                <p:nvPr/>
              </p:nvSpPr>
              <p:spPr>
                <a:xfrm>
                  <a:off x="6999305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D57CACA7-FF2F-C1AE-78B1-A07C8F7B9308}"/>
                    </a:ext>
                  </a:extLst>
                </p:cNvPr>
                <p:cNvSpPr/>
                <p:nvPr/>
              </p:nvSpPr>
              <p:spPr>
                <a:xfrm>
                  <a:off x="7154407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FB1C5C7E-37F0-31DF-7E9B-1DD47A221BD8}"/>
                    </a:ext>
                  </a:extLst>
                </p:cNvPr>
                <p:cNvSpPr/>
                <p:nvPr/>
              </p:nvSpPr>
              <p:spPr>
                <a:xfrm>
                  <a:off x="7309510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59209E1D-390E-6763-DF9A-28AFA5B40E57}"/>
                    </a:ext>
                  </a:extLst>
                </p:cNvPr>
                <p:cNvSpPr/>
                <p:nvPr/>
              </p:nvSpPr>
              <p:spPr>
                <a:xfrm>
                  <a:off x="7464612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E1F2C564-4F64-E4CC-673B-5D679D8114EF}"/>
                    </a:ext>
                  </a:extLst>
                </p:cNvPr>
                <p:cNvSpPr/>
                <p:nvPr/>
              </p:nvSpPr>
              <p:spPr>
                <a:xfrm>
                  <a:off x="7619714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BD210DAE-7A0E-CE53-D091-86AB92623FA0}"/>
                    </a:ext>
                  </a:extLst>
                </p:cNvPr>
                <p:cNvSpPr/>
                <p:nvPr/>
              </p:nvSpPr>
              <p:spPr>
                <a:xfrm>
                  <a:off x="7774817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A6F41D7D-7254-C037-88DC-855C71554833}"/>
                    </a:ext>
                  </a:extLst>
                </p:cNvPr>
                <p:cNvSpPr/>
                <p:nvPr/>
              </p:nvSpPr>
              <p:spPr>
                <a:xfrm>
                  <a:off x="7929919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BEB650D2-A424-6876-2AD7-950A241FDACE}"/>
                    </a:ext>
                  </a:extLst>
                </p:cNvPr>
                <p:cNvSpPr/>
                <p:nvPr/>
              </p:nvSpPr>
              <p:spPr>
                <a:xfrm>
                  <a:off x="8085022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48CDD4BA-5D79-53BC-F6F6-12C631B90F9A}"/>
                    </a:ext>
                  </a:extLst>
                </p:cNvPr>
                <p:cNvSpPr/>
                <p:nvPr/>
              </p:nvSpPr>
              <p:spPr>
                <a:xfrm>
                  <a:off x="8240124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5DA625FE-14A5-D2A6-5278-73BA683CC7C7}"/>
                    </a:ext>
                  </a:extLst>
                </p:cNvPr>
                <p:cNvSpPr/>
                <p:nvPr/>
              </p:nvSpPr>
              <p:spPr>
                <a:xfrm>
                  <a:off x="8395227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2B337A30-287D-611F-4DFC-AE872BBF94D5}"/>
                    </a:ext>
                  </a:extLst>
                </p:cNvPr>
                <p:cNvSpPr/>
                <p:nvPr/>
              </p:nvSpPr>
              <p:spPr>
                <a:xfrm>
                  <a:off x="6967153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559E0A38-F048-27B0-4F9A-DD263E349BD3}"/>
                    </a:ext>
                  </a:extLst>
                </p:cNvPr>
                <p:cNvSpPr/>
                <p:nvPr/>
              </p:nvSpPr>
              <p:spPr>
                <a:xfrm>
                  <a:off x="7122256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09" name="任意多边形: 形状 308">
                  <a:extLst>
                    <a:ext uri="{FF2B5EF4-FFF2-40B4-BE49-F238E27FC236}">
                      <a16:creationId xmlns:a16="http://schemas.microsoft.com/office/drawing/2014/main" id="{3829F124-449C-680A-925A-E28E37B6A70B}"/>
                    </a:ext>
                  </a:extLst>
                </p:cNvPr>
                <p:cNvSpPr/>
                <p:nvPr/>
              </p:nvSpPr>
              <p:spPr>
                <a:xfrm>
                  <a:off x="7277358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:a16="http://schemas.microsoft.com/office/drawing/2014/main" id="{B5F7FF4D-F1DE-2108-E2CB-146DA5AACB11}"/>
                    </a:ext>
                  </a:extLst>
                </p:cNvPr>
                <p:cNvSpPr/>
                <p:nvPr/>
              </p:nvSpPr>
              <p:spPr>
                <a:xfrm>
                  <a:off x="7432461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1CB05E20-F7D2-05B7-F062-8078B8BF3867}"/>
                    </a:ext>
                  </a:extLst>
                </p:cNvPr>
                <p:cNvSpPr/>
                <p:nvPr/>
              </p:nvSpPr>
              <p:spPr>
                <a:xfrm>
                  <a:off x="7587564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76C1DE63-BA57-AC22-C922-79804B5A05FA}"/>
                    </a:ext>
                  </a:extLst>
                </p:cNvPr>
                <p:cNvSpPr/>
                <p:nvPr/>
              </p:nvSpPr>
              <p:spPr>
                <a:xfrm>
                  <a:off x="7742666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A4F1629C-B1DB-89A8-87E5-0700CB4DAC40}"/>
                    </a:ext>
                  </a:extLst>
                </p:cNvPr>
                <p:cNvSpPr/>
                <p:nvPr/>
              </p:nvSpPr>
              <p:spPr>
                <a:xfrm>
                  <a:off x="7897768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DFB2FAB5-3B5F-BBFF-517B-22A7760DB975}"/>
                    </a:ext>
                  </a:extLst>
                </p:cNvPr>
                <p:cNvSpPr/>
                <p:nvPr/>
              </p:nvSpPr>
              <p:spPr>
                <a:xfrm>
                  <a:off x="8052871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1" name="任意多边形: 形状 320">
                  <a:extLst>
                    <a:ext uri="{FF2B5EF4-FFF2-40B4-BE49-F238E27FC236}">
                      <a16:creationId xmlns:a16="http://schemas.microsoft.com/office/drawing/2014/main" id="{B874513C-E1C7-5734-A1B0-114C923CB1AB}"/>
                    </a:ext>
                  </a:extLst>
                </p:cNvPr>
                <p:cNvSpPr/>
                <p:nvPr/>
              </p:nvSpPr>
              <p:spPr>
                <a:xfrm>
                  <a:off x="8207973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3" name="任意多边形: 形状 322">
                  <a:extLst>
                    <a:ext uri="{FF2B5EF4-FFF2-40B4-BE49-F238E27FC236}">
                      <a16:creationId xmlns:a16="http://schemas.microsoft.com/office/drawing/2014/main" id="{DDA919B2-A85C-801D-00E8-B80C8507FAE1}"/>
                    </a:ext>
                  </a:extLst>
                </p:cNvPr>
                <p:cNvSpPr/>
                <p:nvPr/>
              </p:nvSpPr>
              <p:spPr>
                <a:xfrm>
                  <a:off x="8363075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5" name="任意多边形: 形状 324">
                  <a:extLst>
                    <a:ext uri="{FF2B5EF4-FFF2-40B4-BE49-F238E27FC236}">
                      <a16:creationId xmlns:a16="http://schemas.microsoft.com/office/drawing/2014/main" id="{34D0F0E5-7C04-5459-9798-EC626E9E45BC}"/>
                    </a:ext>
                  </a:extLst>
                </p:cNvPr>
                <p:cNvSpPr/>
                <p:nvPr/>
              </p:nvSpPr>
              <p:spPr>
                <a:xfrm>
                  <a:off x="6935003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7" name="任意多边形: 形状 326">
                  <a:extLst>
                    <a:ext uri="{FF2B5EF4-FFF2-40B4-BE49-F238E27FC236}">
                      <a16:creationId xmlns:a16="http://schemas.microsoft.com/office/drawing/2014/main" id="{F15A1C9E-F730-8346-7DD0-A918AD787A5D}"/>
                    </a:ext>
                  </a:extLst>
                </p:cNvPr>
                <p:cNvSpPr/>
                <p:nvPr/>
              </p:nvSpPr>
              <p:spPr>
                <a:xfrm>
                  <a:off x="7090105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BE515BBB-5D87-A5CA-CF84-A1A453D2A769}"/>
                    </a:ext>
                  </a:extLst>
                </p:cNvPr>
                <p:cNvSpPr/>
                <p:nvPr/>
              </p:nvSpPr>
              <p:spPr>
                <a:xfrm>
                  <a:off x="7245207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5D704D6D-505A-7A7C-A17A-8E99A0540BD8}"/>
                    </a:ext>
                  </a:extLst>
                </p:cNvPr>
                <p:cNvSpPr/>
                <p:nvPr/>
              </p:nvSpPr>
              <p:spPr>
                <a:xfrm>
                  <a:off x="7400310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B2418DEC-FCEA-C4A7-AF87-5C77C0EDA5FA}"/>
                    </a:ext>
                  </a:extLst>
                </p:cNvPr>
                <p:cNvSpPr/>
                <p:nvPr/>
              </p:nvSpPr>
              <p:spPr>
                <a:xfrm>
                  <a:off x="7555412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35" name="任意多边形: 形状 334">
                  <a:extLst>
                    <a:ext uri="{FF2B5EF4-FFF2-40B4-BE49-F238E27FC236}">
                      <a16:creationId xmlns:a16="http://schemas.microsoft.com/office/drawing/2014/main" id="{D588FECE-53B5-03C6-B3CF-159D412CB460}"/>
                    </a:ext>
                  </a:extLst>
                </p:cNvPr>
                <p:cNvSpPr/>
                <p:nvPr/>
              </p:nvSpPr>
              <p:spPr>
                <a:xfrm>
                  <a:off x="7710514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37" name="任意多边形: 形状 336">
                  <a:extLst>
                    <a:ext uri="{FF2B5EF4-FFF2-40B4-BE49-F238E27FC236}">
                      <a16:creationId xmlns:a16="http://schemas.microsoft.com/office/drawing/2014/main" id="{CAE7FFAC-EBA7-F0D8-8D8B-29AE0E90E777}"/>
                    </a:ext>
                  </a:extLst>
                </p:cNvPr>
                <p:cNvSpPr/>
                <p:nvPr/>
              </p:nvSpPr>
              <p:spPr>
                <a:xfrm>
                  <a:off x="7865617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B5C55D9A-B009-60C3-74FB-3ECE2E144561}"/>
                    </a:ext>
                  </a:extLst>
                </p:cNvPr>
                <p:cNvSpPr/>
                <p:nvPr/>
              </p:nvSpPr>
              <p:spPr>
                <a:xfrm>
                  <a:off x="8020719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B3D06116-D83C-D990-F92C-FABC8D328E9C}"/>
                    </a:ext>
                  </a:extLst>
                </p:cNvPr>
                <p:cNvSpPr/>
                <p:nvPr/>
              </p:nvSpPr>
              <p:spPr>
                <a:xfrm>
                  <a:off x="8175821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89D3B9DA-8BA5-2A49-1E75-964882E0A3F1}"/>
                    </a:ext>
                  </a:extLst>
                </p:cNvPr>
                <p:cNvSpPr/>
                <p:nvPr/>
              </p:nvSpPr>
              <p:spPr>
                <a:xfrm>
                  <a:off x="8330924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FAA0BAC3-5396-CFE4-9BAF-8A3100D9E439}"/>
                    </a:ext>
                  </a:extLst>
                </p:cNvPr>
                <p:cNvSpPr/>
                <p:nvPr/>
              </p:nvSpPr>
              <p:spPr>
                <a:xfrm>
                  <a:off x="6902851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E783CC95-9DDA-E4E0-28A8-FDA9CDA43820}"/>
                    </a:ext>
                  </a:extLst>
                </p:cNvPr>
                <p:cNvSpPr/>
                <p:nvPr/>
              </p:nvSpPr>
              <p:spPr>
                <a:xfrm>
                  <a:off x="7057953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54841F19-6491-082B-BC4E-8701F998E297}"/>
                    </a:ext>
                  </a:extLst>
                </p:cNvPr>
                <p:cNvSpPr/>
                <p:nvPr/>
              </p:nvSpPr>
              <p:spPr>
                <a:xfrm>
                  <a:off x="7213056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51" name="任意多边形: 形状 350">
                  <a:extLst>
                    <a:ext uri="{FF2B5EF4-FFF2-40B4-BE49-F238E27FC236}">
                      <a16:creationId xmlns:a16="http://schemas.microsoft.com/office/drawing/2014/main" id="{680CDBFA-32F7-A981-465A-6179FB0CBE69}"/>
                    </a:ext>
                  </a:extLst>
                </p:cNvPr>
                <p:cNvSpPr/>
                <p:nvPr/>
              </p:nvSpPr>
              <p:spPr>
                <a:xfrm>
                  <a:off x="7368158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925A52E0-9E15-F2FB-B128-18CF8D98C48E}"/>
                    </a:ext>
                  </a:extLst>
                </p:cNvPr>
                <p:cNvSpPr/>
                <p:nvPr/>
              </p:nvSpPr>
              <p:spPr>
                <a:xfrm>
                  <a:off x="7523260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282685C8-837F-8A9F-FDF6-2A2AE76A358B}"/>
                    </a:ext>
                  </a:extLst>
                </p:cNvPr>
                <p:cNvSpPr/>
                <p:nvPr/>
              </p:nvSpPr>
              <p:spPr>
                <a:xfrm>
                  <a:off x="7678363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57" name="任意多边形: 形状 356">
                  <a:extLst>
                    <a:ext uri="{FF2B5EF4-FFF2-40B4-BE49-F238E27FC236}">
                      <a16:creationId xmlns:a16="http://schemas.microsoft.com/office/drawing/2014/main" id="{17320ACB-7F6E-5FE5-58CC-AB31803B98C0}"/>
                    </a:ext>
                  </a:extLst>
                </p:cNvPr>
                <p:cNvSpPr/>
                <p:nvPr/>
              </p:nvSpPr>
              <p:spPr>
                <a:xfrm>
                  <a:off x="7833466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797E9DEF-DD9F-29BA-A64D-FF462A308999}"/>
                    </a:ext>
                  </a:extLst>
                </p:cNvPr>
                <p:cNvSpPr/>
                <p:nvPr/>
              </p:nvSpPr>
              <p:spPr>
                <a:xfrm>
                  <a:off x="7988568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3246A637-D9BC-2E2B-FEC1-057E8093EE1D}"/>
                    </a:ext>
                  </a:extLst>
                </p:cNvPr>
                <p:cNvSpPr/>
                <p:nvPr/>
              </p:nvSpPr>
              <p:spPr>
                <a:xfrm>
                  <a:off x="8143671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838E8624-DEB6-2BC1-BAFD-AC539798EC60}"/>
                    </a:ext>
                  </a:extLst>
                </p:cNvPr>
                <p:cNvSpPr/>
                <p:nvPr/>
              </p:nvSpPr>
              <p:spPr>
                <a:xfrm>
                  <a:off x="8298773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5" name="任意多边形: 形状 364">
                  <a:extLst>
                    <a:ext uri="{FF2B5EF4-FFF2-40B4-BE49-F238E27FC236}">
                      <a16:creationId xmlns:a16="http://schemas.microsoft.com/office/drawing/2014/main" id="{CD78BDA3-53EF-2B45-54F4-5B1391B0E868}"/>
                    </a:ext>
                  </a:extLst>
                </p:cNvPr>
                <p:cNvSpPr/>
                <p:nvPr/>
              </p:nvSpPr>
              <p:spPr>
                <a:xfrm>
                  <a:off x="6870700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B935B9EA-6F82-9CE6-B406-678BFFC602A7}"/>
                    </a:ext>
                  </a:extLst>
                </p:cNvPr>
                <p:cNvSpPr/>
                <p:nvPr/>
              </p:nvSpPr>
              <p:spPr>
                <a:xfrm>
                  <a:off x="7025802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0DACC0CB-D872-8D83-B6B7-1DAF57B8DE23}"/>
                    </a:ext>
                  </a:extLst>
                </p:cNvPr>
                <p:cNvSpPr/>
                <p:nvPr/>
              </p:nvSpPr>
              <p:spPr>
                <a:xfrm>
                  <a:off x="7180905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8653C7B8-DBFA-1F06-0EFA-39B020AF97CE}"/>
                    </a:ext>
                  </a:extLst>
                </p:cNvPr>
                <p:cNvSpPr/>
                <p:nvPr/>
              </p:nvSpPr>
              <p:spPr>
                <a:xfrm>
                  <a:off x="7336007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03527D78-934C-3701-02B9-F9C64B7A8BDB}"/>
                    </a:ext>
                  </a:extLst>
                </p:cNvPr>
                <p:cNvSpPr/>
                <p:nvPr/>
              </p:nvSpPr>
              <p:spPr>
                <a:xfrm>
                  <a:off x="7491110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2C71B5C6-F491-3132-578C-83D814126A7A}"/>
                    </a:ext>
                  </a:extLst>
                </p:cNvPr>
                <p:cNvSpPr/>
                <p:nvPr/>
              </p:nvSpPr>
              <p:spPr>
                <a:xfrm>
                  <a:off x="7646212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2450C839-196B-C2DE-B43C-D2CA557198F7}"/>
                    </a:ext>
                  </a:extLst>
                </p:cNvPr>
                <p:cNvSpPr/>
                <p:nvPr/>
              </p:nvSpPr>
              <p:spPr>
                <a:xfrm>
                  <a:off x="7801314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88FC4AF9-C836-A306-C450-61505647FBD0}"/>
                    </a:ext>
                  </a:extLst>
                </p:cNvPr>
                <p:cNvSpPr/>
                <p:nvPr/>
              </p:nvSpPr>
              <p:spPr>
                <a:xfrm>
                  <a:off x="7956417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82" name="任意多边形: 形状 381">
                  <a:extLst>
                    <a:ext uri="{FF2B5EF4-FFF2-40B4-BE49-F238E27FC236}">
                      <a16:creationId xmlns:a16="http://schemas.microsoft.com/office/drawing/2014/main" id="{D99B4300-92D5-36F3-1E4E-A48DDB990C67}"/>
                    </a:ext>
                  </a:extLst>
                </p:cNvPr>
                <p:cNvSpPr/>
                <p:nvPr/>
              </p:nvSpPr>
              <p:spPr>
                <a:xfrm>
                  <a:off x="8111519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8FF1AB5D-6051-8616-2793-50CF8949A507}"/>
                    </a:ext>
                  </a:extLst>
                </p:cNvPr>
                <p:cNvSpPr/>
                <p:nvPr/>
              </p:nvSpPr>
              <p:spPr>
                <a:xfrm>
                  <a:off x="8266621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390" name="组合 389">
                <a:extLst>
                  <a:ext uri="{FF2B5EF4-FFF2-40B4-BE49-F238E27FC236}">
                    <a16:creationId xmlns:a16="http://schemas.microsoft.com/office/drawing/2014/main" id="{17B3DF01-E629-B0A9-AF0F-B8B970EFC21E}"/>
                  </a:ext>
                </a:extLst>
              </p:cNvPr>
              <p:cNvGrpSpPr/>
              <p:nvPr/>
            </p:nvGrpSpPr>
            <p:grpSpPr>
              <a:xfrm>
                <a:off x="11575870" y="6281058"/>
                <a:ext cx="616131" cy="576943"/>
                <a:chOff x="11575870" y="6281058"/>
                <a:chExt cx="616131" cy="576943"/>
              </a:xfrm>
            </p:grpSpPr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7D613809-B257-4C72-1B15-90AA28352884}"/>
                    </a:ext>
                  </a:extLst>
                </p:cNvPr>
                <p:cNvSpPr/>
                <p:nvPr/>
              </p:nvSpPr>
              <p:spPr>
                <a:xfrm>
                  <a:off x="11762518" y="6455834"/>
                  <a:ext cx="429483" cy="402167"/>
                </a:xfrm>
                <a:custGeom>
                  <a:avLst/>
                  <a:gdLst>
                    <a:gd name="connsiteX0" fmla="*/ 105283 w 429483"/>
                    <a:gd name="connsiteY0" fmla="*/ 0 h 402167"/>
                    <a:gd name="connsiteX1" fmla="*/ 429483 w 429483"/>
                    <a:gd name="connsiteY1" fmla="*/ 0 h 402167"/>
                    <a:gd name="connsiteX2" fmla="*/ 429483 w 429483"/>
                    <a:gd name="connsiteY2" fmla="*/ 402167 h 402167"/>
                    <a:gd name="connsiteX3" fmla="*/ 0 w 429483"/>
                    <a:gd name="connsiteY3" fmla="*/ 402167 h 402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9483" h="402167">
                      <a:moveTo>
                        <a:pt x="105283" y="0"/>
                      </a:moveTo>
                      <a:lnTo>
                        <a:pt x="429483" y="0"/>
                      </a:lnTo>
                      <a:lnTo>
                        <a:pt x="429483" y="402167"/>
                      </a:lnTo>
                      <a:lnTo>
                        <a:pt x="0" y="402167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69E6E7A4-47EC-7785-CCB0-89C5622B4C89}"/>
                    </a:ext>
                  </a:extLst>
                </p:cNvPr>
                <p:cNvSpPr/>
                <p:nvPr/>
              </p:nvSpPr>
              <p:spPr>
                <a:xfrm>
                  <a:off x="11575870" y="6281058"/>
                  <a:ext cx="616131" cy="576943"/>
                </a:xfrm>
                <a:custGeom>
                  <a:avLst/>
                  <a:gdLst>
                    <a:gd name="connsiteX0" fmla="*/ 151038 w 616131"/>
                    <a:gd name="connsiteY0" fmla="*/ 0 h 576943"/>
                    <a:gd name="connsiteX1" fmla="*/ 616131 w 616131"/>
                    <a:gd name="connsiteY1" fmla="*/ 0 h 576943"/>
                    <a:gd name="connsiteX2" fmla="*/ 616131 w 616131"/>
                    <a:gd name="connsiteY2" fmla="*/ 576943 h 576943"/>
                    <a:gd name="connsiteX3" fmla="*/ 0 w 616131"/>
                    <a:gd name="connsiteY3" fmla="*/ 576943 h 576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6131" h="576943">
                      <a:moveTo>
                        <a:pt x="151038" y="0"/>
                      </a:moveTo>
                      <a:lnTo>
                        <a:pt x="616131" y="0"/>
                      </a:lnTo>
                      <a:lnTo>
                        <a:pt x="616131" y="576943"/>
                      </a:lnTo>
                      <a:lnTo>
                        <a:pt x="0" y="576943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accent1">
                      <a:alpha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C23C30E-DBFD-02AB-7845-73E001934FD7}"/>
                </a:ext>
              </a:extLst>
            </p:cNvPr>
            <p:cNvSpPr/>
            <p:nvPr/>
          </p:nvSpPr>
          <p:spPr>
            <a:xfrm>
              <a:off x="5973661" y="1966913"/>
              <a:ext cx="122339" cy="169985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21C2B1-61B2-4BA5-2041-66A532DC8589}"/>
              </a:ext>
            </a:extLst>
          </p:cNvPr>
          <p:cNvGrpSpPr/>
          <p:nvPr/>
        </p:nvGrpSpPr>
        <p:grpSpPr>
          <a:xfrm>
            <a:off x="-71539" y="0"/>
            <a:ext cx="5604078" cy="6858000"/>
            <a:chOff x="-71539" y="0"/>
            <a:chExt cx="5604078" cy="6858000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9960C7DA-7F82-E458-C17A-D5C15908DAF3}"/>
                </a:ext>
              </a:extLst>
            </p:cNvPr>
            <p:cNvSpPr/>
            <p:nvPr/>
          </p:nvSpPr>
          <p:spPr>
            <a:xfrm>
              <a:off x="2951061" y="0"/>
              <a:ext cx="2581478" cy="6858000"/>
            </a:xfrm>
            <a:prstGeom prst="parallelogram">
              <a:avLst>
                <a:gd name="adj" fmla="val 666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10367024-FE5F-AD2C-4E97-1CF59A91C20E}"/>
                </a:ext>
              </a:extLst>
            </p:cNvPr>
            <p:cNvSpPr/>
            <p:nvPr/>
          </p:nvSpPr>
          <p:spPr>
            <a:xfrm>
              <a:off x="1439761" y="0"/>
              <a:ext cx="2581478" cy="6858000"/>
            </a:xfrm>
            <a:prstGeom prst="parallelogram">
              <a:avLst>
                <a:gd name="adj" fmla="val 66600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05B38A04-AAA9-E94B-80A2-9C49793B65CA}"/>
                </a:ext>
              </a:extLst>
            </p:cNvPr>
            <p:cNvSpPr/>
            <p:nvPr/>
          </p:nvSpPr>
          <p:spPr>
            <a:xfrm>
              <a:off x="-71539" y="0"/>
              <a:ext cx="2581478" cy="6858000"/>
            </a:xfrm>
            <a:prstGeom prst="parallelogram">
              <a:avLst>
                <a:gd name="adj" fmla="val 6660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4653961-537E-8749-93CD-35F176ADE096}"/>
                </a:ext>
              </a:extLst>
            </p:cNvPr>
            <p:cNvSpPr/>
            <p:nvPr/>
          </p:nvSpPr>
          <p:spPr>
            <a:xfrm>
              <a:off x="1" y="0"/>
              <a:ext cx="998639" cy="3983488"/>
            </a:xfrm>
            <a:custGeom>
              <a:avLst/>
              <a:gdLst>
                <a:gd name="connsiteX0" fmla="*/ 136425 w 998639"/>
                <a:gd name="connsiteY0" fmla="*/ 0 h 3983488"/>
                <a:gd name="connsiteX1" fmla="*/ 998639 w 998639"/>
                <a:gd name="connsiteY1" fmla="*/ 0 h 3983488"/>
                <a:gd name="connsiteX2" fmla="*/ 0 w 998639"/>
                <a:gd name="connsiteY2" fmla="*/ 3983488 h 3983488"/>
                <a:gd name="connsiteX3" fmla="*/ 0 w 998639"/>
                <a:gd name="connsiteY3" fmla="*/ 544188 h 398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8639" h="3983488">
                  <a:moveTo>
                    <a:pt x="136425" y="0"/>
                  </a:moveTo>
                  <a:lnTo>
                    <a:pt x="998639" y="0"/>
                  </a:lnTo>
                  <a:lnTo>
                    <a:pt x="0" y="3983488"/>
                  </a:lnTo>
                  <a:lnTo>
                    <a:pt x="0" y="544188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6A22147A-94AE-7E50-46CE-C02DD6519FFF}"/>
              </a:ext>
            </a:extLst>
          </p:cNvPr>
          <p:cNvSpPr txBox="1"/>
          <p:nvPr/>
        </p:nvSpPr>
        <p:spPr>
          <a:xfrm>
            <a:off x="6437617" y="1790700"/>
            <a:ext cx="4314622" cy="1982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5400" b="1" dirty="0">
                <a:latin typeface="+mj-ea"/>
                <a:ea typeface="+mj-ea"/>
              </a:rPr>
              <a:t>红色极简</a:t>
            </a:r>
            <a:endParaRPr lang="en-US" altLang="zh-CN" sz="5400" b="1" dirty="0">
              <a:latin typeface="+mj-ea"/>
              <a:ea typeface="+mj-ea"/>
            </a:endParaRPr>
          </a:p>
          <a:p>
            <a:pPr>
              <a:lnSpc>
                <a:spcPct val="125000"/>
              </a:lnSpc>
            </a:pPr>
            <a:r>
              <a:rPr lang="zh-CN" altLang="en-US" sz="5400" b="1" dirty="0">
                <a:latin typeface="+mj-ea"/>
                <a:ea typeface="+mj-ea"/>
              </a:rPr>
              <a:t>工作汇报模板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81A50A8-0A6E-52F6-0A79-65F75D9108E4}"/>
              </a:ext>
            </a:extLst>
          </p:cNvPr>
          <p:cNvSpPr/>
          <p:nvPr/>
        </p:nvSpPr>
        <p:spPr>
          <a:xfrm>
            <a:off x="6437617" y="4524868"/>
            <a:ext cx="2377444" cy="6942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汇报人：朴墨</a:t>
            </a:r>
          </a:p>
        </p:txBody>
      </p:sp>
    </p:spTree>
    <p:extLst>
      <p:ext uri="{BB962C8B-B14F-4D97-AF65-F5344CB8AC3E}">
        <p14:creationId xmlns:p14="http://schemas.microsoft.com/office/powerpoint/2010/main" val="117387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6A8D5A5-2306-3510-D8ED-FE4F7A13C9A5}"/>
              </a:ext>
            </a:extLst>
          </p:cNvPr>
          <p:cNvSpPr/>
          <p:nvPr/>
        </p:nvSpPr>
        <p:spPr>
          <a:xfrm>
            <a:off x="0" y="1"/>
            <a:ext cx="12192000" cy="311858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7FBFAC2-A6A3-4C48-66A4-223669204E80}"/>
              </a:ext>
            </a:extLst>
          </p:cNvPr>
          <p:cNvSpPr/>
          <p:nvPr/>
        </p:nvSpPr>
        <p:spPr>
          <a:xfrm>
            <a:off x="0" y="3118586"/>
            <a:ext cx="12192000" cy="3760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F27F638-5925-870B-D0B6-75625407B0AA}"/>
              </a:ext>
            </a:extLst>
          </p:cNvPr>
          <p:cNvGrpSpPr/>
          <p:nvPr/>
        </p:nvGrpSpPr>
        <p:grpSpPr>
          <a:xfrm>
            <a:off x="12098" y="541150"/>
            <a:ext cx="648302" cy="487550"/>
            <a:chOff x="11424831" y="6281057"/>
            <a:chExt cx="1534338" cy="1153886"/>
          </a:xfrm>
        </p:grpSpPr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F7E3FBB5-D0BA-CD41-FED3-D367BF5F6AE0}"/>
                </a:ext>
              </a:extLst>
            </p:cNvPr>
            <p:cNvSpPr/>
            <p:nvPr/>
          </p:nvSpPr>
          <p:spPr>
            <a:xfrm>
              <a:off x="11657233" y="6455833"/>
              <a:ext cx="1069534" cy="804334"/>
            </a:xfrm>
            <a:prstGeom prst="parallelogram">
              <a:avLst>
                <a:gd name="adj" fmla="val 26179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ABBFBED8-B6B0-CF07-22EF-286DF7B6CCAA}"/>
                </a:ext>
              </a:extLst>
            </p:cNvPr>
            <p:cNvSpPr/>
            <p:nvPr/>
          </p:nvSpPr>
          <p:spPr>
            <a:xfrm>
              <a:off x="11424831" y="6281057"/>
              <a:ext cx="1534338" cy="1153886"/>
            </a:xfrm>
            <a:prstGeom prst="parallelogram">
              <a:avLst>
                <a:gd name="adj" fmla="val 26179"/>
              </a:avLst>
            </a:prstGeom>
            <a:noFill/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0D686547-D5E3-24C0-8AEA-0296DB0F5BD9}"/>
              </a:ext>
            </a:extLst>
          </p:cNvPr>
          <p:cNvSpPr txBox="1"/>
          <p:nvPr/>
        </p:nvSpPr>
        <p:spPr>
          <a:xfrm>
            <a:off x="828040" y="536257"/>
            <a:ext cx="245872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项目工作安排</a:t>
            </a:r>
          </a:p>
        </p:txBody>
      </p:sp>
      <p:sp>
        <p:nvSpPr>
          <p:cNvPr id="125" name="平行四边形 124">
            <a:extLst>
              <a:ext uri="{FF2B5EF4-FFF2-40B4-BE49-F238E27FC236}">
                <a16:creationId xmlns:a16="http://schemas.microsoft.com/office/drawing/2014/main" id="{45C13E69-089E-500D-17FD-4783AA8F0134}"/>
              </a:ext>
            </a:extLst>
          </p:cNvPr>
          <p:cNvSpPr/>
          <p:nvPr/>
        </p:nvSpPr>
        <p:spPr>
          <a:xfrm>
            <a:off x="660400" y="1712541"/>
            <a:ext cx="5435600" cy="4063435"/>
          </a:xfrm>
          <a:prstGeom prst="parallelogram">
            <a:avLst>
              <a:gd name="adj" fmla="val 26179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20000" sy="20000" flip="none" algn="tl"/>
          </a:blipFill>
          <a:ln>
            <a:noFill/>
          </a:ln>
          <a:effectLst>
            <a:outerShdw blurRad="254000" dist="127000" dir="2700000" algn="tl" rotWithShape="0">
              <a:schemeClr val="accent1">
                <a:lumMod val="60000"/>
                <a:lumOff val="4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51836CF0-4676-69D1-B453-89187A943878}"/>
              </a:ext>
            </a:extLst>
          </p:cNvPr>
          <p:cNvSpPr txBox="1"/>
          <p:nvPr/>
        </p:nvSpPr>
        <p:spPr>
          <a:xfrm>
            <a:off x="6438579" y="1899557"/>
            <a:ext cx="125533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中期执行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453DE7ED-7A21-3EAD-82F7-5B1A8474B72C}"/>
              </a:ext>
            </a:extLst>
          </p:cNvPr>
          <p:cNvSpPr txBox="1"/>
          <p:nvPr/>
        </p:nvSpPr>
        <p:spPr>
          <a:xfrm>
            <a:off x="6438579" y="3515700"/>
            <a:ext cx="4185515" cy="20476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latin typeface="+mn-ea"/>
              </a:rPr>
              <a:t>在前期的宣传完成后，就进入项目的具体实施阶段，按照项目制定的步骤，依次执行相关内容，在遇到问题时，优先调用身边的资源，确保全部利用起来。若身边无有效资源，需及时向公司申请，保证按质按量的完成整个项目流程，不遗留问题。</a:t>
            </a:r>
            <a:endParaRPr lang="en-US" altLang="zh-CN" dirty="0">
              <a:latin typeface="+mn-ea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133EABE8-2180-2222-C2BF-1549AB5E7C28}"/>
              </a:ext>
            </a:extLst>
          </p:cNvPr>
          <p:cNvSpPr txBox="1"/>
          <p:nvPr/>
        </p:nvSpPr>
        <p:spPr>
          <a:xfrm>
            <a:off x="6438579" y="2362396"/>
            <a:ext cx="4185515" cy="6626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以目标为导向，利用身边的资源，全力完成计划。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A6D20DC-B900-4C3E-9D84-A1D3AE7A0D77}"/>
              </a:ext>
            </a:extLst>
          </p:cNvPr>
          <p:cNvGrpSpPr/>
          <p:nvPr/>
        </p:nvGrpSpPr>
        <p:grpSpPr>
          <a:xfrm>
            <a:off x="11072289" y="5775976"/>
            <a:ext cx="1119711" cy="1082024"/>
            <a:chOff x="11072289" y="5775976"/>
            <a:chExt cx="1119711" cy="108202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7B3048F-F84C-9E69-0C4E-6D4FC54BF2DF}"/>
                </a:ext>
              </a:extLst>
            </p:cNvPr>
            <p:cNvSpPr/>
            <p:nvPr/>
          </p:nvSpPr>
          <p:spPr>
            <a:xfrm>
              <a:off x="11361650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2FEB28D-747B-130C-F001-8EF811DE78E2}"/>
                </a:ext>
              </a:extLst>
            </p:cNvPr>
            <p:cNvSpPr/>
            <p:nvPr/>
          </p:nvSpPr>
          <p:spPr>
            <a:xfrm>
              <a:off x="11516752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84F6617-7D7A-C20E-0BF3-BD3E3ECC749E}"/>
                </a:ext>
              </a:extLst>
            </p:cNvPr>
            <p:cNvSpPr/>
            <p:nvPr/>
          </p:nvSpPr>
          <p:spPr>
            <a:xfrm>
              <a:off x="11671855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2EC438D-B087-039D-6E20-74845F07EFE1}"/>
                </a:ext>
              </a:extLst>
            </p:cNvPr>
            <p:cNvSpPr/>
            <p:nvPr/>
          </p:nvSpPr>
          <p:spPr>
            <a:xfrm>
              <a:off x="11826957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4A70BDC-6C2C-63A2-8951-65ED74C0A9C1}"/>
                </a:ext>
              </a:extLst>
            </p:cNvPr>
            <p:cNvSpPr/>
            <p:nvPr/>
          </p:nvSpPr>
          <p:spPr>
            <a:xfrm>
              <a:off x="11982059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C60C1DC-17B0-104D-C5B9-9001C8002E03}"/>
                </a:ext>
              </a:extLst>
            </p:cNvPr>
            <p:cNvSpPr/>
            <p:nvPr/>
          </p:nvSpPr>
          <p:spPr>
            <a:xfrm>
              <a:off x="12137162" y="5775976"/>
              <a:ext cx="54838" cy="72902"/>
            </a:xfrm>
            <a:custGeom>
              <a:avLst/>
              <a:gdLst>
                <a:gd name="connsiteX0" fmla="*/ 19085 w 54838"/>
                <a:gd name="connsiteY0" fmla="*/ 0 h 72902"/>
                <a:gd name="connsiteX1" fmla="*/ 54838 w 54838"/>
                <a:gd name="connsiteY1" fmla="*/ 0 h 72902"/>
                <a:gd name="connsiteX2" fmla="*/ 54838 w 54838"/>
                <a:gd name="connsiteY2" fmla="*/ 72902 h 72902"/>
                <a:gd name="connsiteX3" fmla="*/ 0 w 54838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38" h="72902">
                  <a:moveTo>
                    <a:pt x="19085" y="0"/>
                  </a:moveTo>
                  <a:lnTo>
                    <a:pt x="54838" y="0"/>
                  </a:lnTo>
                  <a:lnTo>
                    <a:pt x="54838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1428A7C-E228-0780-0748-E9C5016C91AE}"/>
                </a:ext>
              </a:extLst>
            </p:cNvPr>
            <p:cNvSpPr/>
            <p:nvPr/>
          </p:nvSpPr>
          <p:spPr>
            <a:xfrm>
              <a:off x="11329498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B881668-EE13-E6C7-F951-4A99C1378F5D}"/>
                </a:ext>
              </a:extLst>
            </p:cNvPr>
            <p:cNvSpPr/>
            <p:nvPr/>
          </p:nvSpPr>
          <p:spPr>
            <a:xfrm>
              <a:off x="11484601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E1CFE3B-1AD5-CEC8-A2B5-27A539A2B215}"/>
                </a:ext>
              </a:extLst>
            </p:cNvPr>
            <p:cNvSpPr/>
            <p:nvPr/>
          </p:nvSpPr>
          <p:spPr>
            <a:xfrm>
              <a:off x="11639704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B154B1F-1190-9481-A271-7C4190A21A11}"/>
                </a:ext>
              </a:extLst>
            </p:cNvPr>
            <p:cNvSpPr/>
            <p:nvPr/>
          </p:nvSpPr>
          <p:spPr>
            <a:xfrm>
              <a:off x="11794806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D7B1BDA-9401-63FB-E613-7293E0C5CFB2}"/>
                </a:ext>
              </a:extLst>
            </p:cNvPr>
            <p:cNvSpPr/>
            <p:nvPr/>
          </p:nvSpPr>
          <p:spPr>
            <a:xfrm>
              <a:off x="11949909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49F706E-777B-A20A-0A45-A5605339D4E9}"/>
                </a:ext>
              </a:extLst>
            </p:cNvPr>
            <p:cNvSpPr/>
            <p:nvPr/>
          </p:nvSpPr>
          <p:spPr>
            <a:xfrm>
              <a:off x="12105011" y="5888101"/>
              <a:ext cx="86989" cy="72902"/>
            </a:xfrm>
            <a:custGeom>
              <a:avLst/>
              <a:gdLst>
                <a:gd name="connsiteX0" fmla="*/ 19085 w 86989"/>
                <a:gd name="connsiteY0" fmla="*/ 0 h 72902"/>
                <a:gd name="connsiteX1" fmla="*/ 86989 w 86989"/>
                <a:gd name="connsiteY1" fmla="*/ 0 h 72902"/>
                <a:gd name="connsiteX2" fmla="*/ 86989 w 86989"/>
                <a:gd name="connsiteY2" fmla="*/ 38007 h 72902"/>
                <a:gd name="connsiteX3" fmla="*/ 77854 w 86989"/>
                <a:gd name="connsiteY3" fmla="*/ 72902 h 72902"/>
                <a:gd name="connsiteX4" fmla="*/ 0 w 86989"/>
                <a:gd name="connsiteY4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989" h="72902">
                  <a:moveTo>
                    <a:pt x="19085" y="0"/>
                  </a:moveTo>
                  <a:lnTo>
                    <a:pt x="86989" y="0"/>
                  </a:lnTo>
                  <a:lnTo>
                    <a:pt x="86989" y="38007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33DCB7D-A4C9-0141-6B17-6C071395A4EE}"/>
                </a:ext>
              </a:extLst>
            </p:cNvPr>
            <p:cNvSpPr/>
            <p:nvPr/>
          </p:nvSpPr>
          <p:spPr>
            <a:xfrm>
              <a:off x="11297348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636AEA4-6416-ECA4-B0AC-93C1462EE268}"/>
                </a:ext>
              </a:extLst>
            </p:cNvPr>
            <p:cNvSpPr/>
            <p:nvPr/>
          </p:nvSpPr>
          <p:spPr>
            <a:xfrm>
              <a:off x="11452450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86F39AA7-56D4-C981-5D7B-CE42FA8CAAC4}"/>
                </a:ext>
              </a:extLst>
            </p:cNvPr>
            <p:cNvSpPr/>
            <p:nvPr/>
          </p:nvSpPr>
          <p:spPr>
            <a:xfrm>
              <a:off x="11607552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C49228D0-BCA2-14C2-AEFB-69080E13769B}"/>
                </a:ext>
              </a:extLst>
            </p:cNvPr>
            <p:cNvSpPr/>
            <p:nvPr/>
          </p:nvSpPr>
          <p:spPr>
            <a:xfrm>
              <a:off x="11762655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63858581-ED54-8176-483D-0D5EDFC1C781}"/>
                </a:ext>
              </a:extLst>
            </p:cNvPr>
            <p:cNvSpPr/>
            <p:nvPr/>
          </p:nvSpPr>
          <p:spPr>
            <a:xfrm>
              <a:off x="11917757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1029EB6-7F14-E1DB-A65D-85B2CE46C1AE}"/>
                </a:ext>
              </a:extLst>
            </p:cNvPr>
            <p:cNvSpPr/>
            <p:nvPr/>
          </p:nvSpPr>
          <p:spPr>
            <a:xfrm>
              <a:off x="12072859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76165359-8E97-EC6A-AD24-161B8FD8155B}"/>
                </a:ext>
              </a:extLst>
            </p:cNvPr>
            <p:cNvSpPr/>
            <p:nvPr/>
          </p:nvSpPr>
          <p:spPr>
            <a:xfrm>
              <a:off x="11265196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1AD7BBFF-B5ED-3F53-3028-0538B661D0B1}"/>
                </a:ext>
              </a:extLst>
            </p:cNvPr>
            <p:cNvSpPr/>
            <p:nvPr/>
          </p:nvSpPr>
          <p:spPr>
            <a:xfrm>
              <a:off x="11420298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AF64AA05-9A08-57C2-7963-1DC27B987556}"/>
                </a:ext>
              </a:extLst>
            </p:cNvPr>
            <p:cNvSpPr/>
            <p:nvPr/>
          </p:nvSpPr>
          <p:spPr>
            <a:xfrm>
              <a:off x="11575401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DB47344-22C0-C6B5-FFD2-50595870B7A2}"/>
                </a:ext>
              </a:extLst>
            </p:cNvPr>
            <p:cNvSpPr/>
            <p:nvPr/>
          </p:nvSpPr>
          <p:spPr>
            <a:xfrm>
              <a:off x="11730503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D808B96B-4140-A563-DD35-08E622224F03}"/>
                </a:ext>
              </a:extLst>
            </p:cNvPr>
            <p:cNvSpPr/>
            <p:nvPr/>
          </p:nvSpPr>
          <p:spPr>
            <a:xfrm>
              <a:off x="11885606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A05D3A7-BE66-3133-4BF4-107C44910B9B}"/>
                </a:ext>
              </a:extLst>
            </p:cNvPr>
            <p:cNvSpPr/>
            <p:nvPr/>
          </p:nvSpPr>
          <p:spPr>
            <a:xfrm>
              <a:off x="12040709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AF5C4B1F-17DE-2E59-552F-F720401B1156}"/>
                </a:ext>
              </a:extLst>
            </p:cNvPr>
            <p:cNvSpPr/>
            <p:nvPr/>
          </p:nvSpPr>
          <p:spPr>
            <a:xfrm>
              <a:off x="11233045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24E298CF-A01D-D1DF-658C-E6CCD6F33069}"/>
                </a:ext>
              </a:extLst>
            </p:cNvPr>
            <p:cNvSpPr/>
            <p:nvPr/>
          </p:nvSpPr>
          <p:spPr>
            <a:xfrm>
              <a:off x="11388148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0D412441-D0C4-6615-2351-1840F4EC9EB8}"/>
                </a:ext>
              </a:extLst>
            </p:cNvPr>
            <p:cNvSpPr/>
            <p:nvPr/>
          </p:nvSpPr>
          <p:spPr>
            <a:xfrm>
              <a:off x="11543250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D027B1FB-BB66-7C65-F866-652835CCA16B}"/>
                </a:ext>
              </a:extLst>
            </p:cNvPr>
            <p:cNvSpPr/>
            <p:nvPr/>
          </p:nvSpPr>
          <p:spPr>
            <a:xfrm>
              <a:off x="11698352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FC02E368-39FB-24C2-F4F8-BA8AF0755E19}"/>
                </a:ext>
              </a:extLst>
            </p:cNvPr>
            <p:cNvSpPr/>
            <p:nvPr/>
          </p:nvSpPr>
          <p:spPr>
            <a:xfrm>
              <a:off x="11853455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7F55046A-9EF2-EA88-29A9-1BABC8059F0B}"/>
                </a:ext>
              </a:extLst>
            </p:cNvPr>
            <p:cNvSpPr/>
            <p:nvPr/>
          </p:nvSpPr>
          <p:spPr>
            <a:xfrm>
              <a:off x="12008557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747387A-7B58-F49B-24D3-984E23EF63F2}"/>
                </a:ext>
              </a:extLst>
            </p:cNvPr>
            <p:cNvSpPr/>
            <p:nvPr/>
          </p:nvSpPr>
          <p:spPr>
            <a:xfrm>
              <a:off x="12163659" y="6224475"/>
              <a:ext cx="28341" cy="72902"/>
            </a:xfrm>
            <a:custGeom>
              <a:avLst/>
              <a:gdLst>
                <a:gd name="connsiteX0" fmla="*/ 19085 w 28341"/>
                <a:gd name="connsiteY0" fmla="*/ 0 h 72902"/>
                <a:gd name="connsiteX1" fmla="*/ 28341 w 28341"/>
                <a:gd name="connsiteY1" fmla="*/ 0 h 72902"/>
                <a:gd name="connsiteX2" fmla="*/ 28341 w 28341"/>
                <a:gd name="connsiteY2" fmla="*/ 72902 h 72902"/>
                <a:gd name="connsiteX3" fmla="*/ 0 w 28341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72902">
                  <a:moveTo>
                    <a:pt x="19085" y="0"/>
                  </a:moveTo>
                  <a:lnTo>
                    <a:pt x="28341" y="0"/>
                  </a:lnTo>
                  <a:lnTo>
                    <a:pt x="28341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95E526B-CDE4-2C29-432B-1954750098A5}"/>
                </a:ext>
              </a:extLst>
            </p:cNvPr>
            <p:cNvSpPr/>
            <p:nvPr/>
          </p:nvSpPr>
          <p:spPr>
            <a:xfrm>
              <a:off x="11200894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EF5B3E6E-2EE6-9D2C-1927-AEC506F5BB4F}"/>
                </a:ext>
              </a:extLst>
            </p:cNvPr>
            <p:cNvSpPr/>
            <p:nvPr/>
          </p:nvSpPr>
          <p:spPr>
            <a:xfrm>
              <a:off x="11355996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028A2AD5-4E8B-FDEA-60A7-EFC2D3AE46FE}"/>
                </a:ext>
              </a:extLst>
            </p:cNvPr>
            <p:cNvSpPr/>
            <p:nvPr/>
          </p:nvSpPr>
          <p:spPr>
            <a:xfrm>
              <a:off x="11511099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D365BF8C-C0BB-10D7-E1FE-079A14E568B6}"/>
                </a:ext>
              </a:extLst>
            </p:cNvPr>
            <p:cNvSpPr/>
            <p:nvPr/>
          </p:nvSpPr>
          <p:spPr>
            <a:xfrm>
              <a:off x="11666201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E0E80D8F-41A7-1B16-56D6-17E69B0A2201}"/>
                </a:ext>
              </a:extLst>
            </p:cNvPr>
            <p:cNvSpPr/>
            <p:nvPr/>
          </p:nvSpPr>
          <p:spPr>
            <a:xfrm>
              <a:off x="11821303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CD0D0513-D59A-A533-ADCE-BF3E1BEFEA74}"/>
                </a:ext>
              </a:extLst>
            </p:cNvPr>
            <p:cNvSpPr/>
            <p:nvPr/>
          </p:nvSpPr>
          <p:spPr>
            <a:xfrm>
              <a:off x="11976406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43E5113E-988E-CDAE-2141-C7AFBB811259}"/>
                </a:ext>
              </a:extLst>
            </p:cNvPr>
            <p:cNvSpPr/>
            <p:nvPr/>
          </p:nvSpPr>
          <p:spPr>
            <a:xfrm>
              <a:off x="12131508" y="6336599"/>
              <a:ext cx="60492" cy="72902"/>
            </a:xfrm>
            <a:custGeom>
              <a:avLst/>
              <a:gdLst>
                <a:gd name="connsiteX0" fmla="*/ 19085 w 60492"/>
                <a:gd name="connsiteY0" fmla="*/ 0 h 72902"/>
                <a:gd name="connsiteX1" fmla="*/ 60492 w 60492"/>
                <a:gd name="connsiteY1" fmla="*/ 0 h 72902"/>
                <a:gd name="connsiteX2" fmla="*/ 60492 w 60492"/>
                <a:gd name="connsiteY2" fmla="*/ 72902 h 72902"/>
                <a:gd name="connsiteX3" fmla="*/ 0 w 60492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92" h="72902">
                  <a:moveTo>
                    <a:pt x="19085" y="0"/>
                  </a:moveTo>
                  <a:lnTo>
                    <a:pt x="60492" y="0"/>
                  </a:lnTo>
                  <a:lnTo>
                    <a:pt x="60492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4A35998C-B955-FC13-57FB-6949A9FA4F19}"/>
                </a:ext>
              </a:extLst>
            </p:cNvPr>
            <p:cNvSpPr/>
            <p:nvPr/>
          </p:nvSpPr>
          <p:spPr>
            <a:xfrm>
              <a:off x="11168742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7413C392-A7C1-A2CD-0291-E27B4E1092EB}"/>
                </a:ext>
              </a:extLst>
            </p:cNvPr>
            <p:cNvSpPr/>
            <p:nvPr/>
          </p:nvSpPr>
          <p:spPr>
            <a:xfrm>
              <a:off x="11323845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6C9CA51E-CCB4-340C-3146-A37E2ADE71FC}"/>
                </a:ext>
              </a:extLst>
            </p:cNvPr>
            <p:cNvSpPr/>
            <p:nvPr/>
          </p:nvSpPr>
          <p:spPr>
            <a:xfrm>
              <a:off x="11478947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C15476A-A8FC-9B42-FE34-39A99454A7D7}"/>
                </a:ext>
              </a:extLst>
            </p:cNvPr>
            <p:cNvSpPr/>
            <p:nvPr/>
          </p:nvSpPr>
          <p:spPr>
            <a:xfrm>
              <a:off x="11634050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2B46C30-BF68-23A3-1854-A7F862A3323C}"/>
                </a:ext>
              </a:extLst>
            </p:cNvPr>
            <p:cNvSpPr/>
            <p:nvPr/>
          </p:nvSpPr>
          <p:spPr>
            <a:xfrm>
              <a:off x="11789153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D601F40-EE1D-1E2F-77C6-67F7E6FB1805}"/>
                </a:ext>
              </a:extLst>
            </p:cNvPr>
            <p:cNvSpPr/>
            <p:nvPr/>
          </p:nvSpPr>
          <p:spPr>
            <a:xfrm>
              <a:off x="11944255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E06B2C14-0B42-B785-0A9C-D9C115E25072}"/>
                </a:ext>
              </a:extLst>
            </p:cNvPr>
            <p:cNvSpPr/>
            <p:nvPr/>
          </p:nvSpPr>
          <p:spPr>
            <a:xfrm>
              <a:off x="12099357" y="6448724"/>
              <a:ext cx="92643" cy="72902"/>
            </a:xfrm>
            <a:custGeom>
              <a:avLst/>
              <a:gdLst>
                <a:gd name="connsiteX0" fmla="*/ 19085 w 92643"/>
                <a:gd name="connsiteY0" fmla="*/ 0 h 72902"/>
                <a:gd name="connsiteX1" fmla="*/ 92643 w 92643"/>
                <a:gd name="connsiteY1" fmla="*/ 0 h 72902"/>
                <a:gd name="connsiteX2" fmla="*/ 92643 w 92643"/>
                <a:gd name="connsiteY2" fmla="*/ 16410 h 72902"/>
                <a:gd name="connsiteX3" fmla="*/ 77854 w 92643"/>
                <a:gd name="connsiteY3" fmla="*/ 72902 h 72902"/>
                <a:gd name="connsiteX4" fmla="*/ 0 w 92643"/>
                <a:gd name="connsiteY4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43" h="72902">
                  <a:moveTo>
                    <a:pt x="19085" y="0"/>
                  </a:moveTo>
                  <a:lnTo>
                    <a:pt x="92643" y="0"/>
                  </a:lnTo>
                  <a:lnTo>
                    <a:pt x="92643" y="1641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CBF072BF-20FF-820C-EC30-FF8C6B341EB0}"/>
                </a:ext>
              </a:extLst>
            </p:cNvPr>
            <p:cNvSpPr/>
            <p:nvPr/>
          </p:nvSpPr>
          <p:spPr>
            <a:xfrm>
              <a:off x="11136592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1B3D865-21A2-EC25-BCB1-EEE6F3625869}"/>
                </a:ext>
              </a:extLst>
            </p:cNvPr>
            <p:cNvSpPr/>
            <p:nvPr/>
          </p:nvSpPr>
          <p:spPr>
            <a:xfrm>
              <a:off x="11291694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3D5A2AA-A9C3-4309-E1F5-7936593A6622}"/>
                </a:ext>
              </a:extLst>
            </p:cNvPr>
            <p:cNvSpPr/>
            <p:nvPr/>
          </p:nvSpPr>
          <p:spPr>
            <a:xfrm>
              <a:off x="11446796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ED549DEB-C4C7-7D92-41DE-23A1EB7ECD2A}"/>
                </a:ext>
              </a:extLst>
            </p:cNvPr>
            <p:cNvSpPr/>
            <p:nvPr/>
          </p:nvSpPr>
          <p:spPr>
            <a:xfrm>
              <a:off x="11601899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C9B2F39D-37EA-C9CE-4603-D84CA94920CF}"/>
                </a:ext>
              </a:extLst>
            </p:cNvPr>
            <p:cNvSpPr/>
            <p:nvPr/>
          </p:nvSpPr>
          <p:spPr>
            <a:xfrm>
              <a:off x="11757001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3A7C4A3B-DA9B-DC1D-7B66-63C191BAD4A0}"/>
                </a:ext>
              </a:extLst>
            </p:cNvPr>
            <p:cNvSpPr/>
            <p:nvPr/>
          </p:nvSpPr>
          <p:spPr>
            <a:xfrm>
              <a:off x="11912103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A27CD013-7CA4-AF8D-02FA-AD36AE1CCF52}"/>
                </a:ext>
              </a:extLst>
            </p:cNvPr>
            <p:cNvSpPr/>
            <p:nvPr/>
          </p:nvSpPr>
          <p:spPr>
            <a:xfrm>
              <a:off x="12067206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3C003184-29E0-A3A1-17CB-D46262B6B0C1}"/>
                </a:ext>
              </a:extLst>
            </p:cNvPr>
            <p:cNvSpPr/>
            <p:nvPr/>
          </p:nvSpPr>
          <p:spPr>
            <a:xfrm>
              <a:off x="11104440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6A70ECA2-739A-EEEE-BF83-4BCD8C5B50F0}"/>
                </a:ext>
              </a:extLst>
            </p:cNvPr>
            <p:cNvSpPr/>
            <p:nvPr/>
          </p:nvSpPr>
          <p:spPr>
            <a:xfrm>
              <a:off x="11259542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98D6FC30-BAE1-5DA0-0924-9EB1221A85B6}"/>
                </a:ext>
              </a:extLst>
            </p:cNvPr>
            <p:cNvSpPr/>
            <p:nvPr/>
          </p:nvSpPr>
          <p:spPr>
            <a:xfrm>
              <a:off x="11414645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4DFC0B4-1DA4-9045-34C5-C544473B26F8}"/>
                </a:ext>
              </a:extLst>
            </p:cNvPr>
            <p:cNvSpPr/>
            <p:nvPr/>
          </p:nvSpPr>
          <p:spPr>
            <a:xfrm>
              <a:off x="11569747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D78C1989-38EC-E008-B206-BA55E1F80A1D}"/>
                </a:ext>
              </a:extLst>
            </p:cNvPr>
            <p:cNvSpPr/>
            <p:nvPr/>
          </p:nvSpPr>
          <p:spPr>
            <a:xfrm>
              <a:off x="11724849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5AF1CC9A-0CB3-A9A3-99AF-EDA8208382CA}"/>
                </a:ext>
              </a:extLst>
            </p:cNvPr>
            <p:cNvSpPr/>
            <p:nvPr/>
          </p:nvSpPr>
          <p:spPr>
            <a:xfrm>
              <a:off x="11879952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FBEDF3E-17F3-5928-A2B0-7F6280B0073E}"/>
                </a:ext>
              </a:extLst>
            </p:cNvPr>
            <p:cNvSpPr/>
            <p:nvPr/>
          </p:nvSpPr>
          <p:spPr>
            <a:xfrm>
              <a:off x="12035055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0378AB7B-D06F-069E-F9E4-623E01D65C9C}"/>
                </a:ext>
              </a:extLst>
            </p:cNvPr>
            <p:cNvSpPr/>
            <p:nvPr/>
          </p:nvSpPr>
          <p:spPr>
            <a:xfrm>
              <a:off x="12190157" y="6738835"/>
              <a:ext cx="1843" cy="7040"/>
            </a:xfrm>
            <a:custGeom>
              <a:avLst/>
              <a:gdLst>
                <a:gd name="connsiteX0" fmla="*/ 1843 w 1843"/>
                <a:gd name="connsiteY0" fmla="*/ 0 h 7040"/>
                <a:gd name="connsiteX1" fmla="*/ 1843 w 1843"/>
                <a:gd name="connsiteY1" fmla="*/ 7040 h 7040"/>
                <a:gd name="connsiteX2" fmla="*/ 0 w 1843"/>
                <a:gd name="connsiteY2" fmla="*/ 7040 h 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3" h="7040">
                  <a:moveTo>
                    <a:pt x="1843" y="0"/>
                  </a:moveTo>
                  <a:lnTo>
                    <a:pt x="1843" y="7040"/>
                  </a:lnTo>
                  <a:lnTo>
                    <a:pt x="0" y="704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DA22B995-1BD3-330F-6268-3B46AE5EE90B}"/>
                </a:ext>
              </a:extLst>
            </p:cNvPr>
            <p:cNvSpPr/>
            <p:nvPr/>
          </p:nvSpPr>
          <p:spPr>
            <a:xfrm>
              <a:off x="11072289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06D0E22-F48A-2106-DFFA-27557B313989}"/>
                </a:ext>
              </a:extLst>
            </p:cNvPr>
            <p:cNvSpPr/>
            <p:nvPr/>
          </p:nvSpPr>
          <p:spPr>
            <a:xfrm>
              <a:off x="11227391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F53AAED3-E7AC-F37C-80AE-917C3161026F}"/>
                </a:ext>
              </a:extLst>
            </p:cNvPr>
            <p:cNvSpPr/>
            <p:nvPr/>
          </p:nvSpPr>
          <p:spPr>
            <a:xfrm>
              <a:off x="11382494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561D5D3B-019A-04EE-87C3-FB4EFAC66FDC}"/>
                </a:ext>
              </a:extLst>
            </p:cNvPr>
            <p:cNvSpPr/>
            <p:nvPr/>
          </p:nvSpPr>
          <p:spPr>
            <a:xfrm>
              <a:off x="11537596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C7240CA4-7106-6CF6-6472-9872AB1D58AC}"/>
                </a:ext>
              </a:extLst>
            </p:cNvPr>
            <p:cNvSpPr/>
            <p:nvPr/>
          </p:nvSpPr>
          <p:spPr>
            <a:xfrm>
              <a:off x="11692699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F79C5379-E21A-B4BC-36EB-3D51499005B3}"/>
                </a:ext>
              </a:extLst>
            </p:cNvPr>
            <p:cNvSpPr/>
            <p:nvPr/>
          </p:nvSpPr>
          <p:spPr>
            <a:xfrm>
              <a:off x="11847801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C9FBD6AE-2C8F-EA70-D863-97D0E4320B2B}"/>
                </a:ext>
              </a:extLst>
            </p:cNvPr>
            <p:cNvSpPr/>
            <p:nvPr/>
          </p:nvSpPr>
          <p:spPr>
            <a:xfrm>
              <a:off x="12002903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1D7B2FAC-693B-ABF8-4E53-C8EF2433BA84}"/>
                </a:ext>
              </a:extLst>
            </p:cNvPr>
            <p:cNvSpPr/>
            <p:nvPr/>
          </p:nvSpPr>
          <p:spPr>
            <a:xfrm>
              <a:off x="12158006" y="6785098"/>
              <a:ext cx="33994" cy="72902"/>
            </a:xfrm>
            <a:custGeom>
              <a:avLst/>
              <a:gdLst>
                <a:gd name="connsiteX0" fmla="*/ 19085 w 33994"/>
                <a:gd name="connsiteY0" fmla="*/ 0 h 72902"/>
                <a:gd name="connsiteX1" fmla="*/ 33994 w 33994"/>
                <a:gd name="connsiteY1" fmla="*/ 0 h 72902"/>
                <a:gd name="connsiteX2" fmla="*/ 33994 w 33994"/>
                <a:gd name="connsiteY2" fmla="*/ 72902 h 72902"/>
                <a:gd name="connsiteX3" fmla="*/ 0 w 33994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94" h="72902">
                  <a:moveTo>
                    <a:pt x="19085" y="0"/>
                  </a:moveTo>
                  <a:lnTo>
                    <a:pt x="33994" y="0"/>
                  </a:lnTo>
                  <a:lnTo>
                    <a:pt x="3399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37188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0" name="组合 479">
            <a:extLst>
              <a:ext uri="{FF2B5EF4-FFF2-40B4-BE49-F238E27FC236}">
                <a16:creationId xmlns:a16="http://schemas.microsoft.com/office/drawing/2014/main" id="{DB7043AC-A228-BC6A-E58A-D48528AFD637}"/>
              </a:ext>
            </a:extLst>
          </p:cNvPr>
          <p:cNvGrpSpPr/>
          <p:nvPr/>
        </p:nvGrpSpPr>
        <p:grpSpPr>
          <a:xfrm>
            <a:off x="4111626" y="0"/>
            <a:ext cx="8080375" cy="6858001"/>
            <a:chOff x="4111626" y="0"/>
            <a:chExt cx="8080375" cy="6858001"/>
          </a:xfrm>
        </p:grpSpPr>
        <p:grpSp>
          <p:nvGrpSpPr>
            <p:cNvPr id="479" name="组合 478">
              <a:extLst>
                <a:ext uri="{FF2B5EF4-FFF2-40B4-BE49-F238E27FC236}">
                  <a16:creationId xmlns:a16="http://schemas.microsoft.com/office/drawing/2014/main" id="{B879A345-83A8-B78F-C840-3B331CA09CE7}"/>
                </a:ext>
              </a:extLst>
            </p:cNvPr>
            <p:cNvGrpSpPr/>
            <p:nvPr/>
          </p:nvGrpSpPr>
          <p:grpSpPr>
            <a:xfrm>
              <a:off x="4111626" y="0"/>
              <a:ext cx="8080375" cy="6858001"/>
              <a:chOff x="4111626" y="0"/>
              <a:chExt cx="8080375" cy="6858001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FF3BA45D-D449-0C78-5D10-DB7E54AB00FF}"/>
                  </a:ext>
                </a:extLst>
              </p:cNvPr>
              <p:cNvGrpSpPr/>
              <p:nvPr/>
            </p:nvGrpSpPr>
            <p:grpSpPr>
              <a:xfrm>
                <a:off x="4111626" y="0"/>
                <a:ext cx="8080375" cy="6858000"/>
                <a:chOff x="4111626" y="0"/>
                <a:chExt cx="8080375" cy="6858000"/>
              </a:xfrm>
            </p:grpSpPr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id="{C68E6E56-2A38-9EE7-22D1-87235DF4E9A3}"/>
                    </a:ext>
                  </a:extLst>
                </p:cNvPr>
                <p:cNvSpPr/>
                <p:nvPr/>
              </p:nvSpPr>
              <p:spPr>
                <a:xfrm>
                  <a:off x="4111626" y="0"/>
                  <a:ext cx="8080375" cy="6858000"/>
                </a:xfrm>
                <a:custGeom>
                  <a:avLst/>
                  <a:gdLst>
                    <a:gd name="connsiteX0" fmla="*/ 1714500 w 8080375"/>
                    <a:gd name="connsiteY0" fmla="*/ 0 h 6858000"/>
                    <a:gd name="connsiteX1" fmla="*/ 8080375 w 8080375"/>
                    <a:gd name="connsiteY1" fmla="*/ 0 h 6858000"/>
                    <a:gd name="connsiteX2" fmla="*/ 8080375 w 8080375"/>
                    <a:gd name="connsiteY2" fmla="*/ 6858000 h 6858000"/>
                    <a:gd name="connsiteX3" fmla="*/ 0 w 8080375"/>
                    <a:gd name="connsiteY3" fmla="*/ 6858000 h 685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0375" h="6858000">
                      <a:moveTo>
                        <a:pt x="1714500" y="0"/>
                      </a:moveTo>
                      <a:lnTo>
                        <a:pt x="8080375" y="0"/>
                      </a:lnTo>
                      <a:lnTo>
                        <a:pt x="8080375" y="6858000"/>
                      </a:lnTo>
                      <a:lnTo>
                        <a:pt x="0" y="68580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20" name="组合 419">
                  <a:extLst>
                    <a:ext uri="{FF2B5EF4-FFF2-40B4-BE49-F238E27FC236}">
                      <a16:creationId xmlns:a16="http://schemas.microsoft.com/office/drawing/2014/main" id="{BD1ABC2E-C992-9034-9787-99A665316D03}"/>
                    </a:ext>
                  </a:extLst>
                </p:cNvPr>
                <p:cNvGrpSpPr/>
                <p:nvPr/>
              </p:nvGrpSpPr>
              <p:grpSpPr>
                <a:xfrm>
                  <a:off x="5105084" y="1084668"/>
                  <a:ext cx="6662679" cy="5541643"/>
                  <a:chOff x="5105084" y="1084668"/>
                  <a:chExt cx="6662679" cy="5541643"/>
                </a:xfrm>
              </p:grpSpPr>
              <p:sp>
                <p:nvSpPr>
                  <p:cNvPr id="377" name="平行四边形 376">
                    <a:extLst>
                      <a:ext uri="{FF2B5EF4-FFF2-40B4-BE49-F238E27FC236}">
                        <a16:creationId xmlns:a16="http://schemas.microsoft.com/office/drawing/2014/main" id="{4538639E-551F-AFAD-4A2B-E6B3FB9CF398}"/>
                      </a:ext>
                    </a:extLst>
                  </p:cNvPr>
                  <p:cNvSpPr/>
                  <p:nvPr/>
                </p:nvSpPr>
                <p:spPr>
                  <a:xfrm>
                    <a:off x="5105084" y="5905684"/>
                    <a:ext cx="174337" cy="131108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09" name="平行四边形 408">
                    <a:extLst>
                      <a:ext uri="{FF2B5EF4-FFF2-40B4-BE49-F238E27FC236}">
                        <a16:creationId xmlns:a16="http://schemas.microsoft.com/office/drawing/2014/main" id="{B0271904-1F4D-A401-B2EC-4983566026DF}"/>
                      </a:ext>
                    </a:extLst>
                  </p:cNvPr>
                  <p:cNvSpPr/>
                  <p:nvPr/>
                </p:nvSpPr>
                <p:spPr>
                  <a:xfrm>
                    <a:off x="7445377" y="4090424"/>
                    <a:ext cx="174337" cy="131108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10" name="平行四边形 409">
                    <a:extLst>
                      <a:ext uri="{FF2B5EF4-FFF2-40B4-BE49-F238E27FC236}">
                        <a16:creationId xmlns:a16="http://schemas.microsoft.com/office/drawing/2014/main" id="{9A8A59D4-BB36-26E5-31B7-EAE287580CE2}"/>
                      </a:ext>
                    </a:extLst>
                  </p:cNvPr>
                  <p:cNvSpPr/>
                  <p:nvPr/>
                </p:nvSpPr>
                <p:spPr>
                  <a:xfrm>
                    <a:off x="9763654" y="2210453"/>
                    <a:ext cx="458113" cy="344518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11" name="平行四边形 410">
                    <a:extLst>
                      <a:ext uri="{FF2B5EF4-FFF2-40B4-BE49-F238E27FC236}">
                        <a16:creationId xmlns:a16="http://schemas.microsoft.com/office/drawing/2014/main" id="{129A5AE0-46C6-9DD6-D0AC-3271C188E50A}"/>
                      </a:ext>
                    </a:extLst>
                  </p:cNvPr>
                  <p:cNvSpPr/>
                  <p:nvPr/>
                </p:nvSpPr>
                <p:spPr>
                  <a:xfrm>
                    <a:off x="6334591" y="1142761"/>
                    <a:ext cx="458113" cy="344518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12" name="平行四边形 411">
                    <a:extLst>
                      <a:ext uri="{FF2B5EF4-FFF2-40B4-BE49-F238E27FC236}">
                        <a16:creationId xmlns:a16="http://schemas.microsoft.com/office/drawing/2014/main" id="{39359F5C-DE65-710B-8F43-48C1763A2569}"/>
                      </a:ext>
                    </a:extLst>
                  </p:cNvPr>
                  <p:cNvSpPr/>
                  <p:nvPr/>
                </p:nvSpPr>
                <p:spPr>
                  <a:xfrm>
                    <a:off x="9534597" y="5538087"/>
                    <a:ext cx="267583" cy="201232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13" name="平行四边形 412">
                    <a:extLst>
                      <a:ext uri="{FF2B5EF4-FFF2-40B4-BE49-F238E27FC236}">
                        <a16:creationId xmlns:a16="http://schemas.microsoft.com/office/drawing/2014/main" id="{ADA35B51-3FF4-341B-2419-2BE7D7A115BF}"/>
                      </a:ext>
                    </a:extLst>
                  </p:cNvPr>
                  <p:cNvSpPr/>
                  <p:nvPr/>
                </p:nvSpPr>
                <p:spPr>
                  <a:xfrm>
                    <a:off x="10752239" y="1084668"/>
                    <a:ext cx="267583" cy="201232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14" name="平行四边形 413">
                    <a:extLst>
                      <a:ext uri="{FF2B5EF4-FFF2-40B4-BE49-F238E27FC236}">
                        <a16:creationId xmlns:a16="http://schemas.microsoft.com/office/drawing/2014/main" id="{EF79B897-2A8D-3C1E-A10D-9A5E3C4DA26A}"/>
                      </a:ext>
                    </a:extLst>
                  </p:cNvPr>
                  <p:cNvSpPr/>
                  <p:nvPr/>
                </p:nvSpPr>
                <p:spPr>
                  <a:xfrm>
                    <a:off x="7182128" y="6425079"/>
                    <a:ext cx="267583" cy="201232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15" name="平行四边形 414">
                    <a:extLst>
                      <a:ext uri="{FF2B5EF4-FFF2-40B4-BE49-F238E27FC236}">
                        <a16:creationId xmlns:a16="http://schemas.microsoft.com/office/drawing/2014/main" id="{D5E06AE1-3904-DEB0-8C94-7D0B9218235D}"/>
                      </a:ext>
                    </a:extLst>
                  </p:cNvPr>
                  <p:cNvSpPr/>
                  <p:nvPr/>
                </p:nvSpPr>
                <p:spPr>
                  <a:xfrm>
                    <a:off x="5192252" y="3672678"/>
                    <a:ext cx="267583" cy="201232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416" name="平行四边形 415">
                    <a:extLst>
                      <a:ext uri="{FF2B5EF4-FFF2-40B4-BE49-F238E27FC236}">
                        <a16:creationId xmlns:a16="http://schemas.microsoft.com/office/drawing/2014/main" id="{7C942CE2-4F56-761E-B08E-56BC39744A5E}"/>
                      </a:ext>
                    </a:extLst>
                  </p:cNvPr>
                  <p:cNvSpPr/>
                  <p:nvPr/>
                </p:nvSpPr>
                <p:spPr>
                  <a:xfrm>
                    <a:off x="11500180" y="4510393"/>
                    <a:ext cx="267583" cy="201232"/>
                  </a:xfrm>
                  <a:prstGeom prst="parallelogram">
                    <a:avLst>
                      <a:gd name="adj" fmla="val 26179"/>
                    </a:avLst>
                  </a:prstGeom>
                  <a:solidFill>
                    <a:schemeClr val="bg1">
                      <a:lumMod val="95000"/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</p:grpSp>
          <p:grpSp>
            <p:nvGrpSpPr>
              <p:cNvPr id="385" name="组合 384">
                <a:extLst>
                  <a:ext uri="{FF2B5EF4-FFF2-40B4-BE49-F238E27FC236}">
                    <a16:creationId xmlns:a16="http://schemas.microsoft.com/office/drawing/2014/main" id="{66DA2A81-F140-F549-BDB0-AE8EDAB9F499}"/>
                  </a:ext>
                </a:extLst>
              </p:cNvPr>
              <p:cNvGrpSpPr/>
              <p:nvPr/>
            </p:nvGrpSpPr>
            <p:grpSpPr>
              <a:xfrm>
                <a:off x="6870700" y="0"/>
                <a:ext cx="1671721" cy="691992"/>
                <a:chOff x="6870700" y="0"/>
                <a:chExt cx="1671721" cy="691992"/>
              </a:xfrm>
            </p:grpSpPr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0FC7597C-1021-8315-98C7-F42ED6F64583}"/>
                    </a:ext>
                  </a:extLst>
                </p:cNvPr>
                <p:cNvSpPr/>
                <p:nvPr/>
              </p:nvSpPr>
              <p:spPr>
                <a:xfrm>
                  <a:off x="7063607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500C3292-17CC-AB85-6EA1-A3048DEEBB2D}"/>
                    </a:ext>
                  </a:extLst>
                </p:cNvPr>
                <p:cNvSpPr/>
                <p:nvPr/>
              </p:nvSpPr>
              <p:spPr>
                <a:xfrm>
                  <a:off x="7218709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B2A74C5F-306E-40A7-FA97-E80C02DEC392}"/>
                    </a:ext>
                  </a:extLst>
                </p:cNvPr>
                <p:cNvSpPr/>
                <p:nvPr/>
              </p:nvSpPr>
              <p:spPr>
                <a:xfrm>
                  <a:off x="7373812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A4869CB0-2811-91F6-871F-63B70F1CC922}"/>
                    </a:ext>
                  </a:extLst>
                </p:cNvPr>
                <p:cNvSpPr/>
                <p:nvPr/>
              </p:nvSpPr>
              <p:spPr>
                <a:xfrm>
                  <a:off x="7528914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C3B0011B-B5CA-2B4C-A0A6-F44CA2041557}"/>
                    </a:ext>
                  </a:extLst>
                </p:cNvPr>
                <p:cNvSpPr/>
                <p:nvPr/>
              </p:nvSpPr>
              <p:spPr>
                <a:xfrm>
                  <a:off x="7684017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ED1569C7-0D3D-5AE6-0707-43E6A60F19C5}"/>
                    </a:ext>
                  </a:extLst>
                </p:cNvPr>
                <p:cNvSpPr/>
                <p:nvPr/>
              </p:nvSpPr>
              <p:spPr>
                <a:xfrm>
                  <a:off x="7839120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0A6D6571-4DF6-6D0C-2A1E-5A652CF4FC2A}"/>
                    </a:ext>
                  </a:extLst>
                </p:cNvPr>
                <p:cNvSpPr/>
                <p:nvPr/>
              </p:nvSpPr>
              <p:spPr>
                <a:xfrm>
                  <a:off x="7994222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8D329F01-E68E-7B97-11F6-F4BE797E84A0}"/>
                    </a:ext>
                  </a:extLst>
                </p:cNvPr>
                <p:cNvSpPr/>
                <p:nvPr/>
              </p:nvSpPr>
              <p:spPr>
                <a:xfrm>
                  <a:off x="8149324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F9DBA912-E6FB-5A80-C438-1CA53E362746}"/>
                    </a:ext>
                  </a:extLst>
                </p:cNvPr>
                <p:cNvSpPr/>
                <p:nvPr/>
              </p:nvSpPr>
              <p:spPr>
                <a:xfrm>
                  <a:off x="8304427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5538491A-5F68-5A5E-22E3-A36D69BABB8A}"/>
                    </a:ext>
                  </a:extLst>
                </p:cNvPr>
                <p:cNvSpPr/>
                <p:nvPr/>
              </p:nvSpPr>
              <p:spPr>
                <a:xfrm>
                  <a:off x="8459529" y="0"/>
                  <a:ext cx="82892" cy="19244"/>
                </a:xfrm>
                <a:custGeom>
                  <a:avLst/>
                  <a:gdLst>
                    <a:gd name="connsiteX0" fmla="*/ 5038 w 82892"/>
                    <a:gd name="connsiteY0" fmla="*/ 0 h 19244"/>
                    <a:gd name="connsiteX1" fmla="*/ 82892 w 82892"/>
                    <a:gd name="connsiteY1" fmla="*/ 0 h 19244"/>
                    <a:gd name="connsiteX2" fmla="*/ 77854 w 82892"/>
                    <a:gd name="connsiteY2" fmla="*/ 19244 h 19244"/>
                    <a:gd name="connsiteX3" fmla="*/ 0 w 82892"/>
                    <a:gd name="connsiteY3" fmla="*/ 19244 h 1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92" h="19244">
                      <a:moveTo>
                        <a:pt x="5038" y="0"/>
                      </a:moveTo>
                      <a:lnTo>
                        <a:pt x="82892" y="0"/>
                      </a:lnTo>
                      <a:lnTo>
                        <a:pt x="77854" y="19244"/>
                      </a:lnTo>
                      <a:lnTo>
                        <a:pt x="0" y="1924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5D8ED586-19FF-70F5-4A89-99CF790D1E82}"/>
                    </a:ext>
                  </a:extLst>
                </p:cNvPr>
                <p:cNvSpPr/>
                <p:nvPr/>
              </p:nvSpPr>
              <p:spPr>
                <a:xfrm>
                  <a:off x="7031456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68EE1CDD-01E0-10B1-D4DF-0BABF08F1FE8}"/>
                    </a:ext>
                  </a:extLst>
                </p:cNvPr>
                <p:cNvSpPr/>
                <p:nvPr/>
              </p:nvSpPr>
              <p:spPr>
                <a:xfrm>
                  <a:off x="7186559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55F4A472-C25B-7DA4-980B-D8EAD980CC33}"/>
                    </a:ext>
                  </a:extLst>
                </p:cNvPr>
                <p:cNvSpPr/>
                <p:nvPr/>
              </p:nvSpPr>
              <p:spPr>
                <a:xfrm>
                  <a:off x="7341661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0D5316EA-6583-1150-59AD-1E74D31E009B}"/>
                    </a:ext>
                  </a:extLst>
                </p:cNvPr>
                <p:cNvSpPr/>
                <p:nvPr/>
              </p:nvSpPr>
              <p:spPr>
                <a:xfrm>
                  <a:off x="7496763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8895FB92-10E4-8FC5-2128-2E8B11200FAE}"/>
                    </a:ext>
                  </a:extLst>
                </p:cNvPr>
                <p:cNvSpPr/>
                <p:nvPr/>
              </p:nvSpPr>
              <p:spPr>
                <a:xfrm>
                  <a:off x="7651866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364B8EC2-8B94-1433-0E40-228E84DC2EFF}"/>
                    </a:ext>
                  </a:extLst>
                </p:cNvPr>
                <p:cNvSpPr/>
                <p:nvPr/>
              </p:nvSpPr>
              <p:spPr>
                <a:xfrm>
                  <a:off x="7806968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2C4F9CA0-5A11-94CB-C8D3-2782E09B8CEB}"/>
                    </a:ext>
                  </a:extLst>
                </p:cNvPr>
                <p:cNvSpPr/>
                <p:nvPr/>
              </p:nvSpPr>
              <p:spPr>
                <a:xfrm>
                  <a:off x="7962070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927C9CDE-694F-54BE-4A70-4BFEEC3ECCFC}"/>
                    </a:ext>
                  </a:extLst>
                </p:cNvPr>
                <p:cNvSpPr/>
                <p:nvPr/>
              </p:nvSpPr>
              <p:spPr>
                <a:xfrm>
                  <a:off x="8117173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5048EC28-F87D-56FF-602C-35DB7F367676}"/>
                    </a:ext>
                  </a:extLst>
                </p:cNvPr>
                <p:cNvSpPr/>
                <p:nvPr/>
              </p:nvSpPr>
              <p:spPr>
                <a:xfrm>
                  <a:off x="8272275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F97FBC6C-8396-75FA-E441-C6727A318208}"/>
                    </a:ext>
                  </a:extLst>
                </p:cNvPr>
                <p:cNvSpPr/>
                <p:nvPr/>
              </p:nvSpPr>
              <p:spPr>
                <a:xfrm>
                  <a:off x="8427377" y="58467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1D9F78AE-67A8-9FA7-1BA7-C71CB1E31B5C}"/>
                    </a:ext>
                  </a:extLst>
                </p:cNvPr>
                <p:cNvSpPr/>
                <p:nvPr/>
              </p:nvSpPr>
              <p:spPr>
                <a:xfrm>
                  <a:off x="6999305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D57CACA7-FF2F-C1AE-78B1-A07C8F7B9308}"/>
                    </a:ext>
                  </a:extLst>
                </p:cNvPr>
                <p:cNvSpPr/>
                <p:nvPr/>
              </p:nvSpPr>
              <p:spPr>
                <a:xfrm>
                  <a:off x="7154407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FB1C5C7E-37F0-31DF-7E9B-1DD47A221BD8}"/>
                    </a:ext>
                  </a:extLst>
                </p:cNvPr>
                <p:cNvSpPr/>
                <p:nvPr/>
              </p:nvSpPr>
              <p:spPr>
                <a:xfrm>
                  <a:off x="7309510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59209E1D-390E-6763-DF9A-28AFA5B40E57}"/>
                    </a:ext>
                  </a:extLst>
                </p:cNvPr>
                <p:cNvSpPr/>
                <p:nvPr/>
              </p:nvSpPr>
              <p:spPr>
                <a:xfrm>
                  <a:off x="7464612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E1F2C564-4F64-E4CC-673B-5D679D8114EF}"/>
                    </a:ext>
                  </a:extLst>
                </p:cNvPr>
                <p:cNvSpPr/>
                <p:nvPr/>
              </p:nvSpPr>
              <p:spPr>
                <a:xfrm>
                  <a:off x="7619714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BD210DAE-7A0E-CE53-D091-86AB92623FA0}"/>
                    </a:ext>
                  </a:extLst>
                </p:cNvPr>
                <p:cNvSpPr/>
                <p:nvPr/>
              </p:nvSpPr>
              <p:spPr>
                <a:xfrm>
                  <a:off x="7774817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A6F41D7D-7254-C037-88DC-855C71554833}"/>
                    </a:ext>
                  </a:extLst>
                </p:cNvPr>
                <p:cNvSpPr/>
                <p:nvPr/>
              </p:nvSpPr>
              <p:spPr>
                <a:xfrm>
                  <a:off x="7929919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BEB650D2-A424-6876-2AD7-950A241FDACE}"/>
                    </a:ext>
                  </a:extLst>
                </p:cNvPr>
                <p:cNvSpPr/>
                <p:nvPr/>
              </p:nvSpPr>
              <p:spPr>
                <a:xfrm>
                  <a:off x="8085022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48CDD4BA-5D79-53BC-F6F6-12C631B90F9A}"/>
                    </a:ext>
                  </a:extLst>
                </p:cNvPr>
                <p:cNvSpPr/>
                <p:nvPr/>
              </p:nvSpPr>
              <p:spPr>
                <a:xfrm>
                  <a:off x="8240124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5DA625FE-14A5-D2A6-5278-73BA683CC7C7}"/>
                    </a:ext>
                  </a:extLst>
                </p:cNvPr>
                <p:cNvSpPr/>
                <p:nvPr/>
              </p:nvSpPr>
              <p:spPr>
                <a:xfrm>
                  <a:off x="8395227" y="170591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2B337A30-287D-611F-4DFC-AE872BBF94D5}"/>
                    </a:ext>
                  </a:extLst>
                </p:cNvPr>
                <p:cNvSpPr/>
                <p:nvPr/>
              </p:nvSpPr>
              <p:spPr>
                <a:xfrm>
                  <a:off x="6967153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559E0A38-F048-27B0-4F9A-DD263E349BD3}"/>
                    </a:ext>
                  </a:extLst>
                </p:cNvPr>
                <p:cNvSpPr/>
                <p:nvPr/>
              </p:nvSpPr>
              <p:spPr>
                <a:xfrm>
                  <a:off x="7122256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09" name="任意多边形: 形状 308">
                  <a:extLst>
                    <a:ext uri="{FF2B5EF4-FFF2-40B4-BE49-F238E27FC236}">
                      <a16:creationId xmlns:a16="http://schemas.microsoft.com/office/drawing/2014/main" id="{3829F124-449C-680A-925A-E28E37B6A70B}"/>
                    </a:ext>
                  </a:extLst>
                </p:cNvPr>
                <p:cNvSpPr/>
                <p:nvPr/>
              </p:nvSpPr>
              <p:spPr>
                <a:xfrm>
                  <a:off x="7277358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:a16="http://schemas.microsoft.com/office/drawing/2014/main" id="{B5F7FF4D-F1DE-2108-E2CB-146DA5AACB11}"/>
                    </a:ext>
                  </a:extLst>
                </p:cNvPr>
                <p:cNvSpPr/>
                <p:nvPr/>
              </p:nvSpPr>
              <p:spPr>
                <a:xfrm>
                  <a:off x="7432461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1CB05E20-F7D2-05B7-F062-8078B8BF3867}"/>
                    </a:ext>
                  </a:extLst>
                </p:cNvPr>
                <p:cNvSpPr/>
                <p:nvPr/>
              </p:nvSpPr>
              <p:spPr>
                <a:xfrm>
                  <a:off x="7587564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76C1DE63-BA57-AC22-C922-79804B5A05FA}"/>
                    </a:ext>
                  </a:extLst>
                </p:cNvPr>
                <p:cNvSpPr/>
                <p:nvPr/>
              </p:nvSpPr>
              <p:spPr>
                <a:xfrm>
                  <a:off x="7742666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A4F1629C-B1DB-89A8-87E5-0700CB4DAC40}"/>
                    </a:ext>
                  </a:extLst>
                </p:cNvPr>
                <p:cNvSpPr/>
                <p:nvPr/>
              </p:nvSpPr>
              <p:spPr>
                <a:xfrm>
                  <a:off x="7897768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DFB2FAB5-3B5F-BBFF-517B-22A7760DB975}"/>
                    </a:ext>
                  </a:extLst>
                </p:cNvPr>
                <p:cNvSpPr/>
                <p:nvPr/>
              </p:nvSpPr>
              <p:spPr>
                <a:xfrm>
                  <a:off x="8052871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1" name="任意多边形: 形状 320">
                  <a:extLst>
                    <a:ext uri="{FF2B5EF4-FFF2-40B4-BE49-F238E27FC236}">
                      <a16:creationId xmlns:a16="http://schemas.microsoft.com/office/drawing/2014/main" id="{B874513C-E1C7-5734-A1B0-114C923CB1AB}"/>
                    </a:ext>
                  </a:extLst>
                </p:cNvPr>
                <p:cNvSpPr/>
                <p:nvPr/>
              </p:nvSpPr>
              <p:spPr>
                <a:xfrm>
                  <a:off x="8207973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3" name="任意多边形: 形状 322">
                  <a:extLst>
                    <a:ext uri="{FF2B5EF4-FFF2-40B4-BE49-F238E27FC236}">
                      <a16:creationId xmlns:a16="http://schemas.microsoft.com/office/drawing/2014/main" id="{DDA919B2-A85C-801D-00E8-B80C8507FAE1}"/>
                    </a:ext>
                  </a:extLst>
                </p:cNvPr>
                <p:cNvSpPr/>
                <p:nvPr/>
              </p:nvSpPr>
              <p:spPr>
                <a:xfrm>
                  <a:off x="8363075" y="282716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5" name="任意多边形: 形状 324">
                  <a:extLst>
                    <a:ext uri="{FF2B5EF4-FFF2-40B4-BE49-F238E27FC236}">
                      <a16:creationId xmlns:a16="http://schemas.microsoft.com/office/drawing/2014/main" id="{34D0F0E5-7C04-5459-9798-EC626E9E45BC}"/>
                    </a:ext>
                  </a:extLst>
                </p:cNvPr>
                <p:cNvSpPr/>
                <p:nvPr/>
              </p:nvSpPr>
              <p:spPr>
                <a:xfrm>
                  <a:off x="6935003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7" name="任意多边形: 形状 326">
                  <a:extLst>
                    <a:ext uri="{FF2B5EF4-FFF2-40B4-BE49-F238E27FC236}">
                      <a16:creationId xmlns:a16="http://schemas.microsoft.com/office/drawing/2014/main" id="{F15A1C9E-F730-8346-7DD0-A918AD787A5D}"/>
                    </a:ext>
                  </a:extLst>
                </p:cNvPr>
                <p:cNvSpPr/>
                <p:nvPr/>
              </p:nvSpPr>
              <p:spPr>
                <a:xfrm>
                  <a:off x="7090105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BE515BBB-5D87-A5CA-CF84-A1A453D2A769}"/>
                    </a:ext>
                  </a:extLst>
                </p:cNvPr>
                <p:cNvSpPr/>
                <p:nvPr/>
              </p:nvSpPr>
              <p:spPr>
                <a:xfrm>
                  <a:off x="7245207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5D704D6D-505A-7A7C-A17A-8E99A0540BD8}"/>
                    </a:ext>
                  </a:extLst>
                </p:cNvPr>
                <p:cNvSpPr/>
                <p:nvPr/>
              </p:nvSpPr>
              <p:spPr>
                <a:xfrm>
                  <a:off x="7400310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B2418DEC-FCEA-C4A7-AF87-5C77C0EDA5FA}"/>
                    </a:ext>
                  </a:extLst>
                </p:cNvPr>
                <p:cNvSpPr/>
                <p:nvPr/>
              </p:nvSpPr>
              <p:spPr>
                <a:xfrm>
                  <a:off x="7555412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35" name="任意多边形: 形状 334">
                  <a:extLst>
                    <a:ext uri="{FF2B5EF4-FFF2-40B4-BE49-F238E27FC236}">
                      <a16:creationId xmlns:a16="http://schemas.microsoft.com/office/drawing/2014/main" id="{D588FECE-53B5-03C6-B3CF-159D412CB460}"/>
                    </a:ext>
                  </a:extLst>
                </p:cNvPr>
                <p:cNvSpPr/>
                <p:nvPr/>
              </p:nvSpPr>
              <p:spPr>
                <a:xfrm>
                  <a:off x="7710514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37" name="任意多边形: 形状 336">
                  <a:extLst>
                    <a:ext uri="{FF2B5EF4-FFF2-40B4-BE49-F238E27FC236}">
                      <a16:creationId xmlns:a16="http://schemas.microsoft.com/office/drawing/2014/main" id="{CAE7FFAC-EBA7-F0D8-8D8B-29AE0E90E777}"/>
                    </a:ext>
                  </a:extLst>
                </p:cNvPr>
                <p:cNvSpPr/>
                <p:nvPr/>
              </p:nvSpPr>
              <p:spPr>
                <a:xfrm>
                  <a:off x="7865617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B5C55D9A-B009-60C3-74FB-3ECE2E144561}"/>
                    </a:ext>
                  </a:extLst>
                </p:cNvPr>
                <p:cNvSpPr/>
                <p:nvPr/>
              </p:nvSpPr>
              <p:spPr>
                <a:xfrm>
                  <a:off x="8020719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B3D06116-D83C-D990-F92C-FABC8D328E9C}"/>
                    </a:ext>
                  </a:extLst>
                </p:cNvPr>
                <p:cNvSpPr/>
                <p:nvPr/>
              </p:nvSpPr>
              <p:spPr>
                <a:xfrm>
                  <a:off x="8175821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89D3B9DA-8BA5-2A49-1E75-964882E0A3F1}"/>
                    </a:ext>
                  </a:extLst>
                </p:cNvPr>
                <p:cNvSpPr/>
                <p:nvPr/>
              </p:nvSpPr>
              <p:spPr>
                <a:xfrm>
                  <a:off x="8330924" y="39484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FAA0BAC3-5396-CFE4-9BAF-8A3100D9E439}"/>
                    </a:ext>
                  </a:extLst>
                </p:cNvPr>
                <p:cNvSpPr/>
                <p:nvPr/>
              </p:nvSpPr>
              <p:spPr>
                <a:xfrm>
                  <a:off x="6902851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E783CC95-9DDA-E4E0-28A8-FDA9CDA43820}"/>
                    </a:ext>
                  </a:extLst>
                </p:cNvPr>
                <p:cNvSpPr/>
                <p:nvPr/>
              </p:nvSpPr>
              <p:spPr>
                <a:xfrm>
                  <a:off x="7057953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54841F19-6491-082B-BC4E-8701F998E297}"/>
                    </a:ext>
                  </a:extLst>
                </p:cNvPr>
                <p:cNvSpPr/>
                <p:nvPr/>
              </p:nvSpPr>
              <p:spPr>
                <a:xfrm>
                  <a:off x="7213056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51" name="任意多边形: 形状 350">
                  <a:extLst>
                    <a:ext uri="{FF2B5EF4-FFF2-40B4-BE49-F238E27FC236}">
                      <a16:creationId xmlns:a16="http://schemas.microsoft.com/office/drawing/2014/main" id="{680CDBFA-32F7-A981-465A-6179FB0CBE69}"/>
                    </a:ext>
                  </a:extLst>
                </p:cNvPr>
                <p:cNvSpPr/>
                <p:nvPr/>
              </p:nvSpPr>
              <p:spPr>
                <a:xfrm>
                  <a:off x="7368158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925A52E0-9E15-F2FB-B128-18CF8D98C48E}"/>
                    </a:ext>
                  </a:extLst>
                </p:cNvPr>
                <p:cNvSpPr/>
                <p:nvPr/>
              </p:nvSpPr>
              <p:spPr>
                <a:xfrm>
                  <a:off x="7523260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282685C8-837F-8A9F-FDF6-2A2AE76A358B}"/>
                    </a:ext>
                  </a:extLst>
                </p:cNvPr>
                <p:cNvSpPr/>
                <p:nvPr/>
              </p:nvSpPr>
              <p:spPr>
                <a:xfrm>
                  <a:off x="7678363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57" name="任意多边形: 形状 356">
                  <a:extLst>
                    <a:ext uri="{FF2B5EF4-FFF2-40B4-BE49-F238E27FC236}">
                      <a16:creationId xmlns:a16="http://schemas.microsoft.com/office/drawing/2014/main" id="{17320ACB-7F6E-5FE5-58CC-AB31803B98C0}"/>
                    </a:ext>
                  </a:extLst>
                </p:cNvPr>
                <p:cNvSpPr/>
                <p:nvPr/>
              </p:nvSpPr>
              <p:spPr>
                <a:xfrm>
                  <a:off x="7833466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797E9DEF-DD9F-29BA-A64D-FF462A308999}"/>
                    </a:ext>
                  </a:extLst>
                </p:cNvPr>
                <p:cNvSpPr/>
                <p:nvPr/>
              </p:nvSpPr>
              <p:spPr>
                <a:xfrm>
                  <a:off x="7988568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3246A637-D9BC-2E2B-FEC1-057E8093EE1D}"/>
                    </a:ext>
                  </a:extLst>
                </p:cNvPr>
                <p:cNvSpPr/>
                <p:nvPr/>
              </p:nvSpPr>
              <p:spPr>
                <a:xfrm>
                  <a:off x="8143671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838E8624-DEB6-2BC1-BAFD-AC539798EC60}"/>
                    </a:ext>
                  </a:extLst>
                </p:cNvPr>
                <p:cNvSpPr/>
                <p:nvPr/>
              </p:nvSpPr>
              <p:spPr>
                <a:xfrm>
                  <a:off x="8298773" y="506965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5" name="任意多边形: 形状 364">
                  <a:extLst>
                    <a:ext uri="{FF2B5EF4-FFF2-40B4-BE49-F238E27FC236}">
                      <a16:creationId xmlns:a16="http://schemas.microsoft.com/office/drawing/2014/main" id="{CD78BDA3-53EF-2B45-54F4-5B1391B0E868}"/>
                    </a:ext>
                  </a:extLst>
                </p:cNvPr>
                <p:cNvSpPr/>
                <p:nvPr/>
              </p:nvSpPr>
              <p:spPr>
                <a:xfrm>
                  <a:off x="6870700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B935B9EA-6F82-9CE6-B406-678BFFC602A7}"/>
                    </a:ext>
                  </a:extLst>
                </p:cNvPr>
                <p:cNvSpPr/>
                <p:nvPr/>
              </p:nvSpPr>
              <p:spPr>
                <a:xfrm>
                  <a:off x="7025802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0DACC0CB-D872-8D83-B6B7-1DAF57B8DE23}"/>
                    </a:ext>
                  </a:extLst>
                </p:cNvPr>
                <p:cNvSpPr/>
                <p:nvPr/>
              </p:nvSpPr>
              <p:spPr>
                <a:xfrm>
                  <a:off x="7180905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8653C7B8-DBFA-1F06-0EFA-39B020AF97CE}"/>
                    </a:ext>
                  </a:extLst>
                </p:cNvPr>
                <p:cNvSpPr/>
                <p:nvPr/>
              </p:nvSpPr>
              <p:spPr>
                <a:xfrm>
                  <a:off x="7336007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03527D78-934C-3701-02B9-F9C64B7A8BDB}"/>
                    </a:ext>
                  </a:extLst>
                </p:cNvPr>
                <p:cNvSpPr/>
                <p:nvPr/>
              </p:nvSpPr>
              <p:spPr>
                <a:xfrm>
                  <a:off x="7491110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2C71B5C6-F491-3132-578C-83D814126A7A}"/>
                    </a:ext>
                  </a:extLst>
                </p:cNvPr>
                <p:cNvSpPr/>
                <p:nvPr/>
              </p:nvSpPr>
              <p:spPr>
                <a:xfrm>
                  <a:off x="7646212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2450C839-196B-C2DE-B43C-D2CA557198F7}"/>
                    </a:ext>
                  </a:extLst>
                </p:cNvPr>
                <p:cNvSpPr/>
                <p:nvPr/>
              </p:nvSpPr>
              <p:spPr>
                <a:xfrm>
                  <a:off x="7801314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88FC4AF9-C836-A306-C450-61505647FBD0}"/>
                    </a:ext>
                  </a:extLst>
                </p:cNvPr>
                <p:cNvSpPr/>
                <p:nvPr/>
              </p:nvSpPr>
              <p:spPr>
                <a:xfrm>
                  <a:off x="7956417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82" name="任意多边形: 形状 381">
                  <a:extLst>
                    <a:ext uri="{FF2B5EF4-FFF2-40B4-BE49-F238E27FC236}">
                      <a16:creationId xmlns:a16="http://schemas.microsoft.com/office/drawing/2014/main" id="{D99B4300-92D5-36F3-1E4E-A48DDB990C67}"/>
                    </a:ext>
                  </a:extLst>
                </p:cNvPr>
                <p:cNvSpPr/>
                <p:nvPr/>
              </p:nvSpPr>
              <p:spPr>
                <a:xfrm>
                  <a:off x="8111519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8FF1AB5D-6051-8616-2793-50CF8949A507}"/>
                    </a:ext>
                  </a:extLst>
                </p:cNvPr>
                <p:cNvSpPr/>
                <p:nvPr/>
              </p:nvSpPr>
              <p:spPr>
                <a:xfrm>
                  <a:off x="8266621" y="619090"/>
                  <a:ext cx="96939" cy="72902"/>
                </a:xfrm>
                <a:custGeom>
                  <a:avLst/>
                  <a:gdLst>
                    <a:gd name="connsiteX0" fmla="*/ 19085 w 96939"/>
                    <a:gd name="connsiteY0" fmla="*/ 0 h 72902"/>
                    <a:gd name="connsiteX1" fmla="*/ 96939 w 96939"/>
                    <a:gd name="connsiteY1" fmla="*/ 0 h 72902"/>
                    <a:gd name="connsiteX2" fmla="*/ 77854 w 96939"/>
                    <a:gd name="connsiteY2" fmla="*/ 72902 h 72902"/>
                    <a:gd name="connsiteX3" fmla="*/ 0 w 96939"/>
                    <a:gd name="connsiteY3" fmla="*/ 72902 h 7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939" h="72902">
                      <a:moveTo>
                        <a:pt x="19085" y="0"/>
                      </a:moveTo>
                      <a:lnTo>
                        <a:pt x="96939" y="0"/>
                      </a:lnTo>
                      <a:lnTo>
                        <a:pt x="77854" y="72902"/>
                      </a:lnTo>
                      <a:lnTo>
                        <a:pt x="0" y="72902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390" name="组合 389">
                <a:extLst>
                  <a:ext uri="{FF2B5EF4-FFF2-40B4-BE49-F238E27FC236}">
                    <a16:creationId xmlns:a16="http://schemas.microsoft.com/office/drawing/2014/main" id="{17B3DF01-E629-B0A9-AF0F-B8B970EFC21E}"/>
                  </a:ext>
                </a:extLst>
              </p:cNvPr>
              <p:cNvGrpSpPr/>
              <p:nvPr/>
            </p:nvGrpSpPr>
            <p:grpSpPr>
              <a:xfrm>
                <a:off x="11575870" y="6281058"/>
                <a:ext cx="616131" cy="576943"/>
                <a:chOff x="11575870" y="6281058"/>
                <a:chExt cx="616131" cy="576943"/>
              </a:xfrm>
            </p:grpSpPr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7D613809-B257-4C72-1B15-90AA28352884}"/>
                    </a:ext>
                  </a:extLst>
                </p:cNvPr>
                <p:cNvSpPr/>
                <p:nvPr/>
              </p:nvSpPr>
              <p:spPr>
                <a:xfrm>
                  <a:off x="11762518" y="6455834"/>
                  <a:ext cx="429483" cy="402167"/>
                </a:xfrm>
                <a:custGeom>
                  <a:avLst/>
                  <a:gdLst>
                    <a:gd name="connsiteX0" fmla="*/ 105283 w 429483"/>
                    <a:gd name="connsiteY0" fmla="*/ 0 h 402167"/>
                    <a:gd name="connsiteX1" fmla="*/ 429483 w 429483"/>
                    <a:gd name="connsiteY1" fmla="*/ 0 h 402167"/>
                    <a:gd name="connsiteX2" fmla="*/ 429483 w 429483"/>
                    <a:gd name="connsiteY2" fmla="*/ 402167 h 402167"/>
                    <a:gd name="connsiteX3" fmla="*/ 0 w 429483"/>
                    <a:gd name="connsiteY3" fmla="*/ 402167 h 402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9483" h="402167">
                      <a:moveTo>
                        <a:pt x="105283" y="0"/>
                      </a:moveTo>
                      <a:lnTo>
                        <a:pt x="429483" y="0"/>
                      </a:lnTo>
                      <a:lnTo>
                        <a:pt x="429483" y="402167"/>
                      </a:lnTo>
                      <a:lnTo>
                        <a:pt x="0" y="402167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69E6E7A4-47EC-7785-CCB0-89C5622B4C89}"/>
                    </a:ext>
                  </a:extLst>
                </p:cNvPr>
                <p:cNvSpPr/>
                <p:nvPr/>
              </p:nvSpPr>
              <p:spPr>
                <a:xfrm>
                  <a:off x="11575870" y="6281058"/>
                  <a:ext cx="616131" cy="576943"/>
                </a:xfrm>
                <a:custGeom>
                  <a:avLst/>
                  <a:gdLst>
                    <a:gd name="connsiteX0" fmla="*/ 151038 w 616131"/>
                    <a:gd name="connsiteY0" fmla="*/ 0 h 576943"/>
                    <a:gd name="connsiteX1" fmla="*/ 616131 w 616131"/>
                    <a:gd name="connsiteY1" fmla="*/ 0 h 576943"/>
                    <a:gd name="connsiteX2" fmla="*/ 616131 w 616131"/>
                    <a:gd name="connsiteY2" fmla="*/ 576943 h 576943"/>
                    <a:gd name="connsiteX3" fmla="*/ 0 w 616131"/>
                    <a:gd name="connsiteY3" fmla="*/ 576943 h 576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6131" h="576943">
                      <a:moveTo>
                        <a:pt x="151038" y="0"/>
                      </a:moveTo>
                      <a:lnTo>
                        <a:pt x="616131" y="0"/>
                      </a:lnTo>
                      <a:lnTo>
                        <a:pt x="616131" y="576943"/>
                      </a:lnTo>
                      <a:lnTo>
                        <a:pt x="0" y="576943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accent1">
                      <a:alpha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C23C30E-DBFD-02AB-7845-73E001934FD7}"/>
                </a:ext>
              </a:extLst>
            </p:cNvPr>
            <p:cNvSpPr/>
            <p:nvPr/>
          </p:nvSpPr>
          <p:spPr>
            <a:xfrm>
              <a:off x="5973661" y="1966913"/>
              <a:ext cx="122339" cy="169985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21C2B1-61B2-4BA5-2041-66A532DC8589}"/>
              </a:ext>
            </a:extLst>
          </p:cNvPr>
          <p:cNvGrpSpPr/>
          <p:nvPr/>
        </p:nvGrpSpPr>
        <p:grpSpPr>
          <a:xfrm>
            <a:off x="-71539" y="0"/>
            <a:ext cx="5604078" cy="6858000"/>
            <a:chOff x="-71539" y="0"/>
            <a:chExt cx="5604078" cy="6858000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9960C7DA-7F82-E458-C17A-D5C15908DAF3}"/>
                </a:ext>
              </a:extLst>
            </p:cNvPr>
            <p:cNvSpPr/>
            <p:nvPr/>
          </p:nvSpPr>
          <p:spPr>
            <a:xfrm>
              <a:off x="2951061" y="0"/>
              <a:ext cx="2581478" cy="6858000"/>
            </a:xfrm>
            <a:prstGeom prst="parallelogram">
              <a:avLst>
                <a:gd name="adj" fmla="val 666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10367024-FE5F-AD2C-4E97-1CF59A91C20E}"/>
                </a:ext>
              </a:extLst>
            </p:cNvPr>
            <p:cNvSpPr/>
            <p:nvPr/>
          </p:nvSpPr>
          <p:spPr>
            <a:xfrm>
              <a:off x="1439761" y="0"/>
              <a:ext cx="2581478" cy="6858000"/>
            </a:xfrm>
            <a:prstGeom prst="parallelogram">
              <a:avLst>
                <a:gd name="adj" fmla="val 66600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05B38A04-AAA9-E94B-80A2-9C49793B65CA}"/>
                </a:ext>
              </a:extLst>
            </p:cNvPr>
            <p:cNvSpPr/>
            <p:nvPr/>
          </p:nvSpPr>
          <p:spPr>
            <a:xfrm>
              <a:off x="-71539" y="0"/>
              <a:ext cx="2581478" cy="6858000"/>
            </a:xfrm>
            <a:prstGeom prst="parallelogram">
              <a:avLst>
                <a:gd name="adj" fmla="val 6660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4653961-537E-8749-93CD-35F176ADE096}"/>
                </a:ext>
              </a:extLst>
            </p:cNvPr>
            <p:cNvSpPr/>
            <p:nvPr/>
          </p:nvSpPr>
          <p:spPr>
            <a:xfrm>
              <a:off x="1" y="0"/>
              <a:ext cx="998639" cy="3983488"/>
            </a:xfrm>
            <a:custGeom>
              <a:avLst/>
              <a:gdLst>
                <a:gd name="connsiteX0" fmla="*/ 136425 w 998639"/>
                <a:gd name="connsiteY0" fmla="*/ 0 h 3983488"/>
                <a:gd name="connsiteX1" fmla="*/ 998639 w 998639"/>
                <a:gd name="connsiteY1" fmla="*/ 0 h 3983488"/>
                <a:gd name="connsiteX2" fmla="*/ 0 w 998639"/>
                <a:gd name="connsiteY2" fmla="*/ 3983488 h 3983488"/>
                <a:gd name="connsiteX3" fmla="*/ 0 w 998639"/>
                <a:gd name="connsiteY3" fmla="*/ 544188 h 398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8639" h="3983488">
                  <a:moveTo>
                    <a:pt x="136425" y="0"/>
                  </a:moveTo>
                  <a:lnTo>
                    <a:pt x="998639" y="0"/>
                  </a:lnTo>
                  <a:lnTo>
                    <a:pt x="0" y="3983488"/>
                  </a:lnTo>
                  <a:lnTo>
                    <a:pt x="0" y="544188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6A22147A-94AE-7E50-46CE-C02DD6519FFF}"/>
              </a:ext>
            </a:extLst>
          </p:cNvPr>
          <p:cNvSpPr txBox="1"/>
          <p:nvPr/>
        </p:nvSpPr>
        <p:spPr>
          <a:xfrm>
            <a:off x="6437617" y="1790700"/>
            <a:ext cx="4314622" cy="20187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5400" b="1" dirty="0">
                <a:latin typeface="+mj-ea"/>
                <a:ea typeface="+mj-ea"/>
              </a:rPr>
              <a:t>红色极简</a:t>
            </a:r>
            <a:endParaRPr lang="en-US" altLang="zh-CN" sz="5400" b="1" dirty="0">
              <a:latin typeface="+mj-ea"/>
              <a:ea typeface="+mj-ea"/>
            </a:endParaRPr>
          </a:p>
          <a:p>
            <a:pPr>
              <a:lnSpc>
                <a:spcPct val="125000"/>
              </a:lnSpc>
            </a:pPr>
            <a:r>
              <a:rPr lang="zh-CN" altLang="en-US" sz="5400" b="1" dirty="0">
                <a:latin typeface="+mj-ea"/>
                <a:ea typeface="+mj-ea"/>
              </a:rPr>
              <a:t>感谢您的观看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81A50A8-0A6E-52F6-0A79-65F75D9108E4}"/>
              </a:ext>
            </a:extLst>
          </p:cNvPr>
          <p:cNvSpPr/>
          <p:nvPr/>
        </p:nvSpPr>
        <p:spPr>
          <a:xfrm>
            <a:off x="6437617" y="4524868"/>
            <a:ext cx="2377444" cy="6942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汇报人：朴墨</a:t>
            </a:r>
          </a:p>
        </p:txBody>
      </p:sp>
    </p:spTree>
    <p:extLst>
      <p:ext uri="{BB962C8B-B14F-4D97-AF65-F5344CB8AC3E}">
        <p14:creationId xmlns:p14="http://schemas.microsoft.com/office/powerpoint/2010/main" val="3415378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074D394-8839-2131-E228-1CEF06BE5F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9534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0ECAC0A-A170-718B-1626-E40D6DD5D04D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朴墨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8F89E42-EA64-8D3F-B8D1-3335B1C2999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64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740BDFA4-30A3-5816-02D2-174A95230142}"/>
              </a:ext>
            </a:extLst>
          </p:cNvPr>
          <p:cNvGrpSpPr/>
          <p:nvPr/>
        </p:nvGrpSpPr>
        <p:grpSpPr>
          <a:xfrm>
            <a:off x="2127944" y="0"/>
            <a:ext cx="10064056" cy="7114826"/>
            <a:chOff x="2127944" y="0"/>
            <a:chExt cx="10064056" cy="7114826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A786FC1-63B8-32F0-6A23-1CF2EBBEE3C7}"/>
                </a:ext>
              </a:extLst>
            </p:cNvPr>
            <p:cNvSpPr/>
            <p:nvPr/>
          </p:nvSpPr>
          <p:spPr>
            <a:xfrm>
              <a:off x="2127944" y="0"/>
              <a:ext cx="10064056" cy="6858000"/>
            </a:xfrm>
            <a:custGeom>
              <a:avLst/>
              <a:gdLst>
                <a:gd name="connsiteX0" fmla="*/ 1714500 w 10064056"/>
                <a:gd name="connsiteY0" fmla="*/ 0 h 6858000"/>
                <a:gd name="connsiteX1" fmla="*/ 7442413 w 10064056"/>
                <a:gd name="connsiteY1" fmla="*/ 0 h 6858000"/>
                <a:gd name="connsiteX2" fmla="*/ 8363232 w 10064056"/>
                <a:gd name="connsiteY2" fmla="*/ 0 h 6858000"/>
                <a:gd name="connsiteX3" fmla="*/ 10064056 w 10064056"/>
                <a:gd name="connsiteY3" fmla="*/ 0 h 6858000"/>
                <a:gd name="connsiteX4" fmla="*/ 10064056 w 10064056"/>
                <a:gd name="connsiteY4" fmla="*/ 6858000 h 6858000"/>
                <a:gd name="connsiteX5" fmla="*/ 0 w 10064056"/>
                <a:gd name="connsiteY5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4056" h="6858000">
                  <a:moveTo>
                    <a:pt x="1714500" y="0"/>
                  </a:moveTo>
                  <a:lnTo>
                    <a:pt x="7442413" y="0"/>
                  </a:lnTo>
                  <a:lnTo>
                    <a:pt x="8363232" y="0"/>
                  </a:lnTo>
                  <a:lnTo>
                    <a:pt x="10064056" y="0"/>
                  </a:lnTo>
                  <a:lnTo>
                    <a:pt x="10064056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37" name="组合 536">
              <a:extLst>
                <a:ext uri="{FF2B5EF4-FFF2-40B4-BE49-F238E27FC236}">
                  <a16:creationId xmlns:a16="http://schemas.microsoft.com/office/drawing/2014/main" id="{45AF945D-4BEC-38AA-DDB4-AAE1EE9A8D8F}"/>
                </a:ext>
              </a:extLst>
            </p:cNvPr>
            <p:cNvGrpSpPr/>
            <p:nvPr/>
          </p:nvGrpSpPr>
          <p:grpSpPr>
            <a:xfrm>
              <a:off x="3501808" y="1216426"/>
              <a:ext cx="7457883" cy="5898400"/>
              <a:chOff x="3392951" y="1216426"/>
              <a:chExt cx="7457883" cy="5898400"/>
            </a:xfrm>
          </p:grpSpPr>
          <p:sp>
            <p:nvSpPr>
              <p:cNvPr id="527" name="平行四边形 526">
                <a:extLst>
                  <a:ext uri="{FF2B5EF4-FFF2-40B4-BE49-F238E27FC236}">
                    <a16:creationId xmlns:a16="http://schemas.microsoft.com/office/drawing/2014/main" id="{EE18484A-529A-B73A-FF42-C1C6829EAA9E}"/>
                  </a:ext>
                </a:extLst>
              </p:cNvPr>
              <p:cNvSpPr/>
              <p:nvPr/>
            </p:nvSpPr>
            <p:spPr>
              <a:xfrm>
                <a:off x="9534597" y="5538087"/>
                <a:ext cx="267583" cy="201232"/>
              </a:xfrm>
              <a:prstGeom prst="parallelogram">
                <a:avLst>
                  <a:gd name="adj" fmla="val 26179"/>
                </a:avLst>
              </a:prstGeom>
              <a:solidFill>
                <a:schemeClr val="bg1">
                  <a:lumMod val="9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8" name="平行四边形 527">
                <a:extLst>
                  <a:ext uri="{FF2B5EF4-FFF2-40B4-BE49-F238E27FC236}">
                    <a16:creationId xmlns:a16="http://schemas.microsoft.com/office/drawing/2014/main" id="{D2DE8D7B-7876-BD68-C709-098BF7D3D48D}"/>
                  </a:ext>
                </a:extLst>
              </p:cNvPr>
              <p:cNvSpPr/>
              <p:nvPr/>
            </p:nvSpPr>
            <p:spPr>
              <a:xfrm>
                <a:off x="8248097" y="6455833"/>
                <a:ext cx="267583" cy="201232"/>
              </a:xfrm>
              <a:prstGeom prst="parallelogram">
                <a:avLst>
                  <a:gd name="adj" fmla="val 26179"/>
                </a:avLst>
              </a:prstGeom>
              <a:solidFill>
                <a:schemeClr val="bg1">
                  <a:lumMod val="9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9" name="平行四边形 528">
                <a:extLst>
                  <a:ext uri="{FF2B5EF4-FFF2-40B4-BE49-F238E27FC236}">
                    <a16:creationId xmlns:a16="http://schemas.microsoft.com/office/drawing/2014/main" id="{299DBD09-81A8-2004-121E-F31794B170F8}"/>
                  </a:ext>
                </a:extLst>
              </p:cNvPr>
              <p:cNvSpPr/>
              <p:nvPr/>
            </p:nvSpPr>
            <p:spPr>
              <a:xfrm>
                <a:off x="9751920" y="2260038"/>
                <a:ext cx="608696" cy="457761"/>
              </a:xfrm>
              <a:prstGeom prst="parallelogram">
                <a:avLst>
                  <a:gd name="adj" fmla="val 26179"/>
                </a:avLst>
              </a:prstGeom>
              <a:solidFill>
                <a:schemeClr val="bg1">
                  <a:lumMod val="9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0" name="平行四边形 529">
                <a:extLst>
                  <a:ext uri="{FF2B5EF4-FFF2-40B4-BE49-F238E27FC236}">
                    <a16:creationId xmlns:a16="http://schemas.microsoft.com/office/drawing/2014/main" id="{4ECE93BC-DA7C-86E5-A190-3A13E8E3664A}"/>
                  </a:ext>
                </a:extLst>
              </p:cNvPr>
              <p:cNvSpPr/>
              <p:nvPr/>
            </p:nvSpPr>
            <p:spPr>
              <a:xfrm>
                <a:off x="9007906" y="1216426"/>
                <a:ext cx="608696" cy="457761"/>
              </a:xfrm>
              <a:prstGeom prst="parallelogram">
                <a:avLst>
                  <a:gd name="adj" fmla="val 26179"/>
                </a:avLst>
              </a:prstGeom>
              <a:solidFill>
                <a:schemeClr val="bg1">
                  <a:lumMod val="9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1" name="平行四边形 530">
                <a:extLst>
                  <a:ext uri="{FF2B5EF4-FFF2-40B4-BE49-F238E27FC236}">
                    <a16:creationId xmlns:a16="http://schemas.microsoft.com/office/drawing/2014/main" id="{8D523448-D905-7427-50DC-B7C2D05BA3A4}"/>
                  </a:ext>
                </a:extLst>
              </p:cNvPr>
              <p:cNvSpPr/>
              <p:nvPr/>
            </p:nvSpPr>
            <p:spPr>
              <a:xfrm>
                <a:off x="3392951" y="6657065"/>
                <a:ext cx="608696" cy="457761"/>
              </a:xfrm>
              <a:prstGeom prst="parallelogram">
                <a:avLst>
                  <a:gd name="adj" fmla="val 26179"/>
                </a:avLst>
              </a:prstGeom>
              <a:solidFill>
                <a:schemeClr val="bg1">
                  <a:lumMod val="9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2" name="平行四边形 531">
                <a:extLst>
                  <a:ext uri="{FF2B5EF4-FFF2-40B4-BE49-F238E27FC236}">
                    <a16:creationId xmlns:a16="http://schemas.microsoft.com/office/drawing/2014/main" id="{12CCB5F7-F783-3B5E-4A30-8C9F7B3E5766}"/>
                  </a:ext>
                </a:extLst>
              </p:cNvPr>
              <p:cNvSpPr/>
              <p:nvPr/>
            </p:nvSpPr>
            <p:spPr>
              <a:xfrm>
                <a:off x="3505130" y="2461850"/>
                <a:ext cx="608696" cy="457761"/>
              </a:xfrm>
              <a:prstGeom prst="parallelogram">
                <a:avLst>
                  <a:gd name="adj" fmla="val 26179"/>
                </a:avLst>
              </a:prstGeom>
              <a:solidFill>
                <a:schemeClr val="bg1">
                  <a:lumMod val="9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3" name="平行四边形 532">
                <a:extLst>
                  <a:ext uri="{FF2B5EF4-FFF2-40B4-BE49-F238E27FC236}">
                    <a16:creationId xmlns:a16="http://schemas.microsoft.com/office/drawing/2014/main" id="{224D2AA4-82C6-0DCB-12FD-894CA7840026}"/>
                  </a:ext>
                </a:extLst>
              </p:cNvPr>
              <p:cNvSpPr/>
              <p:nvPr/>
            </p:nvSpPr>
            <p:spPr>
              <a:xfrm>
                <a:off x="3883491" y="4043060"/>
                <a:ext cx="267583" cy="201232"/>
              </a:xfrm>
              <a:prstGeom prst="parallelogram">
                <a:avLst>
                  <a:gd name="adj" fmla="val 26179"/>
                </a:avLst>
              </a:prstGeom>
              <a:solidFill>
                <a:schemeClr val="bg1">
                  <a:lumMod val="9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4" name="平行四边形 533">
                <a:extLst>
                  <a:ext uri="{FF2B5EF4-FFF2-40B4-BE49-F238E27FC236}">
                    <a16:creationId xmlns:a16="http://schemas.microsoft.com/office/drawing/2014/main" id="{4023F362-3BDE-4BEC-91C8-C1D56F0F47B8}"/>
                  </a:ext>
                </a:extLst>
              </p:cNvPr>
              <p:cNvSpPr/>
              <p:nvPr/>
            </p:nvSpPr>
            <p:spPr>
              <a:xfrm>
                <a:off x="10583251" y="4244292"/>
                <a:ext cx="267583" cy="201232"/>
              </a:xfrm>
              <a:prstGeom prst="parallelogram">
                <a:avLst>
                  <a:gd name="adj" fmla="val 26179"/>
                </a:avLst>
              </a:prstGeom>
              <a:solidFill>
                <a:schemeClr val="bg1">
                  <a:lumMod val="9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5" name="平行四边形 534">
                <a:extLst>
                  <a:ext uri="{FF2B5EF4-FFF2-40B4-BE49-F238E27FC236}">
                    <a16:creationId xmlns:a16="http://schemas.microsoft.com/office/drawing/2014/main" id="{8924714C-D342-746E-7EB7-9F6FC90DDCCD}"/>
                  </a:ext>
                </a:extLst>
              </p:cNvPr>
              <p:cNvSpPr/>
              <p:nvPr/>
            </p:nvSpPr>
            <p:spPr>
              <a:xfrm>
                <a:off x="9025573" y="4022877"/>
                <a:ext cx="267583" cy="201232"/>
              </a:xfrm>
              <a:prstGeom prst="parallelogram">
                <a:avLst>
                  <a:gd name="adj" fmla="val 26179"/>
                </a:avLst>
              </a:prstGeom>
              <a:solidFill>
                <a:schemeClr val="bg1">
                  <a:lumMod val="9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6B9712B-7001-B8B0-C968-2987ECAD8E09}"/>
              </a:ext>
            </a:extLst>
          </p:cNvPr>
          <p:cNvGrpSpPr/>
          <p:nvPr/>
        </p:nvGrpSpPr>
        <p:grpSpPr>
          <a:xfrm>
            <a:off x="11684726" y="6281058"/>
            <a:ext cx="507275" cy="576943"/>
            <a:chOff x="11684726" y="6281058"/>
            <a:chExt cx="507275" cy="576943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1E06B7C-5F60-9361-C117-8822C1CBB4C2}"/>
                </a:ext>
              </a:extLst>
            </p:cNvPr>
            <p:cNvSpPr/>
            <p:nvPr/>
          </p:nvSpPr>
          <p:spPr>
            <a:xfrm>
              <a:off x="11871374" y="6455834"/>
              <a:ext cx="320627" cy="402167"/>
            </a:xfrm>
            <a:custGeom>
              <a:avLst/>
              <a:gdLst>
                <a:gd name="connsiteX0" fmla="*/ 105284 w 320627"/>
                <a:gd name="connsiteY0" fmla="*/ 0 h 402167"/>
                <a:gd name="connsiteX1" fmla="*/ 320627 w 320627"/>
                <a:gd name="connsiteY1" fmla="*/ 0 h 402167"/>
                <a:gd name="connsiteX2" fmla="*/ 320627 w 320627"/>
                <a:gd name="connsiteY2" fmla="*/ 402167 h 402167"/>
                <a:gd name="connsiteX3" fmla="*/ 0 w 320627"/>
                <a:gd name="connsiteY3" fmla="*/ 402167 h 40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627" h="402167">
                  <a:moveTo>
                    <a:pt x="105284" y="0"/>
                  </a:moveTo>
                  <a:lnTo>
                    <a:pt x="320627" y="0"/>
                  </a:lnTo>
                  <a:lnTo>
                    <a:pt x="320627" y="402167"/>
                  </a:lnTo>
                  <a:lnTo>
                    <a:pt x="0" y="402167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E8CD7BD-D1AB-2C32-773E-691AFD516E18}"/>
                </a:ext>
              </a:extLst>
            </p:cNvPr>
            <p:cNvSpPr/>
            <p:nvPr/>
          </p:nvSpPr>
          <p:spPr>
            <a:xfrm>
              <a:off x="11684726" y="6281058"/>
              <a:ext cx="507274" cy="576943"/>
            </a:xfrm>
            <a:custGeom>
              <a:avLst/>
              <a:gdLst>
                <a:gd name="connsiteX0" fmla="*/ 151038 w 507274"/>
                <a:gd name="connsiteY0" fmla="*/ 0 h 576943"/>
                <a:gd name="connsiteX1" fmla="*/ 507274 w 507274"/>
                <a:gd name="connsiteY1" fmla="*/ 0 h 576943"/>
                <a:gd name="connsiteX2" fmla="*/ 507274 w 507274"/>
                <a:gd name="connsiteY2" fmla="*/ 576943 h 576943"/>
                <a:gd name="connsiteX3" fmla="*/ 0 w 507274"/>
                <a:gd name="connsiteY3" fmla="*/ 576943 h 576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274" h="576943">
                  <a:moveTo>
                    <a:pt x="151038" y="0"/>
                  </a:moveTo>
                  <a:lnTo>
                    <a:pt x="507274" y="0"/>
                  </a:lnTo>
                  <a:lnTo>
                    <a:pt x="507274" y="576943"/>
                  </a:lnTo>
                  <a:lnTo>
                    <a:pt x="0" y="576943"/>
                  </a:lnTo>
                  <a:close/>
                </a:path>
              </a:pathLst>
            </a:custGeom>
            <a:noFill/>
            <a:ln>
              <a:solidFill>
                <a:schemeClr val="accent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93" name="平行四边形 392">
            <a:extLst>
              <a:ext uri="{FF2B5EF4-FFF2-40B4-BE49-F238E27FC236}">
                <a16:creationId xmlns:a16="http://schemas.microsoft.com/office/drawing/2014/main" id="{FA913560-5303-37BF-D281-A0829F3A12E4}"/>
              </a:ext>
            </a:extLst>
          </p:cNvPr>
          <p:cNvSpPr/>
          <p:nvPr/>
        </p:nvSpPr>
        <p:spPr>
          <a:xfrm>
            <a:off x="2773969" y="232704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4" name="平行四边形 393">
            <a:extLst>
              <a:ext uri="{FF2B5EF4-FFF2-40B4-BE49-F238E27FC236}">
                <a16:creationId xmlns:a16="http://schemas.microsoft.com/office/drawing/2014/main" id="{2F5A2B41-9297-7E19-AB46-787A06A3DF4D}"/>
              </a:ext>
            </a:extLst>
          </p:cNvPr>
          <p:cNvSpPr/>
          <p:nvPr/>
        </p:nvSpPr>
        <p:spPr>
          <a:xfrm>
            <a:off x="2929071" y="232704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5" name="平行四边形 394">
            <a:extLst>
              <a:ext uri="{FF2B5EF4-FFF2-40B4-BE49-F238E27FC236}">
                <a16:creationId xmlns:a16="http://schemas.microsoft.com/office/drawing/2014/main" id="{6BB9000E-60B3-3DD0-0614-F72E578D5D44}"/>
              </a:ext>
            </a:extLst>
          </p:cNvPr>
          <p:cNvSpPr/>
          <p:nvPr/>
        </p:nvSpPr>
        <p:spPr>
          <a:xfrm>
            <a:off x="3084174" y="232704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6" name="平行四边形 395">
            <a:extLst>
              <a:ext uri="{FF2B5EF4-FFF2-40B4-BE49-F238E27FC236}">
                <a16:creationId xmlns:a16="http://schemas.microsoft.com/office/drawing/2014/main" id="{81064D74-F1DD-6CDE-4262-01CFE1080601}"/>
              </a:ext>
            </a:extLst>
          </p:cNvPr>
          <p:cNvSpPr/>
          <p:nvPr/>
        </p:nvSpPr>
        <p:spPr>
          <a:xfrm>
            <a:off x="3239276" y="232704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7" name="平行四边形 396">
            <a:extLst>
              <a:ext uri="{FF2B5EF4-FFF2-40B4-BE49-F238E27FC236}">
                <a16:creationId xmlns:a16="http://schemas.microsoft.com/office/drawing/2014/main" id="{ED7D128B-1458-4EEF-5E89-A3B2E9D7FD56}"/>
              </a:ext>
            </a:extLst>
          </p:cNvPr>
          <p:cNvSpPr/>
          <p:nvPr/>
        </p:nvSpPr>
        <p:spPr>
          <a:xfrm>
            <a:off x="3394378" y="232704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8" name="平行四边形 397">
            <a:extLst>
              <a:ext uri="{FF2B5EF4-FFF2-40B4-BE49-F238E27FC236}">
                <a16:creationId xmlns:a16="http://schemas.microsoft.com/office/drawing/2014/main" id="{978D3E6A-6C6F-0C03-CCBF-F570BF8EFB0E}"/>
              </a:ext>
            </a:extLst>
          </p:cNvPr>
          <p:cNvSpPr/>
          <p:nvPr/>
        </p:nvSpPr>
        <p:spPr>
          <a:xfrm>
            <a:off x="3549481" y="232704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9" name="平行四边形 398">
            <a:extLst>
              <a:ext uri="{FF2B5EF4-FFF2-40B4-BE49-F238E27FC236}">
                <a16:creationId xmlns:a16="http://schemas.microsoft.com/office/drawing/2014/main" id="{3E35A527-A42F-A64A-ABD2-84312A92008A}"/>
              </a:ext>
            </a:extLst>
          </p:cNvPr>
          <p:cNvSpPr/>
          <p:nvPr/>
        </p:nvSpPr>
        <p:spPr>
          <a:xfrm>
            <a:off x="3704583" y="232704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0" name="平行四边形 399">
            <a:extLst>
              <a:ext uri="{FF2B5EF4-FFF2-40B4-BE49-F238E27FC236}">
                <a16:creationId xmlns:a16="http://schemas.microsoft.com/office/drawing/2014/main" id="{7A0DB861-CDDD-3452-D9CD-E91100895393}"/>
              </a:ext>
            </a:extLst>
          </p:cNvPr>
          <p:cNvSpPr/>
          <p:nvPr/>
        </p:nvSpPr>
        <p:spPr>
          <a:xfrm>
            <a:off x="3859686" y="232704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1" name="平行四边形 400">
            <a:extLst>
              <a:ext uri="{FF2B5EF4-FFF2-40B4-BE49-F238E27FC236}">
                <a16:creationId xmlns:a16="http://schemas.microsoft.com/office/drawing/2014/main" id="{B17A59BC-64FF-FC22-E704-ACDFC2A52404}"/>
              </a:ext>
            </a:extLst>
          </p:cNvPr>
          <p:cNvSpPr/>
          <p:nvPr/>
        </p:nvSpPr>
        <p:spPr>
          <a:xfrm>
            <a:off x="4014789" y="232704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2" name="平行四边形 401">
            <a:extLst>
              <a:ext uri="{FF2B5EF4-FFF2-40B4-BE49-F238E27FC236}">
                <a16:creationId xmlns:a16="http://schemas.microsoft.com/office/drawing/2014/main" id="{2F0C4FBF-ED5D-9B5D-60B9-CD8702793014}"/>
              </a:ext>
            </a:extLst>
          </p:cNvPr>
          <p:cNvSpPr/>
          <p:nvPr/>
        </p:nvSpPr>
        <p:spPr>
          <a:xfrm>
            <a:off x="4169891" y="232704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3" name="平行四边形 402">
            <a:extLst>
              <a:ext uri="{FF2B5EF4-FFF2-40B4-BE49-F238E27FC236}">
                <a16:creationId xmlns:a16="http://schemas.microsoft.com/office/drawing/2014/main" id="{CF244776-E0B7-A198-FFA8-2082FB14446E}"/>
              </a:ext>
            </a:extLst>
          </p:cNvPr>
          <p:cNvSpPr/>
          <p:nvPr/>
        </p:nvSpPr>
        <p:spPr>
          <a:xfrm>
            <a:off x="2741817" y="344829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4" name="平行四边形 403">
            <a:extLst>
              <a:ext uri="{FF2B5EF4-FFF2-40B4-BE49-F238E27FC236}">
                <a16:creationId xmlns:a16="http://schemas.microsoft.com/office/drawing/2014/main" id="{9CAE7057-B9AC-EA26-68BC-FF61BEA44CF4}"/>
              </a:ext>
            </a:extLst>
          </p:cNvPr>
          <p:cNvSpPr/>
          <p:nvPr/>
        </p:nvSpPr>
        <p:spPr>
          <a:xfrm>
            <a:off x="2896920" y="344829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5" name="平行四边形 404">
            <a:extLst>
              <a:ext uri="{FF2B5EF4-FFF2-40B4-BE49-F238E27FC236}">
                <a16:creationId xmlns:a16="http://schemas.microsoft.com/office/drawing/2014/main" id="{74D42B55-FDAE-9C24-9356-7ABF89EBAA49}"/>
              </a:ext>
            </a:extLst>
          </p:cNvPr>
          <p:cNvSpPr/>
          <p:nvPr/>
        </p:nvSpPr>
        <p:spPr>
          <a:xfrm>
            <a:off x="3052023" y="344829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6" name="平行四边形 405">
            <a:extLst>
              <a:ext uri="{FF2B5EF4-FFF2-40B4-BE49-F238E27FC236}">
                <a16:creationId xmlns:a16="http://schemas.microsoft.com/office/drawing/2014/main" id="{BE8980F5-8311-4482-79D5-FB14DFFC3F96}"/>
              </a:ext>
            </a:extLst>
          </p:cNvPr>
          <p:cNvSpPr/>
          <p:nvPr/>
        </p:nvSpPr>
        <p:spPr>
          <a:xfrm>
            <a:off x="3207125" y="344829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7" name="平行四边形 406">
            <a:extLst>
              <a:ext uri="{FF2B5EF4-FFF2-40B4-BE49-F238E27FC236}">
                <a16:creationId xmlns:a16="http://schemas.microsoft.com/office/drawing/2014/main" id="{1BFED13C-C02B-BC7D-69DC-2A17CDCCB33D}"/>
              </a:ext>
            </a:extLst>
          </p:cNvPr>
          <p:cNvSpPr/>
          <p:nvPr/>
        </p:nvSpPr>
        <p:spPr>
          <a:xfrm>
            <a:off x="3362228" y="344829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8" name="平行四边形 407">
            <a:extLst>
              <a:ext uri="{FF2B5EF4-FFF2-40B4-BE49-F238E27FC236}">
                <a16:creationId xmlns:a16="http://schemas.microsoft.com/office/drawing/2014/main" id="{A0F3896C-0E1C-CA21-FB4A-5B2131713E13}"/>
              </a:ext>
            </a:extLst>
          </p:cNvPr>
          <p:cNvSpPr/>
          <p:nvPr/>
        </p:nvSpPr>
        <p:spPr>
          <a:xfrm>
            <a:off x="3517330" y="344829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7" name="平行四边形 416">
            <a:extLst>
              <a:ext uri="{FF2B5EF4-FFF2-40B4-BE49-F238E27FC236}">
                <a16:creationId xmlns:a16="http://schemas.microsoft.com/office/drawing/2014/main" id="{552C0FAA-C2C9-8597-7253-040B849B268F}"/>
              </a:ext>
            </a:extLst>
          </p:cNvPr>
          <p:cNvSpPr/>
          <p:nvPr/>
        </p:nvSpPr>
        <p:spPr>
          <a:xfrm>
            <a:off x="3672432" y="344829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8" name="平行四边形 417">
            <a:extLst>
              <a:ext uri="{FF2B5EF4-FFF2-40B4-BE49-F238E27FC236}">
                <a16:creationId xmlns:a16="http://schemas.microsoft.com/office/drawing/2014/main" id="{9A1D6D28-57C0-E679-0C7A-18D60E6E4B2F}"/>
              </a:ext>
            </a:extLst>
          </p:cNvPr>
          <p:cNvSpPr/>
          <p:nvPr/>
        </p:nvSpPr>
        <p:spPr>
          <a:xfrm>
            <a:off x="3827535" y="344829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9" name="平行四边形 418">
            <a:extLst>
              <a:ext uri="{FF2B5EF4-FFF2-40B4-BE49-F238E27FC236}">
                <a16:creationId xmlns:a16="http://schemas.microsoft.com/office/drawing/2014/main" id="{016DE1FA-8EFD-58C7-6980-FE0A5D7C2D69}"/>
              </a:ext>
            </a:extLst>
          </p:cNvPr>
          <p:cNvSpPr/>
          <p:nvPr/>
        </p:nvSpPr>
        <p:spPr>
          <a:xfrm>
            <a:off x="3982637" y="344829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4" name="平行四边形 423">
            <a:extLst>
              <a:ext uri="{FF2B5EF4-FFF2-40B4-BE49-F238E27FC236}">
                <a16:creationId xmlns:a16="http://schemas.microsoft.com/office/drawing/2014/main" id="{A4342804-7CD7-DD43-5E74-17357DFDBED1}"/>
              </a:ext>
            </a:extLst>
          </p:cNvPr>
          <p:cNvSpPr/>
          <p:nvPr/>
        </p:nvSpPr>
        <p:spPr>
          <a:xfrm>
            <a:off x="4137739" y="344829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5" name="平行四边形 424">
            <a:extLst>
              <a:ext uri="{FF2B5EF4-FFF2-40B4-BE49-F238E27FC236}">
                <a16:creationId xmlns:a16="http://schemas.microsoft.com/office/drawing/2014/main" id="{4E172CFE-2003-23F7-68AC-91F7F7E0CDDA}"/>
              </a:ext>
            </a:extLst>
          </p:cNvPr>
          <p:cNvSpPr/>
          <p:nvPr/>
        </p:nvSpPr>
        <p:spPr>
          <a:xfrm>
            <a:off x="2709667" y="45695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6" name="平行四边形 425">
            <a:extLst>
              <a:ext uri="{FF2B5EF4-FFF2-40B4-BE49-F238E27FC236}">
                <a16:creationId xmlns:a16="http://schemas.microsoft.com/office/drawing/2014/main" id="{BFC36D1D-B62E-A414-F0B4-E044506C66E7}"/>
              </a:ext>
            </a:extLst>
          </p:cNvPr>
          <p:cNvSpPr/>
          <p:nvPr/>
        </p:nvSpPr>
        <p:spPr>
          <a:xfrm>
            <a:off x="2864769" y="45695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7" name="平行四边形 426">
            <a:extLst>
              <a:ext uri="{FF2B5EF4-FFF2-40B4-BE49-F238E27FC236}">
                <a16:creationId xmlns:a16="http://schemas.microsoft.com/office/drawing/2014/main" id="{BD0CDDC9-6D7B-05DD-3B41-06FDF3DA482B}"/>
              </a:ext>
            </a:extLst>
          </p:cNvPr>
          <p:cNvSpPr/>
          <p:nvPr/>
        </p:nvSpPr>
        <p:spPr>
          <a:xfrm>
            <a:off x="3019871" y="45695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8" name="平行四边形 427">
            <a:extLst>
              <a:ext uri="{FF2B5EF4-FFF2-40B4-BE49-F238E27FC236}">
                <a16:creationId xmlns:a16="http://schemas.microsoft.com/office/drawing/2014/main" id="{9C06DAAD-5560-7517-B933-E75B3F52A0D5}"/>
              </a:ext>
            </a:extLst>
          </p:cNvPr>
          <p:cNvSpPr/>
          <p:nvPr/>
        </p:nvSpPr>
        <p:spPr>
          <a:xfrm>
            <a:off x="3174974" y="45695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9" name="平行四边形 428">
            <a:extLst>
              <a:ext uri="{FF2B5EF4-FFF2-40B4-BE49-F238E27FC236}">
                <a16:creationId xmlns:a16="http://schemas.microsoft.com/office/drawing/2014/main" id="{047E5875-90EC-2575-9AC8-968CA2264890}"/>
              </a:ext>
            </a:extLst>
          </p:cNvPr>
          <p:cNvSpPr/>
          <p:nvPr/>
        </p:nvSpPr>
        <p:spPr>
          <a:xfrm>
            <a:off x="3330076" y="45695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0" name="平行四边形 429">
            <a:extLst>
              <a:ext uri="{FF2B5EF4-FFF2-40B4-BE49-F238E27FC236}">
                <a16:creationId xmlns:a16="http://schemas.microsoft.com/office/drawing/2014/main" id="{AF501AE6-84CC-1769-EF5E-05DAE3258B9F}"/>
              </a:ext>
            </a:extLst>
          </p:cNvPr>
          <p:cNvSpPr/>
          <p:nvPr/>
        </p:nvSpPr>
        <p:spPr>
          <a:xfrm>
            <a:off x="3485178" y="45695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1" name="平行四边形 430">
            <a:extLst>
              <a:ext uri="{FF2B5EF4-FFF2-40B4-BE49-F238E27FC236}">
                <a16:creationId xmlns:a16="http://schemas.microsoft.com/office/drawing/2014/main" id="{6C163C5D-320D-007C-2AB7-74B207F6DFA4}"/>
              </a:ext>
            </a:extLst>
          </p:cNvPr>
          <p:cNvSpPr/>
          <p:nvPr/>
        </p:nvSpPr>
        <p:spPr>
          <a:xfrm>
            <a:off x="3640281" y="45695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2" name="平行四边形 431">
            <a:extLst>
              <a:ext uri="{FF2B5EF4-FFF2-40B4-BE49-F238E27FC236}">
                <a16:creationId xmlns:a16="http://schemas.microsoft.com/office/drawing/2014/main" id="{E5BE80A1-66D8-0996-0695-6873CDF9AF5A}"/>
              </a:ext>
            </a:extLst>
          </p:cNvPr>
          <p:cNvSpPr/>
          <p:nvPr/>
        </p:nvSpPr>
        <p:spPr>
          <a:xfrm>
            <a:off x="3795383" y="45695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3" name="平行四边形 432">
            <a:extLst>
              <a:ext uri="{FF2B5EF4-FFF2-40B4-BE49-F238E27FC236}">
                <a16:creationId xmlns:a16="http://schemas.microsoft.com/office/drawing/2014/main" id="{6A25872E-2913-1597-817C-78FB07B5E3BB}"/>
              </a:ext>
            </a:extLst>
          </p:cNvPr>
          <p:cNvSpPr/>
          <p:nvPr/>
        </p:nvSpPr>
        <p:spPr>
          <a:xfrm>
            <a:off x="3950486" y="45695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4" name="平行四边形 433">
            <a:extLst>
              <a:ext uri="{FF2B5EF4-FFF2-40B4-BE49-F238E27FC236}">
                <a16:creationId xmlns:a16="http://schemas.microsoft.com/office/drawing/2014/main" id="{4CC0445B-FB27-DAF1-657D-87DDA9EB4299}"/>
              </a:ext>
            </a:extLst>
          </p:cNvPr>
          <p:cNvSpPr/>
          <p:nvPr/>
        </p:nvSpPr>
        <p:spPr>
          <a:xfrm>
            <a:off x="4105588" y="45695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5" name="平行四边形 434">
            <a:extLst>
              <a:ext uri="{FF2B5EF4-FFF2-40B4-BE49-F238E27FC236}">
                <a16:creationId xmlns:a16="http://schemas.microsoft.com/office/drawing/2014/main" id="{038744CB-9655-C0A0-5110-0A78522AC5DC}"/>
              </a:ext>
            </a:extLst>
          </p:cNvPr>
          <p:cNvSpPr/>
          <p:nvPr/>
        </p:nvSpPr>
        <p:spPr>
          <a:xfrm>
            <a:off x="2677515" y="569078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6" name="平行四边形 435">
            <a:extLst>
              <a:ext uri="{FF2B5EF4-FFF2-40B4-BE49-F238E27FC236}">
                <a16:creationId xmlns:a16="http://schemas.microsoft.com/office/drawing/2014/main" id="{244AFE14-60DD-42FC-B718-9C6B1E743215}"/>
              </a:ext>
            </a:extLst>
          </p:cNvPr>
          <p:cNvSpPr/>
          <p:nvPr/>
        </p:nvSpPr>
        <p:spPr>
          <a:xfrm>
            <a:off x="2832617" y="569078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7" name="平行四边形 436">
            <a:extLst>
              <a:ext uri="{FF2B5EF4-FFF2-40B4-BE49-F238E27FC236}">
                <a16:creationId xmlns:a16="http://schemas.microsoft.com/office/drawing/2014/main" id="{844349C6-177A-0953-95D6-E0FBA07AD505}"/>
              </a:ext>
            </a:extLst>
          </p:cNvPr>
          <p:cNvSpPr/>
          <p:nvPr/>
        </p:nvSpPr>
        <p:spPr>
          <a:xfrm>
            <a:off x="2987720" y="569078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8" name="平行四边形 437">
            <a:extLst>
              <a:ext uri="{FF2B5EF4-FFF2-40B4-BE49-F238E27FC236}">
                <a16:creationId xmlns:a16="http://schemas.microsoft.com/office/drawing/2014/main" id="{CC111F9C-EC1D-548B-4721-DE51CFB5DBCE}"/>
              </a:ext>
            </a:extLst>
          </p:cNvPr>
          <p:cNvSpPr/>
          <p:nvPr/>
        </p:nvSpPr>
        <p:spPr>
          <a:xfrm>
            <a:off x="3142822" y="569078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9" name="平行四边形 438">
            <a:extLst>
              <a:ext uri="{FF2B5EF4-FFF2-40B4-BE49-F238E27FC236}">
                <a16:creationId xmlns:a16="http://schemas.microsoft.com/office/drawing/2014/main" id="{580C023E-3001-3C24-FBE6-FBD354B6EE74}"/>
              </a:ext>
            </a:extLst>
          </p:cNvPr>
          <p:cNvSpPr/>
          <p:nvPr/>
        </p:nvSpPr>
        <p:spPr>
          <a:xfrm>
            <a:off x="3297925" y="569078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0" name="平行四边形 439">
            <a:extLst>
              <a:ext uri="{FF2B5EF4-FFF2-40B4-BE49-F238E27FC236}">
                <a16:creationId xmlns:a16="http://schemas.microsoft.com/office/drawing/2014/main" id="{ED4979E2-D2C1-B6C1-E7F1-0F01036E1F1D}"/>
              </a:ext>
            </a:extLst>
          </p:cNvPr>
          <p:cNvSpPr/>
          <p:nvPr/>
        </p:nvSpPr>
        <p:spPr>
          <a:xfrm>
            <a:off x="3453028" y="569078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1" name="平行四边形 440">
            <a:extLst>
              <a:ext uri="{FF2B5EF4-FFF2-40B4-BE49-F238E27FC236}">
                <a16:creationId xmlns:a16="http://schemas.microsoft.com/office/drawing/2014/main" id="{729C8697-DE1E-512E-03F9-D375E200DEB9}"/>
              </a:ext>
            </a:extLst>
          </p:cNvPr>
          <p:cNvSpPr/>
          <p:nvPr/>
        </p:nvSpPr>
        <p:spPr>
          <a:xfrm>
            <a:off x="3608130" y="569078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2" name="平行四边形 441">
            <a:extLst>
              <a:ext uri="{FF2B5EF4-FFF2-40B4-BE49-F238E27FC236}">
                <a16:creationId xmlns:a16="http://schemas.microsoft.com/office/drawing/2014/main" id="{09195B17-9F92-534A-5B70-B9C0A220CF33}"/>
              </a:ext>
            </a:extLst>
          </p:cNvPr>
          <p:cNvSpPr/>
          <p:nvPr/>
        </p:nvSpPr>
        <p:spPr>
          <a:xfrm>
            <a:off x="3763232" y="569078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3" name="平行四边形 442">
            <a:extLst>
              <a:ext uri="{FF2B5EF4-FFF2-40B4-BE49-F238E27FC236}">
                <a16:creationId xmlns:a16="http://schemas.microsoft.com/office/drawing/2014/main" id="{95B7021A-ACA8-05D5-F1EA-52119CFB8456}"/>
              </a:ext>
            </a:extLst>
          </p:cNvPr>
          <p:cNvSpPr/>
          <p:nvPr/>
        </p:nvSpPr>
        <p:spPr>
          <a:xfrm>
            <a:off x="3918335" y="569078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4" name="平行四边形 443">
            <a:extLst>
              <a:ext uri="{FF2B5EF4-FFF2-40B4-BE49-F238E27FC236}">
                <a16:creationId xmlns:a16="http://schemas.microsoft.com/office/drawing/2014/main" id="{F8C9CB57-5B12-5F77-0902-35832F6B3C4D}"/>
              </a:ext>
            </a:extLst>
          </p:cNvPr>
          <p:cNvSpPr/>
          <p:nvPr/>
        </p:nvSpPr>
        <p:spPr>
          <a:xfrm>
            <a:off x="4073437" y="569078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5" name="平行四边形 444">
            <a:extLst>
              <a:ext uri="{FF2B5EF4-FFF2-40B4-BE49-F238E27FC236}">
                <a16:creationId xmlns:a16="http://schemas.microsoft.com/office/drawing/2014/main" id="{818145A3-3A34-24D0-204F-7CFC77E712B0}"/>
              </a:ext>
            </a:extLst>
          </p:cNvPr>
          <p:cNvSpPr/>
          <p:nvPr/>
        </p:nvSpPr>
        <p:spPr>
          <a:xfrm>
            <a:off x="2645364" y="68120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6" name="平行四边形 445">
            <a:extLst>
              <a:ext uri="{FF2B5EF4-FFF2-40B4-BE49-F238E27FC236}">
                <a16:creationId xmlns:a16="http://schemas.microsoft.com/office/drawing/2014/main" id="{491A6C26-EA30-22A1-76F3-E9E659BB402D}"/>
              </a:ext>
            </a:extLst>
          </p:cNvPr>
          <p:cNvSpPr/>
          <p:nvPr/>
        </p:nvSpPr>
        <p:spPr>
          <a:xfrm>
            <a:off x="2800467" y="68120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7" name="平行四边形 446">
            <a:extLst>
              <a:ext uri="{FF2B5EF4-FFF2-40B4-BE49-F238E27FC236}">
                <a16:creationId xmlns:a16="http://schemas.microsoft.com/office/drawing/2014/main" id="{9CC41DB8-B631-1D11-18BD-2C8D03CD2DA1}"/>
              </a:ext>
            </a:extLst>
          </p:cNvPr>
          <p:cNvSpPr/>
          <p:nvPr/>
        </p:nvSpPr>
        <p:spPr>
          <a:xfrm>
            <a:off x="2955569" y="68120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8" name="平行四边形 447">
            <a:extLst>
              <a:ext uri="{FF2B5EF4-FFF2-40B4-BE49-F238E27FC236}">
                <a16:creationId xmlns:a16="http://schemas.microsoft.com/office/drawing/2014/main" id="{526978E5-BF39-861F-2CEF-0DEF312A0AC7}"/>
              </a:ext>
            </a:extLst>
          </p:cNvPr>
          <p:cNvSpPr/>
          <p:nvPr/>
        </p:nvSpPr>
        <p:spPr>
          <a:xfrm>
            <a:off x="3110671" y="68120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9" name="平行四边形 448">
            <a:extLst>
              <a:ext uri="{FF2B5EF4-FFF2-40B4-BE49-F238E27FC236}">
                <a16:creationId xmlns:a16="http://schemas.microsoft.com/office/drawing/2014/main" id="{3784F945-D62F-EA0F-CD17-9CA30AEB9B0B}"/>
              </a:ext>
            </a:extLst>
          </p:cNvPr>
          <p:cNvSpPr/>
          <p:nvPr/>
        </p:nvSpPr>
        <p:spPr>
          <a:xfrm>
            <a:off x="3265774" y="68120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0" name="平行四边形 449">
            <a:extLst>
              <a:ext uri="{FF2B5EF4-FFF2-40B4-BE49-F238E27FC236}">
                <a16:creationId xmlns:a16="http://schemas.microsoft.com/office/drawing/2014/main" id="{1D4D8255-F3AC-866F-3D57-B3C6FFB58863}"/>
              </a:ext>
            </a:extLst>
          </p:cNvPr>
          <p:cNvSpPr/>
          <p:nvPr/>
        </p:nvSpPr>
        <p:spPr>
          <a:xfrm>
            <a:off x="3420876" y="68120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1" name="平行四边形 450">
            <a:extLst>
              <a:ext uri="{FF2B5EF4-FFF2-40B4-BE49-F238E27FC236}">
                <a16:creationId xmlns:a16="http://schemas.microsoft.com/office/drawing/2014/main" id="{15055AB1-A41A-007A-32E2-ED1929939721}"/>
              </a:ext>
            </a:extLst>
          </p:cNvPr>
          <p:cNvSpPr/>
          <p:nvPr/>
        </p:nvSpPr>
        <p:spPr>
          <a:xfrm>
            <a:off x="3575978" y="68120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2" name="平行四边形 451">
            <a:extLst>
              <a:ext uri="{FF2B5EF4-FFF2-40B4-BE49-F238E27FC236}">
                <a16:creationId xmlns:a16="http://schemas.microsoft.com/office/drawing/2014/main" id="{56D337AB-4BAE-09D4-099B-5E20EE724710}"/>
              </a:ext>
            </a:extLst>
          </p:cNvPr>
          <p:cNvSpPr/>
          <p:nvPr/>
        </p:nvSpPr>
        <p:spPr>
          <a:xfrm>
            <a:off x="3731081" y="68120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3" name="平行四边形 452">
            <a:extLst>
              <a:ext uri="{FF2B5EF4-FFF2-40B4-BE49-F238E27FC236}">
                <a16:creationId xmlns:a16="http://schemas.microsoft.com/office/drawing/2014/main" id="{8DAD2380-622A-4A77-9EDB-785901CCFBC8}"/>
              </a:ext>
            </a:extLst>
          </p:cNvPr>
          <p:cNvSpPr/>
          <p:nvPr/>
        </p:nvSpPr>
        <p:spPr>
          <a:xfrm>
            <a:off x="3886183" y="68120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4" name="平行四边形 453">
            <a:extLst>
              <a:ext uri="{FF2B5EF4-FFF2-40B4-BE49-F238E27FC236}">
                <a16:creationId xmlns:a16="http://schemas.microsoft.com/office/drawing/2014/main" id="{93313AE3-495C-3151-DD63-483AC39E1E74}"/>
              </a:ext>
            </a:extLst>
          </p:cNvPr>
          <p:cNvSpPr/>
          <p:nvPr/>
        </p:nvSpPr>
        <p:spPr>
          <a:xfrm>
            <a:off x="4041285" y="681203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5" name="平行四边形 454">
            <a:extLst>
              <a:ext uri="{FF2B5EF4-FFF2-40B4-BE49-F238E27FC236}">
                <a16:creationId xmlns:a16="http://schemas.microsoft.com/office/drawing/2014/main" id="{4E9E6C52-E9D3-6D50-82EC-E119124E8AD7}"/>
              </a:ext>
            </a:extLst>
          </p:cNvPr>
          <p:cNvSpPr/>
          <p:nvPr/>
        </p:nvSpPr>
        <p:spPr>
          <a:xfrm>
            <a:off x="2613213" y="793327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6" name="平行四边形 455">
            <a:extLst>
              <a:ext uri="{FF2B5EF4-FFF2-40B4-BE49-F238E27FC236}">
                <a16:creationId xmlns:a16="http://schemas.microsoft.com/office/drawing/2014/main" id="{579FDE41-A0F5-44C5-8441-18F3ABD8BF6B}"/>
              </a:ext>
            </a:extLst>
          </p:cNvPr>
          <p:cNvSpPr/>
          <p:nvPr/>
        </p:nvSpPr>
        <p:spPr>
          <a:xfrm>
            <a:off x="2768315" y="793327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7" name="平行四边形 456">
            <a:extLst>
              <a:ext uri="{FF2B5EF4-FFF2-40B4-BE49-F238E27FC236}">
                <a16:creationId xmlns:a16="http://schemas.microsoft.com/office/drawing/2014/main" id="{3D38498F-8FD8-F8C5-81F7-6D3D919CEADD}"/>
              </a:ext>
            </a:extLst>
          </p:cNvPr>
          <p:cNvSpPr/>
          <p:nvPr/>
        </p:nvSpPr>
        <p:spPr>
          <a:xfrm>
            <a:off x="2923418" y="793327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8" name="平行四边形 457">
            <a:extLst>
              <a:ext uri="{FF2B5EF4-FFF2-40B4-BE49-F238E27FC236}">
                <a16:creationId xmlns:a16="http://schemas.microsoft.com/office/drawing/2014/main" id="{D2E8C060-247E-7D41-04B0-29809EAEAE86}"/>
              </a:ext>
            </a:extLst>
          </p:cNvPr>
          <p:cNvSpPr/>
          <p:nvPr/>
        </p:nvSpPr>
        <p:spPr>
          <a:xfrm>
            <a:off x="3078520" y="793327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9" name="平行四边形 458">
            <a:extLst>
              <a:ext uri="{FF2B5EF4-FFF2-40B4-BE49-F238E27FC236}">
                <a16:creationId xmlns:a16="http://schemas.microsoft.com/office/drawing/2014/main" id="{5F9E6703-3583-76C1-CEEF-557A254C0B8C}"/>
              </a:ext>
            </a:extLst>
          </p:cNvPr>
          <p:cNvSpPr/>
          <p:nvPr/>
        </p:nvSpPr>
        <p:spPr>
          <a:xfrm>
            <a:off x="3233622" y="793327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0" name="平行四边形 459">
            <a:extLst>
              <a:ext uri="{FF2B5EF4-FFF2-40B4-BE49-F238E27FC236}">
                <a16:creationId xmlns:a16="http://schemas.microsoft.com/office/drawing/2014/main" id="{6CEA8B81-7236-BF36-E1D5-DB7F3FEAAF60}"/>
              </a:ext>
            </a:extLst>
          </p:cNvPr>
          <p:cNvSpPr/>
          <p:nvPr/>
        </p:nvSpPr>
        <p:spPr>
          <a:xfrm>
            <a:off x="3388725" y="793327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1" name="平行四边形 460">
            <a:extLst>
              <a:ext uri="{FF2B5EF4-FFF2-40B4-BE49-F238E27FC236}">
                <a16:creationId xmlns:a16="http://schemas.microsoft.com/office/drawing/2014/main" id="{DD86ED31-05E0-9316-86E4-7BA419527D18}"/>
              </a:ext>
            </a:extLst>
          </p:cNvPr>
          <p:cNvSpPr/>
          <p:nvPr/>
        </p:nvSpPr>
        <p:spPr>
          <a:xfrm>
            <a:off x="3543827" y="793327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2" name="平行四边形 461">
            <a:extLst>
              <a:ext uri="{FF2B5EF4-FFF2-40B4-BE49-F238E27FC236}">
                <a16:creationId xmlns:a16="http://schemas.microsoft.com/office/drawing/2014/main" id="{51EF114E-BC22-51C7-9736-66133C83C2C0}"/>
              </a:ext>
            </a:extLst>
          </p:cNvPr>
          <p:cNvSpPr/>
          <p:nvPr/>
        </p:nvSpPr>
        <p:spPr>
          <a:xfrm>
            <a:off x="3698930" y="793327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3" name="平行四边形 462">
            <a:extLst>
              <a:ext uri="{FF2B5EF4-FFF2-40B4-BE49-F238E27FC236}">
                <a16:creationId xmlns:a16="http://schemas.microsoft.com/office/drawing/2014/main" id="{7EB49FFD-DF33-BD40-96F4-80A54F5C77E9}"/>
              </a:ext>
            </a:extLst>
          </p:cNvPr>
          <p:cNvSpPr/>
          <p:nvPr/>
        </p:nvSpPr>
        <p:spPr>
          <a:xfrm>
            <a:off x="3854032" y="793327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4" name="平行四边形 463">
            <a:extLst>
              <a:ext uri="{FF2B5EF4-FFF2-40B4-BE49-F238E27FC236}">
                <a16:creationId xmlns:a16="http://schemas.microsoft.com/office/drawing/2014/main" id="{113FEC17-FFA4-E64D-80BC-BAC3293353FC}"/>
              </a:ext>
            </a:extLst>
          </p:cNvPr>
          <p:cNvSpPr/>
          <p:nvPr/>
        </p:nvSpPr>
        <p:spPr>
          <a:xfrm>
            <a:off x="4009135" y="793327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5" name="平行四边形 464">
            <a:extLst>
              <a:ext uri="{FF2B5EF4-FFF2-40B4-BE49-F238E27FC236}">
                <a16:creationId xmlns:a16="http://schemas.microsoft.com/office/drawing/2014/main" id="{956B0076-1D7D-FD2B-7A89-A16A6E611A55}"/>
              </a:ext>
            </a:extLst>
          </p:cNvPr>
          <p:cNvSpPr/>
          <p:nvPr/>
        </p:nvSpPr>
        <p:spPr>
          <a:xfrm>
            <a:off x="2581061" y="905452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6" name="平行四边形 465">
            <a:extLst>
              <a:ext uri="{FF2B5EF4-FFF2-40B4-BE49-F238E27FC236}">
                <a16:creationId xmlns:a16="http://schemas.microsoft.com/office/drawing/2014/main" id="{122A4BB1-A59C-79C6-7B66-05D724B1D245}"/>
              </a:ext>
            </a:extLst>
          </p:cNvPr>
          <p:cNvSpPr/>
          <p:nvPr/>
        </p:nvSpPr>
        <p:spPr>
          <a:xfrm>
            <a:off x="2736164" y="905452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7" name="平行四边形 466">
            <a:extLst>
              <a:ext uri="{FF2B5EF4-FFF2-40B4-BE49-F238E27FC236}">
                <a16:creationId xmlns:a16="http://schemas.microsoft.com/office/drawing/2014/main" id="{8D971E3E-AFF5-363C-0CD5-85DF44FD4A63}"/>
              </a:ext>
            </a:extLst>
          </p:cNvPr>
          <p:cNvSpPr/>
          <p:nvPr/>
        </p:nvSpPr>
        <p:spPr>
          <a:xfrm>
            <a:off x="2891266" y="905452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8" name="平行四边形 467">
            <a:extLst>
              <a:ext uri="{FF2B5EF4-FFF2-40B4-BE49-F238E27FC236}">
                <a16:creationId xmlns:a16="http://schemas.microsoft.com/office/drawing/2014/main" id="{1125DBAB-44E5-3A34-3BA1-F71F62ADD60C}"/>
              </a:ext>
            </a:extLst>
          </p:cNvPr>
          <p:cNvSpPr/>
          <p:nvPr/>
        </p:nvSpPr>
        <p:spPr>
          <a:xfrm>
            <a:off x="3046369" y="905452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9" name="平行四边形 468">
            <a:extLst>
              <a:ext uri="{FF2B5EF4-FFF2-40B4-BE49-F238E27FC236}">
                <a16:creationId xmlns:a16="http://schemas.microsoft.com/office/drawing/2014/main" id="{99512804-5629-E41D-9A44-5D3D695DA9B9}"/>
              </a:ext>
            </a:extLst>
          </p:cNvPr>
          <p:cNvSpPr/>
          <p:nvPr/>
        </p:nvSpPr>
        <p:spPr>
          <a:xfrm>
            <a:off x="3201472" y="905452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0" name="平行四边形 469">
            <a:extLst>
              <a:ext uri="{FF2B5EF4-FFF2-40B4-BE49-F238E27FC236}">
                <a16:creationId xmlns:a16="http://schemas.microsoft.com/office/drawing/2014/main" id="{A9E9EC65-87F0-C576-BC8F-212AE7AEDF40}"/>
              </a:ext>
            </a:extLst>
          </p:cNvPr>
          <p:cNvSpPr/>
          <p:nvPr/>
        </p:nvSpPr>
        <p:spPr>
          <a:xfrm>
            <a:off x="3356574" y="905452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1" name="平行四边形 470">
            <a:extLst>
              <a:ext uri="{FF2B5EF4-FFF2-40B4-BE49-F238E27FC236}">
                <a16:creationId xmlns:a16="http://schemas.microsoft.com/office/drawing/2014/main" id="{421F035F-2A83-737D-3CCD-65A97F6934D6}"/>
              </a:ext>
            </a:extLst>
          </p:cNvPr>
          <p:cNvSpPr/>
          <p:nvPr/>
        </p:nvSpPr>
        <p:spPr>
          <a:xfrm>
            <a:off x="3511676" y="905452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2" name="平行四边形 471">
            <a:extLst>
              <a:ext uri="{FF2B5EF4-FFF2-40B4-BE49-F238E27FC236}">
                <a16:creationId xmlns:a16="http://schemas.microsoft.com/office/drawing/2014/main" id="{41A611E0-E76E-A22F-B4CE-6BB3B69CFCBA}"/>
              </a:ext>
            </a:extLst>
          </p:cNvPr>
          <p:cNvSpPr/>
          <p:nvPr/>
        </p:nvSpPr>
        <p:spPr>
          <a:xfrm>
            <a:off x="3666779" y="905452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3" name="平行四边形 472">
            <a:extLst>
              <a:ext uri="{FF2B5EF4-FFF2-40B4-BE49-F238E27FC236}">
                <a16:creationId xmlns:a16="http://schemas.microsoft.com/office/drawing/2014/main" id="{2D715AC4-04CA-3337-F470-8C5E80B51EE0}"/>
              </a:ext>
            </a:extLst>
          </p:cNvPr>
          <p:cNvSpPr/>
          <p:nvPr/>
        </p:nvSpPr>
        <p:spPr>
          <a:xfrm>
            <a:off x="3821881" y="905452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4" name="平行四边形 473">
            <a:extLst>
              <a:ext uri="{FF2B5EF4-FFF2-40B4-BE49-F238E27FC236}">
                <a16:creationId xmlns:a16="http://schemas.microsoft.com/office/drawing/2014/main" id="{B25771CC-926E-A7E7-BC3A-DFC6B869BF9C}"/>
              </a:ext>
            </a:extLst>
          </p:cNvPr>
          <p:cNvSpPr/>
          <p:nvPr/>
        </p:nvSpPr>
        <p:spPr>
          <a:xfrm>
            <a:off x="3976983" y="905452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5" name="平行四边形 474">
            <a:extLst>
              <a:ext uri="{FF2B5EF4-FFF2-40B4-BE49-F238E27FC236}">
                <a16:creationId xmlns:a16="http://schemas.microsoft.com/office/drawing/2014/main" id="{AC695A55-E8C2-7E4E-80C9-4266299A9DB8}"/>
              </a:ext>
            </a:extLst>
          </p:cNvPr>
          <p:cNvSpPr/>
          <p:nvPr/>
        </p:nvSpPr>
        <p:spPr>
          <a:xfrm>
            <a:off x="2548911" y="101757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6" name="平行四边形 475">
            <a:extLst>
              <a:ext uri="{FF2B5EF4-FFF2-40B4-BE49-F238E27FC236}">
                <a16:creationId xmlns:a16="http://schemas.microsoft.com/office/drawing/2014/main" id="{2C23945B-C446-1653-BDD1-427B7FABA170}"/>
              </a:ext>
            </a:extLst>
          </p:cNvPr>
          <p:cNvSpPr/>
          <p:nvPr/>
        </p:nvSpPr>
        <p:spPr>
          <a:xfrm>
            <a:off x="2704013" y="101757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7" name="平行四边形 476">
            <a:extLst>
              <a:ext uri="{FF2B5EF4-FFF2-40B4-BE49-F238E27FC236}">
                <a16:creationId xmlns:a16="http://schemas.microsoft.com/office/drawing/2014/main" id="{2E5119F8-1524-BFB6-72D8-B5F8F96AB5A1}"/>
              </a:ext>
            </a:extLst>
          </p:cNvPr>
          <p:cNvSpPr/>
          <p:nvPr/>
        </p:nvSpPr>
        <p:spPr>
          <a:xfrm>
            <a:off x="2859115" y="101757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8" name="平行四边形 477">
            <a:extLst>
              <a:ext uri="{FF2B5EF4-FFF2-40B4-BE49-F238E27FC236}">
                <a16:creationId xmlns:a16="http://schemas.microsoft.com/office/drawing/2014/main" id="{6F3C5460-FD81-CBE4-C1E7-13744BE13BD8}"/>
              </a:ext>
            </a:extLst>
          </p:cNvPr>
          <p:cNvSpPr/>
          <p:nvPr/>
        </p:nvSpPr>
        <p:spPr>
          <a:xfrm>
            <a:off x="3014218" y="101757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9" name="平行四边形 478">
            <a:extLst>
              <a:ext uri="{FF2B5EF4-FFF2-40B4-BE49-F238E27FC236}">
                <a16:creationId xmlns:a16="http://schemas.microsoft.com/office/drawing/2014/main" id="{DA69A408-B1FE-194D-C0D8-EFAA67CD49FC}"/>
              </a:ext>
            </a:extLst>
          </p:cNvPr>
          <p:cNvSpPr/>
          <p:nvPr/>
        </p:nvSpPr>
        <p:spPr>
          <a:xfrm>
            <a:off x="3169320" y="101757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0" name="平行四边形 479">
            <a:extLst>
              <a:ext uri="{FF2B5EF4-FFF2-40B4-BE49-F238E27FC236}">
                <a16:creationId xmlns:a16="http://schemas.microsoft.com/office/drawing/2014/main" id="{44177004-727C-66CB-505C-A6D391C52274}"/>
              </a:ext>
            </a:extLst>
          </p:cNvPr>
          <p:cNvSpPr/>
          <p:nvPr/>
        </p:nvSpPr>
        <p:spPr>
          <a:xfrm>
            <a:off x="3324422" y="101757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1" name="平行四边形 480">
            <a:extLst>
              <a:ext uri="{FF2B5EF4-FFF2-40B4-BE49-F238E27FC236}">
                <a16:creationId xmlns:a16="http://schemas.microsoft.com/office/drawing/2014/main" id="{C74E6E30-52D6-95FF-3ED5-A7626CF4AB7F}"/>
              </a:ext>
            </a:extLst>
          </p:cNvPr>
          <p:cNvSpPr/>
          <p:nvPr/>
        </p:nvSpPr>
        <p:spPr>
          <a:xfrm>
            <a:off x="3479525" y="101757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2" name="平行四边形 481">
            <a:extLst>
              <a:ext uri="{FF2B5EF4-FFF2-40B4-BE49-F238E27FC236}">
                <a16:creationId xmlns:a16="http://schemas.microsoft.com/office/drawing/2014/main" id="{FEABDD40-D7D9-2348-2D19-AF082F6A94AD}"/>
              </a:ext>
            </a:extLst>
          </p:cNvPr>
          <p:cNvSpPr/>
          <p:nvPr/>
        </p:nvSpPr>
        <p:spPr>
          <a:xfrm>
            <a:off x="3634627" y="101757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3" name="平行四边形 482">
            <a:extLst>
              <a:ext uri="{FF2B5EF4-FFF2-40B4-BE49-F238E27FC236}">
                <a16:creationId xmlns:a16="http://schemas.microsoft.com/office/drawing/2014/main" id="{C1513AF6-054E-F5B9-DA8B-FFD824DB2D7C}"/>
              </a:ext>
            </a:extLst>
          </p:cNvPr>
          <p:cNvSpPr/>
          <p:nvPr/>
        </p:nvSpPr>
        <p:spPr>
          <a:xfrm>
            <a:off x="3789729" y="101757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4" name="平行四边形 483">
            <a:extLst>
              <a:ext uri="{FF2B5EF4-FFF2-40B4-BE49-F238E27FC236}">
                <a16:creationId xmlns:a16="http://schemas.microsoft.com/office/drawing/2014/main" id="{5BA4520D-CA95-3411-82BA-E6A65861B69B}"/>
              </a:ext>
            </a:extLst>
          </p:cNvPr>
          <p:cNvSpPr/>
          <p:nvPr/>
        </p:nvSpPr>
        <p:spPr>
          <a:xfrm>
            <a:off x="3944832" y="101757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5" name="平行四边形 484">
            <a:extLst>
              <a:ext uri="{FF2B5EF4-FFF2-40B4-BE49-F238E27FC236}">
                <a16:creationId xmlns:a16="http://schemas.microsoft.com/office/drawing/2014/main" id="{176AC027-271E-FE82-AC65-CF915A1A6494}"/>
              </a:ext>
            </a:extLst>
          </p:cNvPr>
          <p:cNvSpPr/>
          <p:nvPr/>
        </p:nvSpPr>
        <p:spPr>
          <a:xfrm>
            <a:off x="2516759" y="1129701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6" name="平行四边形 485">
            <a:extLst>
              <a:ext uri="{FF2B5EF4-FFF2-40B4-BE49-F238E27FC236}">
                <a16:creationId xmlns:a16="http://schemas.microsoft.com/office/drawing/2014/main" id="{DE87F14C-C3F8-68BD-D8C2-10A867554935}"/>
              </a:ext>
            </a:extLst>
          </p:cNvPr>
          <p:cNvSpPr/>
          <p:nvPr/>
        </p:nvSpPr>
        <p:spPr>
          <a:xfrm>
            <a:off x="2671861" y="1129701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7" name="平行四边形 486">
            <a:extLst>
              <a:ext uri="{FF2B5EF4-FFF2-40B4-BE49-F238E27FC236}">
                <a16:creationId xmlns:a16="http://schemas.microsoft.com/office/drawing/2014/main" id="{B893842E-3C30-6B6E-D7D3-C3E59D6C15FF}"/>
              </a:ext>
            </a:extLst>
          </p:cNvPr>
          <p:cNvSpPr/>
          <p:nvPr/>
        </p:nvSpPr>
        <p:spPr>
          <a:xfrm>
            <a:off x="2826964" y="1129701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8" name="平行四边形 487">
            <a:extLst>
              <a:ext uri="{FF2B5EF4-FFF2-40B4-BE49-F238E27FC236}">
                <a16:creationId xmlns:a16="http://schemas.microsoft.com/office/drawing/2014/main" id="{7F278E1A-CCD0-89D4-FB7E-7E90A099A1DC}"/>
              </a:ext>
            </a:extLst>
          </p:cNvPr>
          <p:cNvSpPr/>
          <p:nvPr/>
        </p:nvSpPr>
        <p:spPr>
          <a:xfrm>
            <a:off x="2982066" y="1129701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9" name="平行四边形 488">
            <a:extLst>
              <a:ext uri="{FF2B5EF4-FFF2-40B4-BE49-F238E27FC236}">
                <a16:creationId xmlns:a16="http://schemas.microsoft.com/office/drawing/2014/main" id="{0C7BDDDD-5D10-395D-38AF-25D36ADA23DA}"/>
              </a:ext>
            </a:extLst>
          </p:cNvPr>
          <p:cNvSpPr/>
          <p:nvPr/>
        </p:nvSpPr>
        <p:spPr>
          <a:xfrm>
            <a:off x="3137168" y="1129701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0" name="平行四边形 489">
            <a:extLst>
              <a:ext uri="{FF2B5EF4-FFF2-40B4-BE49-F238E27FC236}">
                <a16:creationId xmlns:a16="http://schemas.microsoft.com/office/drawing/2014/main" id="{C7616EEB-3B57-A6FB-230A-3E4AF3E37319}"/>
              </a:ext>
            </a:extLst>
          </p:cNvPr>
          <p:cNvSpPr/>
          <p:nvPr/>
        </p:nvSpPr>
        <p:spPr>
          <a:xfrm>
            <a:off x="3292271" y="1129701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1" name="平行四边形 490">
            <a:extLst>
              <a:ext uri="{FF2B5EF4-FFF2-40B4-BE49-F238E27FC236}">
                <a16:creationId xmlns:a16="http://schemas.microsoft.com/office/drawing/2014/main" id="{6ABDEF68-3A1B-C41B-D6CD-2A7A50393550}"/>
              </a:ext>
            </a:extLst>
          </p:cNvPr>
          <p:cNvSpPr/>
          <p:nvPr/>
        </p:nvSpPr>
        <p:spPr>
          <a:xfrm>
            <a:off x="3447374" y="1129701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2" name="平行四边形 491">
            <a:extLst>
              <a:ext uri="{FF2B5EF4-FFF2-40B4-BE49-F238E27FC236}">
                <a16:creationId xmlns:a16="http://schemas.microsoft.com/office/drawing/2014/main" id="{D8EF064C-CD97-09DB-6E2A-0D3EF3D2AC2F}"/>
              </a:ext>
            </a:extLst>
          </p:cNvPr>
          <p:cNvSpPr/>
          <p:nvPr/>
        </p:nvSpPr>
        <p:spPr>
          <a:xfrm>
            <a:off x="3602476" y="1129701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3" name="平行四边形 492">
            <a:extLst>
              <a:ext uri="{FF2B5EF4-FFF2-40B4-BE49-F238E27FC236}">
                <a16:creationId xmlns:a16="http://schemas.microsoft.com/office/drawing/2014/main" id="{C6D7806A-FE83-05F8-D818-60BFDE99B268}"/>
              </a:ext>
            </a:extLst>
          </p:cNvPr>
          <p:cNvSpPr/>
          <p:nvPr/>
        </p:nvSpPr>
        <p:spPr>
          <a:xfrm>
            <a:off x="3757579" y="1129701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4" name="平行四边形 493">
            <a:extLst>
              <a:ext uri="{FF2B5EF4-FFF2-40B4-BE49-F238E27FC236}">
                <a16:creationId xmlns:a16="http://schemas.microsoft.com/office/drawing/2014/main" id="{C4F8B069-9D76-A29C-BD2E-D973015479E9}"/>
              </a:ext>
            </a:extLst>
          </p:cNvPr>
          <p:cNvSpPr/>
          <p:nvPr/>
        </p:nvSpPr>
        <p:spPr>
          <a:xfrm>
            <a:off x="3912681" y="1129701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5" name="平行四边形 494">
            <a:extLst>
              <a:ext uri="{FF2B5EF4-FFF2-40B4-BE49-F238E27FC236}">
                <a16:creationId xmlns:a16="http://schemas.microsoft.com/office/drawing/2014/main" id="{9D948035-CD2F-B6C8-DC25-3A949A7964FF}"/>
              </a:ext>
            </a:extLst>
          </p:cNvPr>
          <p:cNvSpPr/>
          <p:nvPr/>
        </p:nvSpPr>
        <p:spPr>
          <a:xfrm>
            <a:off x="2484608" y="124182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6" name="平行四边形 495">
            <a:extLst>
              <a:ext uri="{FF2B5EF4-FFF2-40B4-BE49-F238E27FC236}">
                <a16:creationId xmlns:a16="http://schemas.microsoft.com/office/drawing/2014/main" id="{0A2F5CBA-3406-7EFE-FE22-81EA138CDF4E}"/>
              </a:ext>
            </a:extLst>
          </p:cNvPr>
          <p:cNvSpPr/>
          <p:nvPr/>
        </p:nvSpPr>
        <p:spPr>
          <a:xfrm>
            <a:off x="2639710" y="124182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7" name="平行四边形 496">
            <a:extLst>
              <a:ext uri="{FF2B5EF4-FFF2-40B4-BE49-F238E27FC236}">
                <a16:creationId xmlns:a16="http://schemas.microsoft.com/office/drawing/2014/main" id="{07353350-C803-AA06-21DC-1A7C529109E6}"/>
              </a:ext>
            </a:extLst>
          </p:cNvPr>
          <p:cNvSpPr/>
          <p:nvPr/>
        </p:nvSpPr>
        <p:spPr>
          <a:xfrm>
            <a:off x="2794813" y="124182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8" name="平行四边形 497">
            <a:extLst>
              <a:ext uri="{FF2B5EF4-FFF2-40B4-BE49-F238E27FC236}">
                <a16:creationId xmlns:a16="http://schemas.microsoft.com/office/drawing/2014/main" id="{0A54CCA8-C5BF-FB9C-013D-59A4B15F1F83}"/>
              </a:ext>
            </a:extLst>
          </p:cNvPr>
          <p:cNvSpPr/>
          <p:nvPr/>
        </p:nvSpPr>
        <p:spPr>
          <a:xfrm>
            <a:off x="2949915" y="124182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9" name="平行四边形 498">
            <a:extLst>
              <a:ext uri="{FF2B5EF4-FFF2-40B4-BE49-F238E27FC236}">
                <a16:creationId xmlns:a16="http://schemas.microsoft.com/office/drawing/2014/main" id="{71FF72DF-5C0E-B128-A6FB-79B000F31E3E}"/>
              </a:ext>
            </a:extLst>
          </p:cNvPr>
          <p:cNvSpPr/>
          <p:nvPr/>
        </p:nvSpPr>
        <p:spPr>
          <a:xfrm>
            <a:off x="3105018" y="124182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0" name="平行四边形 499">
            <a:extLst>
              <a:ext uri="{FF2B5EF4-FFF2-40B4-BE49-F238E27FC236}">
                <a16:creationId xmlns:a16="http://schemas.microsoft.com/office/drawing/2014/main" id="{B4C371AA-B642-E41A-3E74-0361163784E0}"/>
              </a:ext>
            </a:extLst>
          </p:cNvPr>
          <p:cNvSpPr/>
          <p:nvPr/>
        </p:nvSpPr>
        <p:spPr>
          <a:xfrm>
            <a:off x="3260120" y="124182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1" name="平行四边形 500">
            <a:extLst>
              <a:ext uri="{FF2B5EF4-FFF2-40B4-BE49-F238E27FC236}">
                <a16:creationId xmlns:a16="http://schemas.microsoft.com/office/drawing/2014/main" id="{1A4344AE-77E6-C2B2-89C4-4B808B2265CB}"/>
              </a:ext>
            </a:extLst>
          </p:cNvPr>
          <p:cNvSpPr/>
          <p:nvPr/>
        </p:nvSpPr>
        <p:spPr>
          <a:xfrm>
            <a:off x="3415222" y="124182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2" name="平行四边形 501">
            <a:extLst>
              <a:ext uri="{FF2B5EF4-FFF2-40B4-BE49-F238E27FC236}">
                <a16:creationId xmlns:a16="http://schemas.microsoft.com/office/drawing/2014/main" id="{0D2D4762-6A96-1260-7863-475CD50BF378}"/>
              </a:ext>
            </a:extLst>
          </p:cNvPr>
          <p:cNvSpPr/>
          <p:nvPr/>
        </p:nvSpPr>
        <p:spPr>
          <a:xfrm>
            <a:off x="3570325" y="124182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3" name="平行四边形 502">
            <a:extLst>
              <a:ext uri="{FF2B5EF4-FFF2-40B4-BE49-F238E27FC236}">
                <a16:creationId xmlns:a16="http://schemas.microsoft.com/office/drawing/2014/main" id="{78175EE8-E50C-0E1A-3491-3647DCC998A9}"/>
              </a:ext>
            </a:extLst>
          </p:cNvPr>
          <p:cNvSpPr/>
          <p:nvPr/>
        </p:nvSpPr>
        <p:spPr>
          <a:xfrm>
            <a:off x="3725427" y="124182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4" name="平行四边形 503">
            <a:extLst>
              <a:ext uri="{FF2B5EF4-FFF2-40B4-BE49-F238E27FC236}">
                <a16:creationId xmlns:a16="http://schemas.microsoft.com/office/drawing/2014/main" id="{55EAF07C-E48E-1D81-4A91-4C6DBF568A37}"/>
              </a:ext>
            </a:extLst>
          </p:cNvPr>
          <p:cNvSpPr/>
          <p:nvPr/>
        </p:nvSpPr>
        <p:spPr>
          <a:xfrm>
            <a:off x="3880529" y="1241826"/>
            <a:ext cx="96939" cy="72902"/>
          </a:xfrm>
          <a:prstGeom prst="parallelogram">
            <a:avLst>
              <a:gd name="adj" fmla="val 26179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B5C10FD-456E-3E95-70D6-CE854E3E18E2}"/>
              </a:ext>
            </a:extLst>
          </p:cNvPr>
          <p:cNvGrpSpPr/>
          <p:nvPr/>
        </p:nvGrpSpPr>
        <p:grpSpPr>
          <a:xfrm>
            <a:off x="1" y="0"/>
            <a:ext cx="3130745" cy="6785332"/>
            <a:chOff x="1" y="0"/>
            <a:chExt cx="3130745" cy="6785332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800ECC61-3E2A-2C5A-9719-CA310ECFF8BC}"/>
                </a:ext>
              </a:extLst>
            </p:cNvPr>
            <p:cNvSpPr/>
            <p:nvPr/>
          </p:nvSpPr>
          <p:spPr>
            <a:xfrm>
              <a:off x="567485" y="0"/>
              <a:ext cx="2563261" cy="6785332"/>
            </a:xfrm>
            <a:custGeom>
              <a:avLst/>
              <a:gdLst>
                <a:gd name="connsiteX0" fmla="*/ 1701047 w 2563261"/>
                <a:gd name="connsiteY0" fmla="*/ 0 h 6785332"/>
                <a:gd name="connsiteX1" fmla="*/ 2563261 w 2563261"/>
                <a:gd name="connsiteY1" fmla="*/ 0 h 6785332"/>
                <a:gd name="connsiteX2" fmla="*/ 862214 w 2563261"/>
                <a:gd name="connsiteY2" fmla="*/ 6785332 h 6785332"/>
                <a:gd name="connsiteX3" fmla="*/ 0 w 2563261"/>
                <a:gd name="connsiteY3" fmla="*/ 6785332 h 6785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3261" h="6785332">
                  <a:moveTo>
                    <a:pt x="1701047" y="0"/>
                  </a:moveTo>
                  <a:lnTo>
                    <a:pt x="2563261" y="0"/>
                  </a:lnTo>
                  <a:lnTo>
                    <a:pt x="862214" y="6785332"/>
                  </a:lnTo>
                  <a:lnTo>
                    <a:pt x="0" y="678533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89D465F-2542-B39C-F09C-8AE6BB95DFA6}"/>
                </a:ext>
              </a:extLst>
            </p:cNvPr>
            <p:cNvSpPr/>
            <p:nvPr/>
          </p:nvSpPr>
          <p:spPr>
            <a:xfrm>
              <a:off x="1" y="1"/>
              <a:ext cx="1619445" cy="6459829"/>
            </a:xfrm>
            <a:custGeom>
              <a:avLst/>
              <a:gdLst>
                <a:gd name="connsiteX0" fmla="*/ 757231 w 1619445"/>
                <a:gd name="connsiteY0" fmla="*/ 0 h 6459829"/>
                <a:gd name="connsiteX1" fmla="*/ 1619445 w 1619445"/>
                <a:gd name="connsiteY1" fmla="*/ 0 h 6459829"/>
                <a:gd name="connsiteX2" fmla="*/ 0 w 1619445"/>
                <a:gd name="connsiteY2" fmla="*/ 6459829 h 6459829"/>
                <a:gd name="connsiteX3" fmla="*/ 0 w 1619445"/>
                <a:gd name="connsiteY3" fmla="*/ 3020529 h 645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445" h="6459829">
                  <a:moveTo>
                    <a:pt x="757231" y="0"/>
                  </a:moveTo>
                  <a:lnTo>
                    <a:pt x="1619445" y="0"/>
                  </a:lnTo>
                  <a:lnTo>
                    <a:pt x="0" y="6459829"/>
                  </a:lnTo>
                  <a:lnTo>
                    <a:pt x="0" y="302052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737FAD0-BD1D-189C-1147-A200F193A670}"/>
                </a:ext>
              </a:extLst>
            </p:cNvPr>
            <p:cNvSpPr/>
            <p:nvPr/>
          </p:nvSpPr>
          <p:spPr>
            <a:xfrm>
              <a:off x="1" y="1"/>
              <a:ext cx="108145" cy="431379"/>
            </a:xfrm>
            <a:custGeom>
              <a:avLst/>
              <a:gdLst>
                <a:gd name="connsiteX0" fmla="*/ 0 w 108145"/>
                <a:gd name="connsiteY0" fmla="*/ 0 h 431379"/>
                <a:gd name="connsiteX1" fmla="*/ 108145 w 108145"/>
                <a:gd name="connsiteY1" fmla="*/ 0 h 431379"/>
                <a:gd name="connsiteX2" fmla="*/ 0 w 108145"/>
                <a:gd name="connsiteY2" fmla="*/ 431379 h 43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145" h="431379">
                  <a:moveTo>
                    <a:pt x="0" y="0"/>
                  </a:moveTo>
                  <a:lnTo>
                    <a:pt x="108145" y="0"/>
                  </a:lnTo>
                  <a:lnTo>
                    <a:pt x="0" y="431379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40" name="组合 539">
            <a:extLst>
              <a:ext uri="{FF2B5EF4-FFF2-40B4-BE49-F238E27FC236}">
                <a16:creationId xmlns:a16="http://schemas.microsoft.com/office/drawing/2014/main" id="{4C960702-00E6-7823-EED2-BE6F87FD8491}"/>
              </a:ext>
            </a:extLst>
          </p:cNvPr>
          <p:cNvGrpSpPr/>
          <p:nvPr/>
        </p:nvGrpSpPr>
        <p:grpSpPr>
          <a:xfrm>
            <a:off x="4970267" y="94246"/>
            <a:ext cx="4175373" cy="1185763"/>
            <a:chOff x="4970267" y="94246"/>
            <a:chExt cx="4175373" cy="118576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83A6EF9-21D7-C76A-1F6E-1D15022F3348}"/>
                </a:ext>
              </a:extLst>
            </p:cNvPr>
            <p:cNvSpPr txBox="1"/>
            <p:nvPr/>
          </p:nvSpPr>
          <p:spPr>
            <a:xfrm>
              <a:off x="4970267" y="94246"/>
              <a:ext cx="41753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solidFill>
                    <a:schemeClr val="accent1">
                      <a:alpha val="13000"/>
                    </a:schemeClr>
                  </a:solidFill>
                  <a:latin typeface="+mj-ea"/>
                  <a:ea typeface="+mj-ea"/>
                </a:rPr>
                <a:t>CONTENTS</a:t>
              </a:r>
              <a:endParaRPr lang="zh-CN" altLang="en-US" sz="5400" b="1" dirty="0">
                <a:solidFill>
                  <a:schemeClr val="accent1">
                    <a:alpha val="13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C23C30E-DBFD-02AB-7845-73E001934FD7}"/>
                </a:ext>
              </a:extLst>
            </p:cNvPr>
            <p:cNvSpPr/>
            <p:nvPr/>
          </p:nvSpPr>
          <p:spPr>
            <a:xfrm>
              <a:off x="5840808" y="934751"/>
              <a:ext cx="2434290" cy="31940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A22147A-94AE-7E50-46CE-C02DD6519FFF}"/>
                </a:ext>
              </a:extLst>
            </p:cNvPr>
            <p:cNvSpPr txBox="1"/>
            <p:nvPr/>
          </p:nvSpPr>
          <p:spPr>
            <a:xfrm>
              <a:off x="6055380" y="336161"/>
              <a:ext cx="2005147" cy="9438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5400" b="1" spc="2000" dirty="0">
                  <a:latin typeface="+mj-ea"/>
                  <a:ea typeface="+mj-ea"/>
                </a:rPr>
                <a:t>目</a:t>
              </a:r>
              <a:r>
                <a:rPr lang="zh-CN" altLang="en-US" sz="5400" b="1" dirty="0">
                  <a:latin typeface="+mj-ea"/>
                  <a:ea typeface="+mj-ea"/>
                </a:rPr>
                <a:t>录</a:t>
              </a:r>
            </a:p>
          </p:txBody>
        </p:sp>
      </p:grpSp>
      <p:grpSp>
        <p:nvGrpSpPr>
          <p:cNvPr id="546" name="组合 545">
            <a:extLst>
              <a:ext uri="{FF2B5EF4-FFF2-40B4-BE49-F238E27FC236}">
                <a16:creationId xmlns:a16="http://schemas.microsoft.com/office/drawing/2014/main" id="{68534C66-56D5-4BE8-6103-2EBBE17F280F}"/>
              </a:ext>
            </a:extLst>
          </p:cNvPr>
          <p:cNvGrpSpPr/>
          <p:nvPr/>
        </p:nvGrpSpPr>
        <p:grpSpPr>
          <a:xfrm>
            <a:off x="5135987" y="1794740"/>
            <a:ext cx="4432274" cy="804334"/>
            <a:chOff x="5135987" y="1794740"/>
            <a:chExt cx="4432274" cy="804334"/>
          </a:xfrm>
        </p:grpSpPr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id="{CAEFA840-BAB1-7CFC-CC7E-D0B67244FDCD}"/>
                </a:ext>
              </a:extLst>
            </p:cNvPr>
            <p:cNvGrpSpPr/>
            <p:nvPr/>
          </p:nvGrpSpPr>
          <p:grpSpPr>
            <a:xfrm>
              <a:off x="5135987" y="1794740"/>
              <a:ext cx="4011225" cy="804334"/>
              <a:chOff x="3703684" y="1794740"/>
              <a:chExt cx="4011225" cy="804334"/>
            </a:xfrm>
          </p:grpSpPr>
          <p:sp>
            <p:nvSpPr>
              <p:cNvPr id="506" name="平行四边形 505">
                <a:extLst>
                  <a:ext uri="{FF2B5EF4-FFF2-40B4-BE49-F238E27FC236}">
                    <a16:creationId xmlns:a16="http://schemas.microsoft.com/office/drawing/2014/main" id="{52BD5E6C-556B-ECFC-8E12-5B86ED967B04}"/>
                  </a:ext>
                </a:extLst>
              </p:cNvPr>
              <p:cNvSpPr/>
              <p:nvPr/>
            </p:nvSpPr>
            <p:spPr>
              <a:xfrm>
                <a:off x="3703684" y="1794740"/>
                <a:ext cx="1069534" cy="804334"/>
              </a:xfrm>
              <a:prstGeom prst="parallelogram">
                <a:avLst>
                  <a:gd name="adj" fmla="val 26179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54000" dist="38100" dir="2700000" algn="tl" rotWithShape="0">
                  <a:schemeClr val="accent1">
                    <a:lumMod val="60000"/>
                    <a:lumOff val="4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3600" b="1" dirty="0">
                    <a:latin typeface="+mj-lt"/>
                  </a:rPr>
                  <a:t>01</a:t>
                </a:r>
                <a:endParaRPr lang="zh-CN" altLang="en-US" sz="3600" b="1" dirty="0">
                  <a:latin typeface="+mj-lt"/>
                </a:endParaRPr>
              </a:p>
            </p:txBody>
          </p:sp>
          <p:sp>
            <p:nvSpPr>
              <p:cNvPr id="513" name="文本框 512">
                <a:extLst>
                  <a:ext uri="{FF2B5EF4-FFF2-40B4-BE49-F238E27FC236}">
                    <a16:creationId xmlns:a16="http://schemas.microsoft.com/office/drawing/2014/main" id="{CD3F85C7-BC54-19DA-1BA4-BB85EB41D8B2}"/>
                  </a:ext>
                </a:extLst>
              </p:cNvPr>
              <p:cNvSpPr txBox="1"/>
              <p:nvPr/>
            </p:nvSpPr>
            <p:spPr>
              <a:xfrm>
                <a:off x="4900696" y="1950685"/>
                <a:ext cx="2814213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3200" b="1" dirty="0">
                    <a:latin typeface="+mj-ea"/>
                    <a:ea typeface="+mj-ea"/>
                  </a:rPr>
                  <a:t>整体项目背景</a:t>
                </a:r>
              </a:p>
            </p:txBody>
          </p:sp>
        </p:grpSp>
        <p:cxnSp>
          <p:nvCxnSpPr>
            <p:cNvPr id="542" name="直接连接符 541">
              <a:extLst>
                <a:ext uri="{FF2B5EF4-FFF2-40B4-BE49-F238E27FC236}">
                  <a16:creationId xmlns:a16="http://schemas.microsoft.com/office/drawing/2014/main" id="{25701436-E90E-211D-029F-12994C3686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30677" y="1794740"/>
              <a:ext cx="237584" cy="804334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7" name="组合 546">
            <a:extLst>
              <a:ext uri="{FF2B5EF4-FFF2-40B4-BE49-F238E27FC236}">
                <a16:creationId xmlns:a16="http://schemas.microsoft.com/office/drawing/2014/main" id="{7D04D289-A5ED-3E3F-BD33-14E5981B0BC9}"/>
              </a:ext>
            </a:extLst>
          </p:cNvPr>
          <p:cNvGrpSpPr/>
          <p:nvPr/>
        </p:nvGrpSpPr>
        <p:grpSpPr>
          <a:xfrm>
            <a:off x="4803430" y="2954503"/>
            <a:ext cx="4432274" cy="804334"/>
            <a:chOff x="5135987" y="1794740"/>
            <a:chExt cx="4432274" cy="804334"/>
          </a:xfrm>
        </p:grpSpPr>
        <p:grpSp>
          <p:nvGrpSpPr>
            <p:cNvPr id="548" name="组合 547">
              <a:extLst>
                <a:ext uri="{FF2B5EF4-FFF2-40B4-BE49-F238E27FC236}">
                  <a16:creationId xmlns:a16="http://schemas.microsoft.com/office/drawing/2014/main" id="{89EC0E6F-35EE-87B7-ABCA-6A6A2F46A60B}"/>
                </a:ext>
              </a:extLst>
            </p:cNvPr>
            <p:cNvGrpSpPr/>
            <p:nvPr/>
          </p:nvGrpSpPr>
          <p:grpSpPr>
            <a:xfrm>
              <a:off x="5135987" y="1794740"/>
              <a:ext cx="4011225" cy="804334"/>
              <a:chOff x="3703684" y="1794740"/>
              <a:chExt cx="4011225" cy="804334"/>
            </a:xfrm>
          </p:grpSpPr>
          <p:sp>
            <p:nvSpPr>
              <p:cNvPr id="550" name="平行四边形 549">
                <a:extLst>
                  <a:ext uri="{FF2B5EF4-FFF2-40B4-BE49-F238E27FC236}">
                    <a16:creationId xmlns:a16="http://schemas.microsoft.com/office/drawing/2014/main" id="{547F3E3E-B3E0-A5E4-3781-9B359684FC8D}"/>
                  </a:ext>
                </a:extLst>
              </p:cNvPr>
              <p:cNvSpPr/>
              <p:nvPr/>
            </p:nvSpPr>
            <p:spPr>
              <a:xfrm>
                <a:off x="3703684" y="1794740"/>
                <a:ext cx="1069534" cy="804334"/>
              </a:xfrm>
              <a:prstGeom prst="parallelogram">
                <a:avLst>
                  <a:gd name="adj" fmla="val 26179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54000" dist="38100" dir="2700000" algn="tl" rotWithShape="0">
                  <a:schemeClr val="accent1">
                    <a:lumMod val="60000"/>
                    <a:lumOff val="4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3600" b="1" dirty="0">
                    <a:latin typeface="+mj-lt"/>
                  </a:rPr>
                  <a:t>02</a:t>
                </a:r>
                <a:endParaRPr lang="zh-CN" altLang="en-US" sz="3600" b="1" dirty="0">
                  <a:latin typeface="+mj-lt"/>
                </a:endParaRPr>
              </a:p>
            </p:txBody>
          </p:sp>
          <p:sp>
            <p:nvSpPr>
              <p:cNvPr id="551" name="文本框 550">
                <a:extLst>
                  <a:ext uri="{FF2B5EF4-FFF2-40B4-BE49-F238E27FC236}">
                    <a16:creationId xmlns:a16="http://schemas.microsoft.com/office/drawing/2014/main" id="{D377193B-6849-E83A-0C61-52EA3E4304C3}"/>
                  </a:ext>
                </a:extLst>
              </p:cNvPr>
              <p:cNvSpPr txBox="1"/>
              <p:nvPr/>
            </p:nvSpPr>
            <p:spPr>
              <a:xfrm>
                <a:off x="4900696" y="1950685"/>
                <a:ext cx="2814213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3200" b="1" dirty="0">
                    <a:latin typeface="+mj-ea"/>
                    <a:ea typeface="+mj-ea"/>
                  </a:rPr>
                  <a:t>项目工作安排</a:t>
                </a:r>
              </a:p>
            </p:txBody>
          </p:sp>
        </p:grpSp>
        <p:cxnSp>
          <p:nvCxnSpPr>
            <p:cNvPr id="549" name="直接连接符 548">
              <a:extLst>
                <a:ext uri="{FF2B5EF4-FFF2-40B4-BE49-F238E27FC236}">
                  <a16:creationId xmlns:a16="http://schemas.microsoft.com/office/drawing/2014/main" id="{95BC02D7-A6E7-399C-0168-CE42BD8CD7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30677" y="1794740"/>
              <a:ext cx="237584" cy="804334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2" name="组合 551">
            <a:extLst>
              <a:ext uri="{FF2B5EF4-FFF2-40B4-BE49-F238E27FC236}">
                <a16:creationId xmlns:a16="http://schemas.microsoft.com/office/drawing/2014/main" id="{373E705C-8755-10A8-99B6-BF3BDA9A599D}"/>
              </a:ext>
            </a:extLst>
          </p:cNvPr>
          <p:cNvGrpSpPr/>
          <p:nvPr/>
        </p:nvGrpSpPr>
        <p:grpSpPr>
          <a:xfrm>
            <a:off x="4470873" y="4114266"/>
            <a:ext cx="4432274" cy="804334"/>
            <a:chOff x="5135987" y="1794740"/>
            <a:chExt cx="4432274" cy="804334"/>
          </a:xfrm>
        </p:grpSpPr>
        <p:grpSp>
          <p:nvGrpSpPr>
            <p:cNvPr id="553" name="组合 552">
              <a:extLst>
                <a:ext uri="{FF2B5EF4-FFF2-40B4-BE49-F238E27FC236}">
                  <a16:creationId xmlns:a16="http://schemas.microsoft.com/office/drawing/2014/main" id="{C6B724E4-988B-2C19-BE38-8DB1389D8A9B}"/>
                </a:ext>
              </a:extLst>
            </p:cNvPr>
            <p:cNvGrpSpPr/>
            <p:nvPr/>
          </p:nvGrpSpPr>
          <p:grpSpPr>
            <a:xfrm>
              <a:off x="5135987" y="1794740"/>
              <a:ext cx="4011225" cy="804334"/>
              <a:chOff x="3703684" y="1794740"/>
              <a:chExt cx="4011225" cy="804334"/>
            </a:xfrm>
          </p:grpSpPr>
          <p:sp>
            <p:nvSpPr>
              <p:cNvPr id="555" name="平行四边形 554">
                <a:extLst>
                  <a:ext uri="{FF2B5EF4-FFF2-40B4-BE49-F238E27FC236}">
                    <a16:creationId xmlns:a16="http://schemas.microsoft.com/office/drawing/2014/main" id="{37EF9330-43ED-8D57-CBA8-B89E3B7C6517}"/>
                  </a:ext>
                </a:extLst>
              </p:cNvPr>
              <p:cNvSpPr/>
              <p:nvPr/>
            </p:nvSpPr>
            <p:spPr>
              <a:xfrm>
                <a:off x="3703684" y="1794740"/>
                <a:ext cx="1069534" cy="804334"/>
              </a:xfrm>
              <a:prstGeom prst="parallelogram">
                <a:avLst>
                  <a:gd name="adj" fmla="val 26179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54000" dist="38100" dir="2700000" algn="tl" rotWithShape="0">
                  <a:schemeClr val="accent1">
                    <a:lumMod val="60000"/>
                    <a:lumOff val="4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3600" dirty="0">
                    <a:latin typeface="+mj-lt"/>
                  </a:rPr>
                  <a:t>03</a:t>
                </a:r>
                <a:endParaRPr lang="zh-CN" altLang="en-US" sz="3600" dirty="0">
                  <a:latin typeface="+mj-lt"/>
                </a:endParaRPr>
              </a:p>
            </p:txBody>
          </p:sp>
          <p:sp>
            <p:nvSpPr>
              <p:cNvPr id="556" name="文本框 555">
                <a:extLst>
                  <a:ext uri="{FF2B5EF4-FFF2-40B4-BE49-F238E27FC236}">
                    <a16:creationId xmlns:a16="http://schemas.microsoft.com/office/drawing/2014/main" id="{23E3267C-A9DC-88D7-3FEB-5EF089CF5C76}"/>
                  </a:ext>
                </a:extLst>
              </p:cNvPr>
              <p:cNvSpPr txBox="1"/>
              <p:nvPr/>
            </p:nvSpPr>
            <p:spPr>
              <a:xfrm>
                <a:off x="4900696" y="1950685"/>
                <a:ext cx="2814213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3200" b="1" dirty="0">
                    <a:latin typeface="+mj-ea"/>
                    <a:ea typeface="+mj-ea"/>
                  </a:rPr>
                  <a:t>项目数据汇总</a:t>
                </a:r>
              </a:p>
            </p:txBody>
          </p:sp>
        </p:grpSp>
        <p:cxnSp>
          <p:nvCxnSpPr>
            <p:cNvPr id="554" name="直接连接符 553">
              <a:extLst>
                <a:ext uri="{FF2B5EF4-FFF2-40B4-BE49-F238E27FC236}">
                  <a16:creationId xmlns:a16="http://schemas.microsoft.com/office/drawing/2014/main" id="{0E7BE7E4-D48A-1AD1-CB71-E484D43721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30677" y="1794740"/>
              <a:ext cx="237584" cy="804334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7" name="组合 556">
            <a:extLst>
              <a:ext uri="{FF2B5EF4-FFF2-40B4-BE49-F238E27FC236}">
                <a16:creationId xmlns:a16="http://schemas.microsoft.com/office/drawing/2014/main" id="{48C5743F-2C12-2CBB-41F3-385FE8F6EF12}"/>
              </a:ext>
            </a:extLst>
          </p:cNvPr>
          <p:cNvGrpSpPr/>
          <p:nvPr/>
        </p:nvGrpSpPr>
        <p:grpSpPr>
          <a:xfrm>
            <a:off x="4138317" y="5274030"/>
            <a:ext cx="4432274" cy="804334"/>
            <a:chOff x="5135987" y="1794740"/>
            <a:chExt cx="4432274" cy="804334"/>
          </a:xfrm>
        </p:grpSpPr>
        <p:grpSp>
          <p:nvGrpSpPr>
            <p:cNvPr id="558" name="组合 557">
              <a:extLst>
                <a:ext uri="{FF2B5EF4-FFF2-40B4-BE49-F238E27FC236}">
                  <a16:creationId xmlns:a16="http://schemas.microsoft.com/office/drawing/2014/main" id="{D8F07876-E5AC-14C6-6715-DA6FF96A239B}"/>
                </a:ext>
              </a:extLst>
            </p:cNvPr>
            <p:cNvGrpSpPr/>
            <p:nvPr/>
          </p:nvGrpSpPr>
          <p:grpSpPr>
            <a:xfrm>
              <a:off x="5135987" y="1794740"/>
              <a:ext cx="4011225" cy="804334"/>
              <a:chOff x="3703684" y="1794740"/>
              <a:chExt cx="4011225" cy="804334"/>
            </a:xfrm>
          </p:grpSpPr>
          <p:sp>
            <p:nvSpPr>
              <p:cNvPr id="560" name="平行四边形 559">
                <a:extLst>
                  <a:ext uri="{FF2B5EF4-FFF2-40B4-BE49-F238E27FC236}">
                    <a16:creationId xmlns:a16="http://schemas.microsoft.com/office/drawing/2014/main" id="{C3B66A05-B3B0-9A04-8BD2-C74DBE808922}"/>
                  </a:ext>
                </a:extLst>
              </p:cNvPr>
              <p:cNvSpPr/>
              <p:nvPr/>
            </p:nvSpPr>
            <p:spPr>
              <a:xfrm>
                <a:off x="3703684" y="1794740"/>
                <a:ext cx="1069534" cy="804334"/>
              </a:xfrm>
              <a:prstGeom prst="parallelogram">
                <a:avLst>
                  <a:gd name="adj" fmla="val 26179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54000" dist="38100" dir="2700000" algn="tl" rotWithShape="0">
                  <a:schemeClr val="accent1">
                    <a:lumMod val="60000"/>
                    <a:lumOff val="4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3600" b="1" dirty="0">
                    <a:latin typeface="+mj-lt"/>
                  </a:rPr>
                  <a:t>04</a:t>
                </a:r>
                <a:endParaRPr lang="zh-CN" altLang="en-US" sz="3600" b="1" dirty="0">
                  <a:latin typeface="+mj-lt"/>
                </a:endParaRPr>
              </a:p>
            </p:txBody>
          </p:sp>
          <p:sp>
            <p:nvSpPr>
              <p:cNvPr id="561" name="文本框 560">
                <a:extLst>
                  <a:ext uri="{FF2B5EF4-FFF2-40B4-BE49-F238E27FC236}">
                    <a16:creationId xmlns:a16="http://schemas.microsoft.com/office/drawing/2014/main" id="{3AAF4C19-47A2-FB06-EE8E-9E2D3ACBE681}"/>
                  </a:ext>
                </a:extLst>
              </p:cNvPr>
              <p:cNvSpPr txBox="1"/>
              <p:nvPr/>
            </p:nvSpPr>
            <p:spPr>
              <a:xfrm>
                <a:off x="4900696" y="1950685"/>
                <a:ext cx="2814213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3200" b="1" dirty="0">
                    <a:latin typeface="+mj-ea"/>
                    <a:ea typeface="+mj-ea"/>
                  </a:rPr>
                  <a:t>后续改进方向</a:t>
                </a:r>
              </a:p>
            </p:txBody>
          </p:sp>
        </p:grpSp>
        <p:cxnSp>
          <p:nvCxnSpPr>
            <p:cNvPr id="559" name="直接连接符 558">
              <a:extLst>
                <a:ext uri="{FF2B5EF4-FFF2-40B4-BE49-F238E27FC236}">
                  <a16:creationId xmlns:a16="http://schemas.microsoft.com/office/drawing/2014/main" id="{D884F2AC-ECFC-71EE-9CC0-57A5171504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30677" y="1794740"/>
              <a:ext cx="237584" cy="804334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69790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9" name="组合 658">
            <a:extLst>
              <a:ext uri="{FF2B5EF4-FFF2-40B4-BE49-F238E27FC236}">
                <a16:creationId xmlns:a16="http://schemas.microsoft.com/office/drawing/2014/main" id="{68185693-ACA9-5FE6-D053-43C31D3BD6FF}"/>
              </a:ext>
            </a:extLst>
          </p:cNvPr>
          <p:cNvGrpSpPr/>
          <p:nvPr/>
        </p:nvGrpSpPr>
        <p:grpSpPr>
          <a:xfrm>
            <a:off x="1" y="0"/>
            <a:ext cx="12192000" cy="6858001"/>
            <a:chOff x="1" y="0"/>
            <a:chExt cx="12192000" cy="6858001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A81F369-E6BF-A8A4-D466-2C164C7EA8B4}"/>
                </a:ext>
              </a:extLst>
            </p:cNvPr>
            <p:cNvSpPr/>
            <p:nvPr/>
          </p:nvSpPr>
          <p:spPr>
            <a:xfrm>
              <a:off x="1" y="1"/>
              <a:ext cx="1163739" cy="4642057"/>
            </a:xfrm>
            <a:custGeom>
              <a:avLst/>
              <a:gdLst>
                <a:gd name="connsiteX0" fmla="*/ 301525 w 1163739"/>
                <a:gd name="connsiteY0" fmla="*/ 0 h 4642057"/>
                <a:gd name="connsiteX1" fmla="*/ 1163739 w 1163739"/>
                <a:gd name="connsiteY1" fmla="*/ 0 h 4642057"/>
                <a:gd name="connsiteX2" fmla="*/ 0 w 1163739"/>
                <a:gd name="connsiteY2" fmla="*/ 4642057 h 4642057"/>
                <a:gd name="connsiteX3" fmla="*/ 0 w 1163739"/>
                <a:gd name="connsiteY3" fmla="*/ 1202758 h 464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3739" h="4642057">
                  <a:moveTo>
                    <a:pt x="301525" y="0"/>
                  </a:moveTo>
                  <a:lnTo>
                    <a:pt x="1163739" y="0"/>
                  </a:lnTo>
                  <a:lnTo>
                    <a:pt x="0" y="4642057"/>
                  </a:lnTo>
                  <a:lnTo>
                    <a:pt x="0" y="1202758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46EF5F4-099D-690D-DCC4-9B5734969EEE}"/>
                </a:ext>
              </a:extLst>
            </p:cNvPr>
            <p:cNvSpPr/>
            <p:nvPr/>
          </p:nvSpPr>
          <p:spPr>
            <a:xfrm>
              <a:off x="1163739" y="0"/>
              <a:ext cx="2581478" cy="6858000"/>
            </a:xfrm>
            <a:custGeom>
              <a:avLst/>
              <a:gdLst>
                <a:gd name="connsiteX0" fmla="*/ 1719264 w 2581478"/>
                <a:gd name="connsiteY0" fmla="*/ 0 h 6858000"/>
                <a:gd name="connsiteX1" fmla="*/ 2581478 w 2581478"/>
                <a:gd name="connsiteY1" fmla="*/ 0 h 6858000"/>
                <a:gd name="connsiteX2" fmla="*/ 862214 w 2581478"/>
                <a:gd name="connsiteY2" fmla="*/ 6858000 h 6858000"/>
                <a:gd name="connsiteX3" fmla="*/ 0 w 258147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1478" h="6858000">
                  <a:moveTo>
                    <a:pt x="1719264" y="0"/>
                  </a:moveTo>
                  <a:lnTo>
                    <a:pt x="2581478" y="0"/>
                  </a:lnTo>
                  <a:lnTo>
                    <a:pt x="862214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5373581-4CFD-BE86-D8D5-47EDA1AA0F3C}"/>
                </a:ext>
              </a:extLst>
            </p:cNvPr>
            <p:cNvSpPr/>
            <p:nvPr/>
          </p:nvSpPr>
          <p:spPr>
            <a:xfrm>
              <a:off x="3745217" y="0"/>
              <a:ext cx="2581478" cy="6858000"/>
            </a:xfrm>
            <a:custGeom>
              <a:avLst/>
              <a:gdLst>
                <a:gd name="connsiteX0" fmla="*/ 1719264 w 2581478"/>
                <a:gd name="connsiteY0" fmla="*/ 0 h 6858000"/>
                <a:gd name="connsiteX1" fmla="*/ 2581478 w 2581478"/>
                <a:gd name="connsiteY1" fmla="*/ 0 h 6858000"/>
                <a:gd name="connsiteX2" fmla="*/ 862214 w 2581478"/>
                <a:gd name="connsiteY2" fmla="*/ 6858000 h 6858000"/>
                <a:gd name="connsiteX3" fmla="*/ 0 w 258147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1478" h="6858000">
                  <a:moveTo>
                    <a:pt x="1719264" y="0"/>
                  </a:moveTo>
                  <a:lnTo>
                    <a:pt x="2581478" y="0"/>
                  </a:lnTo>
                  <a:lnTo>
                    <a:pt x="862214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E0BB98E-0E1D-22EF-AD9B-DABA6037C0E3}"/>
                </a:ext>
              </a:extLst>
            </p:cNvPr>
            <p:cNvSpPr/>
            <p:nvPr/>
          </p:nvSpPr>
          <p:spPr>
            <a:xfrm>
              <a:off x="6326695" y="0"/>
              <a:ext cx="2581478" cy="6858000"/>
            </a:xfrm>
            <a:custGeom>
              <a:avLst/>
              <a:gdLst>
                <a:gd name="connsiteX0" fmla="*/ 1719264 w 2581478"/>
                <a:gd name="connsiteY0" fmla="*/ 0 h 6858000"/>
                <a:gd name="connsiteX1" fmla="*/ 2581478 w 2581478"/>
                <a:gd name="connsiteY1" fmla="*/ 0 h 6858000"/>
                <a:gd name="connsiteX2" fmla="*/ 862214 w 2581478"/>
                <a:gd name="connsiteY2" fmla="*/ 6858000 h 6858000"/>
                <a:gd name="connsiteX3" fmla="*/ 0 w 258147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1478" h="6858000">
                  <a:moveTo>
                    <a:pt x="1719264" y="0"/>
                  </a:moveTo>
                  <a:lnTo>
                    <a:pt x="2581478" y="0"/>
                  </a:lnTo>
                  <a:lnTo>
                    <a:pt x="862214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2B121A6-8944-3393-344D-04C88B318C1B}"/>
                </a:ext>
              </a:extLst>
            </p:cNvPr>
            <p:cNvSpPr/>
            <p:nvPr/>
          </p:nvSpPr>
          <p:spPr>
            <a:xfrm>
              <a:off x="8908173" y="0"/>
              <a:ext cx="2581478" cy="6858000"/>
            </a:xfrm>
            <a:custGeom>
              <a:avLst/>
              <a:gdLst>
                <a:gd name="connsiteX0" fmla="*/ 1719264 w 2581478"/>
                <a:gd name="connsiteY0" fmla="*/ 0 h 6858000"/>
                <a:gd name="connsiteX1" fmla="*/ 2581478 w 2581478"/>
                <a:gd name="connsiteY1" fmla="*/ 0 h 6858000"/>
                <a:gd name="connsiteX2" fmla="*/ 862214 w 2581478"/>
                <a:gd name="connsiteY2" fmla="*/ 6858000 h 6858000"/>
                <a:gd name="connsiteX3" fmla="*/ 0 w 258147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1478" h="6858000">
                  <a:moveTo>
                    <a:pt x="1719264" y="0"/>
                  </a:moveTo>
                  <a:lnTo>
                    <a:pt x="2581478" y="0"/>
                  </a:lnTo>
                  <a:lnTo>
                    <a:pt x="862214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71FF2C82-E79B-3ED1-8D95-692CCECC0646}"/>
                </a:ext>
              </a:extLst>
            </p:cNvPr>
            <p:cNvSpPr/>
            <p:nvPr/>
          </p:nvSpPr>
          <p:spPr>
            <a:xfrm>
              <a:off x="11489652" y="4056390"/>
              <a:ext cx="702349" cy="2801611"/>
            </a:xfrm>
            <a:custGeom>
              <a:avLst/>
              <a:gdLst>
                <a:gd name="connsiteX0" fmla="*/ 702349 w 702349"/>
                <a:gd name="connsiteY0" fmla="*/ 0 h 2801611"/>
                <a:gd name="connsiteX1" fmla="*/ 702349 w 702349"/>
                <a:gd name="connsiteY1" fmla="*/ 2801611 h 2801611"/>
                <a:gd name="connsiteX2" fmla="*/ 0 w 702349"/>
                <a:gd name="connsiteY2" fmla="*/ 2801611 h 2801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2349" h="2801611">
                  <a:moveTo>
                    <a:pt x="702349" y="0"/>
                  </a:moveTo>
                  <a:lnTo>
                    <a:pt x="702349" y="2801611"/>
                  </a:lnTo>
                  <a:lnTo>
                    <a:pt x="0" y="280161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60" name="组合 659">
            <a:extLst>
              <a:ext uri="{FF2B5EF4-FFF2-40B4-BE49-F238E27FC236}">
                <a16:creationId xmlns:a16="http://schemas.microsoft.com/office/drawing/2014/main" id="{645F56A7-A3C1-6F48-089A-9C35B2653271}"/>
              </a:ext>
            </a:extLst>
          </p:cNvPr>
          <p:cNvGrpSpPr/>
          <p:nvPr/>
        </p:nvGrpSpPr>
        <p:grpSpPr>
          <a:xfrm>
            <a:off x="0" y="2301305"/>
            <a:ext cx="12192000" cy="4556695"/>
            <a:chOff x="0" y="2301305"/>
            <a:chExt cx="12192000" cy="4556695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764A7B0-F776-0B16-651C-808A03777F23}"/>
                </a:ext>
              </a:extLst>
            </p:cNvPr>
            <p:cNvSpPr/>
            <p:nvPr/>
          </p:nvSpPr>
          <p:spPr>
            <a:xfrm>
              <a:off x="0" y="2878248"/>
              <a:ext cx="12192000" cy="3979752"/>
            </a:xfrm>
            <a:custGeom>
              <a:avLst/>
              <a:gdLst>
                <a:gd name="connsiteX0" fmla="*/ 0 w 12192000"/>
                <a:gd name="connsiteY0" fmla="*/ 0 h 3979752"/>
                <a:gd name="connsiteX1" fmla="*/ 12192000 w 12192000"/>
                <a:gd name="connsiteY1" fmla="*/ 0 h 3979752"/>
                <a:gd name="connsiteX2" fmla="*/ 12192000 w 12192000"/>
                <a:gd name="connsiteY2" fmla="*/ 3979752 h 3979752"/>
                <a:gd name="connsiteX3" fmla="*/ 0 w 12192000"/>
                <a:gd name="connsiteY3" fmla="*/ 3979752 h 397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3979752">
                  <a:moveTo>
                    <a:pt x="0" y="0"/>
                  </a:moveTo>
                  <a:lnTo>
                    <a:pt x="12192000" y="0"/>
                  </a:lnTo>
                  <a:lnTo>
                    <a:pt x="12192000" y="3979752"/>
                  </a:lnTo>
                  <a:lnTo>
                    <a:pt x="0" y="39797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 b="1" dirty="0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46B3A18E-5A07-6E25-6D15-5E337C0A90F1}"/>
                </a:ext>
              </a:extLst>
            </p:cNvPr>
            <p:cNvCxnSpPr>
              <a:cxnSpLocks/>
            </p:cNvCxnSpPr>
            <p:nvPr/>
          </p:nvCxnSpPr>
          <p:spPr>
            <a:xfrm>
              <a:off x="3745216" y="4766524"/>
              <a:ext cx="4701568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4" name="组合 453">
              <a:extLst>
                <a:ext uri="{FF2B5EF4-FFF2-40B4-BE49-F238E27FC236}">
                  <a16:creationId xmlns:a16="http://schemas.microsoft.com/office/drawing/2014/main" id="{BF618C42-6EE6-F03D-48B4-040BE7076211}"/>
                </a:ext>
              </a:extLst>
            </p:cNvPr>
            <p:cNvGrpSpPr/>
            <p:nvPr/>
          </p:nvGrpSpPr>
          <p:grpSpPr>
            <a:xfrm>
              <a:off x="0" y="2301305"/>
              <a:ext cx="1309730" cy="1153886"/>
              <a:chOff x="0" y="2301305"/>
              <a:chExt cx="1309730" cy="1153886"/>
            </a:xfrm>
          </p:grpSpPr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873B94AB-10D8-D5CB-58D6-9924EE6FC67C}"/>
                  </a:ext>
                </a:extLst>
              </p:cNvPr>
              <p:cNvSpPr/>
              <p:nvPr/>
            </p:nvSpPr>
            <p:spPr>
              <a:xfrm>
                <a:off x="7794" y="2476081"/>
                <a:ext cx="1069534" cy="804334"/>
              </a:xfrm>
              <a:custGeom>
                <a:avLst/>
                <a:gdLst>
                  <a:gd name="connsiteX0" fmla="*/ 210567 w 1069534"/>
                  <a:gd name="connsiteY0" fmla="*/ 0 h 804334"/>
                  <a:gd name="connsiteX1" fmla="*/ 1069534 w 1069534"/>
                  <a:gd name="connsiteY1" fmla="*/ 0 h 804334"/>
                  <a:gd name="connsiteX2" fmla="*/ 858967 w 1069534"/>
                  <a:gd name="connsiteY2" fmla="*/ 804334 h 804334"/>
                  <a:gd name="connsiteX3" fmla="*/ 0 w 1069534"/>
                  <a:gd name="connsiteY3" fmla="*/ 804334 h 804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9534" h="804334">
                    <a:moveTo>
                      <a:pt x="210567" y="0"/>
                    </a:moveTo>
                    <a:lnTo>
                      <a:pt x="1069534" y="0"/>
                    </a:lnTo>
                    <a:lnTo>
                      <a:pt x="858967" y="804334"/>
                    </a:lnTo>
                    <a:lnTo>
                      <a:pt x="0" y="804334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B3022131-7A35-87C8-724A-6B4BE84CE817}"/>
                  </a:ext>
                </a:extLst>
              </p:cNvPr>
              <p:cNvSpPr/>
              <p:nvPr/>
            </p:nvSpPr>
            <p:spPr>
              <a:xfrm>
                <a:off x="0" y="2301305"/>
                <a:ext cx="1309730" cy="1153886"/>
              </a:xfrm>
              <a:custGeom>
                <a:avLst/>
                <a:gdLst>
                  <a:gd name="connsiteX0" fmla="*/ 77468 w 1309730"/>
                  <a:gd name="connsiteY0" fmla="*/ 0 h 1153886"/>
                  <a:gd name="connsiteX1" fmla="*/ 1309730 w 1309730"/>
                  <a:gd name="connsiteY1" fmla="*/ 0 h 1153886"/>
                  <a:gd name="connsiteX2" fmla="*/ 1007654 w 1309730"/>
                  <a:gd name="connsiteY2" fmla="*/ 1153886 h 1153886"/>
                  <a:gd name="connsiteX3" fmla="*/ 0 w 1309730"/>
                  <a:gd name="connsiteY3" fmla="*/ 1153886 h 1153886"/>
                  <a:gd name="connsiteX4" fmla="*/ 0 w 1309730"/>
                  <a:gd name="connsiteY4" fmla="*/ 295916 h 1153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9730" h="1153886">
                    <a:moveTo>
                      <a:pt x="77468" y="0"/>
                    </a:moveTo>
                    <a:lnTo>
                      <a:pt x="1309730" y="0"/>
                    </a:lnTo>
                    <a:lnTo>
                      <a:pt x="1007654" y="1153886"/>
                    </a:lnTo>
                    <a:lnTo>
                      <a:pt x="0" y="1153886"/>
                    </a:lnTo>
                    <a:lnTo>
                      <a:pt x="0" y="295916"/>
                    </a:lnTo>
                    <a:close/>
                  </a:path>
                </a:pathLst>
              </a:custGeom>
              <a:noFill/>
              <a:ln>
                <a:solidFill>
                  <a:schemeClr val="accent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8" name="组合 657">
              <a:extLst>
                <a:ext uri="{FF2B5EF4-FFF2-40B4-BE49-F238E27FC236}">
                  <a16:creationId xmlns:a16="http://schemas.microsoft.com/office/drawing/2014/main" id="{47A34267-511F-E520-BF87-2622E23A8652}"/>
                </a:ext>
              </a:extLst>
            </p:cNvPr>
            <p:cNvGrpSpPr/>
            <p:nvPr/>
          </p:nvGrpSpPr>
          <p:grpSpPr>
            <a:xfrm>
              <a:off x="10627789" y="5775976"/>
              <a:ext cx="1564211" cy="1082024"/>
              <a:chOff x="10627789" y="5775976"/>
              <a:chExt cx="1564211" cy="1082024"/>
            </a:xfrm>
          </p:grpSpPr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57A1D00C-D9D8-8715-F3C8-28D44BE82E6E}"/>
                  </a:ext>
                </a:extLst>
              </p:cNvPr>
              <p:cNvSpPr/>
              <p:nvPr/>
            </p:nvSpPr>
            <p:spPr>
              <a:xfrm>
                <a:off x="10917150" y="5775976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8E4D1AEF-D1C6-0C00-ACE6-225587EB7E4D}"/>
                  </a:ext>
                </a:extLst>
              </p:cNvPr>
              <p:cNvSpPr/>
              <p:nvPr/>
            </p:nvSpPr>
            <p:spPr>
              <a:xfrm>
                <a:off x="11072252" y="5775976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924EAF5A-27FD-294D-E629-34371568382F}"/>
                  </a:ext>
                </a:extLst>
              </p:cNvPr>
              <p:cNvSpPr/>
              <p:nvPr/>
            </p:nvSpPr>
            <p:spPr>
              <a:xfrm>
                <a:off x="11227355" y="5775976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28779AA1-6A6E-EFA9-C437-55ECE99C040F}"/>
                  </a:ext>
                </a:extLst>
              </p:cNvPr>
              <p:cNvSpPr/>
              <p:nvPr/>
            </p:nvSpPr>
            <p:spPr>
              <a:xfrm>
                <a:off x="11382457" y="5775976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B42385DD-6CA6-2934-AD3C-294C01B91058}"/>
                  </a:ext>
                </a:extLst>
              </p:cNvPr>
              <p:cNvSpPr/>
              <p:nvPr/>
            </p:nvSpPr>
            <p:spPr>
              <a:xfrm>
                <a:off x="11537559" y="5775976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B5E3D7D5-3398-AE1A-5A0E-526CBAF21FB7}"/>
                  </a:ext>
                </a:extLst>
              </p:cNvPr>
              <p:cNvSpPr/>
              <p:nvPr/>
            </p:nvSpPr>
            <p:spPr>
              <a:xfrm>
                <a:off x="11692662" y="5775976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62864D07-6567-468A-B16C-DC59AE42B641}"/>
                  </a:ext>
                </a:extLst>
              </p:cNvPr>
              <p:cNvSpPr/>
              <p:nvPr/>
            </p:nvSpPr>
            <p:spPr>
              <a:xfrm>
                <a:off x="11847764" y="5775976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5F6978AC-ACA0-92B5-6B39-88FBBF29DC43}"/>
                  </a:ext>
                </a:extLst>
              </p:cNvPr>
              <p:cNvSpPr/>
              <p:nvPr/>
            </p:nvSpPr>
            <p:spPr>
              <a:xfrm>
                <a:off x="12002867" y="5775976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9B6396CD-8651-282D-0573-2F8252FCF26F}"/>
                  </a:ext>
                </a:extLst>
              </p:cNvPr>
              <p:cNvSpPr/>
              <p:nvPr/>
            </p:nvSpPr>
            <p:spPr>
              <a:xfrm>
                <a:off x="12157970" y="5775976"/>
                <a:ext cx="34030" cy="72902"/>
              </a:xfrm>
              <a:custGeom>
                <a:avLst/>
                <a:gdLst>
                  <a:gd name="connsiteX0" fmla="*/ 19085 w 34030"/>
                  <a:gd name="connsiteY0" fmla="*/ 0 h 72902"/>
                  <a:gd name="connsiteX1" fmla="*/ 34030 w 34030"/>
                  <a:gd name="connsiteY1" fmla="*/ 0 h 72902"/>
                  <a:gd name="connsiteX2" fmla="*/ 34030 w 34030"/>
                  <a:gd name="connsiteY2" fmla="*/ 72902 h 72902"/>
                  <a:gd name="connsiteX3" fmla="*/ 0 w 34030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30" h="72902">
                    <a:moveTo>
                      <a:pt x="19085" y="0"/>
                    </a:moveTo>
                    <a:lnTo>
                      <a:pt x="34030" y="0"/>
                    </a:lnTo>
                    <a:lnTo>
                      <a:pt x="34030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A205171D-0B3A-BAAE-4B71-5C89B3B17877}"/>
                  </a:ext>
                </a:extLst>
              </p:cNvPr>
              <p:cNvSpPr/>
              <p:nvPr/>
            </p:nvSpPr>
            <p:spPr>
              <a:xfrm>
                <a:off x="10884998" y="5888101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6CD07B1C-3194-BBD5-5FE9-82D3752F5161}"/>
                  </a:ext>
                </a:extLst>
              </p:cNvPr>
              <p:cNvSpPr/>
              <p:nvPr/>
            </p:nvSpPr>
            <p:spPr>
              <a:xfrm>
                <a:off x="11040101" y="5888101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9C17E483-C9D0-1A96-4B61-BFC2D7B6E307}"/>
                  </a:ext>
                </a:extLst>
              </p:cNvPr>
              <p:cNvSpPr/>
              <p:nvPr/>
            </p:nvSpPr>
            <p:spPr>
              <a:xfrm>
                <a:off x="11195204" y="5888101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BE3F0D68-A3D5-09AE-FD29-0A149495B9C6}"/>
                  </a:ext>
                </a:extLst>
              </p:cNvPr>
              <p:cNvSpPr/>
              <p:nvPr/>
            </p:nvSpPr>
            <p:spPr>
              <a:xfrm>
                <a:off x="11350306" y="5888101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23ECBAFB-F0BA-D07D-189D-998C4539CC88}"/>
                  </a:ext>
                </a:extLst>
              </p:cNvPr>
              <p:cNvSpPr/>
              <p:nvPr/>
            </p:nvSpPr>
            <p:spPr>
              <a:xfrm>
                <a:off x="11505409" y="5888101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9ED390AF-2C46-BEE6-6E43-A6EFA1253DB0}"/>
                  </a:ext>
                </a:extLst>
              </p:cNvPr>
              <p:cNvSpPr/>
              <p:nvPr/>
            </p:nvSpPr>
            <p:spPr>
              <a:xfrm>
                <a:off x="11660511" y="5888101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746F198D-2E2A-C198-CBF9-437A258A7586}"/>
                  </a:ext>
                </a:extLst>
              </p:cNvPr>
              <p:cNvSpPr/>
              <p:nvPr/>
            </p:nvSpPr>
            <p:spPr>
              <a:xfrm>
                <a:off x="11815613" y="5888101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265AD506-04C6-97EE-1ABF-D16EBABEFC6D}"/>
                  </a:ext>
                </a:extLst>
              </p:cNvPr>
              <p:cNvSpPr/>
              <p:nvPr/>
            </p:nvSpPr>
            <p:spPr>
              <a:xfrm>
                <a:off x="11970716" y="5888101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01D02BB5-EEC6-C145-6239-DB5C73AA309B}"/>
                  </a:ext>
                </a:extLst>
              </p:cNvPr>
              <p:cNvSpPr/>
              <p:nvPr/>
            </p:nvSpPr>
            <p:spPr>
              <a:xfrm>
                <a:off x="12125818" y="5888101"/>
                <a:ext cx="66182" cy="72902"/>
              </a:xfrm>
              <a:custGeom>
                <a:avLst/>
                <a:gdLst>
                  <a:gd name="connsiteX0" fmla="*/ 19085 w 66182"/>
                  <a:gd name="connsiteY0" fmla="*/ 0 h 72902"/>
                  <a:gd name="connsiteX1" fmla="*/ 66182 w 66182"/>
                  <a:gd name="connsiteY1" fmla="*/ 0 h 72902"/>
                  <a:gd name="connsiteX2" fmla="*/ 66182 w 66182"/>
                  <a:gd name="connsiteY2" fmla="*/ 72902 h 72902"/>
                  <a:gd name="connsiteX3" fmla="*/ 0 w 66182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82" h="72902">
                    <a:moveTo>
                      <a:pt x="19085" y="0"/>
                    </a:moveTo>
                    <a:lnTo>
                      <a:pt x="66182" y="0"/>
                    </a:lnTo>
                    <a:lnTo>
                      <a:pt x="66182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D7D6DB36-43F5-9730-1A1A-D1657A272C61}"/>
                  </a:ext>
                </a:extLst>
              </p:cNvPr>
              <p:cNvSpPr/>
              <p:nvPr/>
            </p:nvSpPr>
            <p:spPr>
              <a:xfrm>
                <a:off x="10852848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E61FAB5C-8814-031F-FFEE-7DDF4EBA85B7}"/>
                  </a:ext>
                </a:extLst>
              </p:cNvPr>
              <p:cNvSpPr/>
              <p:nvPr/>
            </p:nvSpPr>
            <p:spPr>
              <a:xfrm>
                <a:off x="11007950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DC59349B-B396-375B-56EA-E971A939D81A}"/>
                  </a:ext>
                </a:extLst>
              </p:cNvPr>
              <p:cNvSpPr/>
              <p:nvPr/>
            </p:nvSpPr>
            <p:spPr>
              <a:xfrm>
                <a:off x="11163052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AE8AC040-BCE0-00A4-950E-578F6EE3B542}"/>
                  </a:ext>
                </a:extLst>
              </p:cNvPr>
              <p:cNvSpPr/>
              <p:nvPr/>
            </p:nvSpPr>
            <p:spPr>
              <a:xfrm>
                <a:off x="11318155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8D3BDCCB-2A80-C32B-4DB9-8EC06807D3F9}"/>
                  </a:ext>
                </a:extLst>
              </p:cNvPr>
              <p:cNvSpPr/>
              <p:nvPr/>
            </p:nvSpPr>
            <p:spPr>
              <a:xfrm>
                <a:off x="11473257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3FFCFBD9-0EB9-640B-53CA-C90B562FC05F}"/>
                  </a:ext>
                </a:extLst>
              </p:cNvPr>
              <p:cNvSpPr/>
              <p:nvPr/>
            </p:nvSpPr>
            <p:spPr>
              <a:xfrm>
                <a:off x="11628359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243D5C32-6264-94FD-863C-35F8DED57278}"/>
                  </a:ext>
                </a:extLst>
              </p:cNvPr>
              <p:cNvSpPr/>
              <p:nvPr/>
            </p:nvSpPr>
            <p:spPr>
              <a:xfrm>
                <a:off x="11783462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919B041A-6393-7346-CFDC-D5FF5E9EB464}"/>
                  </a:ext>
                </a:extLst>
              </p:cNvPr>
              <p:cNvSpPr/>
              <p:nvPr/>
            </p:nvSpPr>
            <p:spPr>
              <a:xfrm>
                <a:off x="11938564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0573EDA4-7E6C-8172-3273-5C4DB4AFAA9C}"/>
                  </a:ext>
                </a:extLst>
              </p:cNvPr>
              <p:cNvSpPr/>
              <p:nvPr/>
            </p:nvSpPr>
            <p:spPr>
              <a:xfrm>
                <a:off x="12093667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975BCD3D-1CBA-52F8-6A54-A5C2642C2EA7}"/>
                  </a:ext>
                </a:extLst>
              </p:cNvPr>
              <p:cNvSpPr/>
              <p:nvPr/>
            </p:nvSpPr>
            <p:spPr>
              <a:xfrm>
                <a:off x="10820696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3C89AF47-58E2-316F-B937-F25F8D8CC457}"/>
                  </a:ext>
                </a:extLst>
              </p:cNvPr>
              <p:cNvSpPr/>
              <p:nvPr/>
            </p:nvSpPr>
            <p:spPr>
              <a:xfrm>
                <a:off x="10975798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531D83D7-49BC-D381-451B-6059CFE68D2A}"/>
                  </a:ext>
                </a:extLst>
              </p:cNvPr>
              <p:cNvSpPr/>
              <p:nvPr/>
            </p:nvSpPr>
            <p:spPr>
              <a:xfrm>
                <a:off x="11130901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E587C1B4-73DF-36A3-51BF-AE7C3454D639}"/>
                  </a:ext>
                </a:extLst>
              </p:cNvPr>
              <p:cNvSpPr/>
              <p:nvPr/>
            </p:nvSpPr>
            <p:spPr>
              <a:xfrm>
                <a:off x="11286003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E6742C37-EA96-35F5-D09A-A3088BA28B5F}"/>
                  </a:ext>
                </a:extLst>
              </p:cNvPr>
              <p:cNvSpPr/>
              <p:nvPr/>
            </p:nvSpPr>
            <p:spPr>
              <a:xfrm>
                <a:off x="11441106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504DD2F4-D0A5-50A6-920F-33B184CFBB26}"/>
                  </a:ext>
                </a:extLst>
              </p:cNvPr>
              <p:cNvSpPr/>
              <p:nvPr/>
            </p:nvSpPr>
            <p:spPr>
              <a:xfrm>
                <a:off x="11596209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7CDCE000-A6E9-D302-941E-62DBEEC5F2D8}"/>
                  </a:ext>
                </a:extLst>
              </p:cNvPr>
              <p:cNvSpPr/>
              <p:nvPr/>
            </p:nvSpPr>
            <p:spPr>
              <a:xfrm>
                <a:off x="11751311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7BC14A04-29E2-9E96-D1DE-1781B167806C}"/>
                  </a:ext>
                </a:extLst>
              </p:cNvPr>
              <p:cNvSpPr/>
              <p:nvPr/>
            </p:nvSpPr>
            <p:spPr>
              <a:xfrm>
                <a:off x="11906413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80" name="任意多边形: 形状 579">
                <a:extLst>
                  <a:ext uri="{FF2B5EF4-FFF2-40B4-BE49-F238E27FC236}">
                    <a16:creationId xmlns:a16="http://schemas.microsoft.com/office/drawing/2014/main" id="{21826A42-BAEA-3AD4-EBBE-FCBF03BC2AC3}"/>
                  </a:ext>
                </a:extLst>
              </p:cNvPr>
              <p:cNvSpPr/>
              <p:nvPr/>
            </p:nvSpPr>
            <p:spPr>
              <a:xfrm>
                <a:off x="12061516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E3B24753-B761-DFFD-D4DA-A81F2E4EA1EF}"/>
                  </a:ext>
                </a:extLst>
              </p:cNvPr>
              <p:cNvSpPr/>
              <p:nvPr/>
            </p:nvSpPr>
            <p:spPr>
              <a:xfrm>
                <a:off x="10788545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CAA0FEAB-6357-0FED-66BA-34D3E5ABE655}"/>
                  </a:ext>
                </a:extLst>
              </p:cNvPr>
              <p:cNvSpPr/>
              <p:nvPr/>
            </p:nvSpPr>
            <p:spPr>
              <a:xfrm>
                <a:off x="10943648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6C995D59-17F5-AF7D-9F65-8ED05973DE7C}"/>
                  </a:ext>
                </a:extLst>
              </p:cNvPr>
              <p:cNvSpPr/>
              <p:nvPr/>
            </p:nvSpPr>
            <p:spPr>
              <a:xfrm>
                <a:off x="11098750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9DCBA516-CCE2-646B-7715-4A96ED1A2258}"/>
                  </a:ext>
                </a:extLst>
              </p:cNvPr>
              <p:cNvSpPr/>
              <p:nvPr/>
            </p:nvSpPr>
            <p:spPr>
              <a:xfrm>
                <a:off x="11253852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8A48361F-7E4A-F7F2-8807-9554CF0098F1}"/>
                  </a:ext>
                </a:extLst>
              </p:cNvPr>
              <p:cNvSpPr/>
              <p:nvPr/>
            </p:nvSpPr>
            <p:spPr>
              <a:xfrm>
                <a:off x="11408955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94EF8F1E-4760-3E74-22FF-799BF045187C}"/>
                  </a:ext>
                </a:extLst>
              </p:cNvPr>
              <p:cNvSpPr/>
              <p:nvPr/>
            </p:nvSpPr>
            <p:spPr>
              <a:xfrm>
                <a:off x="11564057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A30FD48E-935C-5ABA-2CBA-C8E1A3EDE64E}"/>
                  </a:ext>
                </a:extLst>
              </p:cNvPr>
              <p:cNvSpPr/>
              <p:nvPr/>
            </p:nvSpPr>
            <p:spPr>
              <a:xfrm>
                <a:off x="11719159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ED82EC88-107E-6725-CEAF-58C7351587C4}"/>
                  </a:ext>
                </a:extLst>
              </p:cNvPr>
              <p:cNvSpPr/>
              <p:nvPr/>
            </p:nvSpPr>
            <p:spPr>
              <a:xfrm>
                <a:off x="11874262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00" name="任意多边形: 形状 599">
                <a:extLst>
                  <a:ext uri="{FF2B5EF4-FFF2-40B4-BE49-F238E27FC236}">
                    <a16:creationId xmlns:a16="http://schemas.microsoft.com/office/drawing/2014/main" id="{2D6477F2-6EB4-276A-47D8-0B970AFF58CD}"/>
                  </a:ext>
                </a:extLst>
              </p:cNvPr>
              <p:cNvSpPr/>
              <p:nvPr/>
            </p:nvSpPr>
            <p:spPr>
              <a:xfrm>
                <a:off x="12029364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02" name="任意多边形: 形状 601">
                <a:extLst>
                  <a:ext uri="{FF2B5EF4-FFF2-40B4-BE49-F238E27FC236}">
                    <a16:creationId xmlns:a16="http://schemas.microsoft.com/office/drawing/2014/main" id="{AF61A908-B248-8A2A-9DF3-91A9020C9E4F}"/>
                  </a:ext>
                </a:extLst>
              </p:cNvPr>
              <p:cNvSpPr/>
              <p:nvPr/>
            </p:nvSpPr>
            <p:spPr>
              <a:xfrm>
                <a:off x="12184466" y="6268599"/>
                <a:ext cx="7534" cy="28778"/>
              </a:xfrm>
              <a:custGeom>
                <a:avLst/>
                <a:gdLst>
                  <a:gd name="connsiteX0" fmla="*/ 7534 w 7534"/>
                  <a:gd name="connsiteY0" fmla="*/ 0 h 28778"/>
                  <a:gd name="connsiteX1" fmla="*/ 7534 w 7534"/>
                  <a:gd name="connsiteY1" fmla="*/ 28778 h 28778"/>
                  <a:gd name="connsiteX2" fmla="*/ 0 w 7534"/>
                  <a:gd name="connsiteY2" fmla="*/ 28778 h 2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34" h="28778">
                    <a:moveTo>
                      <a:pt x="7534" y="0"/>
                    </a:moveTo>
                    <a:lnTo>
                      <a:pt x="7534" y="28778"/>
                    </a:lnTo>
                    <a:lnTo>
                      <a:pt x="0" y="28778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id="{7EAD8EF9-F1C9-8E63-672B-0FD74B9BB561}"/>
                  </a:ext>
                </a:extLst>
              </p:cNvPr>
              <p:cNvSpPr/>
              <p:nvPr/>
            </p:nvSpPr>
            <p:spPr>
              <a:xfrm>
                <a:off x="10756394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06" name="任意多边形: 形状 605">
                <a:extLst>
                  <a:ext uri="{FF2B5EF4-FFF2-40B4-BE49-F238E27FC236}">
                    <a16:creationId xmlns:a16="http://schemas.microsoft.com/office/drawing/2014/main" id="{33534DDD-FC69-3696-E59E-8805D8084568}"/>
                  </a:ext>
                </a:extLst>
              </p:cNvPr>
              <p:cNvSpPr/>
              <p:nvPr/>
            </p:nvSpPr>
            <p:spPr>
              <a:xfrm>
                <a:off x="10911496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08" name="任意多边形: 形状 607">
                <a:extLst>
                  <a:ext uri="{FF2B5EF4-FFF2-40B4-BE49-F238E27FC236}">
                    <a16:creationId xmlns:a16="http://schemas.microsoft.com/office/drawing/2014/main" id="{00675FF4-B518-BB38-F012-92795A4DB53A}"/>
                  </a:ext>
                </a:extLst>
              </p:cNvPr>
              <p:cNvSpPr/>
              <p:nvPr/>
            </p:nvSpPr>
            <p:spPr>
              <a:xfrm>
                <a:off x="11066599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EC9C718E-30CA-05AC-A5FC-7039D2C49DA0}"/>
                  </a:ext>
                </a:extLst>
              </p:cNvPr>
              <p:cNvSpPr/>
              <p:nvPr/>
            </p:nvSpPr>
            <p:spPr>
              <a:xfrm>
                <a:off x="11221701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id="{21AEDD69-8128-A06D-FBCF-A145982F945E}"/>
                  </a:ext>
                </a:extLst>
              </p:cNvPr>
              <p:cNvSpPr/>
              <p:nvPr/>
            </p:nvSpPr>
            <p:spPr>
              <a:xfrm>
                <a:off x="11376803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id="{37085FA4-25D7-05CB-240E-4D068D965D85}"/>
                  </a:ext>
                </a:extLst>
              </p:cNvPr>
              <p:cNvSpPr/>
              <p:nvPr/>
            </p:nvSpPr>
            <p:spPr>
              <a:xfrm>
                <a:off x="11531906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6" name="任意多边形: 形状 615">
                <a:extLst>
                  <a:ext uri="{FF2B5EF4-FFF2-40B4-BE49-F238E27FC236}">
                    <a16:creationId xmlns:a16="http://schemas.microsoft.com/office/drawing/2014/main" id="{3EAF1DD4-A299-BA78-9482-A4DAF3F8471C}"/>
                  </a:ext>
                </a:extLst>
              </p:cNvPr>
              <p:cNvSpPr/>
              <p:nvPr/>
            </p:nvSpPr>
            <p:spPr>
              <a:xfrm>
                <a:off x="11687008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:a16="http://schemas.microsoft.com/office/drawing/2014/main" id="{EAF83E09-60A3-5845-1FF8-612F4E393E19}"/>
                  </a:ext>
                </a:extLst>
              </p:cNvPr>
              <p:cNvSpPr/>
              <p:nvPr/>
            </p:nvSpPr>
            <p:spPr>
              <a:xfrm>
                <a:off x="11842111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D4EA6C1D-24F9-587E-4CE1-B2FA058EF321}"/>
                  </a:ext>
                </a:extLst>
              </p:cNvPr>
              <p:cNvSpPr/>
              <p:nvPr/>
            </p:nvSpPr>
            <p:spPr>
              <a:xfrm>
                <a:off x="11997213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34DE692C-93CD-E8A3-F6A8-BF7C1BFB74B8}"/>
                  </a:ext>
                </a:extLst>
              </p:cNvPr>
              <p:cNvSpPr/>
              <p:nvPr/>
            </p:nvSpPr>
            <p:spPr>
              <a:xfrm>
                <a:off x="12152316" y="6336599"/>
                <a:ext cx="39684" cy="72902"/>
              </a:xfrm>
              <a:custGeom>
                <a:avLst/>
                <a:gdLst>
                  <a:gd name="connsiteX0" fmla="*/ 19085 w 39684"/>
                  <a:gd name="connsiteY0" fmla="*/ 0 h 72902"/>
                  <a:gd name="connsiteX1" fmla="*/ 39684 w 39684"/>
                  <a:gd name="connsiteY1" fmla="*/ 0 h 72902"/>
                  <a:gd name="connsiteX2" fmla="*/ 39684 w 39684"/>
                  <a:gd name="connsiteY2" fmla="*/ 72902 h 72902"/>
                  <a:gd name="connsiteX3" fmla="*/ 0 w 39684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684" h="72902">
                    <a:moveTo>
                      <a:pt x="19085" y="0"/>
                    </a:moveTo>
                    <a:lnTo>
                      <a:pt x="39684" y="0"/>
                    </a:lnTo>
                    <a:lnTo>
                      <a:pt x="3968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9503C34D-09F7-B999-2DD8-105A5AFD3A50}"/>
                  </a:ext>
                </a:extLst>
              </p:cNvPr>
              <p:cNvSpPr/>
              <p:nvPr/>
            </p:nvSpPr>
            <p:spPr>
              <a:xfrm>
                <a:off x="10724242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6" name="任意多边形: 形状 625">
                <a:extLst>
                  <a:ext uri="{FF2B5EF4-FFF2-40B4-BE49-F238E27FC236}">
                    <a16:creationId xmlns:a16="http://schemas.microsoft.com/office/drawing/2014/main" id="{36E4775D-2E8E-0B3F-B17B-0E345D8B613E}"/>
                  </a:ext>
                </a:extLst>
              </p:cNvPr>
              <p:cNvSpPr/>
              <p:nvPr/>
            </p:nvSpPr>
            <p:spPr>
              <a:xfrm>
                <a:off x="10879345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8" name="任意多边形: 形状 627">
                <a:extLst>
                  <a:ext uri="{FF2B5EF4-FFF2-40B4-BE49-F238E27FC236}">
                    <a16:creationId xmlns:a16="http://schemas.microsoft.com/office/drawing/2014/main" id="{5A2081DF-B52F-000F-0DA4-CBD2BB83E402}"/>
                  </a:ext>
                </a:extLst>
              </p:cNvPr>
              <p:cNvSpPr/>
              <p:nvPr/>
            </p:nvSpPr>
            <p:spPr>
              <a:xfrm>
                <a:off x="11034447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FCC57FA7-81E5-5FD0-8CAC-A93183550364}"/>
                  </a:ext>
                </a:extLst>
              </p:cNvPr>
              <p:cNvSpPr/>
              <p:nvPr/>
            </p:nvSpPr>
            <p:spPr>
              <a:xfrm>
                <a:off x="11189550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id="{ED23AEBA-5219-CE80-65EB-0880306B72D3}"/>
                  </a:ext>
                </a:extLst>
              </p:cNvPr>
              <p:cNvSpPr/>
              <p:nvPr/>
            </p:nvSpPr>
            <p:spPr>
              <a:xfrm>
                <a:off x="11344653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F74A0289-FFB1-EC6F-9B22-FF0E2A507A69}"/>
                  </a:ext>
                </a:extLst>
              </p:cNvPr>
              <p:cNvSpPr/>
              <p:nvPr/>
            </p:nvSpPr>
            <p:spPr>
              <a:xfrm>
                <a:off x="11499755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6" name="任意多边形: 形状 635">
                <a:extLst>
                  <a:ext uri="{FF2B5EF4-FFF2-40B4-BE49-F238E27FC236}">
                    <a16:creationId xmlns:a16="http://schemas.microsoft.com/office/drawing/2014/main" id="{E71407DC-0FC3-FB96-F1EC-E63AD3163767}"/>
                  </a:ext>
                </a:extLst>
              </p:cNvPr>
              <p:cNvSpPr/>
              <p:nvPr/>
            </p:nvSpPr>
            <p:spPr>
              <a:xfrm>
                <a:off x="11654857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044D6A3F-055D-74A4-2160-67F6FF38B83A}"/>
                  </a:ext>
                </a:extLst>
              </p:cNvPr>
              <p:cNvSpPr/>
              <p:nvPr/>
            </p:nvSpPr>
            <p:spPr>
              <a:xfrm>
                <a:off x="11809960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329B4341-447B-AEDF-4400-B7ABC7F77FD0}"/>
                  </a:ext>
                </a:extLst>
              </p:cNvPr>
              <p:cNvSpPr/>
              <p:nvPr/>
            </p:nvSpPr>
            <p:spPr>
              <a:xfrm>
                <a:off x="11965062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4B3F282A-3AA9-94F2-69B5-A4E810DF7D44}"/>
                  </a:ext>
                </a:extLst>
              </p:cNvPr>
              <p:cNvSpPr/>
              <p:nvPr/>
            </p:nvSpPr>
            <p:spPr>
              <a:xfrm>
                <a:off x="12120164" y="6448724"/>
                <a:ext cx="71836" cy="72902"/>
              </a:xfrm>
              <a:custGeom>
                <a:avLst/>
                <a:gdLst>
                  <a:gd name="connsiteX0" fmla="*/ 19085 w 71836"/>
                  <a:gd name="connsiteY0" fmla="*/ 0 h 72902"/>
                  <a:gd name="connsiteX1" fmla="*/ 71836 w 71836"/>
                  <a:gd name="connsiteY1" fmla="*/ 0 h 72902"/>
                  <a:gd name="connsiteX2" fmla="*/ 71836 w 71836"/>
                  <a:gd name="connsiteY2" fmla="*/ 72902 h 72902"/>
                  <a:gd name="connsiteX3" fmla="*/ 0 w 71836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836" h="72902">
                    <a:moveTo>
                      <a:pt x="19085" y="0"/>
                    </a:moveTo>
                    <a:lnTo>
                      <a:pt x="71836" y="0"/>
                    </a:lnTo>
                    <a:lnTo>
                      <a:pt x="71836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B699F88A-B924-1F2D-ED74-C297A4891AB4}"/>
                  </a:ext>
                </a:extLst>
              </p:cNvPr>
              <p:cNvSpPr/>
              <p:nvPr/>
            </p:nvSpPr>
            <p:spPr>
              <a:xfrm>
                <a:off x="10692092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96BE78E9-3A57-F2CA-0F19-D6804A221FA7}"/>
                  </a:ext>
                </a:extLst>
              </p:cNvPr>
              <p:cNvSpPr/>
              <p:nvPr/>
            </p:nvSpPr>
            <p:spPr>
              <a:xfrm>
                <a:off x="10847194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AD70C44C-62C0-6A69-F843-AF57BAFE7551}"/>
                  </a:ext>
                </a:extLst>
              </p:cNvPr>
              <p:cNvSpPr/>
              <p:nvPr/>
            </p:nvSpPr>
            <p:spPr>
              <a:xfrm>
                <a:off x="11002296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344656A7-0201-9EEA-9DD0-2ABF7ED5B326}"/>
                  </a:ext>
                </a:extLst>
              </p:cNvPr>
              <p:cNvSpPr/>
              <p:nvPr/>
            </p:nvSpPr>
            <p:spPr>
              <a:xfrm>
                <a:off x="11157399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51582021-C9B4-05EA-C4CE-FD4EABD75714}"/>
                  </a:ext>
                </a:extLst>
              </p:cNvPr>
              <p:cNvSpPr/>
              <p:nvPr/>
            </p:nvSpPr>
            <p:spPr>
              <a:xfrm>
                <a:off x="11312501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4F4BA80A-9451-73DE-1520-FAD706C678E4}"/>
                  </a:ext>
                </a:extLst>
              </p:cNvPr>
              <p:cNvSpPr/>
              <p:nvPr/>
            </p:nvSpPr>
            <p:spPr>
              <a:xfrm>
                <a:off x="11467603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59BA99A8-B892-E343-58C3-7B0D9151A9DE}"/>
                  </a:ext>
                </a:extLst>
              </p:cNvPr>
              <p:cNvSpPr/>
              <p:nvPr/>
            </p:nvSpPr>
            <p:spPr>
              <a:xfrm>
                <a:off x="11622706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360A43AF-C824-5616-A305-1943F064EA8B}"/>
                  </a:ext>
                </a:extLst>
              </p:cNvPr>
              <p:cNvSpPr/>
              <p:nvPr/>
            </p:nvSpPr>
            <p:spPr>
              <a:xfrm>
                <a:off x="11777808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D720DFFD-30F7-2295-8E68-C9B80C5D4898}"/>
                  </a:ext>
                </a:extLst>
              </p:cNvPr>
              <p:cNvSpPr/>
              <p:nvPr/>
            </p:nvSpPr>
            <p:spPr>
              <a:xfrm>
                <a:off x="11932910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8DD49C8C-D015-E4CD-9BA7-A62A6968DC25}"/>
                  </a:ext>
                </a:extLst>
              </p:cNvPr>
              <p:cNvSpPr/>
              <p:nvPr/>
            </p:nvSpPr>
            <p:spPr>
              <a:xfrm>
                <a:off x="12088013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E81A189D-5141-256A-A0B1-BD0E5EDAF424}"/>
                  </a:ext>
                </a:extLst>
              </p:cNvPr>
              <p:cNvSpPr/>
              <p:nvPr/>
            </p:nvSpPr>
            <p:spPr>
              <a:xfrm>
                <a:off x="10659940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2C9A96DD-C2E3-3E13-0DCF-D86959536F6B}"/>
                  </a:ext>
                </a:extLst>
              </p:cNvPr>
              <p:cNvSpPr/>
              <p:nvPr/>
            </p:nvSpPr>
            <p:spPr>
              <a:xfrm>
                <a:off x="10815042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886AA343-4F95-4387-1531-BFFF75F23A47}"/>
                  </a:ext>
                </a:extLst>
              </p:cNvPr>
              <p:cNvSpPr/>
              <p:nvPr/>
            </p:nvSpPr>
            <p:spPr>
              <a:xfrm>
                <a:off x="10970145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DCA73C4A-3279-1CF6-94CE-0D7D5803BA04}"/>
                  </a:ext>
                </a:extLst>
              </p:cNvPr>
              <p:cNvSpPr/>
              <p:nvPr/>
            </p:nvSpPr>
            <p:spPr>
              <a:xfrm>
                <a:off x="11125247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D7A7E5FC-4961-A501-6B45-1C77CE807037}"/>
                  </a:ext>
                </a:extLst>
              </p:cNvPr>
              <p:cNvSpPr/>
              <p:nvPr/>
            </p:nvSpPr>
            <p:spPr>
              <a:xfrm>
                <a:off x="11280349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479CDBE8-B28D-9AA3-8E9A-20BEC7471F6E}"/>
                  </a:ext>
                </a:extLst>
              </p:cNvPr>
              <p:cNvSpPr/>
              <p:nvPr/>
            </p:nvSpPr>
            <p:spPr>
              <a:xfrm>
                <a:off x="11435452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54D37FCB-4972-0289-254D-E4D80C2ABCE5}"/>
                  </a:ext>
                </a:extLst>
              </p:cNvPr>
              <p:cNvSpPr/>
              <p:nvPr/>
            </p:nvSpPr>
            <p:spPr>
              <a:xfrm>
                <a:off x="11590555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5BCB0900-F1F7-D4B2-9160-80B192E0A109}"/>
                  </a:ext>
                </a:extLst>
              </p:cNvPr>
              <p:cNvSpPr/>
              <p:nvPr/>
            </p:nvSpPr>
            <p:spPr>
              <a:xfrm>
                <a:off x="11745657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D4125BEB-04E7-390B-1F07-3895B1E0896F}"/>
                  </a:ext>
                </a:extLst>
              </p:cNvPr>
              <p:cNvSpPr/>
              <p:nvPr/>
            </p:nvSpPr>
            <p:spPr>
              <a:xfrm>
                <a:off x="11900760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5C6619BA-5AC5-3509-0024-FE778BAE6204}"/>
                  </a:ext>
                </a:extLst>
              </p:cNvPr>
              <p:cNvSpPr/>
              <p:nvPr/>
            </p:nvSpPr>
            <p:spPr>
              <a:xfrm>
                <a:off x="12055862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4968155D-96DC-4C0F-5793-353D586960FC}"/>
                  </a:ext>
                </a:extLst>
              </p:cNvPr>
              <p:cNvSpPr/>
              <p:nvPr/>
            </p:nvSpPr>
            <p:spPr>
              <a:xfrm>
                <a:off x="10627789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C1CEAB29-282D-DA6F-BE67-8F27475E1BBD}"/>
                  </a:ext>
                </a:extLst>
              </p:cNvPr>
              <p:cNvSpPr/>
              <p:nvPr/>
            </p:nvSpPr>
            <p:spPr>
              <a:xfrm>
                <a:off x="10782891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898C7D06-FB07-AC26-0984-6BF930B2A46B}"/>
                  </a:ext>
                </a:extLst>
              </p:cNvPr>
              <p:cNvSpPr/>
              <p:nvPr/>
            </p:nvSpPr>
            <p:spPr>
              <a:xfrm>
                <a:off x="10937994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733DF81A-982B-F8E0-7680-A6E33FE10719}"/>
                  </a:ext>
                </a:extLst>
              </p:cNvPr>
              <p:cNvSpPr/>
              <p:nvPr/>
            </p:nvSpPr>
            <p:spPr>
              <a:xfrm>
                <a:off x="11093096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78967CCF-A937-76A9-7DF1-96E2C45E262C}"/>
                  </a:ext>
                </a:extLst>
              </p:cNvPr>
              <p:cNvSpPr/>
              <p:nvPr/>
            </p:nvSpPr>
            <p:spPr>
              <a:xfrm>
                <a:off x="11248199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B2993347-AA64-7DB1-E723-9F45EE3A86EC}"/>
                  </a:ext>
                </a:extLst>
              </p:cNvPr>
              <p:cNvSpPr/>
              <p:nvPr/>
            </p:nvSpPr>
            <p:spPr>
              <a:xfrm>
                <a:off x="11403301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215D9D00-960E-A357-C1BB-AD6053AF652D}"/>
                  </a:ext>
                </a:extLst>
              </p:cNvPr>
              <p:cNvSpPr/>
              <p:nvPr/>
            </p:nvSpPr>
            <p:spPr>
              <a:xfrm>
                <a:off x="11558403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3F83CBF9-328D-43EC-FBE7-EF38FDEFF889}"/>
                  </a:ext>
                </a:extLst>
              </p:cNvPr>
              <p:cNvSpPr/>
              <p:nvPr/>
            </p:nvSpPr>
            <p:spPr>
              <a:xfrm>
                <a:off x="11713506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id="{01EDCA2C-8AD9-A99E-71D3-912057111E1F}"/>
                  </a:ext>
                </a:extLst>
              </p:cNvPr>
              <p:cNvSpPr/>
              <p:nvPr/>
            </p:nvSpPr>
            <p:spPr>
              <a:xfrm>
                <a:off x="11868608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7" name="任意多边形: 形状 656">
                <a:extLst>
                  <a:ext uri="{FF2B5EF4-FFF2-40B4-BE49-F238E27FC236}">
                    <a16:creationId xmlns:a16="http://schemas.microsoft.com/office/drawing/2014/main" id="{263BC4D8-EE71-1D49-32FC-D76FA38C4BE2}"/>
                  </a:ext>
                </a:extLst>
              </p:cNvPr>
              <p:cNvSpPr/>
              <p:nvPr/>
            </p:nvSpPr>
            <p:spPr>
              <a:xfrm>
                <a:off x="12023710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E1BA1BF6-DE53-DE6E-5010-70122D12079C}"/>
              </a:ext>
            </a:extLst>
          </p:cNvPr>
          <p:cNvSpPr txBox="1"/>
          <p:nvPr/>
        </p:nvSpPr>
        <p:spPr>
          <a:xfrm>
            <a:off x="3644900" y="3632201"/>
            <a:ext cx="490220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>
                <a:latin typeface="+mj-ea"/>
                <a:ea typeface="+mj-ea"/>
              </a:rPr>
              <a:t>整体项目背景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8EA901C3-31EE-7E5A-8B0C-3DC3E388175F}"/>
              </a:ext>
            </a:extLst>
          </p:cNvPr>
          <p:cNvSpPr/>
          <p:nvPr/>
        </p:nvSpPr>
        <p:spPr>
          <a:xfrm>
            <a:off x="5214815" y="1413740"/>
            <a:ext cx="2223760" cy="1672360"/>
          </a:xfrm>
          <a:prstGeom prst="parallelogram">
            <a:avLst>
              <a:gd name="adj" fmla="val 26179"/>
            </a:avLst>
          </a:prstGeom>
          <a:solidFill>
            <a:schemeClr val="accent1"/>
          </a:solidFill>
          <a:ln>
            <a:noFill/>
          </a:ln>
          <a:effectLst>
            <a:outerShdw blurRad="254000" dist="127000" dir="2700000" algn="tl" rotWithShape="0">
              <a:schemeClr val="accent1">
                <a:lumMod val="60000"/>
                <a:lumOff val="4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>
                <a:latin typeface="+mj-lt"/>
              </a:rPr>
              <a:t>01</a:t>
            </a:r>
            <a:endParaRPr lang="zh-CN" altLang="en-US" sz="6000" b="1" dirty="0">
              <a:latin typeface="+mj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09CB2F-3C36-037D-05A2-F14BB4149066}"/>
              </a:ext>
            </a:extLst>
          </p:cNvPr>
          <p:cNvSpPr txBox="1"/>
          <p:nvPr/>
        </p:nvSpPr>
        <p:spPr>
          <a:xfrm>
            <a:off x="3048001" y="4900237"/>
            <a:ext cx="6096000" cy="886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/>
              <a:t>51PPT模板网，幻灯片演示模板及素材免费下载！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/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4163513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F2E341A4-8427-B204-28F0-EBB9F321DEED}"/>
              </a:ext>
            </a:extLst>
          </p:cNvPr>
          <p:cNvGrpSpPr/>
          <p:nvPr/>
        </p:nvGrpSpPr>
        <p:grpSpPr>
          <a:xfrm>
            <a:off x="12098" y="541150"/>
            <a:ext cx="648302" cy="487550"/>
            <a:chOff x="11424831" y="6281057"/>
            <a:chExt cx="1534338" cy="1153886"/>
          </a:xfrm>
        </p:grpSpPr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289E61B7-8275-24D1-89A3-FF1134B34134}"/>
                </a:ext>
              </a:extLst>
            </p:cNvPr>
            <p:cNvSpPr/>
            <p:nvPr/>
          </p:nvSpPr>
          <p:spPr>
            <a:xfrm>
              <a:off x="11657233" y="6455833"/>
              <a:ext cx="1069534" cy="804334"/>
            </a:xfrm>
            <a:prstGeom prst="parallelogram">
              <a:avLst>
                <a:gd name="adj" fmla="val 26179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1C515FA8-BCD8-2CDD-4392-BAB3AB85897D}"/>
                </a:ext>
              </a:extLst>
            </p:cNvPr>
            <p:cNvSpPr/>
            <p:nvPr/>
          </p:nvSpPr>
          <p:spPr>
            <a:xfrm>
              <a:off x="11424831" y="6281057"/>
              <a:ext cx="1534338" cy="1153886"/>
            </a:xfrm>
            <a:prstGeom prst="parallelogram">
              <a:avLst>
                <a:gd name="adj" fmla="val 26179"/>
              </a:avLst>
            </a:prstGeom>
            <a:noFill/>
            <a:ln>
              <a:solidFill>
                <a:schemeClr val="accent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2" name="组合 661">
            <a:extLst>
              <a:ext uri="{FF2B5EF4-FFF2-40B4-BE49-F238E27FC236}">
                <a16:creationId xmlns:a16="http://schemas.microsoft.com/office/drawing/2014/main" id="{5015C95D-F79B-C62A-EC18-D3C7E2A8B360}"/>
              </a:ext>
            </a:extLst>
          </p:cNvPr>
          <p:cNvGrpSpPr/>
          <p:nvPr/>
        </p:nvGrpSpPr>
        <p:grpSpPr>
          <a:xfrm>
            <a:off x="11072289" y="5775976"/>
            <a:ext cx="1119711" cy="1082024"/>
            <a:chOff x="11072289" y="5775976"/>
            <a:chExt cx="1119711" cy="1082024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DC2DC306-2EAA-3047-F5C4-3C7C77D10EF7}"/>
                </a:ext>
              </a:extLst>
            </p:cNvPr>
            <p:cNvSpPr/>
            <p:nvPr/>
          </p:nvSpPr>
          <p:spPr>
            <a:xfrm>
              <a:off x="11361650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33E6F3C-BDE7-57C9-82B5-7956A7EED0C5}"/>
                </a:ext>
              </a:extLst>
            </p:cNvPr>
            <p:cNvSpPr/>
            <p:nvPr/>
          </p:nvSpPr>
          <p:spPr>
            <a:xfrm>
              <a:off x="11516752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DDEBFA7-F1F5-8280-0F86-17B1B26104BD}"/>
                </a:ext>
              </a:extLst>
            </p:cNvPr>
            <p:cNvSpPr/>
            <p:nvPr/>
          </p:nvSpPr>
          <p:spPr>
            <a:xfrm>
              <a:off x="11671855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B27C20C-FB9B-D456-4582-5C5334F9D103}"/>
                </a:ext>
              </a:extLst>
            </p:cNvPr>
            <p:cNvSpPr/>
            <p:nvPr/>
          </p:nvSpPr>
          <p:spPr>
            <a:xfrm>
              <a:off x="11826957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931D244-4A58-BBA4-B2A0-413F29C4B560}"/>
                </a:ext>
              </a:extLst>
            </p:cNvPr>
            <p:cNvSpPr/>
            <p:nvPr/>
          </p:nvSpPr>
          <p:spPr>
            <a:xfrm>
              <a:off x="11982059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F0AB881-86AA-69DB-53A8-569E15CA8B24}"/>
                </a:ext>
              </a:extLst>
            </p:cNvPr>
            <p:cNvSpPr/>
            <p:nvPr/>
          </p:nvSpPr>
          <p:spPr>
            <a:xfrm>
              <a:off x="12137162" y="5775976"/>
              <a:ext cx="54838" cy="72902"/>
            </a:xfrm>
            <a:custGeom>
              <a:avLst/>
              <a:gdLst>
                <a:gd name="connsiteX0" fmla="*/ 19085 w 54838"/>
                <a:gd name="connsiteY0" fmla="*/ 0 h 72902"/>
                <a:gd name="connsiteX1" fmla="*/ 54838 w 54838"/>
                <a:gd name="connsiteY1" fmla="*/ 0 h 72902"/>
                <a:gd name="connsiteX2" fmla="*/ 54838 w 54838"/>
                <a:gd name="connsiteY2" fmla="*/ 72902 h 72902"/>
                <a:gd name="connsiteX3" fmla="*/ 0 w 54838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38" h="72902">
                  <a:moveTo>
                    <a:pt x="19085" y="0"/>
                  </a:moveTo>
                  <a:lnTo>
                    <a:pt x="54838" y="0"/>
                  </a:lnTo>
                  <a:lnTo>
                    <a:pt x="54838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877701A-342A-D773-008A-4A33541266DC}"/>
                </a:ext>
              </a:extLst>
            </p:cNvPr>
            <p:cNvSpPr/>
            <p:nvPr/>
          </p:nvSpPr>
          <p:spPr>
            <a:xfrm>
              <a:off x="11329498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C5520570-D301-FD5C-4AB2-F47A5A7E7B5E}"/>
                </a:ext>
              </a:extLst>
            </p:cNvPr>
            <p:cNvSpPr/>
            <p:nvPr/>
          </p:nvSpPr>
          <p:spPr>
            <a:xfrm>
              <a:off x="11484601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1B99FC72-2946-0656-B75A-56AED02A932F}"/>
                </a:ext>
              </a:extLst>
            </p:cNvPr>
            <p:cNvSpPr/>
            <p:nvPr/>
          </p:nvSpPr>
          <p:spPr>
            <a:xfrm>
              <a:off x="11639704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4CC74D3B-F5BD-5A81-DF72-5C9131C0060F}"/>
                </a:ext>
              </a:extLst>
            </p:cNvPr>
            <p:cNvSpPr/>
            <p:nvPr/>
          </p:nvSpPr>
          <p:spPr>
            <a:xfrm>
              <a:off x="11794806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49615245-18BC-BEDE-C1C3-C84D3D690216}"/>
                </a:ext>
              </a:extLst>
            </p:cNvPr>
            <p:cNvSpPr/>
            <p:nvPr/>
          </p:nvSpPr>
          <p:spPr>
            <a:xfrm>
              <a:off x="11949909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BFE2DA87-2DB5-D5F5-E945-F1FD234042FD}"/>
                </a:ext>
              </a:extLst>
            </p:cNvPr>
            <p:cNvSpPr/>
            <p:nvPr/>
          </p:nvSpPr>
          <p:spPr>
            <a:xfrm>
              <a:off x="12105011" y="5888101"/>
              <a:ext cx="86989" cy="72902"/>
            </a:xfrm>
            <a:custGeom>
              <a:avLst/>
              <a:gdLst>
                <a:gd name="connsiteX0" fmla="*/ 19085 w 86989"/>
                <a:gd name="connsiteY0" fmla="*/ 0 h 72902"/>
                <a:gd name="connsiteX1" fmla="*/ 86989 w 86989"/>
                <a:gd name="connsiteY1" fmla="*/ 0 h 72902"/>
                <a:gd name="connsiteX2" fmla="*/ 86989 w 86989"/>
                <a:gd name="connsiteY2" fmla="*/ 38007 h 72902"/>
                <a:gd name="connsiteX3" fmla="*/ 77854 w 86989"/>
                <a:gd name="connsiteY3" fmla="*/ 72902 h 72902"/>
                <a:gd name="connsiteX4" fmla="*/ 0 w 86989"/>
                <a:gd name="connsiteY4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989" h="72902">
                  <a:moveTo>
                    <a:pt x="19085" y="0"/>
                  </a:moveTo>
                  <a:lnTo>
                    <a:pt x="86989" y="0"/>
                  </a:lnTo>
                  <a:lnTo>
                    <a:pt x="86989" y="38007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23BF50C7-A166-22CB-0B91-A21806D45FCB}"/>
                </a:ext>
              </a:extLst>
            </p:cNvPr>
            <p:cNvSpPr/>
            <p:nvPr/>
          </p:nvSpPr>
          <p:spPr>
            <a:xfrm>
              <a:off x="11297348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6CE03BE9-A868-A2F3-C7DB-46CF66184687}"/>
                </a:ext>
              </a:extLst>
            </p:cNvPr>
            <p:cNvSpPr/>
            <p:nvPr/>
          </p:nvSpPr>
          <p:spPr>
            <a:xfrm>
              <a:off x="11452450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9D9E6D46-17ED-F19E-8B11-CD69DA7F89AB}"/>
                </a:ext>
              </a:extLst>
            </p:cNvPr>
            <p:cNvSpPr/>
            <p:nvPr/>
          </p:nvSpPr>
          <p:spPr>
            <a:xfrm>
              <a:off x="11607552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4E57C477-9516-BA35-23BF-3B57F675845A}"/>
                </a:ext>
              </a:extLst>
            </p:cNvPr>
            <p:cNvSpPr/>
            <p:nvPr/>
          </p:nvSpPr>
          <p:spPr>
            <a:xfrm>
              <a:off x="11762655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F519E1A6-4DD8-0510-9CBC-9CF642326FCC}"/>
                </a:ext>
              </a:extLst>
            </p:cNvPr>
            <p:cNvSpPr/>
            <p:nvPr/>
          </p:nvSpPr>
          <p:spPr>
            <a:xfrm>
              <a:off x="11917757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5275FC85-5040-9D63-E228-C15687DA631A}"/>
                </a:ext>
              </a:extLst>
            </p:cNvPr>
            <p:cNvSpPr/>
            <p:nvPr/>
          </p:nvSpPr>
          <p:spPr>
            <a:xfrm>
              <a:off x="12072859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2322F58C-6117-482A-43A9-A2FEE7DE0181}"/>
                </a:ext>
              </a:extLst>
            </p:cNvPr>
            <p:cNvSpPr/>
            <p:nvPr/>
          </p:nvSpPr>
          <p:spPr>
            <a:xfrm>
              <a:off x="11265196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F5D5C41E-97F3-F17C-4712-6452500472C9}"/>
                </a:ext>
              </a:extLst>
            </p:cNvPr>
            <p:cNvSpPr/>
            <p:nvPr/>
          </p:nvSpPr>
          <p:spPr>
            <a:xfrm>
              <a:off x="11420298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98C2CBAA-238B-C602-38CE-BDF3AAD0E76F}"/>
                </a:ext>
              </a:extLst>
            </p:cNvPr>
            <p:cNvSpPr/>
            <p:nvPr/>
          </p:nvSpPr>
          <p:spPr>
            <a:xfrm>
              <a:off x="11575401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E3940DD6-6BF4-75C1-F445-C8F8FB42B928}"/>
                </a:ext>
              </a:extLst>
            </p:cNvPr>
            <p:cNvSpPr/>
            <p:nvPr/>
          </p:nvSpPr>
          <p:spPr>
            <a:xfrm>
              <a:off x="11730503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679B9271-15DD-2CC5-D3A3-046896F03F29}"/>
                </a:ext>
              </a:extLst>
            </p:cNvPr>
            <p:cNvSpPr/>
            <p:nvPr/>
          </p:nvSpPr>
          <p:spPr>
            <a:xfrm>
              <a:off x="11885606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17768EF9-1D22-E6D0-C8F8-A424429D6193}"/>
                </a:ext>
              </a:extLst>
            </p:cNvPr>
            <p:cNvSpPr/>
            <p:nvPr/>
          </p:nvSpPr>
          <p:spPr>
            <a:xfrm>
              <a:off x="12040709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6D35DD81-985B-EB8D-D98C-0726147FF489}"/>
                </a:ext>
              </a:extLst>
            </p:cNvPr>
            <p:cNvSpPr/>
            <p:nvPr/>
          </p:nvSpPr>
          <p:spPr>
            <a:xfrm>
              <a:off x="11233045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33B7075A-AD89-F72D-4615-8AA0928BE519}"/>
                </a:ext>
              </a:extLst>
            </p:cNvPr>
            <p:cNvSpPr/>
            <p:nvPr/>
          </p:nvSpPr>
          <p:spPr>
            <a:xfrm>
              <a:off x="11388148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C3BAD2C9-31E0-708D-26D5-AE765D882F70}"/>
                </a:ext>
              </a:extLst>
            </p:cNvPr>
            <p:cNvSpPr/>
            <p:nvPr/>
          </p:nvSpPr>
          <p:spPr>
            <a:xfrm>
              <a:off x="11543250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02BAE001-172F-E816-C444-D36C26628BBB}"/>
                </a:ext>
              </a:extLst>
            </p:cNvPr>
            <p:cNvSpPr/>
            <p:nvPr/>
          </p:nvSpPr>
          <p:spPr>
            <a:xfrm>
              <a:off x="11698352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574D3142-144C-7AA4-F783-BD22F940BC93}"/>
                </a:ext>
              </a:extLst>
            </p:cNvPr>
            <p:cNvSpPr/>
            <p:nvPr/>
          </p:nvSpPr>
          <p:spPr>
            <a:xfrm>
              <a:off x="11853455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B9561E47-9F53-9426-5911-E9ED1B42E6C6}"/>
                </a:ext>
              </a:extLst>
            </p:cNvPr>
            <p:cNvSpPr/>
            <p:nvPr/>
          </p:nvSpPr>
          <p:spPr>
            <a:xfrm>
              <a:off x="12008557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B7902E14-1284-EBA3-E067-1D26669965AA}"/>
                </a:ext>
              </a:extLst>
            </p:cNvPr>
            <p:cNvSpPr/>
            <p:nvPr/>
          </p:nvSpPr>
          <p:spPr>
            <a:xfrm>
              <a:off x="12163659" y="6224475"/>
              <a:ext cx="28341" cy="72902"/>
            </a:xfrm>
            <a:custGeom>
              <a:avLst/>
              <a:gdLst>
                <a:gd name="connsiteX0" fmla="*/ 19085 w 28341"/>
                <a:gd name="connsiteY0" fmla="*/ 0 h 72902"/>
                <a:gd name="connsiteX1" fmla="*/ 28341 w 28341"/>
                <a:gd name="connsiteY1" fmla="*/ 0 h 72902"/>
                <a:gd name="connsiteX2" fmla="*/ 28341 w 28341"/>
                <a:gd name="connsiteY2" fmla="*/ 72902 h 72902"/>
                <a:gd name="connsiteX3" fmla="*/ 0 w 28341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72902">
                  <a:moveTo>
                    <a:pt x="19085" y="0"/>
                  </a:moveTo>
                  <a:lnTo>
                    <a:pt x="28341" y="0"/>
                  </a:lnTo>
                  <a:lnTo>
                    <a:pt x="28341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DE8780A7-A36F-B74E-5091-308DB5BD866E}"/>
                </a:ext>
              </a:extLst>
            </p:cNvPr>
            <p:cNvSpPr/>
            <p:nvPr/>
          </p:nvSpPr>
          <p:spPr>
            <a:xfrm>
              <a:off x="11200894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1AB1BB75-8697-385F-87A8-B221936A9DF1}"/>
                </a:ext>
              </a:extLst>
            </p:cNvPr>
            <p:cNvSpPr/>
            <p:nvPr/>
          </p:nvSpPr>
          <p:spPr>
            <a:xfrm>
              <a:off x="11355996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4CD14E75-4EBD-F00C-F524-701EF8438486}"/>
                </a:ext>
              </a:extLst>
            </p:cNvPr>
            <p:cNvSpPr/>
            <p:nvPr/>
          </p:nvSpPr>
          <p:spPr>
            <a:xfrm>
              <a:off x="11511099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1C127157-5FFE-F390-7E19-1E383D34B99C}"/>
                </a:ext>
              </a:extLst>
            </p:cNvPr>
            <p:cNvSpPr/>
            <p:nvPr/>
          </p:nvSpPr>
          <p:spPr>
            <a:xfrm>
              <a:off x="11666201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E07F9332-C332-8A04-6364-66440C339162}"/>
                </a:ext>
              </a:extLst>
            </p:cNvPr>
            <p:cNvSpPr/>
            <p:nvPr/>
          </p:nvSpPr>
          <p:spPr>
            <a:xfrm>
              <a:off x="11821303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2CA7769B-FB97-B19B-1DAB-AFF0CA1B733C}"/>
                </a:ext>
              </a:extLst>
            </p:cNvPr>
            <p:cNvSpPr/>
            <p:nvPr/>
          </p:nvSpPr>
          <p:spPr>
            <a:xfrm>
              <a:off x="11976406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85" name="任意多边形: 形状 584">
              <a:extLst>
                <a:ext uri="{FF2B5EF4-FFF2-40B4-BE49-F238E27FC236}">
                  <a16:creationId xmlns:a16="http://schemas.microsoft.com/office/drawing/2014/main" id="{8D290BB3-C553-BD15-36B5-144746000099}"/>
                </a:ext>
              </a:extLst>
            </p:cNvPr>
            <p:cNvSpPr/>
            <p:nvPr/>
          </p:nvSpPr>
          <p:spPr>
            <a:xfrm>
              <a:off x="12131508" y="6336599"/>
              <a:ext cx="60492" cy="72902"/>
            </a:xfrm>
            <a:custGeom>
              <a:avLst/>
              <a:gdLst>
                <a:gd name="connsiteX0" fmla="*/ 19085 w 60492"/>
                <a:gd name="connsiteY0" fmla="*/ 0 h 72902"/>
                <a:gd name="connsiteX1" fmla="*/ 60492 w 60492"/>
                <a:gd name="connsiteY1" fmla="*/ 0 h 72902"/>
                <a:gd name="connsiteX2" fmla="*/ 60492 w 60492"/>
                <a:gd name="connsiteY2" fmla="*/ 72902 h 72902"/>
                <a:gd name="connsiteX3" fmla="*/ 0 w 60492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92" h="72902">
                  <a:moveTo>
                    <a:pt x="19085" y="0"/>
                  </a:moveTo>
                  <a:lnTo>
                    <a:pt x="60492" y="0"/>
                  </a:lnTo>
                  <a:lnTo>
                    <a:pt x="60492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95" name="任意多边形: 形状 594">
              <a:extLst>
                <a:ext uri="{FF2B5EF4-FFF2-40B4-BE49-F238E27FC236}">
                  <a16:creationId xmlns:a16="http://schemas.microsoft.com/office/drawing/2014/main" id="{57697E74-FF63-79E4-9541-35322E4BD15A}"/>
                </a:ext>
              </a:extLst>
            </p:cNvPr>
            <p:cNvSpPr/>
            <p:nvPr/>
          </p:nvSpPr>
          <p:spPr>
            <a:xfrm>
              <a:off x="11168742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B2F64AFC-D96C-6757-C597-32F7B7CB5802}"/>
                </a:ext>
              </a:extLst>
            </p:cNvPr>
            <p:cNvSpPr/>
            <p:nvPr/>
          </p:nvSpPr>
          <p:spPr>
            <a:xfrm>
              <a:off x="11323845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350D90ED-2F2C-978D-0804-6F3D871F5688}"/>
                </a:ext>
              </a:extLst>
            </p:cNvPr>
            <p:cNvSpPr/>
            <p:nvPr/>
          </p:nvSpPr>
          <p:spPr>
            <a:xfrm>
              <a:off x="11478947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06" name="任意多边形: 形状 605">
              <a:extLst>
                <a:ext uri="{FF2B5EF4-FFF2-40B4-BE49-F238E27FC236}">
                  <a16:creationId xmlns:a16="http://schemas.microsoft.com/office/drawing/2014/main" id="{A53EC569-F5A2-31D6-CABA-691107F20171}"/>
                </a:ext>
              </a:extLst>
            </p:cNvPr>
            <p:cNvSpPr/>
            <p:nvPr/>
          </p:nvSpPr>
          <p:spPr>
            <a:xfrm>
              <a:off x="11634050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:a16="http://schemas.microsoft.com/office/drawing/2014/main" id="{F5F7389B-B1B6-82B8-F8CD-24E7A276B34D}"/>
                </a:ext>
              </a:extLst>
            </p:cNvPr>
            <p:cNvSpPr/>
            <p:nvPr/>
          </p:nvSpPr>
          <p:spPr>
            <a:xfrm>
              <a:off x="11789153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AE1A0A91-BB40-EED9-CF03-B2D1CC0B8C9A}"/>
                </a:ext>
              </a:extLst>
            </p:cNvPr>
            <p:cNvSpPr/>
            <p:nvPr/>
          </p:nvSpPr>
          <p:spPr>
            <a:xfrm>
              <a:off x="11944255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17" name="任意多边形: 形状 616">
              <a:extLst>
                <a:ext uri="{FF2B5EF4-FFF2-40B4-BE49-F238E27FC236}">
                  <a16:creationId xmlns:a16="http://schemas.microsoft.com/office/drawing/2014/main" id="{EEE398C4-3854-4866-2A97-D898FDD33747}"/>
                </a:ext>
              </a:extLst>
            </p:cNvPr>
            <p:cNvSpPr/>
            <p:nvPr/>
          </p:nvSpPr>
          <p:spPr>
            <a:xfrm>
              <a:off x="12099357" y="6448724"/>
              <a:ext cx="92643" cy="72902"/>
            </a:xfrm>
            <a:custGeom>
              <a:avLst/>
              <a:gdLst>
                <a:gd name="connsiteX0" fmla="*/ 19085 w 92643"/>
                <a:gd name="connsiteY0" fmla="*/ 0 h 72902"/>
                <a:gd name="connsiteX1" fmla="*/ 92643 w 92643"/>
                <a:gd name="connsiteY1" fmla="*/ 0 h 72902"/>
                <a:gd name="connsiteX2" fmla="*/ 92643 w 92643"/>
                <a:gd name="connsiteY2" fmla="*/ 16410 h 72902"/>
                <a:gd name="connsiteX3" fmla="*/ 77854 w 92643"/>
                <a:gd name="connsiteY3" fmla="*/ 72902 h 72902"/>
                <a:gd name="connsiteX4" fmla="*/ 0 w 92643"/>
                <a:gd name="connsiteY4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43" h="72902">
                  <a:moveTo>
                    <a:pt x="19085" y="0"/>
                  </a:moveTo>
                  <a:lnTo>
                    <a:pt x="92643" y="0"/>
                  </a:lnTo>
                  <a:lnTo>
                    <a:pt x="92643" y="1641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08CDD8D1-5110-A776-1364-05170DB74BA0}"/>
                </a:ext>
              </a:extLst>
            </p:cNvPr>
            <p:cNvSpPr/>
            <p:nvPr/>
          </p:nvSpPr>
          <p:spPr>
            <a:xfrm>
              <a:off x="11136592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0B421729-2D82-868C-AAB1-EA70325C4E97}"/>
                </a:ext>
              </a:extLst>
            </p:cNvPr>
            <p:cNvSpPr/>
            <p:nvPr/>
          </p:nvSpPr>
          <p:spPr>
            <a:xfrm>
              <a:off x="11291694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25CAAE8A-7D8E-EA9F-D368-CD6CD4BFF29C}"/>
                </a:ext>
              </a:extLst>
            </p:cNvPr>
            <p:cNvSpPr/>
            <p:nvPr/>
          </p:nvSpPr>
          <p:spPr>
            <a:xfrm>
              <a:off x="11446796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BC061645-2B30-02A6-E33A-3030AFB9B6A4}"/>
                </a:ext>
              </a:extLst>
            </p:cNvPr>
            <p:cNvSpPr/>
            <p:nvPr/>
          </p:nvSpPr>
          <p:spPr>
            <a:xfrm>
              <a:off x="11601899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DEE9DA13-4185-68A7-3FB6-BADE08F82B1E}"/>
                </a:ext>
              </a:extLst>
            </p:cNvPr>
            <p:cNvSpPr/>
            <p:nvPr/>
          </p:nvSpPr>
          <p:spPr>
            <a:xfrm>
              <a:off x="11757001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8367F8A2-67E3-7F3D-4CE5-FFBA2024D092}"/>
                </a:ext>
              </a:extLst>
            </p:cNvPr>
            <p:cNvSpPr/>
            <p:nvPr/>
          </p:nvSpPr>
          <p:spPr>
            <a:xfrm>
              <a:off x="11912103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FDEA8A89-AA5E-9007-5BAA-380EDD23A2D8}"/>
                </a:ext>
              </a:extLst>
            </p:cNvPr>
            <p:cNvSpPr/>
            <p:nvPr/>
          </p:nvSpPr>
          <p:spPr>
            <a:xfrm>
              <a:off x="12067206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D7303005-5B98-17DA-0504-ACB789EEFFE7}"/>
                </a:ext>
              </a:extLst>
            </p:cNvPr>
            <p:cNvSpPr/>
            <p:nvPr/>
          </p:nvSpPr>
          <p:spPr>
            <a:xfrm>
              <a:off x="11104440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97DB78CB-1771-5CB5-064D-29180461E73A}"/>
                </a:ext>
              </a:extLst>
            </p:cNvPr>
            <p:cNvSpPr/>
            <p:nvPr/>
          </p:nvSpPr>
          <p:spPr>
            <a:xfrm>
              <a:off x="11259542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3F66C056-1ECA-5907-D4B7-B3D722A951A2}"/>
                </a:ext>
              </a:extLst>
            </p:cNvPr>
            <p:cNvSpPr/>
            <p:nvPr/>
          </p:nvSpPr>
          <p:spPr>
            <a:xfrm>
              <a:off x="11414645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AC587A19-943A-F363-A02B-CC0E13DE0C22}"/>
                </a:ext>
              </a:extLst>
            </p:cNvPr>
            <p:cNvSpPr/>
            <p:nvPr/>
          </p:nvSpPr>
          <p:spPr>
            <a:xfrm>
              <a:off x="11569747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5C39D97D-5AE4-C60B-FE43-B05E60E9EEE9}"/>
                </a:ext>
              </a:extLst>
            </p:cNvPr>
            <p:cNvSpPr/>
            <p:nvPr/>
          </p:nvSpPr>
          <p:spPr>
            <a:xfrm>
              <a:off x="11724849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688190D0-80C7-F1F0-E07D-3E8BDFCFA1A7}"/>
                </a:ext>
              </a:extLst>
            </p:cNvPr>
            <p:cNvSpPr/>
            <p:nvPr/>
          </p:nvSpPr>
          <p:spPr>
            <a:xfrm>
              <a:off x="11879952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75B646D8-166B-FA62-760F-8EF42C0487AB}"/>
                </a:ext>
              </a:extLst>
            </p:cNvPr>
            <p:cNvSpPr/>
            <p:nvPr/>
          </p:nvSpPr>
          <p:spPr>
            <a:xfrm>
              <a:off x="12035055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68CE1E08-7F32-9683-9B7B-F2E8008A47EA}"/>
                </a:ext>
              </a:extLst>
            </p:cNvPr>
            <p:cNvSpPr/>
            <p:nvPr/>
          </p:nvSpPr>
          <p:spPr>
            <a:xfrm>
              <a:off x="12190157" y="6738835"/>
              <a:ext cx="1843" cy="7040"/>
            </a:xfrm>
            <a:custGeom>
              <a:avLst/>
              <a:gdLst>
                <a:gd name="connsiteX0" fmla="*/ 1843 w 1843"/>
                <a:gd name="connsiteY0" fmla="*/ 0 h 7040"/>
                <a:gd name="connsiteX1" fmla="*/ 1843 w 1843"/>
                <a:gd name="connsiteY1" fmla="*/ 7040 h 7040"/>
                <a:gd name="connsiteX2" fmla="*/ 0 w 1843"/>
                <a:gd name="connsiteY2" fmla="*/ 7040 h 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3" h="7040">
                  <a:moveTo>
                    <a:pt x="1843" y="0"/>
                  </a:moveTo>
                  <a:lnTo>
                    <a:pt x="1843" y="7040"/>
                  </a:lnTo>
                  <a:lnTo>
                    <a:pt x="0" y="704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FC9EE3F2-A8DA-B6C7-322A-F41681EBCDEC}"/>
                </a:ext>
              </a:extLst>
            </p:cNvPr>
            <p:cNvSpPr/>
            <p:nvPr/>
          </p:nvSpPr>
          <p:spPr>
            <a:xfrm>
              <a:off x="11072289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45" name="任意多边形: 形状 644">
              <a:extLst>
                <a:ext uri="{FF2B5EF4-FFF2-40B4-BE49-F238E27FC236}">
                  <a16:creationId xmlns:a16="http://schemas.microsoft.com/office/drawing/2014/main" id="{47A014C7-B9A0-5ACE-DBAE-D20CF9BCD195}"/>
                </a:ext>
              </a:extLst>
            </p:cNvPr>
            <p:cNvSpPr/>
            <p:nvPr/>
          </p:nvSpPr>
          <p:spPr>
            <a:xfrm>
              <a:off x="11227391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id="{C6369F62-274D-9017-4CE7-48ADCB75AA52}"/>
                </a:ext>
              </a:extLst>
            </p:cNvPr>
            <p:cNvSpPr/>
            <p:nvPr/>
          </p:nvSpPr>
          <p:spPr>
            <a:xfrm>
              <a:off x="11382494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:a16="http://schemas.microsoft.com/office/drawing/2014/main" id="{576C29FF-B95A-D5AB-0DCF-06AF324EF3A0}"/>
                </a:ext>
              </a:extLst>
            </p:cNvPr>
            <p:cNvSpPr/>
            <p:nvPr/>
          </p:nvSpPr>
          <p:spPr>
            <a:xfrm>
              <a:off x="11537596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:a16="http://schemas.microsoft.com/office/drawing/2014/main" id="{F6EAF154-5A1D-533B-E1F3-AE0035AF1DF0}"/>
                </a:ext>
              </a:extLst>
            </p:cNvPr>
            <p:cNvSpPr/>
            <p:nvPr/>
          </p:nvSpPr>
          <p:spPr>
            <a:xfrm>
              <a:off x="11692699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6E1D1FAC-84F5-35D8-4517-2AD64EC4DBF8}"/>
                </a:ext>
              </a:extLst>
            </p:cNvPr>
            <p:cNvSpPr/>
            <p:nvPr/>
          </p:nvSpPr>
          <p:spPr>
            <a:xfrm>
              <a:off x="11847801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55" name="任意多边形: 形状 654">
              <a:extLst>
                <a:ext uri="{FF2B5EF4-FFF2-40B4-BE49-F238E27FC236}">
                  <a16:creationId xmlns:a16="http://schemas.microsoft.com/office/drawing/2014/main" id="{D2A0A89B-AD88-6A96-A3A8-2E0B0280D27B}"/>
                </a:ext>
              </a:extLst>
            </p:cNvPr>
            <p:cNvSpPr/>
            <p:nvPr/>
          </p:nvSpPr>
          <p:spPr>
            <a:xfrm>
              <a:off x="12002903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57" name="任意多边形: 形状 656">
              <a:extLst>
                <a:ext uri="{FF2B5EF4-FFF2-40B4-BE49-F238E27FC236}">
                  <a16:creationId xmlns:a16="http://schemas.microsoft.com/office/drawing/2014/main" id="{D92AD39C-4BDF-0DD7-6966-48CA830C5CDE}"/>
                </a:ext>
              </a:extLst>
            </p:cNvPr>
            <p:cNvSpPr/>
            <p:nvPr/>
          </p:nvSpPr>
          <p:spPr>
            <a:xfrm>
              <a:off x="12158006" y="6785098"/>
              <a:ext cx="33994" cy="72902"/>
            </a:xfrm>
            <a:custGeom>
              <a:avLst/>
              <a:gdLst>
                <a:gd name="connsiteX0" fmla="*/ 19085 w 33994"/>
                <a:gd name="connsiteY0" fmla="*/ 0 h 72902"/>
                <a:gd name="connsiteX1" fmla="*/ 33994 w 33994"/>
                <a:gd name="connsiteY1" fmla="*/ 0 h 72902"/>
                <a:gd name="connsiteX2" fmla="*/ 33994 w 33994"/>
                <a:gd name="connsiteY2" fmla="*/ 72902 h 72902"/>
                <a:gd name="connsiteX3" fmla="*/ 0 w 33994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94" h="72902">
                  <a:moveTo>
                    <a:pt x="19085" y="0"/>
                  </a:moveTo>
                  <a:lnTo>
                    <a:pt x="33994" y="0"/>
                  </a:lnTo>
                  <a:lnTo>
                    <a:pt x="3399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E1BA1BF6-DE53-DE6E-5010-70122D12079C}"/>
              </a:ext>
            </a:extLst>
          </p:cNvPr>
          <p:cNvSpPr txBox="1"/>
          <p:nvPr/>
        </p:nvSpPr>
        <p:spPr>
          <a:xfrm>
            <a:off x="828040" y="536257"/>
            <a:ext cx="245872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b="1" dirty="0">
                <a:latin typeface="+mj-ea"/>
                <a:ea typeface="+mj-ea"/>
              </a:rPr>
              <a:t>整体项目背景</a:t>
            </a:r>
          </a:p>
        </p:txBody>
      </p:sp>
      <p:grpSp>
        <p:nvGrpSpPr>
          <p:cNvPr id="602" name="组合 601">
            <a:extLst>
              <a:ext uri="{FF2B5EF4-FFF2-40B4-BE49-F238E27FC236}">
                <a16:creationId xmlns:a16="http://schemas.microsoft.com/office/drawing/2014/main" id="{4E394372-AFBC-9645-124D-675F950B4D66}"/>
              </a:ext>
            </a:extLst>
          </p:cNvPr>
          <p:cNvGrpSpPr/>
          <p:nvPr/>
        </p:nvGrpSpPr>
        <p:grpSpPr>
          <a:xfrm>
            <a:off x="4535784" y="2085778"/>
            <a:ext cx="3420176" cy="2640426"/>
            <a:chOff x="4385912" y="2108787"/>
            <a:chExt cx="3420176" cy="2640426"/>
          </a:xfrm>
        </p:grpSpPr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F3F7BDA3-4254-CE89-6327-A1FC415589A9}"/>
                </a:ext>
              </a:extLst>
            </p:cNvPr>
            <p:cNvSpPr/>
            <p:nvPr/>
          </p:nvSpPr>
          <p:spPr>
            <a:xfrm>
              <a:off x="4385912" y="2108787"/>
              <a:ext cx="3420176" cy="2640426"/>
            </a:xfrm>
            <a:custGeom>
              <a:avLst/>
              <a:gdLst>
                <a:gd name="connsiteX0" fmla="*/ 252762 w 1250640"/>
                <a:gd name="connsiteY0" fmla="*/ 0 h 965513"/>
                <a:gd name="connsiteX1" fmla="*/ 1250640 w 1250640"/>
                <a:gd name="connsiteY1" fmla="*/ 0 h 965513"/>
                <a:gd name="connsiteX2" fmla="*/ 997879 w 1250640"/>
                <a:gd name="connsiteY2" fmla="*/ 965513 h 965513"/>
                <a:gd name="connsiteX3" fmla="*/ 0 w 1250640"/>
                <a:gd name="connsiteY3" fmla="*/ 965513 h 965513"/>
                <a:gd name="connsiteX4" fmla="*/ 252762 w 1250640"/>
                <a:gd name="connsiteY4" fmla="*/ 0 h 96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0640" h="965513">
                  <a:moveTo>
                    <a:pt x="252762" y="0"/>
                  </a:moveTo>
                  <a:lnTo>
                    <a:pt x="1250640" y="0"/>
                  </a:lnTo>
                  <a:lnTo>
                    <a:pt x="997879" y="965513"/>
                  </a:lnTo>
                  <a:lnTo>
                    <a:pt x="0" y="965513"/>
                  </a:lnTo>
                  <a:lnTo>
                    <a:pt x="252762" y="0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solidFill>
                <a:schemeClr val="accent1"/>
              </a:solidFill>
            </a:ln>
            <a:effectLst>
              <a:outerShdw blurRad="254000" dist="1270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200" b="1" dirty="0">
                <a:latin typeface="+mj-lt"/>
              </a:endParaRPr>
            </a:p>
          </p:txBody>
        </p:sp>
        <p:grpSp>
          <p:nvGrpSpPr>
            <p:cNvPr id="600" name="组合 599">
              <a:extLst>
                <a:ext uri="{FF2B5EF4-FFF2-40B4-BE49-F238E27FC236}">
                  <a16:creationId xmlns:a16="http://schemas.microsoft.com/office/drawing/2014/main" id="{7D72A0B2-7AD3-C3B6-B10A-8E7D8907962E}"/>
                </a:ext>
              </a:extLst>
            </p:cNvPr>
            <p:cNvGrpSpPr/>
            <p:nvPr/>
          </p:nvGrpSpPr>
          <p:grpSpPr>
            <a:xfrm>
              <a:off x="4623761" y="2325904"/>
              <a:ext cx="2944479" cy="2206192"/>
              <a:chOff x="4548165" y="2463487"/>
              <a:chExt cx="2944479" cy="2206192"/>
            </a:xfrm>
          </p:grpSpPr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449398F6-1687-6145-1CE5-3FD3F8281D6E}"/>
                  </a:ext>
                </a:extLst>
              </p:cNvPr>
              <p:cNvSpPr/>
              <p:nvPr/>
            </p:nvSpPr>
            <p:spPr>
              <a:xfrm>
                <a:off x="4881361" y="2463487"/>
                <a:ext cx="1317073" cy="965513"/>
              </a:xfrm>
              <a:custGeom>
                <a:avLst/>
                <a:gdLst>
                  <a:gd name="connsiteX0" fmla="*/ 252762 w 1317073"/>
                  <a:gd name="connsiteY0" fmla="*/ 0 h 965513"/>
                  <a:gd name="connsiteX1" fmla="*/ 1317073 w 1317073"/>
                  <a:gd name="connsiteY1" fmla="*/ 0 h 965513"/>
                  <a:gd name="connsiteX2" fmla="*/ 1064311 w 1317073"/>
                  <a:gd name="connsiteY2" fmla="*/ 965513 h 965513"/>
                  <a:gd name="connsiteX3" fmla="*/ 0 w 1317073"/>
                  <a:gd name="connsiteY3" fmla="*/ 965513 h 965513"/>
                  <a:gd name="connsiteX4" fmla="*/ 252762 w 1317073"/>
                  <a:gd name="connsiteY4" fmla="*/ 0 h 965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7073" h="965513">
                    <a:moveTo>
                      <a:pt x="252762" y="0"/>
                    </a:moveTo>
                    <a:lnTo>
                      <a:pt x="1317073" y="0"/>
                    </a:lnTo>
                    <a:lnTo>
                      <a:pt x="1064311" y="965513"/>
                    </a:lnTo>
                    <a:lnTo>
                      <a:pt x="0" y="965513"/>
                    </a:lnTo>
                    <a:lnTo>
                      <a:pt x="25276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254000" dist="127000" dir="2700000" algn="tl" rotWithShape="0">
                  <a:schemeClr val="accent1">
                    <a:lumMod val="60000"/>
                    <a:lumOff val="4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altLang="zh-CN" sz="3200" b="1" dirty="0">
                    <a:latin typeface="+mj-lt"/>
                  </a:rPr>
                  <a:t>S</a:t>
                </a:r>
                <a:endParaRPr lang="zh-CN" altLang="en-US" sz="3200" b="1" dirty="0">
                  <a:latin typeface="+mj-lt"/>
                </a:endParaRPr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EA7E9146-F236-34FD-6D46-5AC9705FFAA2}"/>
                  </a:ext>
                </a:extLst>
              </p:cNvPr>
              <p:cNvSpPr/>
              <p:nvPr/>
            </p:nvSpPr>
            <p:spPr>
              <a:xfrm>
                <a:off x="5908809" y="3704166"/>
                <a:ext cx="1250640" cy="965513"/>
              </a:xfrm>
              <a:custGeom>
                <a:avLst/>
                <a:gdLst>
                  <a:gd name="connsiteX0" fmla="*/ 252761 w 1250640"/>
                  <a:gd name="connsiteY0" fmla="*/ 0 h 965513"/>
                  <a:gd name="connsiteX1" fmla="*/ 1250640 w 1250640"/>
                  <a:gd name="connsiteY1" fmla="*/ 0 h 965513"/>
                  <a:gd name="connsiteX2" fmla="*/ 997878 w 1250640"/>
                  <a:gd name="connsiteY2" fmla="*/ 965513 h 965513"/>
                  <a:gd name="connsiteX3" fmla="*/ 0 w 1250640"/>
                  <a:gd name="connsiteY3" fmla="*/ 965513 h 965513"/>
                  <a:gd name="connsiteX4" fmla="*/ 252761 w 1250640"/>
                  <a:gd name="connsiteY4" fmla="*/ 0 h 965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0640" h="965513">
                    <a:moveTo>
                      <a:pt x="252761" y="0"/>
                    </a:moveTo>
                    <a:lnTo>
                      <a:pt x="1250640" y="0"/>
                    </a:lnTo>
                    <a:lnTo>
                      <a:pt x="997878" y="965513"/>
                    </a:lnTo>
                    <a:lnTo>
                      <a:pt x="0" y="965513"/>
                    </a:lnTo>
                    <a:lnTo>
                      <a:pt x="252761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254000" dist="127000" dir="2700000" algn="tl" rotWithShape="0">
                  <a:schemeClr val="accent1">
                    <a:lumMod val="60000"/>
                    <a:lumOff val="4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altLang="zh-CN" sz="3200" b="1" dirty="0">
                    <a:latin typeface="+mj-lt"/>
                  </a:rPr>
                  <a:t>T</a:t>
                </a:r>
                <a:endParaRPr lang="zh-CN" altLang="en-US" sz="3200" b="1" dirty="0">
                  <a:latin typeface="+mj-lt"/>
                </a:endParaRPr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16D89B42-3592-2EA9-0EC0-30E0AB0F8535}"/>
                  </a:ext>
                </a:extLst>
              </p:cNvPr>
              <p:cNvSpPr/>
              <p:nvPr/>
            </p:nvSpPr>
            <p:spPr>
              <a:xfrm>
                <a:off x="6242004" y="2463487"/>
                <a:ext cx="1250640" cy="965513"/>
              </a:xfrm>
              <a:custGeom>
                <a:avLst/>
                <a:gdLst>
                  <a:gd name="connsiteX0" fmla="*/ 252762 w 1250640"/>
                  <a:gd name="connsiteY0" fmla="*/ 0 h 965513"/>
                  <a:gd name="connsiteX1" fmla="*/ 1250640 w 1250640"/>
                  <a:gd name="connsiteY1" fmla="*/ 0 h 965513"/>
                  <a:gd name="connsiteX2" fmla="*/ 997879 w 1250640"/>
                  <a:gd name="connsiteY2" fmla="*/ 965513 h 965513"/>
                  <a:gd name="connsiteX3" fmla="*/ 0 w 1250640"/>
                  <a:gd name="connsiteY3" fmla="*/ 965513 h 965513"/>
                  <a:gd name="connsiteX4" fmla="*/ 252762 w 1250640"/>
                  <a:gd name="connsiteY4" fmla="*/ 0 h 965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0640" h="965513">
                    <a:moveTo>
                      <a:pt x="252762" y="0"/>
                    </a:moveTo>
                    <a:lnTo>
                      <a:pt x="1250640" y="0"/>
                    </a:lnTo>
                    <a:lnTo>
                      <a:pt x="997879" y="965513"/>
                    </a:lnTo>
                    <a:lnTo>
                      <a:pt x="0" y="965513"/>
                    </a:lnTo>
                    <a:lnTo>
                      <a:pt x="25276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254000" dist="127000" dir="2700000" algn="tl" rotWithShape="0">
                  <a:schemeClr val="accent1">
                    <a:lumMod val="60000"/>
                    <a:lumOff val="4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altLang="zh-CN" sz="3200" b="1" dirty="0">
                    <a:latin typeface="+mj-lt"/>
                  </a:rPr>
                  <a:t>W</a:t>
                </a:r>
                <a:endParaRPr lang="zh-CN" altLang="en-US" sz="3200" b="1" dirty="0">
                  <a:latin typeface="+mj-lt"/>
                </a:endParaRPr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E1310D5E-8366-83A9-5A8B-DF95E6C293C3}"/>
                  </a:ext>
                </a:extLst>
              </p:cNvPr>
              <p:cNvSpPr/>
              <p:nvPr/>
            </p:nvSpPr>
            <p:spPr>
              <a:xfrm>
                <a:off x="4548165" y="3704166"/>
                <a:ext cx="1317072" cy="965513"/>
              </a:xfrm>
              <a:custGeom>
                <a:avLst/>
                <a:gdLst>
                  <a:gd name="connsiteX0" fmla="*/ 252761 w 1317072"/>
                  <a:gd name="connsiteY0" fmla="*/ 0 h 965513"/>
                  <a:gd name="connsiteX1" fmla="*/ 1317072 w 1317072"/>
                  <a:gd name="connsiteY1" fmla="*/ 0 h 965513"/>
                  <a:gd name="connsiteX2" fmla="*/ 1064311 w 1317072"/>
                  <a:gd name="connsiteY2" fmla="*/ 965513 h 965513"/>
                  <a:gd name="connsiteX3" fmla="*/ 0 w 1317072"/>
                  <a:gd name="connsiteY3" fmla="*/ 965513 h 965513"/>
                  <a:gd name="connsiteX4" fmla="*/ 252761 w 1317072"/>
                  <a:gd name="connsiteY4" fmla="*/ 0 h 965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7072" h="965513">
                    <a:moveTo>
                      <a:pt x="252761" y="0"/>
                    </a:moveTo>
                    <a:lnTo>
                      <a:pt x="1317072" y="0"/>
                    </a:lnTo>
                    <a:lnTo>
                      <a:pt x="1064311" y="965513"/>
                    </a:lnTo>
                    <a:lnTo>
                      <a:pt x="0" y="965513"/>
                    </a:lnTo>
                    <a:lnTo>
                      <a:pt x="25276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254000" dist="127000" dir="2700000" algn="tl" rotWithShape="0">
                  <a:schemeClr val="accent1">
                    <a:lumMod val="60000"/>
                    <a:lumOff val="4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altLang="zh-CN" sz="3200" b="1" dirty="0">
                    <a:latin typeface="+mj-lt"/>
                  </a:rPr>
                  <a:t>O</a:t>
                </a:r>
                <a:endParaRPr lang="zh-CN" altLang="en-US" sz="3200" b="1" dirty="0">
                  <a:latin typeface="+mj-lt"/>
                </a:endParaRPr>
              </a:p>
            </p:txBody>
          </p:sp>
        </p:grpSp>
      </p:grpSp>
      <p:grpSp>
        <p:nvGrpSpPr>
          <p:cNvPr id="397" name="组合 396">
            <a:extLst>
              <a:ext uri="{FF2B5EF4-FFF2-40B4-BE49-F238E27FC236}">
                <a16:creationId xmlns:a16="http://schemas.microsoft.com/office/drawing/2014/main" id="{DE27DA3B-741B-5058-2D3A-D9E2AAF75144}"/>
              </a:ext>
            </a:extLst>
          </p:cNvPr>
          <p:cNvGrpSpPr/>
          <p:nvPr/>
        </p:nvGrpSpPr>
        <p:grpSpPr>
          <a:xfrm>
            <a:off x="1826704" y="1298891"/>
            <a:ext cx="3455432" cy="1457675"/>
            <a:chOff x="1826704" y="1298891"/>
            <a:chExt cx="3455432" cy="1457675"/>
          </a:xfrm>
        </p:grpSpPr>
        <p:grpSp>
          <p:nvGrpSpPr>
            <p:cNvPr id="619" name="组合 618">
              <a:extLst>
                <a:ext uri="{FF2B5EF4-FFF2-40B4-BE49-F238E27FC236}">
                  <a16:creationId xmlns:a16="http://schemas.microsoft.com/office/drawing/2014/main" id="{AAE704AA-BDCC-AA24-A29E-BBAA10F0F929}"/>
                </a:ext>
              </a:extLst>
            </p:cNvPr>
            <p:cNvGrpSpPr/>
            <p:nvPr/>
          </p:nvGrpSpPr>
          <p:grpSpPr>
            <a:xfrm>
              <a:off x="1826704" y="1298891"/>
              <a:ext cx="3455432" cy="1457675"/>
              <a:chOff x="1826704" y="1298891"/>
              <a:chExt cx="3455432" cy="1457675"/>
            </a:xfrm>
          </p:grpSpPr>
          <p:sp>
            <p:nvSpPr>
              <p:cNvPr id="610" name="平行四边形 609">
                <a:extLst>
                  <a:ext uri="{FF2B5EF4-FFF2-40B4-BE49-F238E27FC236}">
                    <a16:creationId xmlns:a16="http://schemas.microsoft.com/office/drawing/2014/main" id="{35129798-ADB8-A862-C29F-F92276D18E70}"/>
                  </a:ext>
                </a:extLst>
              </p:cNvPr>
              <p:cNvSpPr/>
              <p:nvPr/>
            </p:nvSpPr>
            <p:spPr>
              <a:xfrm>
                <a:off x="1826704" y="1298891"/>
                <a:ext cx="3455432" cy="1457675"/>
              </a:xfrm>
              <a:prstGeom prst="parallelogram">
                <a:avLst>
                  <a:gd name="adj" fmla="val 2617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1">
                    <a:lumMod val="60000"/>
                    <a:lumOff val="4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3" name="直接连接符 612">
                <a:extLst>
                  <a:ext uri="{FF2B5EF4-FFF2-40B4-BE49-F238E27FC236}">
                    <a16:creationId xmlns:a16="http://schemas.microsoft.com/office/drawing/2014/main" id="{1ADAE8C8-164C-1689-C447-4CE256AADB8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26704" y="1298891"/>
                <a:ext cx="383096" cy="1457675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9" name="组合 628">
              <a:extLst>
                <a:ext uri="{FF2B5EF4-FFF2-40B4-BE49-F238E27FC236}">
                  <a16:creationId xmlns:a16="http://schemas.microsoft.com/office/drawing/2014/main" id="{BA517A44-1702-58B1-96F1-66C63F3CF7EA}"/>
                </a:ext>
              </a:extLst>
            </p:cNvPr>
            <p:cNvGrpSpPr/>
            <p:nvPr/>
          </p:nvGrpSpPr>
          <p:grpSpPr>
            <a:xfrm>
              <a:off x="2250602" y="1480278"/>
              <a:ext cx="2607636" cy="1094900"/>
              <a:chOff x="2194282" y="1451002"/>
              <a:chExt cx="2607636" cy="1094900"/>
            </a:xfrm>
          </p:grpSpPr>
          <p:sp>
            <p:nvSpPr>
              <p:cNvPr id="627" name="文本框 626">
                <a:extLst>
                  <a:ext uri="{FF2B5EF4-FFF2-40B4-BE49-F238E27FC236}">
                    <a16:creationId xmlns:a16="http://schemas.microsoft.com/office/drawing/2014/main" id="{03AD4F42-54B4-97D4-7FE7-EA5115550D30}"/>
                  </a:ext>
                </a:extLst>
              </p:cNvPr>
              <p:cNvSpPr txBox="1"/>
              <p:nvPr/>
            </p:nvSpPr>
            <p:spPr>
              <a:xfrm>
                <a:off x="2321021" y="1451002"/>
                <a:ext cx="85664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zh-CN" altLang="en-US" sz="2400" b="1" dirty="0">
                    <a:latin typeface="+mj-ea"/>
                    <a:ea typeface="+mj-ea"/>
                  </a:rPr>
                  <a:t>优势</a:t>
                </a:r>
              </a:p>
            </p:txBody>
          </p:sp>
          <p:sp>
            <p:nvSpPr>
              <p:cNvPr id="628" name="文本框 627">
                <a:extLst>
                  <a:ext uri="{FF2B5EF4-FFF2-40B4-BE49-F238E27FC236}">
                    <a16:creationId xmlns:a16="http://schemas.microsoft.com/office/drawing/2014/main" id="{C790C96C-CCAB-59BA-978F-E3305C28504E}"/>
                  </a:ext>
                </a:extLst>
              </p:cNvPr>
              <p:cNvSpPr txBox="1"/>
              <p:nvPr/>
            </p:nvSpPr>
            <p:spPr>
              <a:xfrm>
                <a:off x="2194282" y="1907457"/>
                <a:ext cx="2607636" cy="63844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当前公司在市场上有巨大的优势，应该趁机扩大</a:t>
                </a:r>
              </a:p>
            </p:txBody>
          </p:sp>
        </p:grpSp>
      </p:grpSp>
      <p:grpSp>
        <p:nvGrpSpPr>
          <p:cNvPr id="396" name="组合 395">
            <a:extLst>
              <a:ext uri="{FF2B5EF4-FFF2-40B4-BE49-F238E27FC236}">
                <a16:creationId xmlns:a16="http://schemas.microsoft.com/office/drawing/2014/main" id="{2A3A6595-EF6C-1E5F-F356-9BC9E9CDAA43}"/>
              </a:ext>
            </a:extLst>
          </p:cNvPr>
          <p:cNvGrpSpPr/>
          <p:nvPr/>
        </p:nvGrpSpPr>
        <p:grpSpPr>
          <a:xfrm>
            <a:off x="8055667" y="1298890"/>
            <a:ext cx="3455432" cy="1457676"/>
            <a:chOff x="8055667" y="1298890"/>
            <a:chExt cx="3455432" cy="1457676"/>
          </a:xfrm>
        </p:grpSpPr>
        <p:grpSp>
          <p:nvGrpSpPr>
            <p:cNvPr id="622" name="组合 621">
              <a:extLst>
                <a:ext uri="{FF2B5EF4-FFF2-40B4-BE49-F238E27FC236}">
                  <a16:creationId xmlns:a16="http://schemas.microsoft.com/office/drawing/2014/main" id="{A26A3D6B-29D9-4D0E-A86C-14DAF544F89D}"/>
                </a:ext>
              </a:extLst>
            </p:cNvPr>
            <p:cNvGrpSpPr/>
            <p:nvPr/>
          </p:nvGrpSpPr>
          <p:grpSpPr>
            <a:xfrm>
              <a:off x="8055667" y="1298890"/>
              <a:ext cx="3455432" cy="1457676"/>
              <a:chOff x="8055667" y="1298890"/>
              <a:chExt cx="3455432" cy="1457676"/>
            </a:xfrm>
          </p:grpSpPr>
          <p:sp>
            <p:nvSpPr>
              <p:cNvPr id="612" name="平行四边形 611">
                <a:extLst>
                  <a:ext uri="{FF2B5EF4-FFF2-40B4-BE49-F238E27FC236}">
                    <a16:creationId xmlns:a16="http://schemas.microsoft.com/office/drawing/2014/main" id="{6CA381E0-3698-6046-5D14-EA44594DEC9F}"/>
                  </a:ext>
                </a:extLst>
              </p:cNvPr>
              <p:cNvSpPr/>
              <p:nvPr/>
            </p:nvSpPr>
            <p:spPr>
              <a:xfrm>
                <a:off x="8055667" y="1298891"/>
                <a:ext cx="3455432" cy="1457675"/>
              </a:xfrm>
              <a:prstGeom prst="parallelogram">
                <a:avLst>
                  <a:gd name="adj" fmla="val 2617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2">
                    <a:lumMod val="60000"/>
                    <a:lumOff val="4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20" name="直接连接符 619">
                <a:extLst>
                  <a:ext uri="{FF2B5EF4-FFF2-40B4-BE49-F238E27FC236}">
                    <a16:creationId xmlns:a16="http://schemas.microsoft.com/office/drawing/2014/main" id="{E7C0484E-8DDF-B622-AB25-F0B6016AAC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055667" y="1298890"/>
                <a:ext cx="383096" cy="1457675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0" name="组合 629">
              <a:extLst>
                <a:ext uri="{FF2B5EF4-FFF2-40B4-BE49-F238E27FC236}">
                  <a16:creationId xmlns:a16="http://schemas.microsoft.com/office/drawing/2014/main" id="{AEA9B27C-760B-93AE-0BA2-ECAE05AA080C}"/>
                </a:ext>
              </a:extLst>
            </p:cNvPr>
            <p:cNvGrpSpPr/>
            <p:nvPr/>
          </p:nvGrpSpPr>
          <p:grpSpPr>
            <a:xfrm>
              <a:off x="8479565" y="1480278"/>
              <a:ext cx="2607636" cy="1094900"/>
              <a:chOff x="2194282" y="1451002"/>
              <a:chExt cx="2607636" cy="1094900"/>
            </a:xfrm>
          </p:grpSpPr>
          <p:sp>
            <p:nvSpPr>
              <p:cNvPr id="631" name="文本框 630">
                <a:extLst>
                  <a:ext uri="{FF2B5EF4-FFF2-40B4-BE49-F238E27FC236}">
                    <a16:creationId xmlns:a16="http://schemas.microsoft.com/office/drawing/2014/main" id="{6EFF0F99-6D02-57EF-8345-58908085BA39}"/>
                  </a:ext>
                </a:extLst>
              </p:cNvPr>
              <p:cNvSpPr txBox="1"/>
              <p:nvPr/>
            </p:nvSpPr>
            <p:spPr>
              <a:xfrm>
                <a:off x="2321021" y="1451002"/>
                <a:ext cx="85664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zh-CN" altLang="en-US" sz="2400" b="1" dirty="0">
                    <a:latin typeface="+mj-ea"/>
                    <a:ea typeface="+mj-ea"/>
                  </a:rPr>
                  <a:t>劣势</a:t>
                </a:r>
              </a:p>
            </p:txBody>
          </p:sp>
          <p:sp>
            <p:nvSpPr>
              <p:cNvPr id="632" name="文本框 631">
                <a:extLst>
                  <a:ext uri="{FF2B5EF4-FFF2-40B4-BE49-F238E27FC236}">
                    <a16:creationId xmlns:a16="http://schemas.microsoft.com/office/drawing/2014/main" id="{73D9567B-52BE-50A8-A9C1-2F29E383750B}"/>
                  </a:ext>
                </a:extLst>
              </p:cNvPr>
              <p:cNvSpPr txBox="1"/>
              <p:nvPr/>
            </p:nvSpPr>
            <p:spPr>
              <a:xfrm>
                <a:off x="2194282" y="1907457"/>
                <a:ext cx="2607636" cy="63844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当前公司在存在一些竞争劣势，应该及时解决</a:t>
                </a:r>
              </a:p>
            </p:txBody>
          </p:sp>
        </p:grpSp>
      </p:grpSp>
      <p:grpSp>
        <p:nvGrpSpPr>
          <p:cNvPr id="398" name="组合 397">
            <a:extLst>
              <a:ext uri="{FF2B5EF4-FFF2-40B4-BE49-F238E27FC236}">
                <a16:creationId xmlns:a16="http://schemas.microsoft.com/office/drawing/2014/main" id="{339CEC8B-D706-6112-2B92-C00B02A0A507}"/>
              </a:ext>
            </a:extLst>
          </p:cNvPr>
          <p:cNvGrpSpPr/>
          <p:nvPr/>
        </p:nvGrpSpPr>
        <p:grpSpPr>
          <a:xfrm>
            <a:off x="1080352" y="4026329"/>
            <a:ext cx="3455432" cy="1457676"/>
            <a:chOff x="1080352" y="4026329"/>
            <a:chExt cx="3455432" cy="1457676"/>
          </a:xfrm>
        </p:grpSpPr>
        <p:grpSp>
          <p:nvGrpSpPr>
            <p:cNvPr id="624" name="组合 623">
              <a:extLst>
                <a:ext uri="{FF2B5EF4-FFF2-40B4-BE49-F238E27FC236}">
                  <a16:creationId xmlns:a16="http://schemas.microsoft.com/office/drawing/2014/main" id="{F36D75A7-EAD5-A2D2-A76E-5E5C47580DEE}"/>
                </a:ext>
              </a:extLst>
            </p:cNvPr>
            <p:cNvGrpSpPr/>
            <p:nvPr/>
          </p:nvGrpSpPr>
          <p:grpSpPr>
            <a:xfrm>
              <a:off x="1080352" y="4026329"/>
              <a:ext cx="3455432" cy="1457676"/>
              <a:chOff x="1080352" y="4026329"/>
              <a:chExt cx="3455432" cy="1457676"/>
            </a:xfrm>
          </p:grpSpPr>
          <p:sp>
            <p:nvSpPr>
              <p:cNvPr id="609" name="平行四边形 608">
                <a:extLst>
                  <a:ext uri="{FF2B5EF4-FFF2-40B4-BE49-F238E27FC236}">
                    <a16:creationId xmlns:a16="http://schemas.microsoft.com/office/drawing/2014/main" id="{6D350951-CCBC-CF8A-9471-768A9B5B689D}"/>
                  </a:ext>
                </a:extLst>
              </p:cNvPr>
              <p:cNvSpPr/>
              <p:nvPr/>
            </p:nvSpPr>
            <p:spPr>
              <a:xfrm>
                <a:off x="1080352" y="4026330"/>
                <a:ext cx="3455432" cy="1457675"/>
              </a:xfrm>
              <a:prstGeom prst="parallelogram">
                <a:avLst>
                  <a:gd name="adj" fmla="val 2617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3">
                    <a:lumMod val="60000"/>
                    <a:lumOff val="4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23" name="直接连接符 622">
                <a:extLst>
                  <a:ext uri="{FF2B5EF4-FFF2-40B4-BE49-F238E27FC236}">
                    <a16:creationId xmlns:a16="http://schemas.microsoft.com/office/drawing/2014/main" id="{BA63665E-7EC3-D178-5E4C-92DDF66B77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80352" y="4026329"/>
                <a:ext cx="383096" cy="1457675"/>
              </a:xfrm>
              <a:prstGeom prst="line">
                <a:avLst/>
              </a:prstGeom>
              <a:ln w="127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5" name="组合 634">
              <a:extLst>
                <a:ext uri="{FF2B5EF4-FFF2-40B4-BE49-F238E27FC236}">
                  <a16:creationId xmlns:a16="http://schemas.microsoft.com/office/drawing/2014/main" id="{60E340E9-846E-6186-486F-42C81722B815}"/>
                </a:ext>
              </a:extLst>
            </p:cNvPr>
            <p:cNvGrpSpPr/>
            <p:nvPr/>
          </p:nvGrpSpPr>
          <p:grpSpPr>
            <a:xfrm>
              <a:off x="1504250" y="4207717"/>
              <a:ext cx="2607636" cy="1094900"/>
              <a:chOff x="2194282" y="1451002"/>
              <a:chExt cx="2607636" cy="1094900"/>
            </a:xfrm>
          </p:grpSpPr>
          <p:sp>
            <p:nvSpPr>
              <p:cNvPr id="636" name="文本框 635">
                <a:extLst>
                  <a:ext uri="{FF2B5EF4-FFF2-40B4-BE49-F238E27FC236}">
                    <a16:creationId xmlns:a16="http://schemas.microsoft.com/office/drawing/2014/main" id="{E6937F00-EA25-C1C0-1261-7010653D6282}"/>
                  </a:ext>
                </a:extLst>
              </p:cNvPr>
              <p:cNvSpPr txBox="1"/>
              <p:nvPr/>
            </p:nvSpPr>
            <p:spPr>
              <a:xfrm>
                <a:off x="2321021" y="1451002"/>
                <a:ext cx="85664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zh-CN" altLang="en-US" sz="2400" b="1" dirty="0">
                    <a:latin typeface="+mj-ea"/>
                    <a:ea typeface="+mj-ea"/>
                  </a:rPr>
                  <a:t>机会</a:t>
                </a:r>
              </a:p>
            </p:txBody>
          </p:sp>
          <p:sp>
            <p:nvSpPr>
              <p:cNvPr id="637" name="文本框 636">
                <a:extLst>
                  <a:ext uri="{FF2B5EF4-FFF2-40B4-BE49-F238E27FC236}">
                    <a16:creationId xmlns:a16="http://schemas.microsoft.com/office/drawing/2014/main" id="{89C2A8D5-4A04-E087-121E-BAE06A6E2394}"/>
                  </a:ext>
                </a:extLst>
              </p:cNvPr>
              <p:cNvSpPr txBox="1"/>
              <p:nvPr/>
            </p:nvSpPr>
            <p:spPr>
              <a:xfrm>
                <a:off x="2194282" y="1907457"/>
                <a:ext cx="2607636" cy="63844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这是一个很好的机会，我们应该采取正确的行动</a:t>
                </a:r>
              </a:p>
            </p:txBody>
          </p:sp>
        </p:grpSp>
      </p:grpSp>
      <p:grpSp>
        <p:nvGrpSpPr>
          <p:cNvPr id="399" name="组合 398">
            <a:extLst>
              <a:ext uri="{FF2B5EF4-FFF2-40B4-BE49-F238E27FC236}">
                <a16:creationId xmlns:a16="http://schemas.microsoft.com/office/drawing/2014/main" id="{1C8512A0-5131-3921-6E37-1CCF3CC36C6D}"/>
              </a:ext>
            </a:extLst>
          </p:cNvPr>
          <p:cNvGrpSpPr/>
          <p:nvPr/>
        </p:nvGrpSpPr>
        <p:grpSpPr>
          <a:xfrm>
            <a:off x="7384917" y="4026329"/>
            <a:ext cx="3461197" cy="1457676"/>
            <a:chOff x="7303550" y="4026329"/>
            <a:chExt cx="3461197" cy="1457676"/>
          </a:xfrm>
        </p:grpSpPr>
        <p:grpSp>
          <p:nvGrpSpPr>
            <p:cNvPr id="626" name="组合 625">
              <a:extLst>
                <a:ext uri="{FF2B5EF4-FFF2-40B4-BE49-F238E27FC236}">
                  <a16:creationId xmlns:a16="http://schemas.microsoft.com/office/drawing/2014/main" id="{76D3B08B-E1F0-EBF3-09C4-F4DED0B98CF3}"/>
                </a:ext>
              </a:extLst>
            </p:cNvPr>
            <p:cNvGrpSpPr/>
            <p:nvPr/>
          </p:nvGrpSpPr>
          <p:grpSpPr>
            <a:xfrm>
              <a:off x="7303550" y="4026329"/>
              <a:ext cx="3461197" cy="1457676"/>
              <a:chOff x="7303550" y="4026329"/>
              <a:chExt cx="3461197" cy="1457676"/>
            </a:xfrm>
          </p:grpSpPr>
          <p:sp>
            <p:nvSpPr>
              <p:cNvPr id="611" name="平行四边形 610">
                <a:extLst>
                  <a:ext uri="{FF2B5EF4-FFF2-40B4-BE49-F238E27FC236}">
                    <a16:creationId xmlns:a16="http://schemas.microsoft.com/office/drawing/2014/main" id="{737D802D-3017-2122-8264-8E9D1B4040CD}"/>
                  </a:ext>
                </a:extLst>
              </p:cNvPr>
              <p:cNvSpPr/>
              <p:nvPr/>
            </p:nvSpPr>
            <p:spPr>
              <a:xfrm>
                <a:off x="7309315" y="4026330"/>
                <a:ext cx="3455432" cy="1457675"/>
              </a:xfrm>
              <a:prstGeom prst="parallelogram">
                <a:avLst>
                  <a:gd name="adj" fmla="val 2617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4">
                    <a:lumMod val="60000"/>
                    <a:lumOff val="4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25" name="直接连接符 624">
                <a:extLst>
                  <a:ext uri="{FF2B5EF4-FFF2-40B4-BE49-F238E27FC236}">
                    <a16:creationId xmlns:a16="http://schemas.microsoft.com/office/drawing/2014/main" id="{4ED9FC1D-F6EA-7789-203D-4FBD9CE7680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03550" y="4026329"/>
                <a:ext cx="383096" cy="1457675"/>
              </a:xfrm>
              <a:prstGeom prst="line">
                <a:avLst/>
              </a:prstGeom>
              <a:ln w="127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3" name="组合 392">
              <a:extLst>
                <a:ext uri="{FF2B5EF4-FFF2-40B4-BE49-F238E27FC236}">
                  <a16:creationId xmlns:a16="http://schemas.microsoft.com/office/drawing/2014/main" id="{70E00FD3-21DE-716B-44A6-FB12C14BB9BC}"/>
                </a:ext>
              </a:extLst>
            </p:cNvPr>
            <p:cNvGrpSpPr/>
            <p:nvPr/>
          </p:nvGrpSpPr>
          <p:grpSpPr>
            <a:xfrm>
              <a:off x="7730330" y="4207717"/>
              <a:ext cx="2607636" cy="1094900"/>
              <a:chOff x="2194282" y="1451002"/>
              <a:chExt cx="2607636" cy="1094900"/>
            </a:xfrm>
          </p:grpSpPr>
          <p:sp>
            <p:nvSpPr>
              <p:cNvPr id="394" name="文本框 393">
                <a:extLst>
                  <a:ext uri="{FF2B5EF4-FFF2-40B4-BE49-F238E27FC236}">
                    <a16:creationId xmlns:a16="http://schemas.microsoft.com/office/drawing/2014/main" id="{E96F977F-49F0-5F96-6566-BBDC3745F95D}"/>
                  </a:ext>
                </a:extLst>
              </p:cNvPr>
              <p:cNvSpPr txBox="1"/>
              <p:nvPr/>
            </p:nvSpPr>
            <p:spPr>
              <a:xfrm>
                <a:off x="2321021" y="1451002"/>
                <a:ext cx="85664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zh-CN" altLang="en-US" sz="2400" b="1" dirty="0">
                    <a:latin typeface="+mj-ea"/>
                    <a:ea typeface="+mj-ea"/>
                  </a:rPr>
                  <a:t>威胁</a:t>
                </a:r>
              </a:p>
            </p:txBody>
          </p:sp>
          <p:sp>
            <p:nvSpPr>
              <p:cNvPr id="395" name="文本框 394">
                <a:extLst>
                  <a:ext uri="{FF2B5EF4-FFF2-40B4-BE49-F238E27FC236}">
                    <a16:creationId xmlns:a16="http://schemas.microsoft.com/office/drawing/2014/main" id="{91E64AEB-85BA-8675-E5FB-0FBCF82C8DA5}"/>
                  </a:ext>
                </a:extLst>
              </p:cNvPr>
              <p:cNvSpPr txBox="1"/>
              <p:nvPr/>
            </p:nvSpPr>
            <p:spPr>
              <a:xfrm>
                <a:off x="2194282" y="1907457"/>
                <a:ext cx="2607636" cy="63844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友商同步进行的项目是我们目前为止最大的威胁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0737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0A18F30-629E-03BA-3CC6-DDCACA33C380}"/>
              </a:ext>
            </a:extLst>
          </p:cNvPr>
          <p:cNvSpPr/>
          <p:nvPr/>
        </p:nvSpPr>
        <p:spPr>
          <a:xfrm>
            <a:off x="4689613" y="0"/>
            <a:ext cx="7502387" cy="6858000"/>
          </a:xfrm>
          <a:custGeom>
            <a:avLst/>
            <a:gdLst>
              <a:gd name="connsiteX0" fmla="*/ 1795357 w 7502387"/>
              <a:gd name="connsiteY0" fmla="*/ 0 h 6858000"/>
              <a:gd name="connsiteX1" fmla="*/ 7502387 w 7502387"/>
              <a:gd name="connsiteY1" fmla="*/ 0 h 6858000"/>
              <a:gd name="connsiteX2" fmla="*/ 7502387 w 7502387"/>
              <a:gd name="connsiteY2" fmla="*/ 6858000 h 6858000"/>
              <a:gd name="connsiteX3" fmla="*/ 0 w 750238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02387" h="6858000">
                <a:moveTo>
                  <a:pt x="1795357" y="0"/>
                </a:moveTo>
                <a:lnTo>
                  <a:pt x="7502387" y="0"/>
                </a:lnTo>
                <a:lnTo>
                  <a:pt x="75023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0" dist="127000" dir="2700000" algn="tl" rotWithShape="0">
              <a:schemeClr val="accent1">
                <a:lumMod val="60000"/>
                <a:lumOff val="4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 b="1" dirty="0">
              <a:latin typeface="+mj-ea"/>
              <a:ea typeface="+mj-ea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DDC3799-11FB-E391-622C-D02BF382F095}"/>
              </a:ext>
            </a:extLst>
          </p:cNvPr>
          <p:cNvCxnSpPr>
            <a:cxnSpLocks/>
          </p:cNvCxnSpPr>
          <p:nvPr/>
        </p:nvCxnSpPr>
        <p:spPr>
          <a:xfrm>
            <a:off x="7180379" y="1366903"/>
            <a:ext cx="0" cy="8385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448B8E2F-1E06-72D2-6F0C-9B489CEE90CA}"/>
              </a:ext>
            </a:extLst>
          </p:cNvPr>
          <p:cNvSpPr txBox="1"/>
          <p:nvPr/>
        </p:nvSpPr>
        <p:spPr>
          <a:xfrm>
            <a:off x="7257582" y="1727200"/>
            <a:ext cx="12573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100</a:t>
            </a:r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B0E22A-517C-53D6-1618-1603DAA861F4}"/>
              </a:ext>
            </a:extLst>
          </p:cNvPr>
          <p:cNvSpPr txBox="1"/>
          <p:nvPr/>
        </p:nvSpPr>
        <p:spPr>
          <a:xfrm>
            <a:off x="7257582" y="1366903"/>
            <a:ext cx="12573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市场规模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73F0437B-84D3-9C4D-4A1A-B2800141BF15}"/>
              </a:ext>
            </a:extLst>
          </p:cNvPr>
          <p:cNvCxnSpPr>
            <a:cxnSpLocks/>
          </p:cNvCxnSpPr>
          <p:nvPr/>
        </p:nvCxnSpPr>
        <p:spPr>
          <a:xfrm>
            <a:off x="9583221" y="1366903"/>
            <a:ext cx="0" cy="8385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BDECDE03-5DAB-D3EB-966A-650EC6D8CFCF}"/>
              </a:ext>
            </a:extLst>
          </p:cNvPr>
          <p:cNvSpPr txBox="1"/>
          <p:nvPr/>
        </p:nvSpPr>
        <p:spPr>
          <a:xfrm>
            <a:off x="9660424" y="1727200"/>
            <a:ext cx="12573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&lt;10</a:t>
            </a:r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亿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E842D07-9F43-E182-C6BF-C33FC7C0393F}"/>
              </a:ext>
            </a:extLst>
          </p:cNvPr>
          <p:cNvSpPr txBox="1"/>
          <p:nvPr/>
        </p:nvSpPr>
        <p:spPr>
          <a:xfrm>
            <a:off x="9660424" y="1366903"/>
            <a:ext cx="12573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目前开发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903A6B2-A73C-3370-32BA-906B15AD0EBB}"/>
              </a:ext>
            </a:extLst>
          </p:cNvPr>
          <p:cNvCxnSpPr>
            <a:cxnSpLocks/>
          </p:cNvCxnSpPr>
          <p:nvPr/>
        </p:nvCxnSpPr>
        <p:spPr>
          <a:xfrm>
            <a:off x="6660615" y="2590163"/>
            <a:ext cx="0" cy="8385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E6ADCC85-2113-F7F6-24B2-2BC3DDD6309E}"/>
              </a:ext>
            </a:extLst>
          </p:cNvPr>
          <p:cNvSpPr txBox="1"/>
          <p:nvPr/>
        </p:nvSpPr>
        <p:spPr>
          <a:xfrm>
            <a:off x="6737818" y="2950460"/>
            <a:ext cx="12573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&gt;90%</a:t>
            </a:r>
            <a:endParaRPr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EC22000-2F1B-4B7C-93EC-46EB11E9D301}"/>
              </a:ext>
            </a:extLst>
          </p:cNvPr>
          <p:cNvSpPr txBox="1"/>
          <p:nvPr/>
        </p:nvSpPr>
        <p:spPr>
          <a:xfrm>
            <a:off x="6737818" y="2590163"/>
            <a:ext cx="12573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剩余份额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1659B9C-80AF-4883-4B59-0E3E1F30DD98}"/>
              </a:ext>
            </a:extLst>
          </p:cNvPr>
          <p:cNvCxnSpPr>
            <a:cxnSpLocks/>
          </p:cNvCxnSpPr>
          <p:nvPr/>
        </p:nvCxnSpPr>
        <p:spPr>
          <a:xfrm>
            <a:off x="9063457" y="2590163"/>
            <a:ext cx="0" cy="8385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898A3047-A9A3-3FF7-AE3E-953381556DE8}"/>
              </a:ext>
            </a:extLst>
          </p:cNvPr>
          <p:cNvSpPr txBox="1"/>
          <p:nvPr/>
        </p:nvSpPr>
        <p:spPr>
          <a:xfrm>
            <a:off x="9140660" y="2950460"/>
            <a:ext cx="12573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&gt;30%</a:t>
            </a:r>
            <a:endParaRPr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421075B-8EC6-4107-08D1-A7EF1490F163}"/>
              </a:ext>
            </a:extLst>
          </p:cNvPr>
          <p:cNvSpPr txBox="1"/>
          <p:nvPr/>
        </p:nvSpPr>
        <p:spPr>
          <a:xfrm>
            <a:off x="9140660" y="2590163"/>
            <a:ext cx="12573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目标占比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80A998FC-15D0-E76A-846B-BC3D95F6A111}"/>
              </a:ext>
            </a:extLst>
          </p:cNvPr>
          <p:cNvCxnSpPr>
            <a:cxnSpLocks/>
          </p:cNvCxnSpPr>
          <p:nvPr/>
        </p:nvCxnSpPr>
        <p:spPr>
          <a:xfrm>
            <a:off x="6096000" y="3994600"/>
            <a:ext cx="54229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68485C05-00A3-FAB3-91B4-B4EFF930A875}"/>
              </a:ext>
            </a:extLst>
          </p:cNvPr>
          <p:cNvSpPr txBox="1"/>
          <p:nvPr/>
        </p:nvSpPr>
        <p:spPr>
          <a:xfrm>
            <a:off x="6096000" y="4257398"/>
            <a:ext cx="5422900" cy="17014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根据观测，当前行业的市场拥有巨大的潜力，预计总规模约为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100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亿，而就目前，各企业对于该行业的开发不到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亿，仅占行业总规模约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9%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，剩余超过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90%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的份额。我们可以因此发挥公司的长处，指定一系列的计划并实施，争夺超过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30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亿的市场，也就是占比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30%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099286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9" name="组合 658">
            <a:extLst>
              <a:ext uri="{FF2B5EF4-FFF2-40B4-BE49-F238E27FC236}">
                <a16:creationId xmlns:a16="http://schemas.microsoft.com/office/drawing/2014/main" id="{68185693-ACA9-5FE6-D053-43C31D3BD6FF}"/>
              </a:ext>
            </a:extLst>
          </p:cNvPr>
          <p:cNvGrpSpPr/>
          <p:nvPr/>
        </p:nvGrpSpPr>
        <p:grpSpPr>
          <a:xfrm>
            <a:off x="1" y="0"/>
            <a:ext cx="12192000" cy="6858001"/>
            <a:chOff x="1" y="0"/>
            <a:chExt cx="12192000" cy="6858001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A81F369-E6BF-A8A4-D466-2C164C7EA8B4}"/>
                </a:ext>
              </a:extLst>
            </p:cNvPr>
            <p:cNvSpPr/>
            <p:nvPr/>
          </p:nvSpPr>
          <p:spPr>
            <a:xfrm>
              <a:off x="1" y="1"/>
              <a:ext cx="1163739" cy="4642057"/>
            </a:xfrm>
            <a:custGeom>
              <a:avLst/>
              <a:gdLst>
                <a:gd name="connsiteX0" fmla="*/ 301525 w 1163739"/>
                <a:gd name="connsiteY0" fmla="*/ 0 h 4642057"/>
                <a:gd name="connsiteX1" fmla="*/ 1163739 w 1163739"/>
                <a:gd name="connsiteY1" fmla="*/ 0 h 4642057"/>
                <a:gd name="connsiteX2" fmla="*/ 0 w 1163739"/>
                <a:gd name="connsiteY2" fmla="*/ 4642057 h 4642057"/>
                <a:gd name="connsiteX3" fmla="*/ 0 w 1163739"/>
                <a:gd name="connsiteY3" fmla="*/ 1202758 h 464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3739" h="4642057">
                  <a:moveTo>
                    <a:pt x="301525" y="0"/>
                  </a:moveTo>
                  <a:lnTo>
                    <a:pt x="1163739" y="0"/>
                  </a:lnTo>
                  <a:lnTo>
                    <a:pt x="0" y="4642057"/>
                  </a:lnTo>
                  <a:lnTo>
                    <a:pt x="0" y="1202758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46EF5F4-099D-690D-DCC4-9B5734969EEE}"/>
                </a:ext>
              </a:extLst>
            </p:cNvPr>
            <p:cNvSpPr/>
            <p:nvPr/>
          </p:nvSpPr>
          <p:spPr>
            <a:xfrm>
              <a:off x="1163739" y="0"/>
              <a:ext cx="2581478" cy="6858000"/>
            </a:xfrm>
            <a:custGeom>
              <a:avLst/>
              <a:gdLst>
                <a:gd name="connsiteX0" fmla="*/ 1719264 w 2581478"/>
                <a:gd name="connsiteY0" fmla="*/ 0 h 6858000"/>
                <a:gd name="connsiteX1" fmla="*/ 2581478 w 2581478"/>
                <a:gd name="connsiteY1" fmla="*/ 0 h 6858000"/>
                <a:gd name="connsiteX2" fmla="*/ 862214 w 2581478"/>
                <a:gd name="connsiteY2" fmla="*/ 6858000 h 6858000"/>
                <a:gd name="connsiteX3" fmla="*/ 0 w 258147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1478" h="6858000">
                  <a:moveTo>
                    <a:pt x="1719264" y="0"/>
                  </a:moveTo>
                  <a:lnTo>
                    <a:pt x="2581478" y="0"/>
                  </a:lnTo>
                  <a:lnTo>
                    <a:pt x="862214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5373581-4CFD-BE86-D8D5-47EDA1AA0F3C}"/>
                </a:ext>
              </a:extLst>
            </p:cNvPr>
            <p:cNvSpPr/>
            <p:nvPr/>
          </p:nvSpPr>
          <p:spPr>
            <a:xfrm>
              <a:off x="3745217" y="0"/>
              <a:ext cx="2581478" cy="6858000"/>
            </a:xfrm>
            <a:custGeom>
              <a:avLst/>
              <a:gdLst>
                <a:gd name="connsiteX0" fmla="*/ 1719264 w 2581478"/>
                <a:gd name="connsiteY0" fmla="*/ 0 h 6858000"/>
                <a:gd name="connsiteX1" fmla="*/ 2581478 w 2581478"/>
                <a:gd name="connsiteY1" fmla="*/ 0 h 6858000"/>
                <a:gd name="connsiteX2" fmla="*/ 862214 w 2581478"/>
                <a:gd name="connsiteY2" fmla="*/ 6858000 h 6858000"/>
                <a:gd name="connsiteX3" fmla="*/ 0 w 258147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1478" h="6858000">
                  <a:moveTo>
                    <a:pt x="1719264" y="0"/>
                  </a:moveTo>
                  <a:lnTo>
                    <a:pt x="2581478" y="0"/>
                  </a:lnTo>
                  <a:lnTo>
                    <a:pt x="862214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E0BB98E-0E1D-22EF-AD9B-DABA6037C0E3}"/>
                </a:ext>
              </a:extLst>
            </p:cNvPr>
            <p:cNvSpPr/>
            <p:nvPr/>
          </p:nvSpPr>
          <p:spPr>
            <a:xfrm>
              <a:off x="6326695" y="0"/>
              <a:ext cx="2581478" cy="6858000"/>
            </a:xfrm>
            <a:custGeom>
              <a:avLst/>
              <a:gdLst>
                <a:gd name="connsiteX0" fmla="*/ 1719264 w 2581478"/>
                <a:gd name="connsiteY0" fmla="*/ 0 h 6858000"/>
                <a:gd name="connsiteX1" fmla="*/ 2581478 w 2581478"/>
                <a:gd name="connsiteY1" fmla="*/ 0 h 6858000"/>
                <a:gd name="connsiteX2" fmla="*/ 862214 w 2581478"/>
                <a:gd name="connsiteY2" fmla="*/ 6858000 h 6858000"/>
                <a:gd name="connsiteX3" fmla="*/ 0 w 258147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1478" h="6858000">
                  <a:moveTo>
                    <a:pt x="1719264" y="0"/>
                  </a:moveTo>
                  <a:lnTo>
                    <a:pt x="2581478" y="0"/>
                  </a:lnTo>
                  <a:lnTo>
                    <a:pt x="862214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2B121A6-8944-3393-344D-04C88B318C1B}"/>
                </a:ext>
              </a:extLst>
            </p:cNvPr>
            <p:cNvSpPr/>
            <p:nvPr/>
          </p:nvSpPr>
          <p:spPr>
            <a:xfrm>
              <a:off x="8908173" y="0"/>
              <a:ext cx="2581478" cy="6858000"/>
            </a:xfrm>
            <a:custGeom>
              <a:avLst/>
              <a:gdLst>
                <a:gd name="connsiteX0" fmla="*/ 1719264 w 2581478"/>
                <a:gd name="connsiteY0" fmla="*/ 0 h 6858000"/>
                <a:gd name="connsiteX1" fmla="*/ 2581478 w 2581478"/>
                <a:gd name="connsiteY1" fmla="*/ 0 h 6858000"/>
                <a:gd name="connsiteX2" fmla="*/ 862214 w 2581478"/>
                <a:gd name="connsiteY2" fmla="*/ 6858000 h 6858000"/>
                <a:gd name="connsiteX3" fmla="*/ 0 w 258147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1478" h="6858000">
                  <a:moveTo>
                    <a:pt x="1719264" y="0"/>
                  </a:moveTo>
                  <a:lnTo>
                    <a:pt x="2581478" y="0"/>
                  </a:lnTo>
                  <a:lnTo>
                    <a:pt x="862214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71FF2C82-E79B-3ED1-8D95-692CCECC0646}"/>
                </a:ext>
              </a:extLst>
            </p:cNvPr>
            <p:cNvSpPr/>
            <p:nvPr/>
          </p:nvSpPr>
          <p:spPr>
            <a:xfrm>
              <a:off x="11489652" y="4056390"/>
              <a:ext cx="702349" cy="2801611"/>
            </a:xfrm>
            <a:custGeom>
              <a:avLst/>
              <a:gdLst>
                <a:gd name="connsiteX0" fmla="*/ 702349 w 702349"/>
                <a:gd name="connsiteY0" fmla="*/ 0 h 2801611"/>
                <a:gd name="connsiteX1" fmla="*/ 702349 w 702349"/>
                <a:gd name="connsiteY1" fmla="*/ 2801611 h 2801611"/>
                <a:gd name="connsiteX2" fmla="*/ 0 w 702349"/>
                <a:gd name="connsiteY2" fmla="*/ 2801611 h 2801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2349" h="2801611">
                  <a:moveTo>
                    <a:pt x="702349" y="0"/>
                  </a:moveTo>
                  <a:lnTo>
                    <a:pt x="702349" y="2801611"/>
                  </a:lnTo>
                  <a:lnTo>
                    <a:pt x="0" y="280161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60" name="组合 659">
            <a:extLst>
              <a:ext uri="{FF2B5EF4-FFF2-40B4-BE49-F238E27FC236}">
                <a16:creationId xmlns:a16="http://schemas.microsoft.com/office/drawing/2014/main" id="{645F56A7-A3C1-6F48-089A-9C35B2653271}"/>
              </a:ext>
            </a:extLst>
          </p:cNvPr>
          <p:cNvGrpSpPr/>
          <p:nvPr/>
        </p:nvGrpSpPr>
        <p:grpSpPr>
          <a:xfrm>
            <a:off x="0" y="2301305"/>
            <a:ext cx="12192000" cy="4556695"/>
            <a:chOff x="0" y="2301305"/>
            <a:chExt cx="12192000" cy="4556695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764A7B0-F776-0B16-651C-808A03777F23}"/>
                </a:ext>
              </a:extLst>
            </p:cNvPr>
            <p:cNvSpPr/>
            <p:nvPr/>
          </p:nvSpPr>
          <p:spPr>
            <a:xfrm>
              <a:off x="0" y="2878248"/>
              <a:ext cx="12192000" cy="3979752"/>
            </a:xfrm>
            <a:custGeom>
              <a:avLst/>
              <a:gdLst>
                <a:gd name="connsiteX0" fmla="*/ 0 w 12192000"/>
                <a:gd name="connsiteY0" fmla="*/ 0 h 3979752"/>
                <a:gd name="connsiteX1" fmla="*/ 12192000 w 12192000"/>
                <a:gd name="connsiteY1" fmla="*/ 0 h 3979752"/>
                <a:gd name="connsiteX2" fmla="*/ 12192000 w 12192000"/>
                <a:gd name="connsiteY2" fmla="*/ 3979752 h 3979752"/>
                <a:gd name="connsiteX3" fmla="*/ 0 w 12192000"/>
                <a:gd name="connsiteY3" fmla="*/ 3979752 h 397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3979752">
                  <a:moveTo>
                    <a:pt x="0" y="0"/>
                  </a:moveTo>
                  <a:lnTo>
                    <a:pt x="12192000" y="0"/>
                  </a:lnTo>
                  <a:lnTo>
                    <a:pt x="12192000" y="3979752"/>
                  </a:lnTo>
                  <a:lnTo>
                    <a:pt x="0" y="39797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 b="1" dirty="0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46B3A18E-5A07-6E25-6D15-5E337C0A90F1}"/>
                </a:ext>
              </a:extLst>
            </p:cNvPr>
            <p:cNvCxnSpPr>
              <a:cxnSpLocks/>
            </p:cNvCxnSpPr>
            <p:nvPr/>
          </p:nvCxnSpPr>
          <p:spPr>
            <a:xfrm>
              <a:off x="3745216" y="4766524"/>
              <a:ext cx="4701568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4" name="组合 453">
              <a:extLst>
                <a:ext uri="{FF2B5EF4-FFF2-40B4-BE49-F238E27FC236}">
                  <a16:creationId xmlns:a16="http://schemas.microsoft.com/office/drawing/2014/main" id="{BF618C42-6EE6-F03D-48B4-040BE7076211}"/>
                </a:ext>
              </a:extLst>
            </p:cNvPr>
            <p:cNvGrpSpPr/>
            <p:nvPr/>
          </p:nvGrpSpPr>
          <p:grpSpPr>
            <a:xfrm>
              <a:off x="0" y="2301305"/>
              <a:ext cx="1309730" cy="1153886"/>
              <a:chOff x="0" y="2301305"/>
              <a:chExt cx="1309730" cy="1153886"/>
            </a:xfrm>
          </p:grpSpPr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873B94AB-10D8-D5CB-58D6-9924EE6FC67C}"/>
                  </a:ext>
                </a:extLst>
              </p:cNvPr>
              <p:cNvSpPr/>
              <p:nvPr/>
            </p:nvSpPr>
            <p:spPr>
              <a:xfrm>
                <a:off x="7794" y="2476081"/>
                <a:ext cx="1069534" cy="804334"/>
              </a:xfrm>
              <a:custGeom>
                <a:avLst/>
                <a:gdLst>
                  <a:gd name="connsiteX0" fmla="*/ 210567 w 1069534"/>
                  <a:gd name="connsiteY0" fmla="*/ 0 h 804334"/>
                  <a:gd name="connsiteX1" fmla="*/ 1069534 w 1069534"/>
                  <a:gd name="connsiteY1" fmla="*/ 0 h 804334"/>
                  <a:gd name="connsiteX2" fmla="*/ 858967 w 1069534"/>
                  <a:gd name="connsiteY2" fmla="*/ 804334 h 804334"/>
                  <a:gd name="connsiteX3" fmla="*/ 0 w 1069534"/>
                  <a:gd name="connsiteY3" fmla="*/ 804334 h 804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9534" h="804334">
                    <a:moveTo>
                      <a:pt x="210567" y="0"/>
                    </a:moveTo>
                    <a:lnTo>
                      <a:pt x="1069534" y="0"/>
                    </a:lnTo>
                    <a:lnTo>
                      <a:pt x="858967" y="804334"/>
                    </a:lnTo>
                    <a:lnTo>
                      <a:pt x="0" y="804334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B3022131-7A35-87C8-724A-6B4BE84CE817}"/>
                  </a:ext>
                </a:extLst>
              </p:cNvPr>
              <p:cNvSpPr/>
              <p:nvPr/>
            </p:nvSpPr>
            <p:spPr>
              <a:xfrm>
                <a:off x="0" y="2301305"/>
                <a:ext cx="1309730" cy="1153886"/>
              </a:xfrm>
              <a:custGeom>
                <a:avLst/>
                <a:gdLst>
                  <a:gd name="connsiteX0" fmla="*/ 77468 w 1309730"/>
                  <a:gd name="connsiteY0" fmla="*/ 0 h 1153886"/>
                  <a:gd name="connsiteX1" fmla="*/ 1309730 w 1309730"/>
                  <a:gd name="connsiteY1" fmla="*/ 0 h 1153886"/>
                  <a:gd name="connsiteX2" fmla="*/ 1007654 w 1309730"/>
                  <a:gd name="connsiteY2" fmla="*/ 1153886 h 1153886"/>
                  <a:gd name="connsiteX3" fmla="*/ 0 w 1309730"/>
                  <a:gd name="connsiteY3" fmla="*/ 1153886 h 1153886"/>
                  <a:gd name="connsiteX4" fmla="*/ 0 w 1309730"/>
                  <a:gd name="connsiteY4" fmla="*/ 295916 h 1153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9730" h="1153886">
                    <a:moveTo>
                      <a:pt x="77468" y="0"/>
                    </a:moveTo>
                    <a:lnTo>
                      <a:pt x="1309730" y="0"/>
                    </a:lnTo>
                    <a:lnTo>
                      <a:pt x="1007654" y="1153886"/>
                    </a:lnTo>
                    <a:lnTo>
                      <a:pt x="0" y="1153886"/>
                    </a:lnTo>
                    <a:lnTo>
                      <a:pt x="0" y="295916"/>
                    </a:lnTo>
                    <a:close/>
                  </a:path>
                </a:pathLst>
              </a:custGeom>
              <a:noFill/>
              <a:ln>
                <a:solidFill>
                  <a:schemeClr val="accent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8" name="组合 657">
              <a:extLst>
                <a:ext uri="{FF2B5EF4-FFF2-40B4-BE49-F238E27FC236}">
                  <a16:creationId xmlns:a16="http://schemas.microsoft.com/office/drawing/2014/main" id="{47A34267-511F-E520-BF87-2622E23A8652}"/>
                </a:ext>
              </a:extLst>
            </p:cNvPr>
            <p:cNvGrpSpPr/>
            <p:nvPr/>
          </p:nvGrpSpPr>
          <p:grpSpPr>
            <a:xfrm>
              <a:off x="10627789" y="5775976"/>
              <a:ext cx="1564211" cy="1082024"/>
              <a:chOff x="10627789" y="5775976"/>
              <a:chExt cx="1564211" cy="1082024"/>
            </a:xfrm>
          </p:grpSpPr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57A1D00C-D9D8-8715-F3C8-28D44BE82E6E}"/>
                  </a:ext>
                </a:extLst>
              </p:cNvPr>
              <p:cNvSpPr/>
              <p:nvPr/>
            </p:nvSpPr>
            <p:spPr>
              <a:xfrm>
                <a:off x="10917150" y="5775976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8E4D1AEF-D1C6-0C00-ACE6-225587EB7E4D}"/>
                  </a:ext>
                </a:extLst>
              </p:cNvPr>
              <p:cNvSpPr/>
              <p:nvPr/>
            </p:nvSpPr>
            <p:spPr>
              <a:xfrm>
                <a:off x="11072252" y="5775976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924EAF5A-27FD-294D-E629-34371568382F}"/>
                  </a:ext>
                </a:extLst>
              </p:cNvPr>
              <p:cNvSpPr/>
              <p:nvPr/>
            </p:nvSpPr>
            <p:spPr>
              <a:xfrm>
                <a:off x="11227355" y="5775976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28779AA1-6A6E-EFA9-C437-55ECE99C040F}"/>
                  </a:ext>
                </a:extLst>
              </p:cNvPr>
              <p:cNvSpPr/>
              <p:nvPr/>
            </p:nvSpPr>
            <p:spPr>
              <a:xfrm>
                <a:off x="11382457" y="5775976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B42385DD-6CA6-2934-AD3C-294C01B91058}"/>
                  </a:ext>
                </a:extLst>
              </p:cNvPr>
              <p:cNvSpPr/>
              <p:nvPr/>
            </p:nvSpPr>
            <p:spPr>
              <a:xfrm>
                <a:off x="11537559" y="5775976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B5E3D7D5-3398-AE1A-5A0E-526CBAF21FB7}"/>
                  </a:ext>
                </a:extLst>
              </p:cNvPr>
              <p:cNvSpPr/>
              <p:nvPr/>
            </p:nvSpPr>
            <p:spPr>
              <a:xfrm>
                <a:off x="11692662" y="5775976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62864D07-6567-468A-B16C-DC59AE42B641}"/>
                  </a:ext>
                </a:extLst>
              </p:cNvPr>
              <p:cNvSpPr/>
              <p:nvPr/>
            </p:nvSpPr>
            <p:spPr>
              <a:xfrm>
                <a:off x="11847764" y="5775976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5F6978AC-ACA0-92B5-6B39-88FBBF29DC43}"/>
                  </a:ext>
                </a:extLst>
              </p:cNvPr>
              <p:cNvSpPr/>
              <p:nvPr/>
            </p:nvSpPr>
            <p:spPr>
              <a:xfrm>
                <a:off x="12002867" y="5775976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9B6396CD-8651-282D-0573-2F8252FCF26F}"/>
                  </a:ext>
                </a:extLst>
              </p:cNvPr>
              <p:cNvSpPr/>
              <p:nvPr/>
            </p:nvSpPr>
            <p:spPr>
              <a:xfrm>
                <a:off x="12157970" y="5775976"/>
                <a:ext cx="34030" cy="72902"/>
              </a:xfrm>
              <a:custGeom>
                <a:avLst/>
                <a:gdLst>
                  <a:gd name="connsiteX0" fmla="*/ 19085 w 34030"/>
                  <a:gd name="connsiteY0" fmla="*/ 0 h 72902"/>
                  <a:gd name="connsiteX1" fmla="*/ 34030 w 34030"/>
                  <a:gd name="connsiteY1" fmla="*/ 0 h 72902"/>
                  <a:gd name="connsiteX2" fmla="*/ 34030 w 34030"/>
                  <a:gd name="connsiteY2" fmla="*/ 72902 h 72902"/>
                  <a:gd name="connsiteX3" fmla="*/ 0 w 34030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30" h="72902">
                    <a:moveTo>
                      <a:pt x="19085" y="0"/>
                    </a:moveTo>
                    <a:lnTo>
                      <a:pt x="34030" y="0"/>
                    </a:lnTo>
                    <a:lnTo>
                      <a:pt x="34030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A205171D-0B3A-BAAE-4B71-5C89B3B17877}"/>
                  </a:ext>
                </a:extLst>
              </p:cNvPr>
              <p:cNvSpPr/>
              <p:nvPr/>
            </p:nvSpPr>
            <p:spPr>
              <a:xfrm>
                <a:off x="10884998" y="5888101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6CD07B1C-3194-BBD5-5FE9-82D3752F5161}"/>
                  </a:ext>
                </a:extLst>
              </p:cNvPr>
              <p:cNvSpPr/>
              <p:nvPr/>
            </p:nvSpPr>
            <p:spPr>
              <a:xfrm>
                <a:off x="11040101" y="5888101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9C17E483-C9D0-1A96-4B61-BFC2D7B6E307}"/>
                  </a:ext>
                </a:extLst>
              </p:cNvPr>
              <p:cNvSpPr/>
              <p:nvPr/>
            </p:nvSpPr>
            <p:spPr>
              <a:xfrm>
                <a:off x="11195204" y="5888101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BE3F0D68-A3D5-09AE-FD29-0A149495B9C6}"/>
                  </a:ext>
                </a:extLst>
              </p:cNvPr>
              <p:cNvSpPr/>
              <p:nvPr/>
            </p:nvSpPr>
            <p:spPr>
              <a:xfrm>
                <a:off x="11350306" y="5888101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23ECBAFB-F0BA-D07D-189D-998C4539CC88}"/>
                  </a:ext>
                </a:extLst>
              </p:cNvPr>
              <p:cNvSpPr/>
              <p:nvPr/>
            </p:nvSpPr>
            <p:spPr>
              <a:xfrm>
                <a:off x="11505409" y="5888101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9ED390AF-2C46-BEE6-6E43-A6EFA1253DB0}"/>
                  </a:ext>
                </a:extLst>
              </p:cNvPr>
              <p:cNvSpPr/>
              <p:nvPr/>
            </p:nvSpPr>
            <p:spPr>
              <a:xfrm>
                <a:off x="11660511" y="5888101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746F198D-2E2A-C198-CBF9-437A258A7586}"/>
                  </a:ext>
                </a:extLst>
              </p:cNvPr>
              <p:cNvSpPr/>
              <p:nvPr/>
            </p:nvSpPr>
            <p:spPr>
              <a:xfrm>
                <a:off x="11815613" y="5888101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265AD506-04C6-97EE-1ABF-D16EBABEFC6D}"/>
                  </a:ext>
                </a:extLst>
              </p:cNvPr>
              <p:cNvSpPr/>
              <p:nvPr/>
            </p:nvSpPr>
            <p:spPr>
              <a:xfrm>
                <a:off x="11970716" y="5888101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01D02BB5-EEC6-C145-6239-DB5C73AA309B}"/>
                  </a:ext>
                </a:extLst>
              </p:cNvPr>
              <p:cNvSpPr/>
              <p:nvPr/>
            </p:nvSpPr>
            <p:spPr>
              <a:xfrm>
                <a:off x="12125818" y="5888101"/>
                <a:ext cx="66182" cy="72902"/>
              </a:xfrm>
              <a:custGeom>
                <a:avLst/>
                <a:gdLst>
                  <a:gd name="connsiteX0" fmla="*/ 19085 w 66182"/>
                  <a:gd name="connsiteY0" fmla="*/ 0 h 72902"/>
                  <a:gd name="connsiteX1" fmla="*/ 66182 w 66182"/>
                  <a:gd name="connsiteY1" fmla="*/ 0 h 72902"/>
                  <a:gd name="connsiteX2" fmla="*/ 66182 w 66182"/>
                  <a:gd name="connsiteY2" fmla="*/ 72902 h 72902"/>
                  <a:gd name="connsiteX3" fmla="*/ 0 w 66182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82" h="72902">
                    <a:moveTo>
                      <a:pt x="19085" y="0"/>
                    </a:moveTo>
                    <a:lnTo>
                      <a:pt x="66182" y="0"/>
                    </a:lnTo>
                    <a:lnTo>
                      <a:pt x="66182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D7D6DB36-43F5-9730-1A1A-D1657A272C61}"/>
                  </a:ext>
                </a:extLst>
              </p:cNvPr>
              <p:cNvSpPr/>
              <p:nvPr/>
            </p:nvSpPr>
            <p:spPr>
              <a:xfrm>
                <a:off x="10852848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E61FAB5C-8814-031F-FFEE-7DDF4EBA85B7}"/>
                  </a:ext>
                </a:extLst>
              </p:cNvPr>
              <p:cNvSpPr/>
              <p:nvPr/>
            </p:nvSpPr>
            <p:spPr>
              <a:xfrm>
                <a:off x="11007950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DC59349B-B396-375B-56EA-E971A939D81A}"/>
                  </a:ext>
                </a:extLst>
              </p:cNvPr>
              <p:cNvSpPr/>
              <p:nvPr/>
            </p:nvSpPr>
            <p:spPr>
              <a:xfrm>
                <a:off x="11163052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AE8AC040-BCE0-00A4-950E-578F6EE3B542}"/>
                  </a:ext>
                </a:extLst>
              </p:cNvPr>
              <p:cNvSpPr/>
              <p:nvPr/>
            </p:nvSpPr>
            <p:spPr>
              <a:xfrm>
                <a:off x="11318155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8D3BDCCB-2A80-C32B-4DB9-8EC06807D3F9}"/>
                  </a:ext>
                </a:extLst>
              </p:cNvPr>
              <p:cNvSpPr/>
              <p:nvPr/>
            </p:nvSpPr>
            <p:spPr>
              <a:xfrm>
                <a:off x="11473257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3FFCFBD9-0EB9-640B-53CA-C90B562FC05F}"/>
                  </a:ext>
                </a:extLst>
              </p:cNvPr>
              <p:cNvSpPr/>
              <p:nvPr/>
            </p:nvSpPr>
            <p:spPr>
              <a:xfrm>
                <a:off x="11628359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243D5C32-6264-94FD-863C-35F8DED57278}"/>
                  </a:ext>
                </a:extLst>
              </p:cNvPr>
              <p:cNvSpPr/>
              <p:nvPr/>
            </p:nvSpPr>
            <p:spPr>
              <a:xfrm>
                <a:off x="11783462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919B041A-6393-7346-CFDC-D5FF5E9EB464}"/>
                  </a:ext>
                </a:extLst>
              </p:cNvPr>
              <p:cNvSpPr/>
              <p:nvPr/>
            </p:nvSpPr>
            <p:spPr>
              <a:xfrm>
                <a:off x="11938564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0573EDA4-7E6C-8172-3273-5C4DB4AFAA9C}"/>
                  </a:ext>
                </a:extLst>
              </p:cNvPr>
              <p:cNvSpPr/>
              <p:nvPr/>
            </p:nvSpPr>
            <p:spPr>
              <a:xfrm>
                <a:off x="12093667" y="600022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975BCD3D-1CBA-52F8-6A54-A5C2642C2EA7}"/>
                  </a:ext>
                </a:extLst>
              </p:cNvPr>
              <p:cNvSpPr/>
              <p:nvPr/>
            </p:nvSpPr>
            <p:spPr>
              <a:xfrm>
                <a:off x="10820696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3C89AF47-58E2-316F-B937-F25F8D8CC457}"/>
                  </a:ext>
                </a:extLst>
              </p:cNvPr>
              <p:cNvSpPr/>
              <p:nvPr/>
            </p:nvSpPr>
            <p:spPr>
              <a:xfrm>
                <a:off x="10975798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531D83D7-49BC-D381-451B-6059CFE68D2A}"/>
                  </a:ext>
                </a:extLst>
              </p:cNvPr>
              <p:cNvSpPr/>
              <p:nvPr/>
            </p:nvSpPr>
            <p:spPr>
              <a:xfrm>
                <a:off x="11130901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E587C1B4-73DF-36A3-51BF-AE7C3454D639}"/>
                  </a:ext>
                </a:extLst>
              </p:cNvPr>
              <p:cNvSpPr/>
              <p:nvPr/>
            </p:nvSpPr>
            <p:spPr>
              <a:xfrm>
                <a:off x="11286003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E6742C37-EA96-35F5-D09A-A3088BA28B5F}"/>
                  </a:ext>
                </a:extLst>
              </p:cNvPr>
              <p:cNvSpPr/>
              <p:nvPr/>
            </p:nvSpPr>
            <p:spPr>
              <a:xfrm>
                <a:off x="11441106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504DD2F4-D0A5-50A6-920F-33B184CFBB26}"/>
                  </a:ext>
                </a:extLst>
              </p:cNvPr>
              <p:cNvSpPr/>
              <p:nvPr/>
            </p:nvSpPr>
            <p:spPr>
              <a:xfrm>
                <a:off x="11596209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7CDCE000-A6E9-D302-941E-62DBEEC5F2D8}"/>
                  </a:ext>
                </a:extLst>
              </p:cNvPr>
              <p:cNvSpPr/>
              <p:nvPr/>
            </p:nvSpPr>
            <p:spPr>
              <a:xfrm>
                <a:off x="11751311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7BC14A04-29E2-9E96-D1DE-1781B167806C}"/>
                  </a:ext>
                </a:extLst>
              </p:cNvPr>
              <p:cNvSpPr/>
              <p:nvPr/>
            </p:nvSpPr>
            <p:spPr>
              <a:xfrm>
                <a:off x="11906413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80" name="任意多边形: 形状 579">
                <a:extLst>
                  <a:ext uri="{FF2B5EF4-FFF2-40B4-BE49-F238E27FC236}">
                    <a16:creationId xmlns:a16="http://schemas.microsoft.com/office/drawing/2014/main" id="{21826A42-BAEA-3AD4-EBBE-FCBF03BC2AC3}"/>
                  </a:ext>
                </a:extLst>
              </p:cNvPr>
              <p:cNvSpPr/>
              <p:nvPr/>
            </p:nvSpPr>
            <p:spPr>
              <a:xfrm>
                <a:off x="12061516" y="6112350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E3B24753-B761-DFFD-D4DA-A81F2E4EA1EF}"/>
                  </a:ext>
                </a:extLst>
              </p:cNvPr>
              <p:cNvSpPr/>
              <p:nvPr/>
            </p:nvSpPr>
            <p:spPr>
              <a:xfrm>
                <a:off x="10788545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CAA0FEAB-6357-0FED-66BA-34D3E5ABE655}"/>
                  </a:ext>
                </a:extLst>
              </p:cNvPr>
              <p:cNvSpPr/>
              <p:nvPr/>
            </p:nvSpPr>
            <p:spPr>
              <a:xfrm>
                <a:off x="10943648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6C995D59-17F5-AF7D-9F65-8ED05973DE7C}"/>
                  </a:ext>
                </a:extLst>
              </p:cNvPr>
              <p:cNvSpPr/>
              <p:nvPr/>
            </p:nvSpPr>
            <p:spPr>
              <a:xfrm>
                <a:off x="11098750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9DCBA516-CCE2-646B-7715-4A96ED1A2258}"/>
                  </a:ext>
                </a:extLst>
              </p:cNvPr>
              <p:cNvSpPr/>
              <p:nvPr/>
            </p:nvSpPr>
            <p:spPr>
              <a:xfrm>
                <a:off x="11253852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8A48361F-7E4A-F7F2-8807-9554CF0098F1}"/>
                  </a:ext>
                </a:extLst>
              </p:cNvPr>
              <p:cNvSpPr/>
              <p:nvPr/>
            </p:nvSpPr>
            <p:spPr>
              <a:xfrm>
                <a:off x="11408955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94EF8F1E-4760-3E74-22FF-799BF045187C}"/>
                  </a:ext>
                </a:extLst>
              </p:cNvPr>
              <p:cNvSpPr/>
              <p:nvPr/>
            </p:nvSpPr>
            <p:spPr>
              <a:xfrm>
                <a:off x="11564057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A30FD48E-935C-5ABA-2CBA-C8E1A3EDE64E}"/>
                  </a:ext>
                </a:extLst>
              </p:cNvPr>
              <p:cNvSpPr/>
              <p:nvPr/>
            </p:nvSpPr>
            <p:spPr>
              <a:xfrm>
                <a:off x="11719159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ED82EC88-107E-6725-CEAF-58C7351587C4}"/>
                  </a:ext>
                </a:extLst>
              </p:cNvPr>
              <p:cNvSpPr/>
              <p:nvPr/>
            </p:nvSpPr>
            <p:spPr>
              <a:xfrm>
                <a:off x="11874262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00" name="任意多边形: 形状 599">
                <a:extLst>
                  <a:ext uri="{FF2B5EF4-FFF2-40B4-BE49-F238E27FC236}">
                    <a16:creationId xmlns:a16="http://schemas.microsoft.com/office/drawing/2014/main" id="{2D6477F2-6EB4-276A-47D8-0B970AFF58CD}"/>
                  </a:ext>
                </a:extLst>
              </p:cNvPr>
              <p:cNvSpPr/>
              <p:nvPr/>
            </p:nvSpPr>
            <p:spPr>
              <a:xfrm>
                <a:off x="12029364" y="6224475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02" name="任意多边形: 形状 601">
                <a:extLst>
                  <a:ext uri="{FF2B5EF4-FFF2-40B4-BE49-F238E27FC236}">
                    <a16:creationId xmlns:a16="http://schemas.microsoft.com/office/drawing/2014/main" id="{AF61A908-B248-8A2A-9DF3-91A9020C9E4F}"/>
                  </a:ext>
                </a:extLst>
              </p:cNvPr>
              <p:cNvSpPr/>
              <p:nvPr/>
            </p:nvSpPr>
            <p:spPr>
              <a:xfrm>
                <a:off x="12184466" y="6268599"/>
                <a:ext cx="7534" cy="28778"/>
              </a:xfrm>
              <a:custGeom>
                <a:avLst/>
                <a:gdLst>
                  <a:gd name="connsiteX0" fmla="*/ 7534 w 7534"/>
                  <a:gd name="connsiteY0" fmla="*/ 0 h 28778"/>
                  <a:gd name="connsiteX1" fmla="*/ 7534 w 7534"/>
                  <a:gd name="connsiteY1" fmla="*/ 28778 h 28778"/>
                  <a:gd name="connsiteX2" fmla="*/ 0 w 7534"/>
                  <a:gd name="connsiteY2" fmla="*/ 28778 h 2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34" h="28778">
                    <a:moveTo>
                      <a:pt x="7534" y="0"/>
                    </a:moveTo>
                    <a:lnTo>
                      <a:pt x="7534" y="28778"/>
                    </a:lnTo>
                    <a:lnTo>
                      <a:pt x="0" y="28778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id="{7EAD8EF9-F1C9-8E63-672B-0FD74B9BB561}"/>
                  </a:ext>
                </a:extLst>
              </p:cNvPr>
              <p:cNvSpPr/>
              <p:nvPr/>
            </p:nvSpPr>
            <p:spPr>
              <a:xfrm>
                <a:off x="10756394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06" name="任意多边形: 形状 605">
                <a:extLst>
                  <a:ext uri="{FF2B5EF4-FFF2-40B4-BE49-F238E27FC236}">
                    <a16:creationId xmlns:a16="http://schemas.microsoft.com/office/drawing/2014/main" id="{33534DDD-FC69-3696-E59E-8805D8084568}"/>
                  </a:ext>
                </a:extLst>
              </p:cNvPr>
              <p:cNvSpPr/>
              <p:nvPr/>
            </p:nvSpPr>
            <p:spPr>
              <a:xfrm>
                <a:off x="10911496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08" name="任意多边形: 形状 607">
                <a:extLst>
                  <a:ext uri="{FF2B5EF4-FFF2-40B4-BE49-F238E27FC236}">
                    <a16:creationId xmlns:a16="http://schemas.microsoft.com/office/drawing/2014/main" id="{00675FF4-B518-BB38-F012-92795A4DB53A}"/>
                  </a:ext>
                </a:extLst>
              </p:cNvPr>
              <p:cNvSpPr/>
              <p:nvPr/>
            </p:nvSpPr>
            <p:spPr>
              <a:xfrm>
                <a:off x="11066599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EC9C718E-30CA-05AC-A5FC-7039D2C49DA0}"/>
                  </a:ext>
                </a:extLst>
              </p:cNvPr>
              <p:cNvSpPr/>
              <p:nvPr/>
            </p:nvSpPr>
            <p:spPr>
              <a:xfrm>
                <a:off x="11221701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id="{21AEDD69-8128-A06D-FBCF-A145982F945E}"/>
                  </a:ext>
                </a:extLst>
              </p:cNvPr>
              <p:cNvSpPr/>
              <p:nvPr/>
            </p:nvSpPr>
            <p:spPr>
              <a:xfrm>
                <a:off x="11376803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id="{37085FA4-25D7-05CB-240E-4D068D965D85}"/>
                  </a:ext>
                </a:extLst>
              </p:cNvPr>
              <p:cNvSpPr/>
              <p:nvPr/>
            </p:nvSpPr>
            <p:spPr>
              <a:xfrm>
                <a:off x="11531906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6" name="任意多边形: 形状 615">
                <a:extLst>
                  <a:ext uri="{FF2B5EF4-FFF2-40B4-BE49-F238E27FC236}">
                    <a16:creationId xmlns:a16="http://schemas.microsoft.com/office/drawing/2014/main" id="{3EAF1DD4-A299-BA78-9482-A4DAF3F8471C}"/>
                  </a:ext>
                </a:extLst>
              </p:cNvPr>
              <p:cNvSpPr/>
              <p:nvPr/>
            </p:nvSpPr>
            <p:spPr>
              <a:xfrm>
                <a:off x="11687008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:a16="http://schemas.microsoft.com/office/drawing/2014/main" id="{EAF83E09-60A3-5845-1FF8-612F4E393E19}"/>
                  </a:ext>
                </a:extLst>
              </p:cNvPr>
              <p:cNvSpPr/>
              <p:nvPr/>
            </p:nvSpPr>
            <p:spPr>
              <a:xfrm>
                <a:off x="11842111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D4EA6C1D-24F9-587E-4CE1-B2FA058EF321}"/>
                  </a:ext>
                </a:extLst>
              </p:cNvPr>
              <p:cNvSpPr/>
              <p:nvPr/>
            </p:nvSpPr>
            <p:spPr>
              <a:xfrm>
                <a:off x="11997213" y="6336599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34DE692C-93CD-E8A3-F6A8-BF7C1BFB74B8}"/>
                  </a:ext>
                </a:extLst>
              </p:cNvPr>
              <p:cNvSpPr/>
              <p:nvPr/>
            </p:nvSpPr>
            <p:spPr>
              <a:xfrm>
                <a:off x="12152316" y="6336599"/>
                <a:ext cx="39684" cy="72902"/>
              </a:xfrm>
              <a:custGeom>
                <a:avLst/>
                <a:gdLst>
                  <a:gd name="connsiteX0" fmla="*/ 19085 w 39684"/>
                  <a:gd name="connsiteY0" fmla="*/ 0 h 72902"/>
                  <a:gd name="connsiteX1" fmla="*/ 39684 w 39684"/>
                  <a:gd name="connsiteY1" fmla="*/ 0 h 72902"/>
                  <a:gd name="connsiteX2" fmla="*/ 39684 w 39684"/>
                  <a:gd name="connsiteY2" fmla="*/ 72902 h 72902"/>
                  <a:gd name="connsiteX3" fmla="*/ 0 w 39684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684" h="72902">
                    <a:moveTo>
                      <a:pt x="19085" y="0"/>
                    </a:moveTo>
                    <a:lnTo>
                      <a:pt x="39684" y="0"/>
                    </a:lnTo>
                    <a:lnTo>
                      <a:pt x="3968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9503C34D-09F7-B999-2DD8-105A5AFD3A50}"/>
                  </a:ext>
                </a:extLst>
              </p:cNvPr>
              <p:cNvSpPr/>
              <p:nvPr/>
            </p:nvSpPr>
            <p:spPr>
              <a:xfrm>
                <a:off x="10724242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6" name="任意多边形: 形状 625">
                <a:extLst>
                  <a:ext uri="{FF2B5EF4-FFF2-40B4-BE49-F238E27FC236}">
                    <a16:creationId xmlns:a16="http://schemas.microsoft.com/office/drawing/2014/main" id="{36E4775D-2E8E-0B3F-B17B-0E345D8B613E}"/>
                  </a:ext>
                </a:extLst>
              </p:cNvPr>
              <p:cNvSpPr/>
              <p:nvPr/>
            </p:nvSpPr>
            <p:spPr>
              <a:xfrm>
                <a:off x="10879345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8" name="任意多边形: 形状 627">
                <a:extLst>
                  <a:ext uri="{FF2B5EF4-FFF2-40B4-BE49-F238E27FC236}">
                    <a16:creationId xmlns:a16="http://schemas.microsoft.com/office/drawing/2014/main" id="{5A2081DF-B52F-000F-0DA4-CBD2BB83E402}"/>
                  </a:ext>
                </a:extLst>
              </p:cNvPr>
              <p:cNvSpPr/>
              <p:nvPr/>
            </p:nvSpPr>
            <p:spPr>
              <a:xfrm>
                <a:off x="11034447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FCC57FA7-81E5-5FD0-8CAC-A93183550364}"/>
                  </a:ext>
                </a:extLst>
              </p:cNvPr>
              <p:cNvSpPr/>
              <p:nvPr/>
            </p:nvSpPr>
            <p:spPr>
              <a:xfrm>
                <a:off x="11189550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id="{ED23AEBA-5219-CE80-65EB-0880306B72D3}"/>
                  </a:ext>
                </a:extLst>
              </p:cNvPr>
              <p:cNvSpPr/>
              <p:nvPr/>
            </p:nvSpPr>
            <p:spPr>
              <a:xfrm>
                <a:off x="11344653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F74A0289-FFB1-EC6F-9B22-FF0E2A507A69}"/>
                  </a:ext>
                </a:extLst>
              </p:cNvPr>
              <p:cNvSpPr/>
              <p:nvPr/>
            </p:nvSpPr>
            <p:spPr>
              <a:xfrm>
                <a:off x="11499755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6" name="任意多边形: 形状 635">
                <a:extLst>
                  <a:ext uri="{FF2B5EF4-FFF2-40B4-BE49-F238E27FC236}">
                    <a16:creationId xmlns:a16="http://schemas.microsoft.com/office/drawing/2014/main" id="{E71407DC-0FC3-FB96-F1EC-E63AD3163767}"/>
                  </a:ext>
                </a:extLst>
              </p:cNvPr>
              <p:cNvSpPr/>
              <p:nvPr/>
            </p:nvSpPr>
            <p:spPr>
              <a:xfrm>
                <a:off x="11654857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044D6A3F-055D-74A4-2160-67F6FF38B83A}"/>
                  </a:ext>
                </a:extLst>
              </p:cNvPr>
              <p:cNvSpPr/>
              <p:nvPr/>
            </p:nvSpPr>
            <p:spPr>
              <a:xfrm>
                <a:off x="11809960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329B4341-447B-AEDF-4400-B7ABC7F77FD0}"/>
                  </a:ext>
                </a:extLst>
              </p:cNvPr>
              <p:cNvSpPr/>
              <p:nvPr/>
            </p:nvSpPr>
            <p:spPr>
              <a:xfrm>
                <a:off x="11965062" y="6448724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4B3F282A-3AA9-94F2-69B5-A4E810DF7D44}"/>
                  </a:ext>
                </a:extLst>
              </p:cNvPr>
              <p:cNvSpPr/>
              <p:nvPr/>
            </p:nvSpPr>
            <p:spPr>
              <a:xfrm>
                <a:off x="12120164" y="6448724"/>
                <a:ext cx="71836" cy="72902"/>
              </a:xfrm>
              <a:custGeom>
                <a:avLst/>
                <a:gdLst>
                  <a:gd name="connsiteX0" fmla="*/ 19085 w 71836"/>
                  <a:gd name="connsiteY0" fmla="*/ 0 h 72902"/>
                  <a:gd name="connsiteX1" fmla="*/ 71836 w 71836"/>
                  <a:gd name="connsiteY1" fmla="*/ 0 h 72902"/>
                  <a:gd name="connsiteX2" fmla="*/ 71836 w 71836"/>
                  <a:gd name="connsiteY2" fmla="*/ 72902 h 72902"/>
                  <a:gd name="connsiteX3" fmla="*/ 0 w 71836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836" h="72902">
                    <a:moveTo>
                      <a:pt x="19085" y="0"/>
                    </a:moveTo>
                    <a:lnTo>
                      <a:pt x="71836" y="0"/>
                    </a:lnTo>
                    <a:lnTo>
                      <a:pt x="71836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B699F88A-B924-1F2D-ED74-C297A4891AB4}"/>
                  </a:ext>
                </a:extLst>
              </p:cNvPr>
              <p:cNvSpPr/>
              <p:nvPr/>
            </p:nvSpPr>
            <p:spPr>
              <a:xfrm>
                <a:off x="10692092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96BE78E9-3A57-F2CA-0F19-D6804A221FA7}"/>
                  </a:ext>
                </a:extLst>
              </p:cNvPr>
              <p:cNvSpPr/>
              <p:nvPr/>
            </p:nvSpPr>
            <p:spPr>
              <a:xfrm>
                <a:off x="10847194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AD70C44C-62C0-6A69-F843-AF57BAFE7551}"/>
                  </a:ext>
                </a:extLst>
              </p:cNvPr>
              <p:cNvSpPr/>
              <p:nvPr/>
            </p:nvSpPr>
            <p:spPr>
              <a:xfrm>
                <a:off x="11002296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344656A7-0201-9EEA-9DD0-2ABF7ED5B326}"/>
                  </a:ext>
                </a:extLst>
              </p:cNvPr>
              <p:cNvSpPr/>
              <p:nvPr/>
            </p:nvSpPr>
            <p:spPr>
              <a:xfrm>
                <a:off x="11157399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51582021-C9B4-05EA-C4CE-FD4EABD75714}"/>
                  </a:ext>
                </a:extLst>
              </p:cNvPr>
              <p:cNvSpPr/>
              <p:nvPr/>
            </p:nvSpPr>
            <p:spPr>
              <a:xfrm>
                <a:off x="11312501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4F4BA80A-9451-73DE-1520-FAD706C678E4}"/>
                  </a:ext>
                </a:extLst>
              </p:cNvPr>
              <p:cNvSpPr/>
              <p:nvPr/>
            </p:nvSpPr>
            <p:spPr>
              <a:xfrm>
                <a:off x="11467603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59BA99A8-B892-E343-58C3-7B0D9151A9DE}"/>
                  </a:ext>
                </a:extLst>
              </p:cNvPr>
              <p:cNvSpPr/>
              <p:nvPr/>
            </p:nvSpPr>
            <p:spPr>
              <a:xfrm>
                <a:off x="11622706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360A43AF-C824-5616-A305-1943F064EA8B}"/>
                  </a:ext>
                </a:extLst>
              </p:cNvPr>
              <p:cNvSpPr/>
              <p:nvPr/>
            </p:nvSpPr>
            <p:spPr>
              <a:xfrm>
                <a:off x="11777808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D720DFFD-30F7-2295-8E68-C9B80C5D4898}"/>
                  </a:ext>
                </a:extLst>
              </p:cNvPr>
              <p:cNvSpPr/>
              <p:nvPr/>
            </p:nvSpPr>
            <p:spPr>
              <a:xfrm>
                <a:off x="11932910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8DD49C8C-D015-E4CD-9BA7-A62A6968DC25}"/>
                  </a:ext>
                </a:extLst>
              </p:cNvPr>
              <p:cNvSpPr/>
              <p:nvPr/>
            </p:nvSpPr>
            <p:spPr>
              <a:xfrm>
                <a:off x="12088013" y="656084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E81A189D-5141-256A-A0B1-BD0E5EDAF424}"/>
                  </a:ext>
                </a:extLst>
              </p:cNvPr>
              <p:cNvSpPr/>
              <p:nvPr/>
            </p:nvSpPr>
            <p:spPr>
              <a:xfrm>
                <a:off x="10659940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2C9A96DD-C2E3-3E13-0DCF-D86959536F6B}"/>
                  </a:ext>
                </a:extLst>
              </p:cNvPr>
              <p:cNvSpPr/>
              <p:nvPr/>
            </p:nvSpPr>
            <p:spPr>
              <a:xfrm>
                <a:off x="10815042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886AA343-4F95-4387-1531-BFFF75F23A47}"/>
                  </a:ext>
                </a:extLst>
              </p:cNvPr>
              <p:cNvSpPr/>
              <p:nvPr/>
            </p:nvSpPr>
            <p:spPr>
              <a:xfrm>
                <a:off x="10970145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DCA73C4A-3279-1CF6-94CE-0D7D5803BA04}"/>
                  </a:ext>
                </a:extLst>
              </p:cNvPr>
              <p:cNvSpPr/>
              <p:nvPr/>
            </p:nvSpPr>
            <p:spPr>
              <a:xfrm>
                <a:off x="11125247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D7A7E5FC-4961-A501-6B45-1C77CE807037}"/>
                  </a:ext>
                </a:extLst>
              </p:cNvPr>
              <p:cNvSpPr/>
              <p:nvPr/>
            </p:nvSpPr>
            <p:spPr>
              <a:xfrm>
                <a:off x="11280349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479CDBE8-B28D-9AA3-8E9A-20BEC7471F6E}"/>
                  </a:ext>
                </a:extLst>
              </p:cNvPr>
              <p:cNvSpPr/>
              <p:nvPr/>
            </p:nvSpPr>
            <p:spPr>
              <a:xfrm>
                <a:off x="11435452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54D37FCB-4972-0289-254D-E4D80C2ABCE5}"/>
                  </a:ext>
                </a:extLst>
              </p:cNvPr>
              <p:cNvSpPr/>
              <p:nvPr/>
            </p:nvSpPr>
            <p:spPr>
              <a:xfrm>
                <a:off x="11590555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5BCB0900-F1F7-D4B2-9160-80B192E0A109}"/>
                  </a:ext>
                </a:extLst>
              </p:cNvPr>
              <p:cNvSpPr/>
              <p:nvPr/>
            </p:nvSpPr>
            <p:spPr>
              <a:xfrm>
                <a:off x="11745657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D4125BEB-04E7-390B-1F07-3895B1E0896F}"/>
                  </a:ext>
                </a:extLst>
              </p:cNvPr>
              <p:cNvSpPr/>
              <p:nvPr/>
            </p:nvSpPr>
            <p:spPr>
              <a:xfrm>
                <a:off x="11900760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5C6619BA-5AC5-3509-0024-FE778BAE6204}"/>
                  </a:ext>
                </a:extLst>
              </p:cNvPr>
              <p:cNvSpPr/>
              <p:nvPr/>
            </p:nvSpPr>
            <p:spPr>
              <a:xfrm>
                <a:off x="12055862" y="6672973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4968155D-96DC-4C0F-5793-353D586960FC}"/>
                  </a:ext>
                </a:extLst>
              </p:cNvPr>
              <p:cNvSpPr/>
              <p:nvPr/>
            </p:nvSpPr>
            <p:spPr>
              <a:xfrm>
                <a:off x="10627789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C1CEAB29-282D-DA6F-BE67-8F27475E1BBD}"/>
                  </a:ext>
                </a:extLst>
              </p:cNvPr>
              <p:cNvSpPr/>
              <p:nvPr/>
            </p:nvSpPr>
            <p:spPr>
              <a:xfrm>
                <a:off x="10782891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898C7D06-FB07-AC26-0984-6BF930B2A46B}"/>
                  </a:ext>
                </a:extLst>
              </p:cNvPr>
              <p:cNvSpPr/>
              <p:nvPr/>
            </p:nvSpPr>
            <p:spPr>
              <a:xfrm>
                <a:off x="10937994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733DF81A-982B-F8E0-7680-A6E33FE10719}"/>
                  </a:ext>
                </a:extLst>
              </p:cNvPr>
              <p:cNvSpPr/>
              <p:nvPr/>
            </p:nvSpPr>
            <p:spPr>
              <a:xfrm>
                <a:off x="11093096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78967CCF-A937-76A9-7DF1-96E2C45E262C}"/>
                  </a:ext>
                </a:extLst>
              </p:cNvPr>
              <p:cNvSpPr/>
              <p:nvPr/>
            </p:nvSpPr>
            <p:spPr>
              <a:xfrm>
                <a:off x="11248199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B2993347-AA64-7DB1-E723-9F45EE3A86EC}"/>
                  </a:ext>
                </a:extLst>
              </p:cNvPr>
              <p:cNvSpPr/>
              <p:nvPr/>
            </p:nvSpPr>
            <p:spPr>
              <a:xfrm>
                <a:off x="11403301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215D9D00-960E-A357-C1BB-AD6053AF652D}"/>
                  </a:ext>
                </a:extLst>
              </p:cNvPr>
              <p:cNvSpPr/>
              <p:nvPr/>
            </p:nvSpPr>
            <p:spPr>
              <a:xfrm>
                <a:off x="11558403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3F83CBF9-328D-43EC-FBE7-EF38FDEFF889}"/>
                  </a:ext>
                </a:extLst>
              </p:cNvPr>
              <p:cNvSpPr/>
              <p:nvPr/>
            </p:nvSpPr>
            <p:spPr>
              <a:xfrm>
                <a:off x="11713506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id="{01EDCA2C-8AD9-A99E-71D3-912057111E1F}"/>
                  </a:ext>
                </a:extLst>
              </p:cNvPr>
              <p:cNvSpPr/>
              <p:nvPr/>
            </p:nvSpPr>
            <p:spPr>
              <a:xfrm>
                <a:off x="11868608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7" name="任意多边形: 形状 656">
                <a:extLst>
                  <a:ext uri="{FF2B5EF4-FFF2-40B4-BE49-F238E27FC236}">
                    <a16:creationId xmlns:a16="http://schemas.microsoft.com/office/drawing/2014/main" id="{263BC4D8-EE71-1D49-32FC-D76FA38C4BE2}"/>
                  </a:ext>
                </a:extLst>
              </p:cNvPr>
              <p:cNvSpPr/>
              <p:nvPr/>
            </p:nvSpPr>
            <p:spPr>
              <a:xfrm>
                <a:off x="12023710" y="6785098"/>
                <a:ext cx="96939" cy="72902"/>
              </a:xfrm>
              <a:custGeom>
                <a:avLst/>
                <a:gdLst>
                  <a:gd name="connsiteX0" fmla="*/ 19085 w 96939"/>
                  <a:gd name="connsiteY0" fmla="*/ 0 h 72902"/>
                  <a:gd name="connsiteX1" fmla="*/ 96939 w 96939"/>
                  <a:gd name="connsiteY1" fmla="*/ 0 h 72902"/>
                  <a:gd name="connsiteX2" fmla="*/ 77854 w 96939"/>
                  <a:gd name="connsiteY2" fmla="*/ 72902 h 72902"/>
                  <a:gd name="connsiteX3" fmla="*/ 0 w 96939"/>
                  <a:gd name="connsiteY3" fmla="*/ 72902 h 7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39" h="72902">
                    <a:moveTo>
                      <a:pt x="19085" y="0"/>
                    </a:moveTo>
                    <a:lnTo>
                      <a:pt x="96939" y="0"/>
                    </a:lnTo>
                    <a:lnTo>
                      <a:pt x="77854" y="72902"/>
                    </a:lnTo>
                    <a:lnTo>
                      <a:pt x="0" y="7290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E1BA1BF6-DE53-DE6E-5010-70122D12079C}"/>
              </a:ext>
            </a:extLst>
          </p:cNvPr>
          <p:cNvSpPr txBox="1"/>
          <p:nvPr/>
        </p:nvSpPr>
        <p:spPr>
          <a:xfrm>
            <a:off x="3644900" y="3632201"/>
            <a:ext cx="490220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>
                <a:latin typeface="+mj-ea"/>
                <a:ea typeface="+mj-ea"/>
              </a:rPr>
              <a:t>项目工作安排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8EA901C3-31EE-7E5A-8B0C-3DC3E388175F}"/>
              </a:ext>
            </a:extLst>
          </p:cNvPr>
          <p:cNvSpPr/>
          <p:nvPr/>
        </p:nvSpPr>
        <p:spPr>
          <a:xfrm>
            <a:off x="5214815" y="1413740"/>
            <a:ext cx="2223760" cy="1672360"/>
          </a:xfrm>
          <a:prstGeom prst="parallelogram">
            <a:avLst>
              <a:gd name="adj" fmla="val 26179"/>
            </a:avLst>
          </a:prstGeom>
          <a:solidFill>
            <a:schemeClr val="accent1"/>
          </a:solidFill>
          <a:ln>
            <a:noFill/>
          </a:ln>
          <a:effectLst>
            <a:outerShdw blurRad="254000" dist="127000" dir="2700000" algn="tl" rotWithShape="0">
              <a:schemeClr val="accent1">
                <a:lumMod val="60000"/>
                <a:lumOff val="4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>
                <a:latin typeface="+mj-lt"/>
              </a:rPr>
              <a:t>02</a:t>
            </a:r>
            <a:endParaRPr lang="zh-CN" altLang="en-US" sz="6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13031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E73884B9-437B-7673-5C24-5FAC9FCB1215}"/>
              </a:ext>
            </a:extLst>
          </p:cNvPr>
          <p:cNvGrpSpPr/>
          <p:nvPr/>
        </p:nvGrpSpPr>
        <p:grpSpPr>
          <a:xfrm>
            <a:off x="0" y="0"/>
            <a:ext cx="4638936" cy="6858000"/>
            <a:chOff x="0" y="0"/>
            <a:chExt cx="4638936" cy="6858000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B69F14B-37FC-DDD9-7AE8-1793EF052265}"/>
                </a:ext>
              </a:extLst>
            </p:cNvPr>
            <p:cNvSpPr/>
            <p:nvPr/>
          </p:nvSpPr>
          <p:spPr>
            <a:xfrm>
              <a:off x="0" y="0"/>
              <a:ext cx="4638936" cy="6858000"/>
            </a:xfrm>
            <a:custGeom>
              <a:avLst/>
              <a:gdLst>
                <a:gd name="connsiteX0" fmla="*/ 0 w 4638936"/>
                <a:gd name="connsiteY0" fmla="*/ 0 h 6858000"/>
                <a:gd name="connsiteX1" fmla="*/ 4638936 w 4638936"/>
                <a:gd name="connsiteY1" fmla="*/ 0 h 6858000"/>
                <a:gd name="connsiteX2" fmla="*/ 2981400 w 4638936"/>
                <a:gd name="connsiteY2" fmla="*/ 6858000 h 6858000"/>
                <a:gd name="connsiteX3" fmla="*/ 0 w 4638936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8936" h="6858000">
                  <a:moveTo>
                    <a:pt x="0" y="0"/>
                  </a:moveTo>
                  <a:lnTo>
                    <a:pt x="4638936" y="0"/>
                  </a:lnTo>
                  <a:lnTo>
                    <a:pt x="2981400" y="6858000"/>
                  </a:lnTo>
                  <a:lnTo>
                    <a:pt x="0" y="685800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20000" sy="2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095785F-E75E-5EB3-3D99-E2543D70D01F}"/>
                </a:ext>
              </a:extLst>
            </p:cNvPr>
            <p:cNvSpPr/>
            <p:nvPr/>
          </p:nvSpPr>
          <p:spPr>
            <a:xfrm>
              <a:off x="0" y="0"/>
              <a:ext cx="4638936" cy="6858000"/>
            </a:xfrm>
            <a:custGeom>
              <a:avLst/>
              <a:gdLst>
                <a:gd name="connsiteX0" fmla="*/ 0 w 4638936"/>
                <a:gd name="connsiteY0" fmla="*/ 0 h 6858000"/>
                <a:gd name="connsiteX1" fmla="*/ 4638936 w 4638936"/>
                <a:gd name="connsiteY1" fmla="*/ 0 h 6858000"/>
                <a:gd name="connsiteX2" fmla="*/ 2981400 w 4638936"/>
                <a:gd name="connsiteY2" fmla="*/ 6858000 h 6858000"/>
                <a:gd name="connsiteX3" fmla="*/ 0 w 4638936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8936" h="6858000">
                  <a:moveTo>
                    <a:pt x="0" y="0"/>
                  </a:moveTo>
                  <a:lnTo>
                    <a:pt x="4638936" y="0"/>
                  </a:lnTo>
                  <a:lnTo>
                    <a:pt x="29814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9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2606A62-E544-CC5C-4130-CD2A7443296F}"/>
              </a:ext>
            </a:extLst>
          </p:cNvPr>
          <p:cNvGrpSpPr/>
          <p:nvPr/>
        </p:nvGrpSpPr>
        <p:grpSpPr>
          <a:xfrm>
            <a:off x="2984235" y="0"/>
            <a:ext cx="6331549" cy="6858000"/>
            <a:chOff x="2984235" y="0"/>
            <a:chExt cx="6331549" cy="6858000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EC4B88F7-E34D-6C0F-D147-42F6C516B527}"/>
                </a:ext>
              </a:extLst>
            </p:cNvPr>
            <p:cNvSpPr/>
            <p:nvPr/>
          </p:nvSpPr>
          <p:spPr>
            <a:xfrm>
              <a:off x="2984235" y="0"/>
              <a:ext cx="6331549" cy="6858000"/>
            </a:xfrm>
            <a:prstGeom prst="parallelogram">
              <a:avLst>
                <a:gd name="adj" fmla="val 26179"/>
              </a:avLst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20000" sy="2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C397BD0-2E34-DBFE-ABB1-26EEDC60DEFF}"/>
                </a:ext>
              </a:extLst>
            </p:cNvPr>
            <p:cNvSpPr/>
            <p:nvPr/>
          </p:nvSpPr>
          <p:spPr>
            <a:xfrm>
              <a:off x="2984235" y="0"/>
              <a:ext cx="6331549" cy="6858000"/>
            </a:xfrm>
            <a:custGeom>
              <a:avLst/>
              <a:gdLst>
                <a:gd name="connsiteX0" fmla="*/ 1657536 w 6331549"/>
                <a:gd name="connsiteY0" fmla="*/ 0 h 6858000"/>
                <a:gd name="connsiteX1" fmla="*/ 6331549 w 6331549"/>
                <a:gd name="connsiteY1" fmla="*/ 0 h 6858000"/>
                <a:gd name="connsiteX2" fmla="*/ 4674013 w 6331549"/>
                <a:gd name="connsiteY2" fmla="*/ 6858000 h 6858000"/>
                <a:gd name="connsiteX3" fmla="*/ 0 w 633154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31549" h="6858000">
                  <a:moveTo>
                    <a:pt x="1657536" y="0"/>
                  </a:moveTo>
                  <a:lnTo>
                    <a:pt x="6331549" y="0"/>
                  </a:lnTo>
                  <a:lnTo>
                    <a:pt x="4674013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9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43496EA-6ED9-1AD5-9F56-EB99311E40B1}"/>
              </a:ext>
            </a:extLst>
          </p:cNvPr>
          <p:cNvGrpSpPr/>
          <p:nvPr/>
        </p:nvGrpSpPr>
        <p:grpSpPr>
          <a:xfrm>
            <a:off x="7656825" y="0"/>
            <a:ext cx="4535175" cy="6858000"/>
            <a:chOff x="7656825" y="0"/>
            <a:chExt cx="4535175" cy="6858000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008D57C-3004-B5DA-7054-784608DF3DE3}"/>
                </a:ext>
              </a:extLst>
            </p:cNvPr>
            <p:cNvSpPr/>
            <p:nvPr/>
          </p:nvSpPr>
          <p:spPr>
            <a:xfrm>
              <a:off x="7656825" y="0"/>
              <a:ext cx="4535175" cy="6858000"/>
            </a:xfrm>
            <a:custGeom>
              <a:avLst/>
              <a:gdLst>
                <a:gd name="connsiteX0" fmla="*/ 1657536 w 4535175"/>
                <a:gd name="connsiteY0" fmla="*/ 0 h 6858000"/>
                <a:gd name="connsiteX1" fmla="*/ 4535175 w 4535175"/>
                <a:gd name="connsiteY1" fmla="*/ 0 h 6858000"/>
                <a:gd name="connsiteX2" fmla="*/ 4535175 w 4535175"/>
                <a:gd name="connsiteY2" fmla="*/ 6858000 h 6858000"/>
                <a:gd name="connsiteX3" fmla="*/ 0 w 4535175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5175" h="6858000">
                  <a:moveTo>
                    <a:pt x="1657536" y="0"/>
                  </a:moveTo>
                  <a:lnTo>
                    <a:pt x="4535175" y="0"/>
                  </a:lnTo>
                  <a:lnTo>
                    <a:pt x="4535175" y="6858000"/>
                  </a:lnTo>
                  <a:lnTo>
                    <a:pt x="0" y="6858000"/>
                  </a:ln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20000" sy="2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D973DB0-DDF1-48EC-D5A1-4F7D87CFAF6A}"/>
                </a:ext>
              </a:extLst>
            </p:cNvPr>
            <p:cNvSpPr/>
            <p:nvPr/>
          </p:nvSpPr>
          <p:spPr>
            <a:xfrm>
              <a:off x="7656825" y="0"/>
              <a:ext cx="4535175" cy="6858000"/>
            </a:xfrm>
            <a:custGeom>
              <a:avLst/>
              <a:gdLst>
                <a:gd name="connsiteX0" fmla="*/ 1657536 w 4535175"/>
                <a:gd name="connsiteY0" fmla="*/ 0 h 6858000"/>
                <a:gd name="connsiteX1" fmla="*/ 4535175 w 4535175"/>
                <a:gd name="connsiteY1" fmla="*/ 0 h 6858000"/>
                <a:gd name="connsiteX2" fmla="*/ 4535175 w 4535175"/>
                <a:gd name="connsiteY2" fmla="*/ 6858000 h 6858000"/>
                <a:gd name="connsiteX3" fmla="*/ 0 w 4535175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5175" h="6858000">
                  <a:moveTo>
                    <a:pt x="1657536" y="0"/>
                  </a:moveTo>
                  <a:lnTo>
                    <a:pt x="4535175" y="0"/>
                  </a:lnTo>
                  <a:lnTo>
                    <a:pt x="4535175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9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2E341A4-8427-B204-28F0-EBB9F321DEED}"/>
              </a:ext>
            </a:extLst>
          </p:cNvPr>
          <p:cNvGrpSpPr/>
          <p:nvPr/>
        </p:nvGrpSpPr>
        <p:grpSpPr>
          <a:xfrm>
            <a:off x="12098" y="541150"/>
            <a:ext cx="648302" cy="487550"/>
            <a:chOff x="11424831" y="6281057"/>
            <a:chExt cx="1534338" cy="1153886"/>
          </a:xfrm>
        </p:grpSpPr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289E61B7-8275-24D1-89A3-FF1134B34134}"/>
                </a:ext>
              </a:extLst>
            </p:cNvPr>
            <p:cNvSpPr/>
            <p:nvPr/>
          </p:nvSpPr>
          <p:spPr>
            <a:xfrm>
              <a:off x="11657234" y="6455833"/>
              <a:ext cx="1069534" cy="804333"/>
            </a:xfrm>
            <a:prstGeom prst="parallelogram">
              <a:avLst>
                <a:gd name="adj" fmla="val 26179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1C515FA8-BCD8-2CDD-4392-BAB3AB85897D}"/>
                </a:ext>
              </a:extLst>
            </p:cNvPr>
            <p:cNvSpPr/>
            <p:nvPr/>
          </p:nvSpPr>
          <p:spPr>
            <a:xfrm>
              <a:off x="11424831" y="6281057"/>
              <a:ext cx="1534338" cy="1153886"/>
            </a:xfrm>
            <a:prstGeom prst="parallelogram">
              <a:avLst>
                <a:gd name="adj" fmla="val 26179"/>
              </a:avLst>
            </a:prstGeom>
            <a:noFill/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E1BA1BF6-DE53-DE6E-5010-70122D12079C}"/>
              </a:ext>
            </a:extLst>
          </p:cNvPr>
          <p:cNvSpPr txBox="1"/>
          <p:nvPr/>
        </p:nvSpPr>
        <p:spPr>
          <a:xfrm>
            <a:off x="828040" y="536257"/>
            <a:ext cx="245872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项目工作安排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4583962-CAA5-3305-A008-9B97DACEAE7B}"/>
              </a:ext>
            </a:extLst>
          </p:cNvPr>
          <p:cNvGrpSpPr/>
          <p:nvPr/>
        </p:nvGrpSpPr>
        <p:grpSpPr>
          <a:xfrm>
            <a:off x="660400" y="2326957"/>
            <a:ext cx="2703904" cy="2357007"/>
            <a:chOff x="991603" y="1521414"/>
            <a:chExt cx="2703904" cy="2357007"/>
          </a:xfrm>
        </p:grpSpPr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0EC66A27-8AFD-A96E-3BF0-B411227E8C91}"/>
                </a:ext>
              </a:extLst>
            </p:cNvPr>
            <p:cNvSpPr/>
            <p:nvPr/>
          </p:nvSpPr>
          <p:spPr>
            <a:xfrm>
              <a:off x="1358861" y="1521414"/>
              <a:ext cx="2336646" cy="1757253"/>
            </a:xfrm>
            <a:prstGeom prst="parallelogram">
              <a:avLst>
                <a:gd name="adj" fmla="val 26179"/>
              </a:avLst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" sy="1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1C5298E-2C9A-26DF-200A-79A10AAE0C63}"/>
                </a:ext>
              </a:extLst>
            </p:cNvPr>
            <p:cNvSpPr txBox="1"/>
            <p:nvPr/>
          </p:nvSpPr>
          <p:spPr>
            <a:xfrm>
              <a:off x="991603" y="3385978"/>
              <a:ext cx="245872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j-ea"/>
                  <a:ea typeface="+mj-ea"/>
                </a:rPr>
                <a:t>会议同步信息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777366-73A3-CD28-A2D2-C0EC26074587}"/>
              </a:ext>
            </a:extLst>
          </p:cNvPr>
          <p:cNvGrpSpPr/>
          <p:nvPr/>
        </p:nvGrpSpPr>
        <p:grpSpPr>
          <a:xfrm>
            <a:off x="4752723" y="2326957"/>
            <a:ext cx="2686554" cy="2357007"/>
            <a:chOff x="4920649" y="1521414"/>
            <a:chExt cx="2686554" cy="2357007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56546E93-68EF-98A5-1A3C-8239297A03B9}"/>
                </a:ext>
              </a:extLst>
            </p:cNvPr>
            <p:cNvSpPr/>
            <p:nvPr/>
          </p:nvSpPr>
          <p:spPr>
            <a:xfrm>
              <a:off x="5270557" y="1521414"/>
              <a:ext cx="2336646" cy="1757253"/>
            </a:xfrm>
            <a:prstGeom prst="parallelogram">
              <a:avLst>
                <a:gd name="adj" fmla="val 26179"/>
              </a:avLst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" sy="1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12902F2-5470-1448-1B91-6BD846EC6FD0}"/>
                </a:ext>
              </a:extLst>
            </p:cNvPr>
            <p:cNvSpPr txBox="1"/>
            <p:nvPr/>
          </p:nvSpPr>
          <p:spPr>
            <a:xfrm>
              <a:off x="4920649" y="3385978"/>
              <a:ext cx="245872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j-ea"/>
                  <a:ea typeface="+mj-ea"/>
                </a:rPr>
                <a:t>具体步骤实施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FBE6645-E9E6-F5CA-2253-15B44A834988}"/>
              </a:ext>
            </a:extLst>
          </p:cNvPr>
          <p:cNvGrpSpPr/>
          <p:nvPr/>
        </p:nvGrpSpPr>
        <p:grpSpPr>
          <a:xfrm>
            <a:off x="8849696" y="2326957"/>
            <a:ext cx="2669204" cy="2357007"/>
            <a:chOff x="8849696" y="1521414"/>
            <a:chExt cx="2669204" cy="2357007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3135E297-D07A-2333-24F5-C602B15AB64D}"/>
                </a:ext>
              </a:extLst>
            </p:cNvPr>
            <p:cNvSpPr/>
            <p:nvPr/>
          </p:nvSpPr>
          <p:spPr>
            <a:xfrm>
              <a:off x="9182254" y="1521414"/>
              <a:ext cx="2336646" cy="1757253"/>
            </a:xfrm>
            <a:prstGeom prst="parallelogram">
              <a:avLst>
                <a:gd name="adj" fmla="val 26179"/>
              </a:avLst>
            </a:pr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" sy="1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00355FE-EFD9-5C66-2C63-8644EE71DFF6}"/>
                </a:ext>
              </a:extLst>
            </p:cNvPr>
            <p:cNvSpPr txBox="1"/>
            <p:nvPr/>
          </p:nvSpPr>
          <p:spPr>
            <a:xfrm>
              <a:off x="8849696" y="3385978"/>
              <a:ext cx="245872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j-ea"/>
                  <a:ea typeface="+mj-ea"/>
                </a:rPr>
                <a:t>数据回收统计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5745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F2E341A4-8427-B204-28F0-EBB9F321DEED}"/>
              </a:ext>
            </a:extLst>
          </p:cNvPr>
          <p:cNvGrpSpPr/>
          <p:nvPr/>
        </p:nvGrpSpPr>
        <p:grpSpPr>
          <a:xfrm>
            <a:off x="12098" y="541150"/>
            <a:ext cx="648302" cy="487550"/>
            <a:chOff x="11424831" y="6281057"/>
            <a:chExt cx="1534338" cy="1153886"/>
          </a:xfrm>
        </p:grpSpPr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289E61B7-8275-24D1-89A3-FF1134B34134}"/>
                </a:ext>
              </a:extLst>
            </p:cNvPr>
            <p:cNvSpPr/>
            <p:nvPr/>
          </p:nvSpPr>
          <p:spPr>
            <a:xfrm>
              <a:off x="11657233" y="6455833"/>
              <a:ext cx="1069534" cy="804334"/>
            </a:xfrm>
            <a:prstGeom prst="parallelogram">
              <a:avLst>
                <a:gd name="adj" fmla="val 26179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1C515FA8-BCD8-2CDD-4392-BAB3AB85897D}"/>
                </a:ext>
              </a:extLst>
            </p:cNvPr>
            <p:cNvSpPr/>
            <p:nvPr/>
          </p:nvSpPr>
          <p:spPr>
            <a:xfrm>
              <a:off x="11424831" y="6281057"/>
              <a:ext cx="1534338" cy="1153886"/>
            </a:xfrm>
            <a:prstGeom prst="parallelogram">
              <a:avLst>
                <a:gd name="adj" fmla="val 26179"/>
              </a:avLst>
            </a:prstGeom>
            <a:noFill/>
            <a:ln>
              <a:solidFill>
                <a:schemeClr val="accent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E1BA1BF6-DE53-DE6E-5010-70122D12079C}"/>
              </a:ext>
            </a:extLst>
          </p:cNvPr>
          <p:cNvSpPr txBox="1"/>
          <p:nvPr/>
        </p:nvSpPr>
        <p:spPr>
          <a:xfrm>
            <a:off x="828040" y="536257"/>
            <a:ext cx="245872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b="1" dirty="0">
                <a:latin typeface="+mj-ea"/>
                <a:ea typeface="+mj-ea"/>
              </a:rPr>
              <a:t>项目工作安排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5FAFFAB-7720-F29F-39AE-202989604E80}"/>
              </a:ext>
            </a:extLst>
          </p:cNvPr>
          <p:cNvGrpSpPr/>
          <p:nvPr/>
        </p:nvGrpSpPr>
        <p:grpSpPr>
          <a:xfrm>
            <a:off x="922723" y="1633977"/>
            <a:ext cx="3455432" cy="3455898"/>
            <a:chOff x="1652065" y="1633977"/>
            <a:chExt cx="3455432" cy="3455898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C673A7-D45E-9128-C4D4-27D3A6FDA605}"/>
                </a:ext>
              </a:extLst>
            </p:cNvPr>
            <p:cNvGrpSpPr/>
            <p:nvPr/>
          </p:nvGrpSpPr>
          <p:grpSpPr>
            <a:xfrm>
              <a:off x="1652065" y="1633977"/>
              <a:ext cx="3455432" cy="3455898"/>
              <a:chOff x="1652065" y="1633977"/>
              <a:chExt cx="3455432" cy="3455898"/>
            </a:xfrm>
          </p:grpSpPr>
          <p:grpSp>
            <p:nvGrpSpPr>
              <p:cNvPr id="619" name="组合 618">
                <a:extLst>
                  <a:ext uri="{FF2B5EF4-FFF2-40B4-BE49-F238E27FC236}">
                    <a16:creationId xmlns:a16="http://schemas.microsoft.com/office/drawing/2014/main" id="{AAE704AA-BDCC-AA24-A29E-BBAA10F0F929}"/>
                  </a:ext>
                </a:extLst>
              </p:cNvPr>
              <p:cNvGrpSpPr/>
              <p:nvPr/>
            </p:nvGrpSpPr>
            <p:grpSpPr>
              <a:xfrm>
                <a:off x="1652065" y="1633977"/>
                <a:ext cx="3455432" cy="3455898"/>
                <a:chOff x="1826704" y="-699332"/>
                <a:chExt cx="3455432" cy="3455898"/>
              </a:xfrm>
            </p:grpSpPr>
            <p:sp>
              <p:nvSpPr>
                <p:cNvPr id="610" name="平行四边形 609">
                  <a:extLst>
                    <a:ext uri="{FF2B5EF4-FFF2-40B4-BE49-F238E27FC236}">
                      <a16:creationId xmlns:a16="http://schemas.microsoft.com/office/drawing/2014/main" id="{35129798-ADB8-A862-C29F-F92276D18E70}"/>
                    </a:ext>
                  </a:extLst>
                </p:cNvPr>
                <p:cNvSpPr/>
                <p:nvPr/>
              </p:nvSpPr>
              <p:spPr>
                <a:xfrm>
                  <a:off x="1826704" y="1298891"/>
                  <a:ext cx="3455432" cy="1457675"/>
                </a:xfrm>
                <a:prstGeom prst="parallelogram">
                  <a:avLst>
                    <a:gd name="adj" fmla="val 26179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254000" dist="127000" dir="2700000" algn="tl" rotWithShape="0">
                    <a:schemeClr val="accent1">
                      <a:lumMod val="60000"/>
                      <a:lumOff val="40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613" name="直接连接符 612">
                  <a:extLst>
                    <a:ext uri="{FF2B5EF4-FFF2-40B4-BE49-F238E27FC236}">
                      <a16:creationId xmlns:a16="http://schemas.microsoft.com/office/drawing/2014/main" id="{1ADAE8C8-164C-1689-C447-4CE256AADB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26704" y="-699332"/>
                  <a:ext cx="908255" cy="3455898"/>
                </a:xfrm>
                <a:prstGeom prst="line">
                  <a:avLst/>
                </a:prstGeom>
                <a:ln w="12700"/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9" name="组合 628">
                <a:extLst>
                  <a:ext uri="{FF2B5EF4-FFF2-40B4-BE49-F238E27FC236}">
                    <a16:creationId xmlns:a16="http://schemas.microsoft.com/office/drawing/2014/main" id="{BA517A44-1702-58B1-96F1-66C63F3CF7EA}"/>
                  </a:ext>
                </a:extLst>
              </p:cNvPr>
              <p:cNvGrpSpPr/>
              <p:nvPr/>
            </p:nvGrpSpPr>
            <p:grpSpPr>
              <a:xfrm>
                <a:off x="2075963" y="3813587"/>
                <a:ext cx="2607636" cy="1094900"/>
                <a:chOff x="2194282" y="1451002"/>
                <a:chExt cx="2607636" cy="1094900"/>
              </a:xfrm>
            </p:grpSpPr>
            <p:sp>
              <p:nvSpPr>
                <p:cNvPr id="627" name="文本框 626">
                  <a:extLst>
                    <a:ext uri="{FF2B5EF4-FFF2-40B4-BE49-F238E27FC236}">
                      <a16:creationId xmlns:a16="http://schemas.microsoft.com/office/drawing/2014/main" id="{03AD4F42-54B4-97D4-7FE7-EA5115550D30}"/>
                    </a:ext>
                  </a:extLst>
                </p:cNvPr>
                <p:cNvSpPr txBox="1"/>
                <p:nvPr/>
              </p:nvSpPr>
              <p:spPr>
                <a:xfrm>
                  <a:off x="2321021" y="1451002"/>
                  <a:ext cx="1316454" cy="36933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l"/>
                  <a:r>
                    <a:rPr lang="zh-CN" altLang="en-US" sz="2400" b="1" dirty="0">
                      <a:latin typeface="+mj-ea"/>
                      <a:ea typeface="+mj-ea"/>
                    </a:rPr>
                    <a:t>前期宣传</a:t>
                  </a:r>
                </a:p>
              </p:txBody>
            </p:sp>
            <p:sp>
              <p:nvSpPr>
                <p:cNvPr id="628" name="文本框 627">
                  <a:extLst>
                    <a:ext uri="{FF2B5EF4-FFF2-40B4-BE49-F238E27FC236}">
                      <a16:creationId xmlns:a16="http://schemas.microsoft.com/office/drawing/2014/main" id="{C790C96C-CCAB-59BA-978F-E3305C28504E}"/>
                    </a:ext>
                  </a:extLst>
                </p:cNvPr>
                <p:cNvSpPr txBox="1"/>
                <p:nvPr/>
              </p:nvSpPr>
              <p:spPr>
                <a:xfrm>
                  <a:off x="2194282" y="1907457"/>
                  <a:ext cx="2607636" cy="63844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dirty="0">
                      <a:latin typeface="+mn-ea"/>
                    </a:rPr>
                    <a:t>通过各种渠道进行项目的前期宣传，寻找有志之士</a:t>
                  </a:r>
                </a:p>
              </p:txBody>
            </p:sp>
          </p:grpSp>
        </p:grpSp>
        <p:sp>
          <p:nvSpPr>
            <p:cNvPr id="597" name="任意多边形: 形状 596">
              <a:extLst>
                <a:ext uri="{FF2B5EF4-FFF2-40B4-BE49-F238E27FC236}">
                  <a16:creationId xmlns:a16="http://schemas.microsoft.com/office/drawing/2014/main" id="{449398F6-1687-6145-1CE5-3FD3F8281D6E}"/>
                </a:ext>
              </a:extLst>
            </p:cNvPr>
            <p:cNvSpPr/>
            <p:nvPr/>
          </p:nvSpPr>
          <p:spPr>
            <a:xfrm>
              <a:off x="2136501" y="1838440"/>
              <a:ext cx="1892520" cy="1387360"/>
            </a:xfrm>
            <a:custGeom>
              <a:avLst/>
              <a:gdLst>
                <a:gd name="connsiteX0" fmla="*/ 252762 w 1317073"/>
                <a:gd name="connsiteY0" fmla="*/ 0 h 965513"/>
                <a:gd name="connsiteX1" fmla="*/ 1317073 w 1317073"/>
                <a:gd name="connsiteY1" fmla="*/ 0 h 965513"/>
                <a:gd name="connsiteX2" fmla="*/ 1064311 w 1317073"/>
                <a:gd name="connsiteY2" fmla="*/ 965513 h 965513"/>
                <a:gd name="connsiteX3" fmla="*/ 0 w 1317073"/>
                <a:gd name="connsiteY3" fmla="*/ 965513 h 965513"/>
                <a:gd name="connsiteX4" fmla="*/ 252762 w 1317073"/>
                <a:gd name="connsiteY4" fmla="*/ 0 h 96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7073" h="965513">
                  <a:moveTo>
                    <a:pt x="252762" y="0"/>
                  </a:moveTo>
                  <a:lnTo>
                    <a:pt x="1317073" y="0"/>
                  </a:lnTo>
                  <a:lnTo>
                    <a:pt x="1064311" y="965513"/>
                  </a:lnTo>
                  <a:lnTo>
                    <a:pt x="0" y="965513"/>
                  </a:lnTo>
                  <a:lnTo>
                    <a:pt x="2527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lumMod val="60000"/>
                  <a:lumOff val="4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3200" b="1" dirty="0">
                  <a:latin typeface="+mj-ea"/>
                  <a:ea typeface="+mj-ea"/>
                </a:rPr>
                <a:t>一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1E0F117-C033-E8EB-1676-4BC9E8287AAF}"/>
              </a:ext>
            </a:extLst>
          </p:cNvPr>
          <p:cNvGrpSpPr/>
          <p:nvPr/>
        </p:nvGrpSpPr>
        <p:grpSpPr>
          <a:xfrm>
            <a:off x="4489195" y="1633977"/>
            <a:ext cx="3455432" cy="3455898"/>
            <a:chOff x="1652065" y="1633977"/>
            <a:chExt cx="3455432" cy="345589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E9D1980-46B2-4F91-BF1C-E063DD560DB7}"/>
                </a:ext>
              </a:extLst>
            </p:cNvPr>
            <p:cNvGrpSpPr/>
            <p:nvPr/>
          </p:nvGrpSpPr>
          <p:grpSpPr>
            <a:xfrm>
              <a:off x="1652065" y="1633977"/>
              <a:ext cx="3455432" cy="3455898"/>
              <a:chOff x="1652065" y="1633977"/>
              <a:chExt cx="3455432" cy="3455898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751339CB-2C45-A73F-FD02-DF31C2607974}"/>
                  </a:ext>
                </a:extLst>
              </p:cNvPr>
              <p:cNvGrpSpPr/>
              <p:nvPr/>
            </p:nvGrpSpPr>
            <p:grpSpPr>
              <a:xfrm>
                <a:off x="1652065" y="1633977"/>
                <a:ext cx="3455432" cy="3455898"/>
                <a:chOff x="1826704" y="-699332"/>
                <a:chExt cx="3455432" cy="3455898"/>
              </a:xfrm>
            </p:grpSpPr>
            <p:sp>
              <p:nvSpPr>
                <p:cNvPr id="14" name="平行四边形 13">
                  <a:extLst>
                    <a:ext uri="{FF2B5EF4-FFF2-40B4-BE49-F238E27FC236}">
                      <a16:creationId xmlns:a16="http://schemas.microsoft.com/office/drawing/2014/main" id="{AC17DE15-CDC3-2E8C-B1D1-6990203F2A02}"/>
                    </a:ext>
                  </a:extLst>
                </p:cNvPr>
                <p:cNvSpPr/>
                <p:nvPr/>
              </p:nvSpPr>
              <p:spPr>
                <a:xfrm>
                  <a:off x="1826704" y="1298891"/>
                  <a:ext cx="3455432" cy="1457675"/>
                </a:xfrm>
                <a:prstGeom prst="parallelogram">
                  <a:avLst>
                    <a:gd name="adj" fmla="val 26179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254000" dist="127000" dir="2700000" algn="tl" rotWithShape="0">
                    <a:schemeClr val="accent2">
                      <a:lumMod val="60000"/>
                      <a:lumOff val="40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id="{95F797D3-F02A-5F56-77F0-19F77463EB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26704" y="-699332"/>
                  <a:ext cx="908255" cy="3455898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A1C807D7-1438-ECDE-77BE-F14CABB995E9}"/>
                  </a:ext>
                </a:extLst>
              </p:cNvPr>
              <p:cNvGrpSpPr/>
              <p:nvPr/>
            </p:nvGrpSpPr>
            <p:grpSpPr>
              <a:xfrm>
                <a:off x="2075963" y="3813587"/>
                <a:ext cx="2607636" cy="1094900"/>
                <a:chOff x="2194282" y="1451002"/>
                <a:chExt cx="2607636" cy="1094900"/>
              </a:xfrm>
            </p:grpSpPr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9DEA74D8-9F93-1CAF-10F7-2E69BCCFAE52}"/>
                    </a:ext>
                  </a:extLst>
                </p:cNvPr>
                <p:cNvSpPr txBox="1"/>
                <p:nvPr/>
              </p:nvSpPr>
              <p:spPr>
                <a:xfrm>
                  <a:off x="2321020" y="1451002"/>
                  <a:ext cx="1518325" cy="36933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l"/>
                  <a:r>
                    <a:rPr lang="zh-CN" altLang="en-US" sz="2400" b="1" dirty="0">
                      <a:latin typeface="+mj-ea"/>
                      <a:ea typeface="+mj-ea"/>
                    </a:rPr>
                    <a:t>中期执行</a:t>
                  </a: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A56BBE94-EFB7-2083-301F-8C0224E5F86B}"/>
                    </a:ext>
                  </a:extLst>
                </p:cNvPr>
                <p:cNvSpPr txBox="1"/>
                <p:nvPr/>
              </p:nvSpPr>
              <p:spPr>
                <a:xfrm>
                  <a:off x="2194282" y="1907457"/>
                  <a:ext cx="2607636" cy="63844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dirty="0">
                      <a:latin typeface="+mn-ea"/>
                    </a:rPr>
                    <a:t>与寻找到的合伙人一起执行项目的具体内容</a:t>
                  </a:r>
                </a:p>
              </p:txBody>
            </p:sp>
          </p:grpSp>
        </p:grp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BEAC79A-D7CA-FD9E-3639-9370D60849B9}"/>
                </a:ext>
              </a:extLst>
            </p:cNvPr>
            <p:cNvSpPr/>
            <p:nvPr/>
          </p:nvSpPr>
          <p:spPr>
            <a:xfrm>
              <a:off x="2136501" y="1838440"/>
              <a:ext cx="1892520" cy="1387360"/>
            </a:xfrm>
            <a:custGeom>
              <a:avLst/>
              <a:gdLst>
                <a:gd name="connsiteX0" fmla="*/ 252762 w 1317073"/>
                <a:gd name="connsiteY0" fmla="*/ 0 h 965513"/>
                <a:gd name="connsiteX1" fmla="*/ 1317073 w 1317073"/>
                <a:gd name="connsiteY1" fmla="*/ 0 h 965513"/>
                <a:gd name="connsiteX2" fmla="*/ 1064311 w 1317073"/>
                <a:gd name="connsiteY2" fmla="*/ 965513 h 965513"/>
                <a:gd name="connsiteX3" fmla="*/ 0 w 1317073"/>
                <a:gd name="connsiteY3" fmla="*/ 965513 h 965513"/>
                <a:gd name="connsiteX4" fmla="*/ 252762 w 1317073"/>
                <a:gd name="connsiteY4" fmla="*/ 0 h 96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7073" h="965513">
                  <a:moveTo>
                    <a:pt x="252762" y="0"/>
                  </a:moveTo>
                  <a:lnTo>
                    <a:pt x="1317073" y="0"/>
                  </a:lnTo>
                  <a:lnTo>
                    <a:pt x="1064311" y="965513"/>
                  </a:lnTo>
                  <a:lnTo>
                    <a:pt x="0" y="965513"/>
                  </a:lnTo>
                  <a:lnTo>
                    <a:pt x="25276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lumMod val="60000"/>
                  <a:lumOff val="4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3200" b="1" dirty="0">
                  <a:latin typeface="+mj-ea"/>
                  <a:ea typeface="+mj-ea"/>
                </a:rPr>
                <a:t>二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BB0F29C-3DB5-7A07-E627-2A4265580ACB}"/>
              </a:ext>
            </a:extLst>
          </p:cNvPr>
          <p:cNvGrpSpPr/>
          <p:nvPr/>
        </p:nvGrpSpPr>
        <p:grpSpPr>
          <a:xfrm>
            <a:off x="8055667" y="1633977"/>
            <a:ext cx="3455432" cy="3455898"/>
            <a:chOff x="1652065" y="1633977"/>
            <a:chExt cx="3455432" cy="345589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C737F1F3-519D-279C-CBB7-2660B9C6FCE2}"/>
                </a:ext>
              </a:extLst>
            </p:cNvPr>
            <p:cNvGrpSpPr/>
            <p:nvPr/>
          </p:nvGrpSpPr>
          <p:grpSpPr>
            <a:xfrm>
              <a:off x="1652065" y="1633977"/>
              <a:ext cx="3455432" cy="3455898"/>
              <a:chOff x="1652065" y="1633977"/>
              <a:chExt cx="3455432" cy="3455898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399A8FA9-F3FA-8A8F-3967-6C1326EDC84A}"/>
                  </a:ext>
                </a:extLst>
              </p:cNvPr>
              <p:cNvGrpSpPr/>
              <p:nvPr/>
            </p:nvGrpSpPr>
            <p:grpSpPr>
              <a:xfrm>
                <a:off x="1652065" y="1633977"/>
                <a:ext cx="3455432" cy="3455898"/>
                <a:chOff x="1826704" y="-699332"/>
                <a:chExt cx="3455432" cy="3455898"/>
              </a:xfrm>
            </p:grpSpPr>
            <p:sp>
              <p:nvSpPr>
                <p:cNvPr id="24" name="平行四边形 23">
                  <a:extLst>
                    <a:ext uri="{FF2B5EF4-FFF2-40B4-BE49-F238E27FC236}">
                      <a16:creationId xmlns:a16="http://schemas.microsoft.com/office/drawing/2014/main" id="{533CB7EB-A4BE-48F1-E1BD-CA70669CE403}"/>
                    </a:ext>
                  </a:extLst>
                </p:cNvPr>
                <p:cNvSpPr/>
                <p:nvPr/>
              </p:nvSpPr>
              <p:spPr>
                <a:xfrm>
                  <a:off x="1826704" y="1298891"/>
                  <a:ext cx="3455432" cy="1457675"/>
                </a:xfrm>
                <a:prstGeom prst="parallelogram">
                  <a:avLst>
                    <a:gd name="adj" fmla="val 26179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254000" dist="127000" dir="2700000" algn="tl" rotWithShape="0">
                    <a:schemeClr val="accent3">
                      <a:lumMod val="60000"/>
                      <a:lumOff val="40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F1B8503C-8309-135E-479A-C82A6031DF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26704" y="-699332"/>
                  <a:ext cx="908255" cy="3455898"/>
                </a:xfrm>
                <a:prstGeom prst="line">
                  <a:avLst/>
                </a:prstGeom>
                <a:ln w="12700">
                  <a:solidFill>
                    <a:schemeClr val="accent3"/>
                  </a:solidFill>
                </a:ln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14ABF943-475F-8EDA-64A9-AF7B70AE9FFB}"/>
                  </a:ext>
                </a:extLst>
              </p:cNvPr>
              <p:cNvGrpSpPr/>
              <p:nvPr/>
            </p:nvGrpSpPr>
            <p:grpSpPr>
              <a:xfrm>
                <a:off x="2075963" y="3813587"/>
                <a:ext cx="2607636" cy="1094900"/>
                <a:chOff x="2194282" y="1451002"/>
                <a:chExt cx="2607636" cy="1094900"/>
              </a:xfrm>
            </p:grpSpPr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id="{4D9BC6D3-BFDB-CD05-F23C-D2346C857073}"/>
                    </a:ext>
                  </a:extLst>
                </p:cNvPr>
                <p:cNvSpPr txBox="1"/>
                <p:nvPr/>
              </p:nvSpPr>
              <p:spPr>
                <a:xfrm>
                  <a:off x="2321021" y="1451002"/>
                  <a:ext cx="1365010" cy="36933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l"/>
                  <a:r>
                    <a:rPr lang="zh-CN" altLang="en-US" sz="2400" b="1" dirty="0">
                      <a:latin typeface="+mj-ea"/>
                      <a:ea typeface="+mj-ea"/>
                    </a:rPr>
                    <a:t>后期复盘</a:t>
                  </a: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FD235C9A-BEE4-52DE-6E1D-5F6A8A4DA6F9}"/>
                    </a:ext>
                  </a:extLst>
                </p:cNvPr>
                <p:cNvSpPr txBox="1"/>
                <p:nvPr/>
              </p:nvSpPr>
              <p:spPr>
                <a:xfrm>
                  <a:off x="2194282" y="1907457"/>
                  <a:ext cx="2607636" cy="63844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dirty="0">
                      <a:latin typeface="+mn-ea"/>
                    </a:rPr>
                    <a:t>将项目执行过程中遇到的问题汇总并进行复盘</a:t>
                  </a:r>
                </a:p>
              </p:txBody>
            </p:sp>
          </p:grpSp>
        </p:grp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DAD492D-EB7E-E228-1C7D-547FB46293A3}"/>
                </a:ext>
              </a:extLst>
            </p:cNvPr>
            <p:cNvSpPr/>
            <p:nvPr/>
          </p:nvSpPr>
          <p:spPr>
            <a:xfrm>
              <a:off x="2136501" y="1838440"/>
              <a:ext cx="1892520" cy="1387360"/>
            </a:xfrm>
            <a:custGeom>
              <a:avLst/>
              <a:gdLst>
                <a:gd name="connsiteX0" fmla="*/ 252762 w 1317073"/>
                <a:gd name="connsiteY0" fmla="*/ 0 h 965513"/>
                <a:gd name="connsiteX1" fmla="*/ 1317073 w 1317073"/>
                <a:gd name="connsiteY1" fmla="*/ 0 h 965513"/>
                <a:gd name="connsiteX2" fmla="*/ 1064311 w 1317073"/>
                <a:gd name="connsiteY2" fmla="*/ 965513 h 965513"/>
                <a:gd name="connsiteX3" fmla="*/ 0 w 1317073"/>
                <a:gd name="connsiteY3" fmla="*/ 965513 h 965513"/>
                <a:gd name="connsiteX4" fmla="*/ 252762 w 1317073"/>
                <a:gd name="connsiteY4" fmla="*/ 0 h 96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7073" h="965513">
                  <a:moveTo>
                    <a:pt x="252762" y="0"/>
                  </a:moveTo>
                  <a:lnTo>
                    <a:pt x="1317073" y="0"/>
                  </a:lnTo>
                  <a:lnTo>
                    <a:pt x="1064311" y="965513"/>
                  </a:lnTo>
                  <a:lnTo>
                    <a:pt x="0" y="965513"/>
                  </a:lnTo>
                  <a:lnTo>
                    <a:pt x="25276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lumMod val="60000"/>
                  <a:lumOff val="4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3200" b="1" dirty="0">
                  <a:latin typeface="+mj-ea"/>
                  <a:ea typeface="+mj-ea"/>
                </a:rPr>
                <a:t>三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FA46A33-AA06-A809-16DE-515AF15688C7}"/>
              </a:ext>
            </a:extLst>
          </p:cNvPr>
          <p:cNvGrpSpPr/>
          <p:nvPr/>
        </p:nvGrpSpPr>
        <p:grpSpPr>
          <a:xfrm>
            <a:off x="11072289" y="5775976"/>
            <a:ext cx="1119711" cy="1082024"/>
            <a:chOff x="11072289" y="5775976"/>
            <a:chExt cx="1119711" cy="1082024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78528AF-F8CE-6901-57FE-549F27950F21}"/>
                </a:ext>
              </a:extLst>
            </p:cNvPr>
            <p:cNvSpPr/>
            <p:nvPr/>
          </p:nvSpPr>
          <p:spPr>
            <a:xfrm>
              <a:off x="11361650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1B5ED9D-F880-DA06-56B9-C7EFDAD51F2E}"/>
                </a:ext>
              </a:extLst>
            </p:cNvPr>
            <p:cNvSpPr/>
            <p:nvPr/>
          </p:nvSpPr>
          <p:spPr>
            <a:xfrm>
              <a:off x="11516752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A94D08F3-5C14-940A-402D-725732F3F9AC}"/>
                </a:ext>
              </a:extLst>
            </p:cNvPr>
            <p:cNvSpPr/>
            <p:nvPr/>
          </p:nvSpPr>
          <p:spPr>
            <a:xfrm>
              <a:off x="11671855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8EEFF3E4-5BB3-118A-FCCF-8E1567395813}"/>
                </a:ext>
              </a:extLst>
            </p:cNvPr>
            <p:cNvSpPr/>
            <p:nvPr/>
          </p:nvSpPr>
          <p:spPr>
            <a:xfrm>
              <a:off x="11826957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3AAB5E7F-D122-C625-6E3A-F798C2261316}"/>
                </a:ext>
              </a:extLst>
            </p:cNvPr>
            <p:cNvSpPr/>
            <p:nvPr/>
          </p:nvSpPr>
          <p:spPr>
            <a:xfrm>
              <a:off x="11982059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104E0B25-D3C3-63B0-EED4-6714F693E67B}"/>
                </a:ext>
              </a:extLst>
            </p:cNvPr>
            <p:cNvSpPr/>
            <p:nvPr/>
          </p:nvSpPr>
          <p:spPr>
            <a:xfrm>
              <a:off x="12137162" y="5775976"/>
              <a:ext cx="54838" cy="72902"/>
            </a:xfrm>
            <a:custGeom>
              <a:avLst/>
              <a:gdLst>
                <a:gd name="connsiteX0" fmla="*/ 19085 w 54838"/>
                <a:gd name="connsiteY0" fmla="*/ 0 h 72902"/>
                <a:gd name="connsiteX1" fmla="*/ 54838 w 54838"/>
                <a:gd name="connsiteY1" fmla="*/ 0 h 72902"/>
                <a:gd name="connsiteX2" fmla="*/ 54838 w 54838"/>
                <a:gd name="connsiteY2" fmla="*/ 72902 h 72902"/>
                <a:gd name="connsiteX3" fmla="*/ 0 w 54838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38" h="72902">
                  <a:moveTo>
                    <a:pt x="19085" y="0"/>
                  </a:moveTo>
                  <a:lnTo>
                    <a:pt x="54838" y="0"/>
                  </a:lnTo>
                  <a:lnTo>
                    <a:pt x="54838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6E4F8328-4928-1464-0111-E41C7CF6C860}"/>
                </a:ext>
              </a:extLst>
            </p:cNvPr>
            <p:cNvSpPr/>
            <p:nvPr/>
          </p:nvSpPr>
          <p:spPr>
            <a:xfrm>
              <a:off x="11329498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E8C38E0C-74C1-794A-3066-39FECFBDE54B}"/>
                </a:ext>
              </a:extLst>
            </p:cNvPr>
            <p:cNvSpPr/>
            <p:nvPr/>
          </p:nvSpPr>
          <p:spPr>
            <a:xfrm>
              <a:off x="11484601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F553FEA4-5020-A4FA-C0F3-0092A786D8B6}"/>
                </a:ext>
              </a:extLst>
            </p:cNvPr>
            <p:cNvSpPr/>
            <p:nvPr/>
          </p:nvSpPr>
          <p:spPr>
            <a:xfrm>
              <a:off x="11639704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78D5CE9D-B18F-E3B0-88DB-C4272C55820F}"/>
                </a:ext>
              </a:extLst>
            </p:cNvPr>
            <p:cNvSpPr/>
            <p:nvPr/>
          </p:nvSpPr>
          <p:spPr>
            <a:xfrm>
              <a:off x="11794806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3E58BE96-21AD-D134-CAFB-A91F58941487}"/>
                </a:ext>
              </a:extLst>
            </p:cNvPr>
            <p:cNvSpPr/>
            <p:nvPr/>
          </p:nvSpPr>
          <p:spPr>
            <a:xfrm>
              <a:off x="11949909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85462A38-86CA-76FA-069D-9D224722D7E2}"/>
                </a:ext>
              </a:extLst>
            </p:cNvPr>
            <p:cNvSpPr/>
            <p:nvPr/>
          </p:nvSpPr>
          <p:spPr>
            <a:xfrm>
              <a:off x="12105011" y="5888101"/>
              <a:ext cx="86989" cy="72902"/>
            </a:xfrm>
            <a:custGeom>
              <a:avLst/>
              <a:gdLst>
                <a:gd name="connsiteX0" fmla="*/ 19085 w 86989"/>
                <a:gd name="connsiteY0" fmla="*/ 0 h 72902"/>
                <a:gd name="connsiteX1" fmla="*/ 86989 w 86989"/>
                <a:gd name="connsiteY1" fmla="*/ 0 h 72902"/>
                <a:gd name="connsiteX2" fmla="*/ 86989 w 86989"/>
                <a:gd name="connsiteY2" fmla="*/ 38007 h 72902"/>
                <a:gd name="connsiteX3" fmla="*/ 77854 w 86989"/>
                <a:gd name="connsiteY3" fmla="*/ 72902 h 72902"/>
                <a:gd name="connsiteX4" fmla="*/ 0 w 86989"/>
                <a:gd name="connsiteY4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989" h="72902">
                  <a:moveTo>
                    <a:pt x="19085" y="0"/>
                  </a:moveTo>
                  <a:lnTo>
                    <a:pt x="86989" y="0"/>
                  </a:lnTo>
                  <a:lnTo>
                    <a:pt x="86989" y="38007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5FD77075-5983-A859-0BDF-E17EE2F96E98}"/>
                </a:ext>
              </a:extLst>
            </p:cNvPr>
            <p:cNvSpPr/>
            <p:nvPr/>
          </p:nvSpPr>
          <p:spPr>
            <a:xfrm>
              <a:off x="11297348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4CADFC89-A347-F803-C0DD-C5734AE1FEFD}"/>
                </a:ext>
              </a:extLst>
            </p:cNvPr>
            <p:cNvSpPr/>
            <p:nvPr/>
          </p:nvSpPr>
          <p:spPr>
            <a:xfrm>
              <a:off x="11452450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E3AD977F-42B9-AA62-993C-0EEFA6EB074D}"/>
                </a:ext>
              </a:extLst>
            </p:cNvPr>
            <p:cNvSpPr/>
            <p:nvPr/>
          </p:nvSpPr>
          <p:spPr>
            <a:xfrm>
              <a:off x="11607552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FA9C7F41-DEC5-4353-88D5-8CF383871519}"/>
                </a:ext>
              </a:extLst>
            </p:cNvPr>
            <p:cNvSpPr/>
            <p:nvPr/>
          </p:nvSpPr>
          <p:spPr>
            <a:xfrm>
              <a:off x="11762655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83979CF8-DD90-7579-2EB9-6F888BCB1602}"/>
                </a:ext>
              </a:extLst>
            </p:cNvPr>
            <p:cNvSpPr/>
            <p:nvPr/>
          </p:nvSpPr>
          <p:spPr>
            <a:xfrm>
              <a:off x="11917757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5416B168-7FE2-F3C2-4AEE-469F26AB2A89}"/>
                </a:ext>
              </a:extLst>
            </p:cNvPr>
            <p:cNvSpPr/>
            <p:nvPr/>
          </p:nvSpPr>
          <p:spPr>
            <a:xfrm>
              <a:off x="12072859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F16BE8F6-B639-07D1-3132-F142EA4B3648}"/>
                </a:ext>
              </a:extLst>
            </p:cNvPr>
            <p:cNvSpPr/>
            <p:nvPr/>
          </p:nvSpPr>
          <p:spPr>
            <a:xfrm>
              <a:off x="11265196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8BD77EC4-EC42-331F-DEC1-AC0B0CA4EEB6}"/>
                </a:ext>
              </a:extLst>
            </p:cNvPr>
            <p:cNvSpPr/>
            <p:nvPr/>
          </p:nvSpPr>
          <p:spPr>
            <a:xfrm>
              <a:off x="11420298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E272B32D-30B8-6564-DC84-94C4DD1B55B4}"/>
                </a:ext>
              </a:extLst>
            </p:cNvPr>
            <p:cNvSpPr/>
            <p:nvPr/>
          </p:nvSpPr>
          <p:spPr>
            <a:xfrm>
              <a:off x="11575401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9B8817E3-EFDB-87E0-16FA-60813E1A71AF}"/>
                </a:ext>
              </a:extLst>
            </p:cNvPr>
            <p:cNvSpPr/>
            <p:nvPr/>
          </p:nvSpPr>
          <p:spPr>
            <a:xfrm>
              <a:off x="11730503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C2AF1510-840B-1FEB-8296-C59C8D760ACA}"/>
                </a:ext>
              </a:extLst>
            </p:cNvPr>
            <p:cNvSpPr/>
            <p:nvPr/>
          </p:nvSpPr>
          <p:spPr>
            <a:xfrm>
              <a:off x="11885606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1BE09028-CA72-689F-A807-54989F9FA78C}"/>
                </a:ext>
              </a:extLst>
            </p:cNvPr>
            <p:cNvSpPr/>
            <p:nvPr/>
          </p:nvSpPr>
          <p:spPr>
            <a:xfrm>
              <a:off x="12040709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1E3DF2A5-FA8C-C5CE-4737-99CA07A3B029}"/>
                </a:ext>
              </a:extLst>
            </p:cNvPr>
            <p:cNvSpPr/>
            <p:nvPr/>
          </p:nvSpPr>
          <p:spPr>
            <a:xfrm>
              <a:off x="11233045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FF78465E-E4AC-9266-3474-6EEDA374CE37}"/>
                </a:ext>
              </a:extLst>
            </p:cNvPr>
            <p:cNvSpPr/>
            <p:nvPr/>
          </p:nvSpPr>
          <p:spPr>
            <a:xfrm>
              <a:off x="11388148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B096A2E8-EA66-C7F4-C273-D1945CC0A62F}"/>
                </a:ext>
              </a:extLst>
            </p:cNvPr>
            <p:cNvSpPr/>
            <p:nvPr/>
          </p:nvSpPr>
          <p:spPr>
            <a:xfrm>
              <a:off x="11543250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CC791CF7-3FD5-4199-65B8-9F3B32D1FBFB}"/>
                </a:ext>
              </a:extLst>
            </p:cNvPr>
            <p:cNvSpPr/>
            <p:nvPr/>
          </p:nvSpPr>
          <p:spPr>
            <a:xfrm>
              <a:off x="11698352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50D6159C-200E-9943-3C78-7703C49AB592}"/>
                </a:ext>
              </a:extLst>
            </p:cNvPr>
            <p:cNvSpPr/>
            <p:nvPr/>
          </p:nvSpPr>
          <p:spPr>
            <a:xfrm>
              <a:off x="11853455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3643987D-E8A6-6C2A-5847-A59D956EFDCA}"/>
                </a:ext>
              </a:extLst>
            </p:cNvPr>
            <p:cNvSpPr/>
            <p:nvPr/>
          </p:nvSpPr>
          <p:spPr>
            <a:xfrm>
              <a:off x="12008557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7A4DC5B4-5AE9-C6E4-1168-D5B45D77C267}"/>
                </a:ext>
              </a:extLst>
            </p:cNvPr>
            <p:cNvSpPr/>
            <p:nvPr/>
          </p:nvSpPr>
          <p:spPr>
            <a:xfrm>
              <a:off x="12163659" y="6224475"/>
              <a:ext cx="28341" cy="72902"/>
            </a:xfrm>
            <a:custGeom>
              <a:avLst/>
              <a:gdLst>
                <a:gd name="connsiteX0" fmla="*/ 19085 w 28341"/>
                <a:gd name="connsiteY0" fmla="*/ 0 h 72902"/>
                <a:gd name="connsiteX1" fmla="*/ 28341 w 28341"/>
                <a:gd name="connsiteY1" fmla="*/ 0 h 72902"/>
                <a:gd name="connsiteX2" fmla="*/ 28341 w 28341"/>
                <a:gd name="connsiteY2" fmla="*/ 72902 h 72902"/>
                <a:gd name="connsiteX3" fmla="*/ 0 w 28341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72902">
                  <a:moveTo>
                    <a:pt x="19085" y="0"/>
                  </a:moveTo>
                  <a:lnTo>
                    <a:pt x="28341" y="0"/>
                  </a:lnTo>
                  <a:lnTo>
                    <a:pt x="28341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68FCA87E-C5BD-F77F-EE8B-028F8AD2F464}"/>
                </a:ext>
              </a:extLst>
            </p:cNvPr>
            <p:cNvSpPr/>
            <p:nvPr/>
          </p:nvSpPr>
          <p:spPr>
            <a:xfrm>
              <a:off x="11200894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825C3FFC-D6E4-DCCB-AAF3-6F6FCB6CE297}"/>
                </a:ext>
              </a:extLst>
            </p:cNvPr>
            <p:cNvSpPr/>
            <p:nvPr/>
          </p:nvSpPr>
          <p:spPr>
            <a:xfrm>
              <a:off x="11355996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4F8958DB-9A23-F43F-60E9-323F0117965D}"/>
                </a:ext>
              </a:extLst>
            </p:cNvPr>
            <p:cNvSpPr/>
            <p:nvPr/>
          </p:nvSpPr>
          <p:spPr>
            <a:xfrm>
              <a:off x="11511099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3A8C78E8-9E00-40BE-CE66-C97750CF77D0}"/>
                </a:ext>
              </a:extLst>
            </p:cNvPr>
            <p:cNvSpPr/>
            <p:nvPr/>
          </p:nvSpPr>
          <p:spPr>
            <a:xfrm>
              <a:off x="11666201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F4A66C92-7D4D-D837-5DC4-02035B95C292}"/>
                </a:ext>
              </a:extLst>
            </p:cNvPr>
            <p:cNvSpPr/>
            <p:nvPr/>
          </p:nvSpPr>
          <p:spPr>
            <a:xfrm>
              <a:off x="11821303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F07ACD54-62A8-A224-6E5C-3323346100CA}"/>
                </a:ext>
              </a:extLst>
            </p:cNvPr>
            <p:cNvSpPr/>
            <p:nvPr/>
          </p:nvSpPr>
          <p:spPr>
            <a:xfrm>
              <a:off x="11976406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CEFF3737-50B9-61EB-80AC-33C35085556D}"/>
                </a:ext>
              </a:extLst>
            </p:cNvPr>
            <p:cNvSpPr/>
            <p:nvPr/>
          </p:nvSpPr>
          <p:spPr>
            <a:xfrm>
              <a:off x="12131508" y="6336599"/>
              <a:ext cx="60492" cy="72902"/>
            </a:xfrm>
            <a:custGeom>
              <a:avLst/>
              <a:gdLst>
                <a:gd name="connsiteX0" fmla="*/ 19085 w 60492"/>
                <a:gd name="connsiteY0" fmla="*/ 0 h 72902"/>
                <a:gd name="connsiteX1" fmla="*/ 60492 w 60492"/>
                <a:gd name="connsiteY1" fmla="*/ 0 h 72902"/>
                <a:gd name="connsiteX2" fmla="*/ 60492 w 60492"/>
                <a:gd name="connsiteY2" fmla="*/ 72902 h 72902"/>
                <a:gd name="connsiteX3" fmla="*/ 0 w 60492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92" h="72902">
                  <a:moveTo>
                    <a:pt x="19085" y="0"/>
                  </a:moveTo>
                  <a:lnTo>
                    <a:pt x="60492" y="0"/>
                  </a:lnTo>
                  <a:lnTo>
                    <a:pt x="60492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C676C05F-7BCA-AE33-7925-084C3086E9B4}"/>
                </a:ext>
              </a:extLst>
            </p:cNvPr>
            <p:cNvSpPr/>
            <p:nvPr/>
          </p:nvSpPr>
          <p:spPr>
            <a:xfrm>
              <a:off x="11168742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5C7D75EA-56A7-F461-5F81-73F113C8F642}"/>
                </a:ext>
              </a:extLst>
            </p:cNvPr>
            <p:cNvSpPr/>
            <p:nvPr/>
          </p:nvSpPr>
          <p:spPr>
            <a:xfrm>
              <a:off x="11323845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4CFABE30-912B-6FF6-250C-DA714E2F5A45}"/>
                </a:ext>
              </a:extLst>
            </p:cNvPr>
            <p:cNvSpPr/>
            <p:nvPr/>
          </p:nvSpPr>
          <p:spPr>
            <a:xfrm>
              <a:off x="11478947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0EF01B47-9AFF-E25D-3A8B-2B80247D70E9}"/>
                </a:ext>
              </a:extLst>
            </p:cNvPr>
            <p:cNvSpPr/>
            <p:nvPr/>
          </p:nvSpPr>
          <p:spPr>
            <a:xfrm>
              <a:off x="11634050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48A8DAED-07AB-C07B-C52B-908980BAE0B7}"/>
                </a:ext>
              </a:extLst>
            </p:cNvPr>
            <p:cNvSpPr/>
            <p:nvPr/>
          </p:nvSpPr>
          <p:spPr>
            <a:xfrm>
              <a:off x="11789153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A2A42156-F061-E369-1297-0AE9BBD1CFD0}"/>
                </a:ext>
              </a:extLst>
            </p:cNvPr>
            <p:cNvSpPr/>
            <p:nvPr/>
          </p:nvSpPr>
          <p:spPr>
            <a:xfrm>
              <a:off x="11944255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2BECBE9B-A432-BA26-0987-8588EE5CA71C}"/>
                </a:ext>
              </a:extLst>
            </p:cNvPr>
            <p:cNvSpPr/>
            <p:nvPr/>
          </p:nvSpPr>
          <p:spPr>
            <a:xfrm>
              <a:off x="12099357" y="6448724"/>
              <a:ext cx="92643" cy="72902"/>
            </a:xfrm>
            <a:custGeom>
              <a:avLst/>
              <a:gdLst>
                <a:gd name="connsiteX0" fmla="*/ 19085 w 92643"/>
                <a:gd name="connsiteY0" fmla="*/ 0 h 72902"/>
                <a:gd name="connsiteX1" fmla="*/ 92643 w 92643"/>
                <a:gd name="connsiteY1" fmla="*/ 0 h 72902"/>
                <a:gd name="connsiteX2" fmla="*/ 92643 w 92643"/>
                <a:gd name="connsiteY2" fmla="*/ 16410 h 72902"/>
                <a:gd name="connsiteX3" fmla="*/ 77854 w 92643"/>
                <a:gd name="connsiteY3" fmla="*/ 72902 h 72902"/>
                <a:gd name="connsiteX4" fmla="*/ 0 w 92643"/>
                <a:gd name="connsiteY4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43" h="72902">
                  <a:moveTo>
                    <a:pt x="19085" y="0"/>
                  </a:moveTo>
                  <a:lnTo>
                    <a:pt x="92643" y="0"/>
                  </a:lnTo>
                  <a:lnTo>
                    <a:pt x="92643" y="1641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16994A8B-E1AC-F0C0-FC28-27B5A0633306}"/>
                </a:ext>
              </a:extLst>
            </p:cNvPr>
            <p:cNvSpPr/>
            <p:nvPr/>
          </p:nvSpPr>
          <p:spPr>
            <a:xfrm>
              <a:off x="11136592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BEC31F93-4C37-C3A4-5216-D3A38B7AA84E}"/>
                </a:ext>
              </a:extLst>
            </p:cNvPr>
            <p:cNvSpPr/>
            <p:nvPr/>
          </p:nvSpPr>
          <p:spPr>
            <a:xfrm>
              <a:off x="11291694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378B2A1F-51C3-65D3-FF8C-4B940AD6F2BC}"/>
                </a:ext>
              </a:extLst>
            </p:cNvPr>
            <p:cNvSpPr/>
            <p:nvPr/>
          </p:nvSpPr>
          <p:spPr>
            <a:xfrm>
              <a:off x="11446796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1FA3CA51-DCA5-5B49-4B70-A1EB31CDE58F}"/>
                </a:ext>
              </a:extLst>
            </p:cNvPr>
            <p:cNvSpPr/>
            <p:nvPr/>
          </p:nvSpPr>
          <p:spPr>
            <a:xfrm>
              <a:off x="11601899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3ECC1161-7BD1-6579-5408-E98D34F93DFC}"/>
                </a:ext>
              </a:extLst>
            </p:cNvPr>
            <p:cNvSpPr/>
            <p:nvPr/>
          </p:nvSpPr>
          <p:spPr>
            <a:xfrm>
              <a:off x="11757001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7C559A5F-1090-E145-301D-DF76A876DA26}"/>
                </a:ext>
              </a:extLst>
            </p:cNvPr>
            <p:cNvSpPr/>
            <p:nvPr/>
          </p:nvSpPr>
          <p:spPr>
            <a:xfrm>
              <a:off x="11912103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234BA80A-DADF-CE31-3513-C1D7663207A8}"/>
                </a:ext>
              </a:extLst>
            </p:cNvPr>
            <p:cNvSpPr/>
            <p:nvPr/>
          </p:nvSpPr>
          <p:spPr>
            <a:xfrm>
              <a:off x="12067206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D9B7CEEB-7B7F-1265-8DEE-EF8A6BCE541E}"/>
                </a:ext>
              </a:extLst>
            </p:cNvPr>
            <p:cNvSpPr/>
            <p:nvPr/>
          </p:nvSpPr>
          <p:spPr>
            <a:xfrm>
              <a:off x="11104440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6F4EF98E-7FB9-9A34-E649-FAC8B4E036FD}"/>
                </a:ext>
              </a:extLst>
            </p:cNvPr>
            <p:cNvSpPr/>
            <p:nvPr/>
          </p:nvSpPr>
          <p:spPr>
            <a:xfrm>
              <a:off x="11259542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C393DEAC-17F7-B06A-3E21-E5C2A0238D63}"/>
                </a:ext>
              </a:extLst>
            </p:cNvPr>
            <p:cNvSpPr/>
            <p:nvPr/>
          </p:nvSpPr>
          <p:spPr>
            <a:xfrm>
              <a:off x="11414645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F308EB90-0744-ACAE-7925-8FB8DF0BE277}"/>
                </a:ext>
              </a:extLst>
            </p:cNvPr>
            <p:cNvSpPr/>
            <p:nvPr/>
          </p:nvSpPr>
          <p:spPr>
            <a:xfrm>
              <a:off x="11569747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D9AEE2EC-353D-E6E3-4279-7DE79B2DD544}"/>
                </a:ext>
              </a:extLst>
            </p:cNvPr>
            <p:cNvSpPr/>
            <p:nvPr/>
          </p:nvSpPr>
          <p:spPr>
            <a:xfrm>
              <a:off x="11724849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:a16="http://schemas.microsoft.com/office/drawing/2014/main" id="{D73D473F-FC90-A364-2BAF-0CF4E1BE2577}"/>
                </a:ext>
              </a:extLst>
            </p:cNvPr>
            <p:cNvSpPr/>
            <p:nvPr/>
          </p:nvSpPr>
          <p:spPr>
            <a:xfrm>
              <a:off x="11879952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8A963FFB-CAB2-78E5-E7C4-1EA0125E9CBA}"/>
                </a:ext>
              </a:extLst>
            </p:cNvPr>
            <p:cNvSpPr/>
            <p:nvPr/>
          </p:nvSpPr>
          <p:spPr>
            <a:xfrm>
              <a:off x="12035055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36D3D2D0-70B9-8ECD-6FA9-48BC635E3DB9}"/>
                </a:ext>
              </a:extLst>
            </p:cNvPr>
            <p:cNvSpPr/>
            <p:nvPr/>
          </p:nvSpPr>
          <p:spPr>
            <a:xfrm>
              <a:off x="12190157" y="6738835"/>
              <a:ext cx="1843" cy="7040"/>
            </a:xfrm>
            <a:custGeom>
              <a:avLst/>
              <a:gdLst>
                <a:gd name="connsiteX0" fmla="*/ 1843 w 1843"/>
                <a:gd name="connsiteY0" fmla="*/ 0 h 7040"/>
                <a:gd name="connsiteX1" fmla="*/ 1843 w 1843"/>
                <a:gd name="connsiteY1" fmla="*/ 7040 h 7040"/>
                <a:gd name="connsiteX2" fmla="*/ 0 w 1843"/>
                <a:gd name="connsiteY2" fmla="*/ 7040 h 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3" h="7040">
                  <a:moveTo>
                    <a:pt x="1843" y="0"/>
                  </a:moveTo>
                  <a:lnTo>
                    <a:pt x="1843" y="7040"/>
                  </a:lnTo>
                  <a:lnTo>
                    <a:pt x="0" y="704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A8FE8578-3C22-B60C-B879-6074BB3105EC}"/>
                </a:ext>
              </a:extLst>
            </p:cNvPr>
            <p:cNvSpPr/>
            <p:nvPr/>
          </p:nvSpPr>
          <p:spPr>
            <a:xfrm>
              <a:off x="11072289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48B5C348-689C-BA51-B826-B47B7018C962}"/>
                </a:ext>
              </a:extLst>
            </p:cNvPr>
            <p:cNvSpPr/>
            <p:nvPr/>
          </p:nvSpPr>
          <p:spPr>
            <a:xfrm>
              <a:off x="11227391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452B7D94-72F0-B8F7-3E8C-E245711C763F}"/>
                </a:ext>
              </a:extLst>
            </p:cNvPr>
            <p:cNvSpPr/>
            <p:nvPr/>
          </p:nvSpPr>
          <p:spPr>
            <a:xfrm>
              <a:off x="11382494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E629B252-69E3-DC68-FD3F-546F0B394BDC}"/>
                </a:ext>
              </a:extLst>
            </p:cNvPr>
            <p:cNvSpPr/>
            <p:nvPr/>
          </p:nvSpPr>
          <p:spPr>
            <a:xfrm>
              <a:off x="11537596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1A9E4C41-0749-F4A7-A7E0-7F09BF05C4DC}"/>
                </a:ext>
              </a:extLst>
            </p:cNvPr>
            <p:cNvSpPr/>
            <p:nvPr/>
          </p:nvSpPr>
          <p:spPr>
            <a:xfrm>
              <a:off x="11692699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218EC54F-994A-9C58-BB53-642F28EDB12F}"/>
                </a:ext>
              </a:extLst>
            </p:cNvPr>
            <p:cNvSpPr/>
            <p:nvPr/>
          </p:nvSpPr>
          <p:spPr>
            <a:xfrm>
              <a:off x="11847801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8485FC5A-FE40-A8F2-067F-66A0FA584BCB}"/>
                </a:ext>
              </a:extLst>
            </p:cNvPr>
            <p:cNvSpPr/>
            <p:nvPr/>
          </p:nvSpPr>
          <p:spPr>
            <a:xfrm>
              <a:off x="12002903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B85236BF-51F0-B974-867A-F452B1D015F6}"/>
                </a:ext>
              </a:extLst>
            </p:cNvPr>
            <p:cNvSpPr/>
            <p:nvPr/>
          </p:nvSpPr>
          <p:spPr>
            <a:xfrm>
              <a:off x="12158006" y="6785098"/>
              <a:ext cx="33994" cy="72902"/>
            </a:xfrm>
            <a:custGeom>
              <a:avLst/>
              <a:gdLst>
                <a:gd name="connsiteX0" fmla="*/ 19085 w 33994"/>
                <a:gd name="connsiteY0" fmla="*/ 0 h 72902"/>
                <a:gd name="connsiteX1" fmla="*/ 33994 w 33994"/>
                <a:gd name="connsiteY1" fmla="*/ 0 h 72902"/>
                <a:gd name="connsiteX2" fmla="*/ 33994 w 33994"/>
                <a:gd name="connsiteY2" fmla="*/ 72902 h 72902"/>
                <a:gd name="connsiteX3" fmla="*/ 0 w 33994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94" h="72902">
                  <a:moveTo>
                    <a:pt x="19085" y="0"/>
                  </a:moveTo>
                  <a:lnTo>
                    <a:pt x="33994" y="0"/>
                  </a:lnTo>
                  <a:lnTo>
                    <a:pt x="3399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3379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8" name="组合 467">
            <a:extLst>
              <a:ext uri="{FF2B5EF4-FFF2-40B4-BE49-F238E27FC236}">
                <a16:creationId xmlns:a16="http://schemas.microsoft.com/office/drawing/2014/main" id="{07A4E8D4-D73A-4934-B018-85595D99AA53}"/>
              </a:ext>
            </a:extLst>
          </p:cNvPr>
          <p:cNvGrpSpPr/>
          <p:nvPr/>
        </p:nvGrpSpPr>
        <p:grpSpPr>
          <a:xfrm>
            <a:off x="1106327" y="550767"/>
            <a:ext cx="10179800" cy="5778426"/>
            <a:chOff x="1106327" y="550767"/>
            <a:chExt cx="10179800" cy="5778426"/>
          </a:xfrm>
        </p:grpSpPr>
        <p:sp>
          <p:nvSpPr>
            <p:cNvPr id="452" name="15">
              <a:extLst>
                <a:ext uri="{FF2B5EF4-FFF2-40B4-BE49-F238E27FC236}">
                  <a16:creationId xmlns:a16="http://schemas.microsoft.com/office/drawing/2014/main" id="{8C59D70E-A236-29AA-76E4-E4D7EAEBB745}"/>
                </a:ext>
              </a:extLst>
            </p:cNvPr>
            <p:cNvSpPr>
              <a:spLocks/>
            </p:cNvSpPr>
            <p:nvPr>
              <p:custDataLst>
                <p:tags r:id="rId1"/>
              </p:custDataLst>
            </p:nvPr>
          </p:nvSpPr>
          <p:spPr>
            <a:xfrm>
              <a:off x="4151414" y="1456326"/>
              <a:ext cx="490875" cy="369156"/>
            </a:xfrm>
            <a:prstGeom prst="parallelogram">
              <a:avLst>
                <a:gd name="adj" fmla="val 26179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</a:endParaRPr>
            </a:p>
          </p:txBody>
        </p:sp>
        <p:sp>
          <p:nvSpPr>
            <p:cNvPr id="453" name="14">
              <a:extLst>
                <a:ext uri="{FF2B5EF4-FFF2-40B4-BE49-F238E27FC236}">
                  <a16:creationId xmlns:a16="http://schemas.microsoft.com/office/drawing/2014/main" id="{680CEAE7-7FFC-BAC9-0667-E6E7FA26EE89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>
            <a:xfrm>
              <a:off x="1894686" y="3910814"/>
              <a:ext cx="490875" cy="369156"/>
            </a:xfrm>
            <a:prstGeom prst="parallelogram">
              <a:avLst>
                <a:gd name="adj" fmla="val 26179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</a:endParaRPr>
            </a:p>
          </p:txBody>
        </p:sp>
        <p:sp>
          <p:nvSpPr>
            <p:cNvPr id="454" name="13">
              <a:extLst>
                <a:ext uri="{FF2B5EF4-FFF2-40B4-BE49-F238E27FC236}">
                  <a16:creationId xmlns:a16="http://schemas.microsoft.com/office/drawing/2014/main" id="{1DECC6D6-BF39-E78D-56A0-135274328F9C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>
            <a:xfrm>
              <a:off x="1106327" y="3981823"/>
              <a:ext cx="490875" cy="369156"/>
            </a:xfrm>
            <a:prstGeom prst="parallelogram">
              <a:avLst>
                <a:gd name="adj" fmla="val 26179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</a:endParaRPr>
            </a:p>
          </p:txBody>
        </p:sp>
        <p:sp>
          <p:nvSpPr>
            <p:cNvPr id="455" name="12">
              <a:extLst>
                <a:ext uri="{FF2B5EF4-FFF2-40B4-BE49-F238E27FC236}">
                  <a16:creationId xmlns:a16="http://schemas.microsoft.com/office/drawing/2014/main" id="{F2E95C39-76E6-3DBE-CB4A-B8A428BFE93A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>
            <a:xfrm>
              <a:off x="5784858" y="4450923"/>
              <a:ext cx="490875" cy="369156"/>
            </a:xfrm>
            <a:prstGeom prst="parallelogram">
              <a:avLst>
                <a:gd name="adj" fmla="val 26179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</a:endParaRPr>
            </a:p>
          </p:txBody>
        </p:sp>
        <p:sp>
          <p:nvSpPr>
            <p:cNvPr id="456" name="11">
              <a:extLst>
                <a:ext uri="{FF2B5EF4-FFF2-40B4-BE49-F238E27FC236}">
                  <a16:creationId xmlns:a16="http://schemas.microsoft.com/office/drawing/2014/main" id="{B47C435D-D910-6009-E1D6-199089B82BC7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>
            <a:xfrm>
              <a:off x="4656306" y="5546013"/>
              <a:ext cx="490875" cy="369156"/>
            </a:xfrm>
            <a:prstGeom prst="parallelogram">
              <a:avLst>
                <a:gd name="adj" fmla="val 26179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</a:endParaRPr>
            </a:p>
          </p:txBody>
        </p:sp>
        <p:sp>
          <p:nvSpPr>
            <p:cNvPr id="458" name="10">
              <a:extLst>
                <a:ext uri="{FF2B5EF4-FFF2-40B4-BE49-F238E27FC236}">
                  <a16:creationId xmlns:a16="http://schemas.microsoft.com/office/drawing/2014/main" id="{59C649BB-4625-B9B4-7C38-1F55357E9C5A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>
            <a:xfrm>
              <a:off x="1515389" y="5459685"/>
              <a:ext cx="490875" cy="369156"/>
            </a:xfrm>
            <a:prstGeom prst="parallelogram">
              <a:avLst>
                <a:gd name="adj" fmla="val 26179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</a:endParaRPr>
            </a:p>
          </p:txBody>
        </p:sp>
        <p:sp>
          <p:nvSpPr>
            <p:cNvPr id="459" name="9">
              <a:extLst>
                <a:ext uri="{FF2B5EF4-FFF2-40B4-BE49-F238E27FC236}">
                  <a16:creationId xmlns:a16="http://schemas.microsoft.com/office/drawing/2014/main" id="{D8662BF3-7585-08EF-3D8B-EAA351265B3E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>
            <a:xfrm>
              <a:off x="10795252" y="4188302"/>
              <a:ext cx="490875" cy="369156"/>
            </a:xfrm>
            <a:prstGeom prst="parallelogram">
              <a:avLst>
                <a:gd name="adj" fmla="val 26179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</a:endParaRPr>
            </a:p>
          </p:txBody>
        </p:sp>
        <p:sp>
          <p:nvSpPr>
            <p:cNvPr id="460" name="8">
              <a:extLst>
                <a:ext uri="{FF2B5EF4-FFF2-40B4-BE49-F238E27FC236}">
                  <a16:creationId xmlns:a16="http://schemas.microsoft.com/office/drawing/2014/main" id="{834BF8AC-BC26-0D00-0918-11502C27FC47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>
            <a:xfrm>
              <a:off x="3887049" y="3407700"/>
              <a:ext cx="490875" cy="369156"/>
            </a:xfrm>
            <a:prstGeom prst="parallelogram">
              <a:avLst>
                <a:gd name="adj" fmla="val 26179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</a:endParaRPr>
            </a:p>
          </p:txBody>
        </p:sp>
        <p:sp>
          <p:nvSpPr>
            <p:cNvPr id="461" name="7">
              <a:extLst>
                <a:ext uri="{FF2B5EF4-FFF2-40B4-BE49-F238E27FC236}">
                  <a16:creationId xmlns:a16="http://schemas.microsoft.com/office/drawing/2014/main" id="{C25FA8AA-F91F-A403-A28F-3755D8B367D6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>
            <a:xfrm>
              <a:off x="4409284" y="550767"/>
              <a:ext cx="490875" cy="369156"/>
            </a:xfrm>
            <a:prstGeom prst="parallelogram">
              <a:avLst>
                <a:gd name="adj" fmla="val 26179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</a:endParaRPr>
            </a:p>
          </p:txBody>
        </p:sp>
        <p:sp>
          <p:nvSpPr>
            <p:cNvPr id="462" name="6">
              <a:extLst>
                <a:ext uri="{FF2B5EF4-FFF2-40B4-BE49-F238E27FC236}">
                  <a16:creationId xmlns:a16="http://schemas.microsoft.com/office/drawing/2014/main" id="{89C5BE41-B9BE-FFDD-520E-25DFEB135D97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>
            <a:xfrm>
              <a:off x="1325102" y="2691307"/>
              <a:ext cx="490875" cy="369156"/>
            </a:xfrm>
            <a:prstGeom prst="parallelogram">
              <a:avLst>
                <a:gd name="adj" fmla="val 26179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</a:endParaRPr>
            </a:p>
          </p:txBody>
        </p:sp>
        <p:sp>
          <p:nvSpPr>
            <p:cNvPr id="463" name="5">
              <a:extLst>
                <a:ext uri="{FF2B5EF4-FFF2-40B4-BE49-F238E27FC236}">
                  <a16:creationId xmlns:a16="http://schemas.microsoft.com/office/drawing/2014/main" id="{22AF33A4-873A-A953-ED77-2A265A76EE14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>
            <a:xfrm>
              <a:off x="1664371" y="2502155"/>
              <a:ext cx="490875" cy="369156"/>
            </a:xfrm>
            <a:prstGeom prst="parallelogram">
              <a:avLst>
                <a:gd name="adj" fmla="val 26179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</a:endParaRPr>
            </a:p>
          </p:txBody>
        </p:sp>
        <p:sp>
          <p:nvSpPr>
            <p:cNvPr id="464" name="4">
              <a:extLst>
                <a:ext uri="{FF2B5EF4-FFF2-40B4-BE49-F238E27FC236}">
                  <a16:creationId xmlns:a16="http://schemas.microsoft.com/office/drawing/2014/main" id="{C6B6BE54-5907-BBB1-CC75-E7B3299E79EF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>
            <a:xfrm>
              <a:off x="9552401" y="5960037"/>
              <a:ext cx="490875" cy="369156"/>
            </a:xfrm>
            <a:prstGeom prst="parallelogram">
              <a:avLst>
                <a:gd name="adj" fmla="val 26179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</a:endParaRPr>
            </a:p>
          </p:txBody>
        </p:sp>
        <p:sp>
          <p:nvSpPr>
            <p:cNvPr id="465" name="3">
              <a:extLst>
                <a:ext uri="{FF2B5EF4-FFF2-40B4-BE49-F238E27FC236}">
                  <a16:creationId xmlns:a16="http://schemas.microsoft.com/office/drawing/2014/main" id="{7FD422CF-23A4-D278-D27E-7D73F2574DB0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>
            <a:xfrm>
              <a:off x="8791489" y="1547301"/>
              <a:ext cx="490875" cy="369156"/>
            </a:xfrm>
            <a:prstGeom prst="parallelogram">
              <a:avLst>
                <a:gd name="adj" fmla="val 26179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</a:endParaRPr>
            </a:p>
          </p:txBody>
        </p:sp>
        <p:sp>
          <p:nvSpPr>
            <p:cNvPr id="466" name="2">
              <a:extLst>
                <a:ext uri="{FF2B5EF4-FFF2-40B4-BE49-F238E27FC236}">
                  <a16:creationId xmlns:a16="http://schemas.microsoft.com/office/drawing/2014/main" id="{D8431ADC-4DC8-B262-1A54-E54F5B722D35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>
            <a:xfrm>
              <a:off x="7285353" y="2095953"/>
              <a:ext cx="490875" cy="369156"/>
            </a:xfrm>
            <a:prstGeom prst="parallelogram">
              <a:avLst>
                <a:gd name="adj" fmla="val 26179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</a:endParaRPr>
            </a:p>
          </p:txBody>
        </p:sp>
        <p:sp>
          <p:nvSpPr>
            <p:cNvPr id="467" name="1">
              <a:extLst>
                <a:ext uri="{FF2B5EF4-FFF2-40B4-BE49-F238E27FC236}">
                  <a16:creationId xmlns:a16="http://schemas.microsoft.com/office/drawing/2014/main" id="{E0C84335-3F21-C11C-3980-854DA89B93DB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>
            <a:xfrm>
              <a:off x="4564638" y="2418287"/>
              <a:ext cx="490875" cy="369156"/>
            </a:xfrm>
            <a:prstGeom prst="parallelogram">
              <a:avLst>
                <a:gd name="adj" fmla="val 26179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</a:endParaRPr>
            </a:p>
          </p:txBody>
        </p:sp>
      </p:grpSp>
      <p:sp>
        <p:nvSpPr>
          <p:cNvPr id="469" name="任意多边形: 形状 468">
            <a:extLst>
              <a:ext uri="{FF2B5EF4-FFF2-40B4-BE49-F238E27FC236}">
                <a16:creationId xmlns:a16="http://schemas.microsoft.com/office/drawing/2014/main" id="{FB14DA24-2A42-F26C-6D1B-0AE390C73A8C}"/>
              </a:ext>
            </a:extLst>
          </p:cNvPr>
          <p:cNvSpPr/>
          <p:nvPr/>
        </p:nvSpPr>
        <p:spPr>
          <a:xfrm>
            <a:off x="648519" y="1838439"/>
            <a:ext cx="5622336" cy="4121597"/>
          </a:xfrm>
          <a:custGeom>
            <a:avLst/>
            <a:gdLst>
              <a:gd name="connsiteX0" fmla="*/ 252762 w 1317073"/>
              <a:gd name="connsiteY0" fmla="*/ 0 h 965513"/>
              <a:gd name="connsiteX1" fmla="*/ 1317073 w 1317073"/>
              <a:gd name="connsiteY1" fmla="*/ 0 h 965513"/>
              <a:gd name="connsiteX2" fmla="*/ 1064311 w 1317073"/>
              <a:gd name="connsiteY2" fmla="*/ 965513 h 965513"/>
              <a:gd name="connsiteX3" fmla="*/ 0 w 1317073"/>
              <a:gd name="connsiteY3" fmla="*/ 965513 h 965513"/>
              <a:gd name="connsiteX4" fmla="*/ 252762 w 1317073"/>
              <a:gd name="connsiteY4" fmla="*/ 0 h 96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7073" h="965513">
                <a:moveTo>
                  <a:pt x="252762" y="0"/>
                </a:moveTo>
                <a:lnTo>
                  <a:pt x="1317073" y="0"/>
                </a:lnTo>
                <a:lnTo>
                  <a:pt x="1064311" y="965513"/>
                </a:lnTo>
                <a:lnTo>
                  <a:pt x="0" y="965513"/>
                </a:lnTo>
                <a:lnTo>
                  <a:pt x="25276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0" dist="127000" dir="2700000" algn="tl" rotWithShape="0">
              <a:schemeClr val="accent1">
                <a:lumMod val="60000"/>
                <a:lumOff val="4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 b="1" dirty="0">
              <a:latin typeface="+mj-ea"/>
              <a:ea typeface="+mj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2E341A4-8427-B204-28F0-EBB9F321DEED}"/>
              </a:ext>
            </a:extLst>
          </p:cNvPr>
          <p:cNvGrpSpPr/>
          <p:nvPr/>
        </p:nvGrpSpPr>
        <p:grpSpPr>
          <a:xfrm>
            <a:off x="12098" y="541150"/>
            <a:ext cx="648302" cy="487550"/>
            <a:chOff x="11424831" y="6281057"/>
            <a:chExt cx="1534338" cy="1153886"/>
          </a:xfrm>
        </p:grpSpPr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289E61B7-8275-24D1-89A3-FF1134B34134}"/>
                </a:ext>
              </a:extLst>
            </p:cNvPr>
            <p:cNvSpPr/>
            <p:nvPr/>
          </p:nvSpPr>
          <p:spPr>
            <a:xfrm>
              <a:off x="11657233" y="6455833"/>
              <a:ext cx="1069534" cy="804334"/>
            </a:xfrm>
            <a:prstGeom prst="parallelogram">
              <a:avLst>
                <a:gd name="adj" fmla="val 26179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1C515FA8-BCD8-2CDD-4392-BAB3AB85897D}"/>
                </a:ext>
              </a:extLst>
            </p:cNvPr>
            <p:cNvSpPr/>
            <p:nvPr/>
          </p:nvSpPr>
          <p:spPr>
            <a:xfrm>
              <a:off x="11424831" y="6281057"/>
              <a:ext cx="1534338" cy="1153886"/>
            </a:xfrm>
            <a:prstGeom prst="parallelogram">
              <a:avLst>
                <a:gd name="adj" fmla="val 26179"/>
              </a:avLst>
            </a:prstGeom>
            <a:noFill/>
            <a:ln>
              <a:solidFill>
                <a:schemeClr val="accent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E1BA1BF6-DE53-DE6E-5010-70122D12079C}"/>
              </a:ext>
            </a:extLst>
          </p:cNvPr>
          <p:cNvSpPr txBox="1"/>
          <p:nvPr/>
        </p:nvSpPr>
        <p:spPr>
          <a:xfrm>
            <a:off x="828040" y="536257"/>
            <a:ext cx="245872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b="1" dirty="0">
                <a:latin typeface="+mj-ea"/>
                <a:ea typeface="+mj-ea"/>
              </a:rPr>
              <a:t>项目工作安排</a:t>
            </a:r>
          </a:p>
        </p:txBody>
      </p:sp>
      <p:sp>
        <p:nvSpPr>
          <p:cNvPr id="627" name="文本框 626">
            <a:extLst>
              <a:ext uri="{FF2B5EF4-FFF2-40B4-BE49-F238E27FC236}">
                <a16:creationId xmlns:a16="http://schemas.microsoft.com/office/drawing/2014/main" id="{03AD4F42-54B4-97D4-7FE7-EA5115550D30}"/>
              </a:ext>
            </a:extLst>
          </p:cNvPr>
          <p:cNvSpPr txBox="1"/>
          <p:nvPr/>
        </p:nvSpPr>
        <p:spPr>
          <a:xfrm>
            <a:off x="7861152" y="1859144"/>
            <a:ext cx="125533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400" b="1" dirty="0">
                <a:latin typeface="+mj-ea"/>
                <a:ea typeface="+mj-ea"/>
              </a:rPr>
              <a:t>前期宣传</a:t>
            </a:r>
          </a:p>
        </p:txBody>
      </p:sp>
      <p:sp>
        <p:nvSpPr>
          <p:cNvPr id="628" name="文本框 627">
            <a:extLst>
              <a:ext uri="{FF2B5EF4-FFF2-40B4-BE49-F238E27FC236}">
                <a16:creationId xmlns:a16="http://schemas.microsoft.com/office/drawing/2014/main" id="{C790C96C-CCAB-59BA-978F-E3305C28504E}"/>
              </a:ext>
            </a:extLst>
          </p:cNvPr>
          <p:cNvSpPr txBox="1"/>
          <p:nvPr/>
        </p:nvSpPr>
        <p:spPr>
          <a:xfrm>
            <a:off x="6438579" y="2451451"/>
            <a:ext cx="4185515" cy="30864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latin typeface="+mn-ea"/>
              </a:rPr>
              <a:t>根据以往宣传数据，在统计后清洗了污染源，最后分析总结出了如左图所示的各渠道宣传数据结果。</a:t>
            </a:r>
            <a:endParaRPr lang="en-US" altLang="zh-CN" dirty="0">
              <a:latin typeface="+mn-ea"/>
            </a:endParaRPr>
          </a:p>
          <a:p>
            <a:pPr algn="l">
              <a:lnSpc>
                <a:spcPct val="125000"/>
              </a:lnSpc>
            </a:pPr>
            <a:r>
              <a:rPr lang="zh-CN" altLang="en-US" dirty="0">
                <a:latin typeface="+mn-ea"/>
              </a:rPr>
              <a:t>通过该数据可知，我们以往最佳的宣传渠道是第二个，但是该渠道中的目标用户数量较少，仅占渠道总量的</a:t>
            </a:r>
            <a:r>
              <a:rPr lang="en-US" altLang="zh-CN" dirty="0">
                <a:latin typeface="+mn-ea"/>
              </a:rPr>
              <a:t>20%</a:t>
            </a:r>
            <a:r>
              <a:rPr lang="zh-CN" altLang="en-US" dirty="0">
                <a:latin typeface="+mn-ea"/>
              </a:rPr>
              <a:t>。</a:t>
            </a:r>
            <a:endParaRPr lang="en-US" altLang="zh-CN" dirty="0">
              <a:latin typeface="+mn-ea"/>
            </a:endParaRPr>
          </a:p>
          <a:p>
            <a:pPr algn="l">
              <a:lnSpc>
                <a:spcPct val="125000"/>
              </a:lnSpc>
            </a:pPr>
            <a:r>
              <a:rPr lang="zh-CN" altLang="en-US" dirty="0">
                <a:latin typeface="+mn-ea"/>
              </a:rPr>
              <a:t>虽然有较好的宣传数据，但是在整体基数较低的情况下，整体的转化数值也达不到其他渠道的平均值。</a:t>
            </a:r>
            <a:endParaRPr lang="en-US" altLang="zh-CN" dirty="0">
              <a:latin typeface="+mn-ea"/>
            </a:endParaRPr>
          </a:p>
        </p:txBody>
      </p:sp>
      <p:graphicFrame>
        <p:nvGraphicFramePr>
          <p:cNvPr id="450" name="图表 449">
            <a:extLst>
              <a:ext uri="{FF2B5EF4-FFF2-40B4-BE49-F238E27FC236}">
                <a16:creationId xmlns:a16="http://schemas.microsoft.com/office/drawing/2014/main" id="{DEF8874F-93CD-099F-FDBF-5BF9203422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2073220"/>
              </p:ext>
            </p:extLst>
          </p:nvPr>
        </p:nvGraphicFramePr>
        <p:xfrm>
          <a:off x="1567906" y="1582027"/>
          <a:ext cx="3788229" cy="4491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id="{F05E8E80-16C9-745E-CAD4-AFF2611BFB2E}"/>
              </a:ext>
            </a:extLst>
          </p:cNvPr>
          <p:cNvGrpSpPr/>
          <p:nvPr/>
        </p:nvGrpSpPr>
        <p:grpSpPr>
          <a:xfrm>
            <a:off x="11072289" y="5775976"/>
            <a:ext cx="1119711" cy="1082024"/>
            <a:chOff x="11072289" y="5775976"/>
            <a:chExt cx="1119711" cy="1082024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7A4774F5-8436-8896-3852-7E9BE7BB72F4}"/>
                </a:ext>
              </a:extLst>
            </p:cNvPr>
            <p:cNvSpPr/>
            <p:nvPr/>
          </p:nvSpPr>
          <p:spPr>
            <a:xfrm>
              <a:off x="11361650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2258680F-3754-70B4-9CD0-4909297EA8FA}"/>
                </a:ext>
              </a:extLst>
            </p:cNvPr>
            <p:cNvSpPr/>
            <p:nvPr/>
          </p:nvSpPr>
          <p:spPr>
            <a:xfrm>
              <a:off x="11516752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6268F3AE-D82C-D591-4731-B0C22E715233}"/>
                </a:ext>
              </a:extLst>
            </p:cNvPr>
            <p:cNvSpPr/>
            <p:nvPr/>
          </p:nvSpPr>
          <p:spPr>
            <a:xfrm>
              <a:off x="11671855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4E28A1F-3CC4-B5CE-689C-B26EF5368CA5}"/>
                </a:ext>
              </a:extLst>
            </p:cNvPr>
            <p:cNvSpPr/>
            <p:nvPr/>
          </p:nvSpPr>
          <p:spPr>
            <a:xfrm>
              <a:off x="11826957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6B711AA-FAC4-BA06-E682-9CCB7D8A4F55}"/>
                </a:ext>
              </a:extLst>
            </p:cNvPr>
            <p:cNvSpPr/>
            <p:nvPr/>
          </p:nvSpPr>
          <p:spPr>
            <a:xfrm>
              <a:off x="11982059" y="5775976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02B726D-A949-BD34-05C2-7680A792F48D}"/>
                </a:ext>
              </a:extLst>
            </p:cNvPr>
            <p:cNvSpPr/>
            <p:nvPr/>
          </p:nvSpPr>
          <p:spPr>
            <a:xfrm>
              <a:off x="12137162" y="5775976"/>
              <a:ext cx="54838" cy="72902"/>
            </a:xfrm>
            <a:custGeom>
              <a:avLst/>
              <a:gdLst>
                <a:gd name="connsiteX0" fmla="*/ 19085 w 54838"/>
                <a:gd name="connsiteY0" fmla="*/ 0 h 72902"/>
                <a:gd name="connsiteX1" fmla="*/ 54838 w 54838"/>
                <a:gd name="connsiteY1" fmla="*/ 0 h 72902"/>
                <a:gd name="connsiteX2" fmla="*/ 54838 w 54838"/>
                <a:gd name="connsiteY2" fmla="*/ 72902 h 72902"/>
                <a:gd name="connsiteX3" fmla="*/ 0 w 54838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38" h="72902">
                  <a:moveTo>
                    <a:pt x="19085" y="0"/>
                  </a:moveTo>
                  <a:lnTo>
                    <a:pt x="54838" y="0"/>
                  </a:lnTo>
                  <a:lnTo>
                    <a:pt x="54838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6D465F7-24E9-1ACF-DDB6-334EEB8D3F04}"/>
                </a:ext>
              </a:extLst>
            </p:cNvPr>
            <p:cNvSpPr/>
            <p:nvPr/>
          </p:nvSpPr>
          <p:spPr>
            <a:xfrm>
              <a:off x="11329498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9C56739-38E7-3DD6-7E24-BDD1F712FD32}"/>
                </a:ext>
              </a:extLst>
            </p:cNvPr>
            <p:cNvSpPr/>
            <p:nvPr/>
          </p:nvSpPr>
          <p:spPr>
            <a:xfrm>
              <a:off x="11484601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9E47DD4-F7FA-2A3B-D694-55BC534895FC}"/>
                </a:ext>
              </a:extLst>
            </p:cNvPr>
            <p:cNvSpPr/>
            <p:nvPr/>
          </p:nvSpPr>
          <p:spPr>
            <a:xfrm>
              <a:off x="11639704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BE09C22-80AE-FCA2-EC04-C506C5C11C7C}"/>
                </a:ext>
              </a:extLst>
            </p:cNvPr>
            <p:cNvSpPr/>
            <p:nvPr/>
          </p:nvSpPr>
          <p:spPr>
            <a:xfrm>
              <a:off x="11794806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C3A628C-6334-4428-EF4E-59A91501DFC7}"/>
                </a:ext>
              </a:extLst>
            </p:cNvPr>
            <p:cNvSpPr/>
            <p:nvPr/>
          </p:nvSpPr>
          <p:spPr>
            <a:xfrm>
              <a:off x="11949909" y="5888101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19651F8-AF12-EF2A-ABA9-71F712E49411}"/>
                </a:ext>
              </a:extLst>
            </p:cNvPr>
            <p:cNvSpPr/>
            <p:nvPr/>
          </p:nvSpPr>
          <p:spPr>
            <a:xfrm>
              <a:off x="12105011" y="5888101"/>
              <a:ext cx="86989" cy="72902"/>
            </a:xfrm>
            <a:custGeom>
              <a:avLst/>
              <a:gdLst>
                <a:gd name="connsiteX0" fmla="*/ 19085 w 86989"/>
                <a:gd name="connsiteY0" fmla="*/ 0 h 72902"/>
                <a:gd name="connsiteX1" fmla="*/ 86989 w 86989"/>
                <a:gd name="connsiteY1" fmla="*/ 0 h 72902"/>
                <a:gd name="connsiteX2" fmla="*/ 86989 w 86989"/>
                <a:gd name="connsiteY2" fmla="*/ 38007 h 72902"/>
                <a:gd name="connsiteX3" fmla="*/ 77854 w 86989"/>
                <a:gd name="connsiteY3" fmla="*/ 72902 h 72902"/>
                <a:gd name="connsiteX4" fmla="*/ 0 w 86989"/>
                <a:gd name="connsiteY4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989" h="72902">
                  <a:moveTo>
                    <a:pt x="19085" y="0"/>
                  </a:moveTo>
                  <a:lnTo>
                    <a:pt x="86989" y="0"/>
                  </a:lnTo>
                  <a:lnTo>
                    <a:pt x="86989" y="38007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3D81F66-E632-E770-B0C5-207F9B0AC169}"/>
                </a:ext>
              </a:extLst>
            </p:cNvPr>
            <p:cNvSpPr/>
            <p:nvPr/>
          </p:nvSpPr>
          <p:spPr>
            <a:xfrm>
              <a:off x="11297348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E60AF99-03D1-DF05-8694-8225775391A7}"/>
                </a:ext>
              </a:extLst>
            </p:cNvPr>
            <p:cNvSpPr/>
            <p:nvPr/>
          </p:nvSpPr>
          <p:spPr>
            <a:xfrm>
              <a:off x="11452450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4C836A4-A7C3-CA39-E6C3-996391D05242}"/>
                </a:ext>
              </a:extLst>
            </p:cNvPr>
            <p:cNvSpPr/>
            <p:nvPr/>
          </p:nvSpPr>
          <p:spPr>
            <a:xfrm>
              <a:off x="11607552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C483074-BFD0-525C-9F06-3E35C176B9AF}"/>
                </a:ext>
              </a:extLst>
            </p:cNvPr>
            <p:cNvSpPr/>
            <p:nvPr/>
          </p:nvSpPr>
          <p:spPr>
            <a:xfrm>
              <a:off x="11762655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1A7A308-76E1-D4C3-F597-1730D855873B}"/>
                </a:ext>
              </a:extLst>
            </p:cNvPr>
            <p:cNvSpPr/>
            <p:nvPr/>
          </p:nvSpPr>
          <p:spPr>
            <a:xfrm>
              <a:off x="11917757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85436A6-42F5-C441-018C-413423AA9625}"/>
                </a:ext>
              </a:extLst>
            </p:cNvPr>
            <p:cNvSpPr/>
            <p:nvPr/>
          </p:nvSpPr>
          <p:spPr>
            <a:xfrm>
              <a:off x="12072859" y="600022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1CAB044-B209-46B8-8937-9CA5DCEB3928}"/>
                </a:ext>
              </a:extLst>
            </p:cNvPr>
            <p:cNvSpPr/>
            <p:nvPr/>
          </p:nvSpPr>
          <p:spPr>
            <a:xfrm>
              <a:off x="11265196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AAE03E6-5FDE-BA54-DF10-4F3CDE89EC4F}"/>
                </a:ext>
              </a:extLst>
            </p:cNvPr>
            <p:cNvSpPr/>
            <p:nvPr/>
          </p:nvSpPr>
          <p:spPr>
            <a:xfrm>
              <a:off x="11420298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3D0A709-37A6-8D55-4EA7-E6BAF7CD271C}"/>
                </a:ext>
              </a:extLst>
            </p:cNvPr>
            <p:cNvSpPr/>
            <p:nvPr/>
          </p:nvSpPr>
          <p:spPr>
            <a:xfrm>
              <a:off x="11575401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C4D63DD-FC7E-F8E5-D782-2B718C65E012}"/>
                </a:ext>
              </a:extLst>
            </p:cNvPr>
            <p:cNvSpPr/>
            <p:nvPr/>
          </p:nvSpPr>
          <p:spPr>
            <a:xfrm>
              <a:off x="11730503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D7133DA2-1959-416E-28B9-3A5FB59ABF5C}"/>
                </a:ext>
              </a:extLst>
            </p:cNvPr>
            <p:cNvSpPr/>
            <p:nvPr/>
          </p:nvSpPr>
          <p:spPr>
            <a:xfrm>
              <a:off x="11885606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DDCA3114-5A95-1DBF-98CD-2A13ED3BBDC0}"/>
                </a:ext>
              </a:extLst>
            </p:cNvPr>
            <p:cNvSpPr/>
            <p:nvPr/>
          </p:nvSpPr>
          <p:spPr>
            <a:xfrm>
              <a:off x="12040709" y="6112350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8847E24A-2D4B-FDFA-08A6-50B8A759803B}"/>
                </a:ext>
              </a:extLst>
            </p:cNvPr>
            <p:cNvSpPr/>
            <p:nvPr/>
          </p:nvSpPr>
          <p:spPr>
            <a:xfrm>
              <a:off x="11233045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80A05418-9EBB-C9BB-EEDB-4127C388C99D}"/>
                </a:ext>
              </a:extLst>
            </p:cNvPr>
            <p:cNvSpPr/>
            <p:nvPr/>
          </p:nvSpPr>
          <p:spPr>
            <a:xfrm>
              <a:off x="11388148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6C645142-2877-C90A-504B-B8F38BC089BF}"/>
                </a:ext>
              </a:extLst>
            </p:cNvPr>
            <p:cNvSpPr/>
            <p:nvPr/>
          </p:nvSpPr>
          <p:spPr>
            <a:xfrm>
              <a:off x="11543250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0B0D3A37-27DA-C242-FA0B-6EA160D698D7}"/>
                </a:ext>
              </a:extLst>
            </p:cNvPr>
            <p:cNvSpPr/>
            <p:nvPr/>
          </p:nvSpPr>
          <p:spPr>
            <a:xfrm>
              <a:off x="11698352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3B213630-0E11-BA6A-BCAC-25A36446E63B}"/>
                </a:ext>
              </a:extLst>
            </p:cNvPr>
            <p:cNvSpPr/>
            <p:nvPr/>
          </p:nvSpPr>
          <p:spPr>
            <a:xfrm>
              <a:off x="11853455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B7037B5D-D6B3-AD92-3748-B3010C965E49}"/>
                </a:ext>
              </a:extLst>
            </p:cNvPr>
            <p:cNvSpPr/>
            <p:nvPr/>
          </p:nvSpPr>
          <p:spPr>
            <a:xfrm>
              <a:off x="12008557" y="6224475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13707E8B-A3F1-D215-B129-59A1D9F553B1}"/>
                </a:ext>
              </a:extLst>
            </p:cNvPr>
            <p:cNvSpPr/>
            <p:nvPr/>
          </p:nvSpPr>
          <p:spPr>
            <a:xfrm>
              <a:off x="12163659" y="6224475"/>
              <a:ext cx="28341" cy="72902"/>
            </a:xfrm>
            <a:custGeom>
              <a:avLst/>
              <a:gdLst>
                <a:gd name="connsiteX0" fmla="*/ 19085 w 28341"/>
                <a:gd name="connsiteY0" fmla="*/ 0 h 72902"/>
                <a:gd name="connsiteX1" fmla="*/ 28341 w 28341"/>
                <a:gd name="connsiteY1" fmla="*/ 0 h 72902"/>
                <a:gd name="connsiteX2" fmla="*/ 28341 w 28341"/>
                <a:gd name="connsiteY2" fmla="*/ 72902 h 72902"/>
                <a:gd name="connsiteX3" fmla="*/ 0 w 28341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72902">
                  <a:moveTo>
                    <a:pt x="19085" y="0"/>
                  </a:moveTo>
                  <a:lnTo>
                    <a:pt x="28341" y="0"/>
                  </a:lnTo>
                  <a:lnTo>
                    <a:pt x="28341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D4A5ACA1-1807-AD3F-DAAA-83A04B918E60}"/>
                </a:ext>
              </a:extLst>
            </p:cNvPr>
            <p:cNvSpPr/>
            <p:nvPr/>
          </p:nvSpPr>
          <p:spPr>
            <a:xfrm>
              <a:off x="11200894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CCB9DC12-1594-C5B6-845D-A28A45A59290}"/>
                </a:ext>
              </a:extLst>
            </p:cNvPr>
            <p:cNvSpPr/>
            <p:nvPr/>
          </p:nvSpPr>
          <p:spPr>
            <a:xfrm>
              <a:off x="11355996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8244B46C-C5FF-406A-D17F-7CE6A1EAA006}"/>
                </a:ext>
              </a:extLst>
            </p:cNvPr>
            <p:cNvSpPr/>
            <p:nvPr/>
          </p:nvSpPr>
          <p:spPr>
            <a:xfrm>
              <a:off x="11511099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C3E35DAA-6CE0-0131-015A-7E4EF5984DF7}"/>
                </a:ext>
              </a:extLst>
            </p:cNvPr>
            <p:cNvSpPr/>
            <p:nvPr/>
          </p:nvSpPr>
          <p:spPr>
            <a:xfrm>
              <a:off x="11666201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25ACF651-6B9C-0548-FCB0-5454A0E5D011}"/>
                </a:ext>
              </a:extLst>
            </p:cNvPr>
            <p:cNvSpPr/>
            <p:nvPr/>
          </p:nvSpPr>
          <p:spPr>
            <a:xfrm>
              <a:off x="11821303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A1B45FFF-4228-894A-BD3C-222874E7B1F3}"/>
                </a:ext>
              </a:extLst>
            </p:cNvPr>
            <p:cNvSpPr/>
            <p:nvPr/>
          </p:nvSpPr>
          <p:spPr>
            <a:xfrm>
              <a:off x="11976406" y="6336599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9C6F5AFA-573E-70F0-1A33-25B4250F7BE1}"/>
                </a:ext>
              </a:extLst>
            </p:cNvPr>
            <p:cNvSpPr/>
            <p:nvPr/>
          </p:nvSpPr>
          <p:spPr>
            <a:xfrm>
              <a:off x="12131508" y="6336599"/>
              <a:ext cx="60492" cy="72902"/>
            </a:xfrm>
            <a:custGeom>
              <a:avLst/>
              <a:gdLst>
                <a:gd name="connsiteX0" fmla="*/ 19085 w 60492"/>
                <a:gd name="connsiteY0" fmla="*/ 0 h 72902"/>
                <a:gd name="connsiteX1" fmla="*/ 60492 w 60492"/>
                <a:gd name="connsiteY1" fmla="*/ 0 h 72902"/>
                <a:gd name="connsiteX2" fmla="*/ 60492 w 60492"/>
                <a:gd name="connsiteY2" fmla="*/ 72902 h 72902"/>
                <a:gd name="connsiteX3" fmla="*/ 0 w 60492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92" h="72902">
                  <a:moveTo>
                    <a:pt x="19085" y="0"/>
                  </a:moveTo>
                  <a:lnTo>
                    <a:pt x="60492" y="0"/>
                  </a:lnTo>
                  <a:lnTo>
                    <a:pt x="60492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60CE9816-144C-020C-3DBD-9C9E3B27EFD4}"/>
                </a:ext>
              </a:extLst>
            </p:cNvPr>
            <p:cNvSpPr/>
            <p:nvPr/>
          </p:nvSpPr>
          <p:spPr>
            <a:xfrm>
              <a:off x="11168742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E85B7CF6-E616-50BD-0F0B-71B43C2776A2}"/>
                </a:ext>
              </a:extLst>
            </p:cNvPr>
            <p:cNvSpPr/>
            <p:nvPr/>
          </p:nvSpPr>
          <p:spPr>
            <a:xfrm>
              <a:off x="11323845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AE80C020-197F-2B09-8FF8-2ACC64EEBB5E}"/>
                </a:ext>
              </a:extLst>
            </p:cNvPr>
            <p:cNvSpPr/>
            <p:nvPr/>
          </p:nvSpPr>
          <p:spPr>
            <a:xfrm>
              <a:off x="11478947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6C2863FD-9C46-952C-D0EA-13DF9C8BD9F2}"/>
                </a:ext>
              </a:extLst>
            </p:cNvPr>
            <p:cNvSpPr/>
            <p:nvPr/>
          </p:nvSpPr>
          <p:spPr>
            <a:xfrm>
              <a:off x="11634050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D46E9FD6-928F-1D83-12E0-444E16D4E46F}"/>
                </a:ext>
              </a:extLst>
            </p:cNvPr>
            <p:cNvSpPr/>
            <p:nvPr/>
          </p:nvSpPr>
          <p:spPr>
            <a:xfrm>
              <a:off x="11789153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222E7E07-819E-E6EA-D1A9-FE51D35AA102}"/>
                </a:ext>
              </a:extLst>
            </p:cNvPr>
            <p:cNvSpPr/>
            <p:nvPr/>
          </p:nvSpPr>
          <p:spPr>
            <a:xfrm>
              <a:off x="11944255" y="6448724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3D4A73E0-C284-8CE4-A885-E4551AA8E7EE}"/>
                </a:ext>
              </a:extLst>
            </p:cNvPr>
            <p:cNvSpPr/>
            <p:nvPr/>
          </p:nvSpPr>
          <p:spPr>
            <a:xfrm>
              <a:off x="12099357" y="6448724"/>
              <a:ext cx="92643" cy="72902"/>
            </a:xfrm>
            <a:custGeom>
              <a:avLst/>
              <a:gdLst>
                <a:gd name="connsiteX0" fmla="*/ 19085 w 92643"/>
                <a:gd name="connsiteY0" fmla="*/ 0 h 72902"/>
                <a:gd name="connsiteX1" fmla="*/ 92643 w 92643"/>
                <a:gd name="connsiteY1" fmla="*/ 0 h 72902"/>
                <a:gd name="connsiteX2" fmla="*/ 92643 w 92643"/>
                <a:gd name="connsiteY2" fmla="*/ 16410 h 72902"/>
                <a:gd name="connsiteX3" fmla="*/ 77854 w 92643"/>
                <a:gd name="connsiteY3" fmla="*/ 72902 h 72902"/>
                <a:gd name="connsiteX4" fmla="*/ 0 w 92643"/>
                <a:gd name="connsiteY4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43" h="72902">
                  <a:moveTo>
                    <a:pt x="19085" y="0"/>
                  </a:moveTo>
                  <a:lnTo>
                    <a:pt x="92643" y="0"/>
                  </a:lnTo>
                  <a:lnTo>
                    <a:pt x="92643" y="1641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BC9B2249-5CAF-EA93-9CDB-1DA9C05F6412}"/>
                </a:ext>
              </a:extLst>
            </p:cNvPr>
            <p:cNvSpPr/>
            <p:nvPr/>
          </p:nvSpPr>
          <p:spPr>
            <a:xfrm>
              <a:off x="11136592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FC8437B3-5DC3-4B66-3B6A-464426FE4DDA}"/>
                </a:ext>
              </a:extLst>
            </p:cNvPr>
            <p:cNvSpPr/>
            <p:nvPr/>
          </p:nvSpPr>
          <p:spPr>
            <a:xfrm>
              <a:off x="11291694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8352EF1E-3F30-07F8-7BD3-66BB500F27D9}"/>
                </a:ext>
              </a:extLst>
            </p:cNvPr>
            <p:cNvSpPr/>
            <p:nvPr/>
          </p:nvSpPr>
          <p:spPr>
            <a:xfrm>
              <a:off x="11446796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94C7AACB-104A-A8C5-39EB-7F37E38BFF42}"/>
                </a:ext>
              </a:extLst>
            </p:cNvPr>
            <p:cNvSpPr/>
            <p:nvPr/>
          </p:nvSpPr>
          <p:spPr>
            <a:xfrm>
              <a:off x="11601899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68F4053D-7F2D-E744-A05B-A90B599A42BB}"/>
                </a:ext>
              </a:extLst>
            </p:cNvPr>
            <p:cNvSpPr/>
            <p:nvPr/>
          </p:nvSpPr>
          <p:spPr>
            <a:xfrm>
              <a:off x="11757001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9D2E5469-F2AF-81DE-8DAF-CC5C0F1226EE}"/>
                </a:ext>
              </a:extLst>
            </p:cNvPr>
            <p:cNvSpPr/>
            <p:nvPr/>
          </p:nvSpPr>
          <p:spPr>
            <a:xfrm>
              <a:off x="11912103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4689706B-6C50-5E95-93C2-2EB7B4B70068}"/>
                </a:ext>
              </a:extLst>
            </p:cNvPr>
            <p:cNvSpPr/>
            <p:nvPr/>
          </p:nvSpPr>
          <p:spPr>
            <a:xfrm>
              <a:off x="12067206" y="656084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914BA2D0-12F3-F041-6808-BFA7AB58285E}"/>
                </a:ext>
              </a:extLst>
            </p:cNvPr>
            <p:cNvSpPr/>
            <p:nvPr/>
          </p:nvSpPr>
          <p:spPr>
            <a:xfrm>
              <a:off x="11104440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5877EDD1-1DBD-F582-44B3-1F0621311857}"/>
                </a:ext>
              </a:extLst>
            </p:cNvPr>
            <p:cNvSpPr/>
            <p:nvPr/>
          </p:nvSpPr>
          <p:spPr>
            <a:xfrm>
              <a:off x="11259542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2D12B871-701E-92A9-B370-380F58071700}"/>
                </a:ext>
              </a:extLst>
            </p:cNvPr>
            <p:cNvSpPr/>
            <p:nvPr/>
          </p:nvSpPr>
          <p:spPr>
            <a:xfrm>
              <a:off x="11414645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C023F123-55AF-0EF9-2E13-F23A8352EDF4}"/>
                </a:ext>
              </a:extLst>
            </p:cNvPr>
            <p:cNvSpPr/>
            <p:nvPr/>
          </p:nvSpPr>
          <p:spPr>
            <a:xfrm>
              <a:off x="11569747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D74CF5F5-99DD-A189-4A2D-41656F7362B0}"/>
                </a:ext>
              </a:extLst>
            </p:cNvPr>
            <p:cNvSpPr/>
            <p:nvPr/>
          </p:nvSpPr>
          <p:spPr>
            <a:xfrm>
              <a:off x="11724849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E2845371-F10D-2A16-93F2-2AC6FC07B618}"/>
                </a:ext>
              </a:extLst>
            </p:cNvPr>
            <p:cNvSpPr/>
            <p:nvPr/>
          </p:nvSpPr>
          <p:spPr>
            <a:xfrm>
              <a:off x="11879952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B86D9C1E-E2C0-FA69-A1BB-F7B00234752A}"/>
                </a:ext>
              </a:extLst>
            </p:cNvPr>
            <p:cNvSpPr/>
            <p:nvPr/>
          </p:nvSpPr>
          <p:spPr>
            <a:xfrm>
              <a:off x="12035055" y="6672973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:a16="http://schemas.microsoft.com/office/drawing/2014/main" id="{DBDE7E8F-1259-C96C-BD81-7A64C2E44B80}"/>
                </a:ext>
              </a:extLst>
            </p:cNvPr>
            <p:cNvSpPr/>
            <p:nvPr/>
          </p:nvSpPr>
          <p:spPr>
            <a:xfrm>
              <a:off x="12190157" y="6738835"/>
              <a:ext cx="1843" cy="7040"/>
            </a:xfrm>
            <a:custGeom>
              <a:avLst/>
              <a:gdLst>
                <a:gd name="connsiteX0" fmla="*/ 1843 w 1843"/>
                <a:gd name="connsiteY0" fmla="*/ 0 h 7040"/>
                <a:gd name="connsiteX1" fmla="*/ 1843 w 1843"/>
                <a:gd name="connsiteY1" fmla="*/ 7040 h 7040"/>
                <a:gd name="connsiteX2" fmla="*/ 0 w 1843"/>
                <a:gd name="connsiteY2" fmla="*/ 7040 h 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3" h="7040">
                  <a:moveTo>
                    <a:pt x="1843" y="0"/>
                  </a:moveTo>
                  <a:lnTo>
                    <a:pt x="1843" y="7040"/>
                  </a:lnTo>
                  <a:lnTo>
                    <a:pt x="0" y="704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C113A607-3782-9ADA-031B-487F2B08817D}"/>
                </a:ext>
              </a:extLst>
            </p:cNvPr>
            <p:cNvSpPr/>
            <p:nvPr/>
          </p:nvSpPr>
          <p:spPr>
            <a:xfrm>
              <a:off x="11072289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FD9AEC11-1F90-D6A7-6155-90712A0CB972}"/>
                </a:ext>
              </a:extLst>
            </p:cNvPr>
            <p:cNvSpPr/>
            <p:nvPr/>
          </p:nvSpPr>
          <p:spPr>
            <a:xfrm>
              <a:off x="11227391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C5FE50F0-E799-7380-FEC4-05FB84A4790F}"/>
                </a:ext>
              </a:extLst>
            </p:cNvPr>
            <p:cNvSpPr/>
            <p:nvPr/>
          </p:nvSpPr>
          <p:spPr>
            <a:xfrm>
              <a:off x="11382494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41DE6343-268C-9E8F-85D1-2FD9ECEFEE41}"/>
                </a:ext>
              </a:extLst>
            </p:cNvPr>
            <p:cNvSpPr/>
            <p:nvPr/>
          </p:nvSpPr>
          <p:spPr>
            <a:xfrm>
              <a:off x="11537596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3D948CDE-7E58-D6DB-91CA-764CB069FD3D}"/>
                </a:ext>
              </a:extLst>
            </p:cNvPr>
            <p:cNvSpPr/>
            <p:nvPr/>
          </p:nvSpPr>
          <p:spPr>
            <a:xfrm>
              <a:off x="11692699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59741538-CF63-274C-EE4A-CD55226225E2}"/>
                </a:ext>
              </a:extLst>
            </p:cNvPr>
            <p:cNvSpPr/>
            <p:nvPr/>
          </p:nvSpPr>
          <p:spPr>
            <a:xfrm>
              <a:off x="11847801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1625A626-4835-D089-2BE5-3BB6ABD7FF3B}"/>
                </a:ext>
              </a:extLst>
            </p:cNvPr>
            <p:cNvSpPr/>
            <p:nvPr/>
          </p:nvSpPr>
          <p:spPr>
            <a:xfrm>
              <a:off x="12002903" y="6785098"/>
              <a:ext cx="96939" cy="72902"/>
            </a:xfrm>
            <a:custGeom>
              <a:avLst/>
              <a:gdLst>
                <a:gd name="connsiteX0" fmla="*/ 19085 w 96939"/>
                <a:gd name="connsiteY0" fmla="*/ 0 h 72902"/>
                <a:gd name="connsiteX1" fmla="*/ 96939 w 96939"/>
                <a:gd name="connsiteY1" fmla="*/ 0 h 72902"/>
                <a:gd name="connsiteX2" fmla="*/ 77854 w 96939"/>
                <a:gd name="connsiteY2" fmla="*/ 72902 h 72902"/>
                <a:gd name="connsiteX3" fmla="*/ 0 w 96939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39" h="72902">
                  <a:moveTo>
                    <a:pt x="19085" y="0"/>
                  </a:moveTo>
                  <a:lnTo>
                    <a:pt x="96939" y="0"/>
                  </a:lnTo>
                  <a:lnTo>
                    <a:pt x="7785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9255139A-2C56-9A6B-DF18-1359B0488385}"/>
                </a:ext>
              </a:extLst>
            </p:cNvPr>
            <p:cNvSpPr/>
            <p:nvPr/>
          </p:nvSpPr>
          <p:spPr>
            <a:xfrm>
              <a:off x="12158006" y="6785098"/>
              <a:ext cx="33994" cy="72902"/>
            </a:xfrm>
            <a:custGeom>
              <a:avLst/>
              <a:gdLst>
                <a:gd name="connsiteX0" fmla="*/ 19085 w 33994"/>
                <a:gd name="connsiteY0" fmla="*/ 0 h 72902"/>
                <a:gd name="connsiteX1" fmla="*/ 33994 w 33994"/>
                <a:gd name="connsiteY1" fmla="*/ 0 h 72902"/>
                <a:gd name="connsiteX2" fmla="*/ 33994 w 33994"/>
                <a:gd name="connsiteY2" fmla="*/ 72902 h 72902"/>
                <a:gd name="connsiteX3" fmla="*/ 0 w 33994"/>
                <a:gd name="connsiteY3" fmla="*/ 72902 h 7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94" h="72902">
                  <a:moveTo>
                    <a:pt x="19085" y="0"/>
                  </a:moveTo>
                  <a:lnTo>
                    <a:pt x="33994" y="0"/>
                  </a:lnTo>
                  <a:lnTo>
                    <a:pt x="33994" y="72902"/>
                  </a:lnTo>
                  <a:lnTo>
                    <a:pt x="0" y="72902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869E254E-D897-B770-F62D-5972451A06D9}"/>
              </a:ext>
            </a:extLst>
          </p:cNvPr>
          <p:cNvSpPr txBox="1"/>
          <p:nvPr/>
        </p:nvSpPr>
        <p:spPr>
          <a:xfrm>
            <a:off x="745843" y="1225395"/>
            <a:ext cx="107778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51PPT模板网，幻灯片演示模板及素材免费下载！51PPT模板网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6052460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heme/theme1.xml><?xml version="1.0" encoding="utf-8"?>
<a:theme xmlns:a="http://schemas.openxmlformats.org/drawingml/2006/main" name="Office 主题​​">
  <a:themeElements>
    <a:clrScheme name="红黄渐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73230"/>
      </a:accent1>
      <a:accent2>
        <a:srgbClr val="EB513D"/>
      </a:accent2>
      <a:accent3>
        <a:srgbClr val="EF6F4A"/>
      </a:accent3>
      <a:accent4>
        <a:srgbClr val="F28D57"/>
      </a:accent4>
      <a:accent5>
        <a:srgbClr val="F7AD65"/>
      </a:accent5>
      <a:accent6>
        <a:srgbClr val="FBCD72"/>
      </a:accent6>
      <a:hlink>
        <a:srgbClr val="0563C1"/>
      </a:hlink>
      <a:folHlink>
        <a:srgbClr val="954F72"/>
      </a:folHlink>
    </a:clrScheme>
    <a:fontScheme name="模板可商用字体">
      <a:majorFont>
        <a:latin typeface="OPPOSans B"/>
        <a:ea typeface="OPPOSans B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3200" b="1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</TotalTime>
  <Words>541</Words>
  <Application>Microsoft Office PowerPoint</Application>
  <PresentationFormat>宽屏</PresentationFormat>
  <Paragraphs>79</Paragraphs>
  <Slides>13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MiSans Heavy</vt:lpstr>
      <vt:lpstr>OPPOSans B</vt:lpstr>
      <vt:lpstr>OPPOSans H</vt:lpstr>
      <vt:lpstr>OPPOSans L</vt:lpstr>
      <vt:lpstr>阿里巴巴普惠体 2.0 115 Black</vt:lpstr>
      <vt:lpstr>等线</vt:lpstr>
      <vt:lpstr>汉仪雅酷黑 45W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红色极简几何风项目总结汇报ppt模板</dc:title>
  <dc:creator>朴墨</dc:creator>
  <cp:keywords>P界达人</cp:keywords>
  <dc:description>51PPT模板网 官方唯一网址：www.51pptmoban.com</dc:description>
  <cp:lastModifiedBy>Power user</cp:lastModifiedBy>
  <cp:revision>5</cp:revision>
  <dcterms:created xsi:type="dcterms:W3CDTF">2022-11-30T15:49:37Z</dcterms:created>
  <dcterms:modified xsi:type="dcterms:W3CDTF">2023-03-14T23:28:28Z</dcterms:modified>
</cp:coreProperties>
</file>