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003" r:id="rId2"/>
    <p:sldId id="4005" r:id="rId3"/>
    <p:sldId id="4006" r:id="rId4"/>
    <p:sldId id="4007" r:id="rId5"/>
    <p:sldId id="4011" r:id="rId6"/>
    <p:sldId id="4008" r:id="rId7"/>
    <p:sldId id="4012" r:id="rId8"/>
    <p:sldId id="4014" r:id="rId9"/>
    <p:sldId id="4015" r:id="rId10"/>
    <p:sldId id="4016" r:id="rId11"/>
    <p:sldId id="4017" r:id="rId12"/>
    <p:sldId id="4018" r:id="rId13"/>
    <p:sldId id="4019" r:id="rId14"/>
    <p:sldId id="1126" r:id="rId15"/>
    <p:sldId id="4020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orient="horz" pos="518">
          <p15:clr>
            <a:srgbClr val="A4A3A4"/>
          </p15:clr>
        </p15:guide>
        <p15:guide id="3" pos="3825">
          <p15:clr>
            <a:srgbClr val="A4A3A4"/>
          </p15:clr>
        </p15:guide>
        <p15:guide id="4" pos="5836" userDrawn="1">
          <p15:clr>
            <a:srgbClr val="A4A3A4"/>
          </p15:clr>
        </p15:guide>
        <p15:guide id="5" pos="71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i Zhang" initials="HZ" lastIdx="0" clrIdx="0"/>
  <p:cmAuthor id="2" name="作者" initials="A" lastIdx="0" clrIdx="1"/>
  <p:cmAuthor id="3" name="Administrator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678"/>
    <a:srgbClr val="FE6226"/>
    <a:srgbClr val="A1361C"/>
    <a:srgbClr val="972D2A"/>
    <a:srgbClr val="DB3F45"/>
    <a:srgbClr val="FD6226"/>
    <a:srgbClr val="FFFFFF"/>
    <a:srgbClr val="000000"/>
    <a:srgbClr val="EC632D"/>
    <a:srgbClr val="FBD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4" autoAdjust="0"/>
    <p:restoredTop sz="95278" autoAdjust="0"/>
  </p:normalViewPr>
  <p:slideViewPr>
    <p:cSldViewPr snapToGrid="0" showGuides="1">
      <p:cViewPr varScale="1">
        <p:scale>
          <a:sx n="80" d="100"/>
          <a:sy n="80" d="100"/>
        </p:scale>
        <p:origin x="198" y="450"/>
      </p:cViewPr>
      <p:guideLst>
        <p:guide orient="horz" pos="1979"/>
        <p:guide orient="horz" pos="518"/>
        <p:guide pos="3825"/>
        <p:guide pos="5836"/>
        <p:guide pos="716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>
                <a:solidFill>
                  <a:schemeClr val="tx1"/>
                </a:solidFill>
              </a:rPr>
              <a:t>推广规划（单位：万）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线上运营金额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58同城</c:v>
                </c:pt>
                <c:pt idx="1">
                  <c:v>赶集网</c:v>
                </c:pt>
                <c:pt idx="2">
                  <c:v>地推</c:v>
                </c:pt>
                <c:pt idx="3">
                  <c:v>地方小区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6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56-D249-8DF5-FC7688384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线下运营金额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58同城</c:v>
                </c:pt>
                <c:pt idx="1">
                  <c:v>赶集网</c:v>
                </c:pt>
                <c:pt idx="2">
                  <c:v>地推</c:v>
                </c:pt>
                <c:pt idx="3">
                  <c:v>地方小区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56-D249-8DF5-FC7688384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人员成本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58同城</c:v>
                </c:pt>
                <c:pt idx="1">
                  <c:v>赶集网</c:v>
                </c:pt>
                <c:pt idx="2">
                  <c:v>地推</c:v>
                </c:pt>
                <c:pt idx="3">
                  <c:v>地方小区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56-D249-8DF5-FC7688384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36377039"/>
        <c:axId val="1536582127"/>
        <c:axId val="0"/>
      </c:bar3DChart>
      <c:catAx>
        <c:axId val="15363770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36582127"/>
        <c:crosses val="autoZero"/>
        <c:auto val="1"/>
        <c:lblAlgn val="ctr"/>
        <c:lblOffset val="100"/>
        <c:noMultiLvlLbl val="0"/>
      </c:catAx>
      <c:valAx>
        <c:axId val="15365821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363770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 唯一网址： 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052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101">
            <a:extLst>
              <a:ext uri="{FF2B5EF4-FFF2-40B4-BE49-F238E27FC236}">
                <a16:creationId xmlns:a16="http://schemas.microsoft.com/office/drawing/2014/main" id="{738A36B8-FFB5-FA19-11B7-C3899D36E0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0261D4-B7DB-B34E-F778-D948673A750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842294" y="2665803"/>
            <a:ext cx="8507412" cy="1318951"/>
          </a:xfrm>
        </p:spPr>
        <p:txBody>
          <a:bodyPr anchor="ctr">
            <a:spAutoFit/>
          </a:bodyPr>
          <a:lstStyle>
            <a:lvl1pPr marL="0" indent="0" algn="ctr">
              <a:buNone/>
              <a:defRPr sz="8800" b="0" i="0">
                <a:solidFill>
                  <a:schemeClr val="accent6"/>
                </a:solidFill>
                <a:latin typeface="DouFont-PinboGB-Flash Burn" panose="02010604000000000000" pitchFamily="2" charset="-122"/>
                <a:ea typeface="DouFont-PinboGB-Flash Burn" panose="02010604000000000000" pitchFamily="2" charset="-122"/>
              </a:defRPr>
            </a:lvl1pPr>
          </a:lstStyle>
          <a:p>
            <a:pPr lvl="0"/>
            <a:r>
              <a:rPr kumimoji="1" lang="zh-CN" altLang="en-US" dirty="0"/>
              <a:t>大标题大标题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35F9F24A-D861-CC8A-A7B2-84E3206BB35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842294" y="1746450"/>
            <a:ext cx="8507412" cy="538353"/>
          </a:xfrm>
        </p:spPr>
        <p:txBody>
          <a:bodyPr anchor="ctr">
            <a:spAutoFit/>
          </a:bodyPr>
          <a:lstStyle>
            <a:lvl1pPr marL="0" indent="0" algn="ctr">
              <a:buNone/>
              <a:defRPr sz="3200" b="1" i="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  <a:endParaRPr kumimoji="1" lang="zh-CN" altLang="en-US" dirty="0"/>
          </a:p>
        </p:txBody>
      </p:sp>
      <p:pic>
        <p:nvPicPr>
          <p:cNvPr id="10" name="image 102">
            <a:extLst>
              <a:ext uri="{FF2B5EF4-FFF2-40B4-BE49-F238E27FC236}">
                <a16:creationId xmlns:a16="http://schemas.microsoft.com/office/drawing/2014/main" id="{12796A35-C323-866F-4D79-25CF00B2A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-381000" y="-381000"/>
            <a:ext cx="4622800" cy="4165600"/>
          </a:xfrm>
          <a:prstGeom prst="rect">
            <a:avLst/>
          </a:prstGeom>
        </p:spPr>
      </p:pic>
      <p:sp>
        <p:nvSpPr>
          <p:cNvPr id="11" name="内容占位符 3">
            <a:extLst>
              <a:ext uri="{FF2B5EF4-FFF2-40B4-BE49-F238E27FC236}">
                <a16:creationId xmlns:a16="http://schemas.microsoft.com/office/drawing/2014/main" id="{10D52B3A-E5AD-4F7C-3B3A-6FFD4E44150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842294" y="4304021"/>
            <a:ext cx="8507412" cy="538353"/>
          </a:xfrm>
        </p:spPr>
        <p:txBody>
          <a:bodyPr anchor="ctr">
            <a:spAutoFit/>
          </a:bodyPr>
          <a:lstStyle>
            <a:lvl1pPr marL="0" indent="0" algn="ctr">
              <a:buNone/>
              <a:defRPr sz="3200" b="1" i="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zh-CN" dirty="0"/>
              <a:t>20XX</a:t>
            </a:r>
            <a:r>
              <a:rPr kumimoji="1" lang="zh-CN" altLang="en-US" dirty="0"/>
              <a:t>有限公司年度活动策划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01">
            <a:extLst>
              <a:ext uri="{FF2B5EF4-FFF2-40B4-BE49-F238E27FC236}">
                <a16:creationId xmlns:a16="http://schemas.microsoft.com/office/drawing/2014/main" id="{4710C28B-9693-2659-5238-FFEFE11259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202">
            <a:extLst>
              <a:ext uri="{FF2B5EF4-FFF2-40B4-BE49-F238E27FC236}">
                <a16:creationId xmlns:a16="http://schemas.microsoft.com/office/drawing/2014/main" id="{3BC7334A-FA42-30E0-8BC2-4738DB82C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-406138" y="-688562"/>
            <a:ext cx="5245100" cy="78232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66812C2F-6320-E51A-1457-F6B3AF904207}"/>
              </a:ext>
            </a:extLst>
          </p:cNvPr>
          <p:cNvSpPr/>
          <p:nvPr userDrawn="1"/>
        </p:nvSpPr>
        <p:spPr>
          <a:xfrm>
            <a:off x="3107566" y="2547179"/>
            <a:ext cx="1351721" cy="1351721"/>
          </a:xfrm>
          <a:prstGeom prst="ellipse">
            <a:avLst/>
          </a:prstGeom>
          <a:noFill/>
          <a:ln>
            <a:gradFill>
              <a:gsLst>
                <a:gs pos="53030">
                  <a:schemeClr val="accent6">
                    <a:lumMod val="50000"/>
                  </a:schemeClr>
                </a:gs>
                <a:gs pos="30000">
                  <a:schemeClr val="accent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FF1062D-E7C8-D979-8335-A15340F4C86B}"/>
              </a:ext>
            </a:extLst>
          </p:cNvPr>
          <p:cNvSpPr/>
          <p:nvPr userDrawn="1"/>
        </p:nvSpPr>
        <p:spPr>
          <a:xfrm>
            <a:off x="5286062" y="2547179"/>
            <a:ext cx="1351721" cy="1351721"/>
          </a:xfrm>
          <a:prstGeom prst="ellipse">
            <a:avLst/>
          </a:prstGeom>
          <a:noFill/>
          <a:ln>
            <a:gradFill>
              <a:gsLst>
                <a:gs pos="53030">
                  <a:schemeClr val="accent6">
                    <a:lumMod val="50000"/>
                  </a:schemeClr>
                </a:gs>
                <a:gs pos="30000">
                  <a:schemeClr val="accent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DD894FA-DC4C-282B-BE9D-9E7A79190F88}"/>
              </a:ext>
            </a:extLst>
          </p:cNvPr>
          <p:cNvSpPr/>
          <p:nvPr userDrawn="1"/>
        </p:nvSpPr>
        <p:spPr>
          <a:xfrm>
            <a:off x="7464558" y="2547179"/>
            <a:ext cx="1351721" cy="1351721"/>
          </a:xfrm>
          <a:prstGeom prst="ellipse">
            <a:avLst/>
          </a:prstGeom>
          <a:noFill/>
          <a:ln>
            <a:gradFill>
              <a:gsLst>
                <a:gs pos="53030">
                  <a:schemeClr val="accent6">
                    <a:lumMod val="50000"/>
                  </a:schemeClr>
                </a:gs>
                <a:gs pos="30000">
                  <a:schemeClr val="accent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6EF25A8-2469-A3FD-BE24-5D458AF967BF}"/>
              </a:ext>
            </a:extLst>
          </p:cNvPr>
          <p:cNvSpPr/>
          <p:nvPr userDrawn="1"/>
        </p:nvSpPr>
        <p:spPr>
          <a:xfrm>
            <a:off x="9643053" y="2547179"/>
            <a:ext cx="1351721" cy="1351721"/>
          </a:xfrm>
          <a:prstGeom prst="ellipse">
            <a:avLst/>
          </a:prstGeom>
          <a:noFill/>
          <a:ln>
            <a:gradFill>
              <a:gsLst>
                <a:gs pos="53030">
                  <a:schemeClr val="accent6">
                    <a:lumMod val="50000"/>
                  </a:schemeClr>
                </a:gs>
                <a:gs pos="30000">
                  <a:schemeClr val="accent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1" name="内容占位符 20">
            <a:extLst>
              <a:ext uri="{FF2B5EF4-FFF2-40B4-BE49-F238E27FC236}">
                <a16:creationId xmlns:a16="http://schemas.microsoft.com/office/drawing/2014/main" id="{BF10F8E8-78FB-B8CE-55E7-3AB0B3B27FF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73814" y="2820607"/>
            <a:ext cx="1419225" cy="8048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4" name="内容占位符 20">
            <a:extLst>
              <a:ext uri="{FF2B5EF4-FFF2-40B4-BE49-F238E27FC236}">
                <a16:creationId xmlns:a16="http://schemas.microsoft.com/office/drawing/2014/main" id="{A919A7AE-C6DE-C80E-8A43-9C1ABCC9DC1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276101" y="2820607"/>
            <a:ext cx="1419225" cy="8048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5" name="内容占位符 20">
            <a:extLst>
              <a:ext uri="{FF2B5EF4-FFF2-40B4-BE49-F238E27FC236}">
                <a16:creationId xmlns:a16="http://schemas.microsoft.com/office/drawing/2014/main" id="{8BB87963-E5B3-F0E3-60B4-49744D25C0D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478388" y="2820607"/>
            <a:ext cx="1419225" cy="8048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6" name="内容占位符 20">
            <a:extLst>
              <a:ext uri="{FF2B5EF4-FFF2-40B4-BE49-F238E27FC236}">
                <a16:creationId xmlns:a16="http://schemas.microsoft.com/office/drawing/2014/main" id="{9943BF64-0261-ABDE-F473-DA2BB2A38F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609301" y="2820607"/>
            <a:ext cx="1419225" cy="8048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27" name="内容占位符 20">
            <a:extLst>
              <a:ext uri="{FF2B5EF4-FFF2-40B4-BE49-F238E27FC236}">
                <a16:creationId xmlns:a16="http://schemas.microsoft.com/office/drawing/2014/main" id="{403E1C62-AC55-5879-31D4-20B53844B22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812671" y="4172328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8" name="内容占位符 20">
            <a:extLst>
              <a:ext uri="{FF2B5EF4-FFF2-40B4-BE49-F238E27FC236}">
                <a16:creationId xmlns:a16="http://schemas.microsoft.com/office/drawing/2014/main" id="{D9EE8EFE-DA24-A2A7-BF25-41E0E3D859A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991167" y="4172328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29" name="内容占位符 20">
            <a:extLst>
              <a:ext uri="{FF2B5EF4-FFF2-40B4-BE49-F238E27FC236}">
                <a16:creationId xmlns:a16="http://schemas.microsoft.com/office/drawing/2014/main" id="{C7C87644-03F9-058E-2340-5AA49D8AF87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169663" y="4172328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30" name="内容占位符 20">
            <a:extLst>
              <a:ext uri="{FF2B5EF4-FFF2-40B4-BE49-F238E27FC236}">
                <a16:creationId xmlns:a16="http://schemas.microsoft.com/office/drawing/2014/main" id="{23866DD0-23C6-BAE4-DC33-BD2858DD9DD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348158" y="4172328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6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pic>
        <p:nvPicPr>
          <p:cNvPr id="31" name="image 3014">
            <a:extLst>
              <a:ext uri="{FF2B5EF4-FFF2-40B4-BE49-F238E27FC236}">
                <a16:creationId xmlns:a16="http://schemas.microsoft.com/office/drawing/2014/main" id="{12B4EE4B-E672-FB27-2427-517CD9995A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8813800" y="-381000"/>
            <a:ext cx="3771900" cy="4711700"/>
          </a:xfrm>
          <a:prstGeom prst="rect">
            <a:avLst/>
          </a:prstGeom>
        </p:spPr>
      </p:pic>
      <p:sp>
        <p:nvSpPr>
          <p:cNvPr id="32" name="内容占位符 20">
            <a:extLst>
              <a:ext uri="{FF2B5EF4-FFF2-40B4-BE49-F238E27FC236}">
                <a16:creationId xmlns:a16="http://schemas.microsoft.com/office/drawing/2014/main" id="{DD277B64-9F6D-B348-64B2-1ECED598A67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216412" y="1011057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目 录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01">
            <a:extLst>
              <a:ext uri="{FF2B5EF4-FFF2-40B4-BE49-F238E27FC236}">
                <a16:creationId xmlns:a16="http://schemas.microsoft.com/office/drawing/2014/main" id="{80B6DAE3-C8A2-5730-7F4B-BC6B3B56F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内容占位符 20">
            <a:extLst>
              <a:ext uri="{FF2B5EF4-FFF2-40B4-BE49-F238E27FC236}">
                <a16:creationId xmlns:a16="http://schemas.microsoft.com/office/drawing/2014/main" id="{D2282F92-3735-46A5-8F63-87998F4F4FB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57530" y="2672571"/>
            <a:ext cx="3710609" cy="1382593"/>
          </a:xfrm>
        </p:spPr>
        <p:txBody>
          <a:bodyPr anchor="ctr">
            <a:noAutofit/>
          </a:bodyPr>
          <a:lstStyle>
            <a:lvl1pPr marL="0" indent="0" algn="l">
              <a:buNone/>
              <a:defRPr sz="6600">
                <a:solidFill>
                  <a:schemeClr val="accent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6" name="内容占位符 20">
            <a:extLst>
              <a:ext uri="{FF2B5EF4-FFF2-40B4-BE49-F238E27FC236}">
                <a16:creationId xmlns:a16="http://schemas.microsoft.com/office/drawing/2014/main" id="{861B3991-563C-BCBC-A081-09DFB49E71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7553" y="2672571"/>
            <a:ext cx="1419225" cy="804863"/>
          </a:xfrm>
        </p:spPr>
        <p:txBody>
          <a:bodyPr anchor="ctr">
            <a:noAutofit/>
          </a:bodyPr>
          <a:lstStyle>
            <a:lvl1pPr marL="0" indent="0" algn="ctr">
              <a:buNone/>
              <a:defRPr sz="5500">
                <a:ln>
                  <a:solidFill>
                    <a:schemeClr val="accent6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7" name="内容占位符 20">
            <a:extLst>
              <a:ext uri="{FF2B5EF4-FFF2-40B4-BE49-F238E27FC236}">
                <a16:creationId xmlns:a16="http://schemas.microsoft.com/office/drawing/2014/main" id="{EF8F2D3C-BCA3-121C-A68E-5898F55C672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007553" y="3633355"/>
            <a:ext cx="1419225" cy="421809"/>
          </a:xfrm>
        </p:spPr>
        <p:txBody>
          <a:bodyPr anchor="ctr">
            <a:noAutofit/>
          </a:bodyPr>
          <a:lstStyle>
            <a:lvl1pPr marL="0" indent="0" algn="ctr">
              <a:buNone/>
              <a:defRPr sz="3000">
                <a:ln>
                  <a:solidFill>
                    <a:schemeClr val="accent6"/>
                  </a:solidFill>
                </a:ln>
                <a:noFill/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pic>
        <p:nvPicPr>
          <p:cNvPr id="8" name="image 3014">
            <a:extLst>
              <a:ext uri="{FF2B5EF4-FFF2-40B4-BE49-F238E27FC236}">
                <a16:creationId xmlns:a16="http://schemas.microsoft.com/office/drawing/2014/main" id="{6DADF7D6-968A-A173-94A6-7432EECA5C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8813800" y="-381000"/>
            <a:ext cx="3771900" cy="47117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401">
            <a:extLst>
              <a:ext uri="{FF2B5EF4-FFF2-40B4-BE49-F238E27FC236}">
                <a16:creationId xmlns:a16="http://schemas.microsoft.com/office/drawing/2014/main" id="{93DC7D0A-E8B0-6F7E-8148-0D6C9F5B38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4020">
            <a:extLst>
              <a:ext uri="{FF2B5EF4-FFF2-40B4-BE49-F238E27FC236}">
                <a16:creationId xmlns:a16="http://schemas.microsoft.com/office/drawing/2014/main" id="{F87E4AF2-B320-278B-F35B-B2EDF85944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0" y="520700"/>
            <a:ext cx="698500" cy="393700"/>
          </a:xfrm>
          <a:prstGeom prst="rect">
            <a:avLst/>
          </a:prstGeom>
        </p:spPr>
      </p:pic>
      <p:sp>
        <p:nvSpPr>
          <p:cNvPr id="5" name="内容占位符 20">
            <a:extLst>
              <a:ext uri="{FF2B5EF4-FFF2-40B4-BE49-F238E27FC236}">
                <a16:creationId xmlns:a16="http://schemas.microsoft.com/office/drawing/2014/main" id="{BB3DC5C1-BD12-5A97-4441-680559EBEB2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98500" y="446445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47"/>
          <a:stretch>
            <a:fillRect/>
          </a:stretch>
        </p:blipFill>
        <p:spPr>
          <a:xfrm>
            <a:off x="316442" y="210185"/>
            <a:ext cx="1577536" cy="511200"/>
          </a:xfrm>
          <a:prstGeom prst="rect">
            <a:avLst/>
          </a:prstGeom>
        </p:spPr>
      </p:pic>
      <p:pic>
        <p:nvPicPr>
          <p:cNvPr id="2" name="image 601">
            <a:extLst>
              <a:ext uri="{FF2B5EF4-FFF2-40B4-BE49-F238E27FC236}">
                <a16:creationId xmlns:a16="http://schemas.microsoft.com/office/drawing/2014/main" id="{20F421C1-9EEB-569B-3FC3-D004313FA6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4020">
            <a:extLst>
              <a:ext uri="{FF2B5EF4-FFF2-40B4-BE49-F238E27FC236}">
                <a16:creationId xmlns:a16="http://schemas.microsoft.com/office/drawing/2014/main" id="{E237816A-4930-F5CC-CA42-B35DA05560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520700"/>
            <a:ext cx="698500" cy="393700"/>
          </a:xfrm>
          <a:prstGeom prst="rect">
            <a:avLst/>
          </a:prstGeom>
        </p:spPr>
      </p:pic>
      <p:sp>
        <p:nvSpPr>
          <p:cNvPr id="4" name="内容占位符 20">
            <a:extLst>
              <a:ext uri="{FF2B5EF4-FFF2-40B4-BE49-F238E27FC236}">
                <a16:creationId xmlns:a16="http://schemas.microsoft.com/office/drawing/2014/main" id="{D6961904-0F8F-0619-B98C-88F8EC434E3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98500" y="446445"/>
            <a:ext cx="1941511" cy="542210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666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01">
            <a:extLst>
              <a:ext uri="{FF2B5EF4-FFF2-40B4-BE49-F238E27FC236}">
                <a16:creationId xmlns:a16="http://schemas.microsoft.com/office/drawing/2014/main" id="{2D9E1D26-5F5D-2CFD-C61C-732F0D116F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0261D4-B7DB-B34E-F778-D948673A750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820069" y="2551837"/>
            <a:ext cx="8507412" cy="1754326"/>
          </a:xfrm>
        </p:spPr>
        <p:txBody>
          <a:bodyPr anchor="ctr">
            <a:spAutoFit/>
          </a:bodyPr>
          <a:lstStyle>
            <a:lvl1pPr marL="0" indent="0" algn="ctr">
              <a:buNone/>
              <a:defRPr sz="12000" b="1" i="0">
                <a:solidFill>
                  <a:schemeClr val="bg1"/>
                </a:solidFill>
                <a:latin typeface="DouFont-PinboGB-Flash Burn" panose="02010604000000000000" pitchFamily="2" charset="-122"/>
                <a:ea typeface="DouFont-PinboGB-Flash Burn" panose="02010604000000000000" pitchFamily="2" charset="-122"/>
              </a:defRPr>
            </a:lvl1pPr>
          </a:lstStyle>
          <a:p>
            <a:pPr lvl="0"/>
            <a:r>
              <a:rPr kumimoji="1" lang="zh-CN" altLang="en-US" dirty="0"/>
              <a:t>谢谢欣赏</a:t>
            </a:r>
          </a:p>
        </p:txBody>
      </p:sp>
      <p:pic>
        <p:nvPicPr>
          <p:cNvPr id="5" name="image 102">
            <a:extLst>
              <a:ext uri="{FF2B5EF4-FFF2-40B4-BE49-F238E27FC236}">
                <a16:creationId xmlns:a16="http://schemas.microsoft.com/office/drawing/2014/main" id="{5D819AA4-238B-D607-DFB6-2A03E4E48E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-381000" y="-381000"/>
            <a:ext cx="46228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8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6935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FD3D5E-0CB0-0AB9-45CE-3584172D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8F77-FE72-C649-AAB9-26CEF34F41F2}" type="datetimeFigureOut">
              <a:rPr kumimoji="1" lang="zh-CN" altLang="en-US" smtClean="0"/>
              <a:t>2023/3/15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E606FE-2CD0-BAE5-A2C2-633D1B6CD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91A54F-2A7A-B327-3769-344457D21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77AAA-A35D-3B4A-85E8-FDF1127CAA62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7B2A4EA7-E63E-7415-3500-1667D0F7A5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8993FCA-926D-7F87-D293-8586629975D1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BE4663BA-0BC2-8E5F-062D-84106A52BA7D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565AFA94-9068-548B-6F80-588BA166715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FB3C44DE-704A-4A9F-13A6-4C5473C2D9D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0D8FB464-6B3B-16F7-6E91-66FE645C5BCC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7A26A75D-63CF-1E46-8275-70D9992DA06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E9B43A5A-3A53-E823-4911-509B87A8784A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005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DCE8F77-FE72-C649-AAB9-26CEF34F41F2}" type="datetimeFigureOut">
              <a:rPr kumimoji="1" lang="zh-CN" altLang="en-US" smtClean="0"/>
              <a:t>2023/3/15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C777AAA-A35D-3B4A-85E8-FDF1127CAA6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2" r:id="rId2"/>
    <p:sldLayoutId id="2147483655" r:id="rId3"/>
    <p:sldLayoutId id="2147483677" r:id="rId4"/>
    <p:sldLayoutId id="2147483683" r:id="rId5"/>
    <p:sldLayoutId id="2147483684" r:id="rId6"/>
    <p:sldLayoutId id="2147483685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FDB0B2B-8BFA-06E5-591E-B0AFBC4A6F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42294" y="2665803"/>
            <a:ext cx="8507412" cy="1318951"/>
          </a:xfrm>
        </p:spPr>
        <p:txBody>
          <a:bodyPr/>
          <a:lstStyle/>
          <a:p>
            <a:r>
              <a:rPr kumimoji="1" lang="zh-CN" altLang="en-US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大标题大标题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8BF276-BAAB-947D-4841-9FFC300CC55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LOGO</a:t>
            </a:r>
            <a:r>
              <a:rPr kumimoji="1" lang="zh-CN" altLang="en-US" dirty="0"/>
              <a:t> 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4F9CBB-C15B-9A5E-A634-0E379C83134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zh-CN" dirty="0"/>
              <a:t>20XX</a:t>
            </a:r>
            <a:r>
              <a:rPr kumimoji="1" lang="zh-CN" altLang="en-US" dirty="0"/>
              <a:t>公司年度活动策划方案</a:t>
            </a:r>
          </a:p>
        </p:txBody>
      </p:sp>
    </p:spTree>
    <p:extLst>
      <p:ext uri="{BB962C8B-B14F-4D97-AF65-F5344CB8AC3E}">
        <p14:creationId xmlns:p14="http://schemas.microsoft.com/office/powerpoint/2010/main" val="164594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EF0BE3B-CEE8-7A87-2B16-98DE626DAEF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拓客类型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C964A9-F50F-BDE2-C05D-350F296CFA8E}"/>
              </a:ext>
            </a:extLst>
          </p:cNvPr>
          <p:cNvGrpSpPr/>
          <p:nvPr/>
        </p:nvGrpSpPr>
        <p:grpSpPr>
          <a:xfrm>
            <a:off x="2625803" y="1496852"/>
            <a:ext cx="7147332" cy="5616120"/>
            <a:chOff x="1983788" y="1484820"/>
            <a:chExt cx="7147332" cy="561612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9C8A49-CC91-216F-5455-26F43D5EEBC2}"/>
                </a:ext>
              </a:extLst>
            </p:cNvPr>
            <p:cNvGrpSpPr/>
            <p:nvPr/>
          </p:nvGrpSpPr>
          <p:grpSpPr>
            <a:xfrm>
              <a:off x="3879525" y="2300340"/>
              <a:ext cx="3289045" cy="4800600"/>
              <a:chOff x="3879525" y="2300340"/>
              <a:chExt cx="3289045" cy="480060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91F0455-278C-E904-3AF5-0D25BE99A92A}"/>
                  </a:ext>
                </a:extLst>
              </p:cNvPr>
              <p:cNvGrpSpPr/>
              <p:nvPr/>
            </p:nvGrpSpPr>
            <p:grpSpPr>
              <a:xfrm>
                <a:off x="3881568" y="2433690"/>
                <a:ext cx="3287002" cy="4667250"/>
                <a:chOff x="3903667" y="2477878"/>
                <a:chExt cx="3287002" cy="4667250"/>
              </a:xfrm>
            </p:grpSpPr>
            <p:sp>
              <p:nvSpPr>
                <p:cNvPr id="23" name="圆角矩形 22">
                  <a:extLst>
                    <a:ext uri="{FF2B5EF4-FFF2-40B4-BE49-F238E27FC236}">
                      <a16:creationId xmlns:a16="http://schemas.microsoft.com/office/drawing/2014/main" id="{B6356405-6D85-F445-16A3-07581E053F5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079372" y="39447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4" name="圆角矩形 23">
                  <a:extLst>
                    <a:ext uri="{FF2B5EF4-FFF2-40B4-BE49-F238E27FC236}">
                      <a16:creationId xmlns:a16="http://schemas.microsoft.com/office/drawing/2014/main" id="{5EB43F86-1D34-6F80-8F4F-A6BEF077868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058625" y="38113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5" name="圆角矩形 24">
                  <a:extLst>
                    <a:ext uri="{FF2B5EF4-FFF2-40B4-BE49-F238E27FC236}">
                      <a16:creationId xmlns:a16="http://schemas.microsoft.com/office/drawing/2014/main" id="{2BF8B3A5-ECA7-81C0-F6B4-7B9D3CF20BAD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94243" y="36780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6" name="圆角矩形 25">
                  <a:extLst>
                    <a:ext uri="{FF2B5EF4-FFF2-40B4-BE49-F238E27FC236}">
                      <a16:creationId xmlns:a16="http://schemas.microsoft.com/office/drawing/2014/main" id="{18D7E07B-7626-4F2A-932F-8FE9F397E18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82242" y="35446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7" name="圆角矩形 26">
                  <a:extLst>
                    <a:ext uri="{FF2B5EF4-FFF2-40B4-BE49-F238E27FC236}">
                      <a16:creationId xmlns:a16="http://schemas.microsoft.com/office/drawing/2014/main" id="{6AF8A628-9B17-AC4C-0AE4-5C831D77AE8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70241" y="34113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8" name="圆角矩形 27">
                  <a:extLst>
                    <a:ext uri="{FF2B5EF4-FFF2-40B4-BE49-F238E27FC236}">
                      <a16:creationId xmlns:a16="http://schemas.microsoft.com/office/drawing/2014/main" id="{A4B9C34D-C646-969C-AB17-A8DD27A561B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66527" y="32779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9" name="圆角矩形 28">
                  <a:extLst>
                    <a:ext uri="{FF2B5EF4-FFF2-40B4-BE49-F238E27FC236}">
                      <a16:creationId xmlns:a16="http://schemas.microsoft.com/office/drawing/2014/main" id="{20A9427A-2CE0-447E-1CE1-8D47F36BA44A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35097" y="31446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0" name="圆角矩形 29">
                  <a:extLst>
                    <a:ext uri="{FF2B5EF4-FFF2-40B4-BE49-F238E27FC236}">
                      <a16:creationId xmlns:a16="http://schemas.microsoft.com/office/drawing/2014/main" id="{0399E1D8-0336-3A86-E1BE-8FF91AEFDADD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03667" y="30112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1" name="圆角矩形 30">
                  <a:extLst>
                    <a:ext uri="{FF2B5EF4-FFF2-40B4-BE49-F238E27FC236}">
                      <a16:creationId xmlns:a16="http://schemas.microsoft.com/office/drawing/2014/main" id="{8D67C1B0-D028-06D0-F1F6-102193BDFB4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19382" y="28779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2" name="圆角矩形 31">
                  <a:extLst>
                    <a:ext uri="{FF2B5EF4-FFF2-40B4-BE49-F238E27FC236}">
                      <a16:creationId xmlns:a16="http://schemas.microsoft.com/office/drawing/2014/main" id="{09C83469-D0BF-A703-2F64-F04D70AD275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35097" y="27445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3" name="圆角矩形 32">
                  <a:extLst>
                    <a:ext uri="{FF2B5EF4-FFF2-40B4-BE49-F238E27FC236}">
                      <a16:creationId xmlns:a16="http://schemas.microsoft.com/office/drawing/2014/main" id="{95A089BF-CBE6-10AE-4EA8-0910F8C6225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50812" y="261122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4" name="圆角矩形 33">
                  <a:extLst>
                    <a:ext uri="{FF2B5EF4-FFF2-40B4-BE49-F238E27FC236}">
                      <a16:creationId xmlns:a16="http://schemas.microsoft.com/office/drawing/2014/main" id="{C342D3FF-B27E-F730-3E97-199432EB9B0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935097" y="2477878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bg1"/>
                </a:solidFill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846DB2EC-1DD0-49EA-5904-3E69A66C886E}"/>
                  </a:ext>
                </a:extLst>
              </p:cNvPr>
              <p:cNvGrpSpPr/>
              <p:nvPr/>
            </p:nvGrpSpPr>
            <p:grpSpPr>
              <a:xfrm>
                <a:off x="3879525" y="2300340"/>
                <a:ext cx="3111297" cy="3200400"/>
                <a:chOff x="3879525" y="2300340"/>
                <a:chExt cx="3111297" cy="3200400"/>
              </a:xfrm>
            </p:grpSpPr>
            <p:sp>
              <p:nvSpPr>
                <p:cNvPr id="18" name="圆角矩形 17">
                  <a:extLst>
                    <a:ext uri="{FF2B5EF4-FFF2-40B4-BE49-F238E27FC236}">
                      <a16:creationId xmlns:a16="http://schemas.microsoft.com/office/drawing/2014/main" id="{481B4CB7-307A-0F4F-0808-E91949EBD764}"/>
                    </a:ext>
                  </a:extLst>
                </p:cNvPr>
                <p:cNvSpPr/>
                <p:nvPr/>
              </p:nvSpPr>
              <p:spPr>
                <a:xfrm>
                  <a:off x="3879525" y="2300340"/>
                  <a:ext cx="3111297" cy="3200400"/>
                </a:xfrm>
                <a:prstGeom prst="roundRect">
                  <a:avLst>
                    <a:gd name="adj" fmla="val 5417"/>
                  </a:avLst>
                </a:prstGeom>
                <a:solidFill>
                  <a:schemeClr val="accent1"/>
                </a:solidFill>
                <a:scene3d>
                  <a:camera prst="isometricOffAxis1Top">
                    <a:rot lat="18600000" lon="19800000" rev="36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543F1F24-0BBE-FEE5-85A3-516F94C83CCB}"/>
                    </a:ext>
                  </a:extLst>
                </p:cNvPr>
                <p:cNvGrpSpPr/>
                <p:nvPr/>
              </p:nvGrpSpPr>
              <p:grpSpPr>
                <a:xfrm>
                  <a:off x="4798842" y="2887911"/>
                  <a:ext cx="1628158" cy="1358508"/>
                  <a:chOff x="5106105" y="2789069"/>
                  <a:chExt cx="1417457" cy="1258967"/>
                </a:xfrm>
                <a:solidFill>
                  <a:schemeClr val="bg1">
                    <a:alpha val="93778"/>
                  </a:schemeClr>
                </a:solidFill>
              </p:grpSpPr>
              <p:pic>
                <p:nvPicPr>
                  <p:cNvPr id="21" name="图形 20" descr="用户 纯色填充">
                    <a:extLst>
                      <a:ext uri="{FF2B5EF4-FFF2-40B4-BE49-F238E27FC236}">
                        <a16:creationId xmlns:a16="http://schemas.microsoft.com/office/drawing/2014/main" id="{EF38F5E2-F678-B03B-85E7-DF5DFA89F5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 rot="2144336">
                    <a:off x="5106105" y="2789069"/>
                    <a:ext cx="1240708" cy="1240708"/>
                  </a:xfrm>
                  <a:prstGeom prst="rect">
                    <a:avLst/>
                  </a:prstGeom>
                </p:spPr>
              </p:pic>
              <p:pic>
                <p:nvPicPr>
                  <p:cNvPr id="22" name="图形 21" descr="用户 纯色填充">
                    <a:extLst>
                      <a:ext uri="{FF2B5EF4-FFF2-40B4-BE49-F238E27FC236}">
                        <a16:creationId xmlns:a16="http://schemas.microsoft.com/office/drawing/2014/main" id="{AF3CDDFB-52C2-E662-417E-897A310B11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 rot="2144336">
                    <a:off x="5646385" y="3170859"/>
                    <a:ext cx="877177" cy="877177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6F568326-4E60-6A83-A1D5-F98E4E425C53}"/>
                    </a:ext>
                  </a:extLst>
                </p:cNvPr>
                <p:cNvSpPr/>
                <p:nvPr/>
              </p:nvSpPr>
              <p:spPr>
                <a:xfrm>
                  <a:off x="4217753" y="4382973"/>
                  <a:ext cx="555802" cy="348627"/>
                </a:xfrm>
                <a:prstGeom prst="ellipse">
                  <a:avLst/>
                </a:prstGeom>
                <a:solidFill>
                  <a:schemeClr val="bg1">
                    <a:alpha val="94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cxnSp>
            <p:nvCxnSpPr>
              <p:cNvPr id="17" name="直线连接符 16">
                <a:extLst>
                  <a:ext uri="{FF2B5EF4-FFF2-40B4-BE49-F238E27FC236}">
                    <a16:creationId xmlns:a16="http://schemas.microsoft.com/office/drawing/2014/main" id="{7E3B3B57-8F49-FD50-0EEE-9D6ED058755D}"/>
                  </a:ext>
                </a:extLst>
              </p:cNvPr>
              <p:cNvCxnSpPr/>
              <p:nvPr/>
            </p:nvCxnSpPr>
            <p:spPr>
              <a:xfrm>
                <a:off x="5506460" y="2785152"/>
                <a:ext cx="1621220" cy="99241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C523662-64BA-1072-A412-5D0A1B3702E5}"/>
                </a:ext>
              </a:extLst>
            </p:cNvPr>
            <p:cNvGrpSpPr/>
            <p:nvPr/>
          </p:nvGrpSpPr>
          <p:grpSpPr>
            <a:xfrm>
              <a:off x="1983788" y="2016489"/>
              <a:ext cx="2602329" cy="1386243"/>
              <a:chOff x="1983788" y="2016489"/>
              <a:chExt cx="2602329" cy="1386243"/>
            </a:xfrm>
          </p:grpSpPr>
          <p:cxnSp>
            <p:nvCxnSpPr>
              <p:cNvPr id="11" name="直线连接符 10">
                <a:extLst>
                  <a:ext uri="{FF2B5EF4-FFF2-40B4-BE49-F238E27FC236}">
                    <a16:creationId xmlns:a16="http://schemas.microsoft.com/office/drawing/2014/main" id="{EBBBE4E6-C960-1A37-0CAE-EA658D5A122D}"/>
                  </a:ext>
                </a:extLst>
              </p:cNvPr>
              <p:cNvCxnSpPr/>
              <p:nvPr/>
            </p:nvCxnSpPr>
            <p:spPr>
              <a:xfrm flipV="1">
                <a:off x="4540324" y="2430732"/>
                <a:ext cx="0" cy="9720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线连接符 11">
                <a:extLst>
                  <a:ext uri="{FF2B5EF4-FFF2-40B4-BE49-F238E27FC236}">
                    <a16:creationId xmlns:a16="http://schemas.microsoft.com/office/drawing/2014/main" id="{AC1E19D9-9230-958A-DBBB-0F996FDAF40F}"/>
                  </a:ext>
                </a:extLst>
              </p:cNvPr>
              <p:cNvCxnSpPr/>
              <p:nvPr/>
            </p:nvCxnSpPr>
            <p:spPr>
              <a:xfrm flipH="1">
                <a:off x="1983788" y="2430732"/>
                <a:ext cx="2556536" cy="0"/>
              </a:xfrm>
              <a:prstGeom prst="line">
                <a:avLst/>
              </a:prstGeom>
              <a:ln w="12700"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93DD77B-FAB7-10E0-6104-0D470005811F}"/>
                  </a:ext>
                </a:extLst>
              </p:cNvPr>
              <p:cNvSpPr txBox="1"/>
              <p:nvPr/>
            </p:nvSpPr>
            <p:spPr>
              <a:xfrm>
                <a:off x="2117184" y="2016489"/>
                <a:ext cx="17913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4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企业拓客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6E310EE-3806-7869-9580-8F2885596CAB}"/>
                  </a:ext>
                </a:extLst>
              </p:cNvPr>
              <p:cNvSpPr txBox="1"/>
              <p:nvPr/>
            </p:nvSpPr>
            <p:spPr>
              <a:xfrm>
                <a:off x="2117185" y="2464116"/>
                <a:ext cx="24689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主动发现</a:t>
                </a:r>
                <a:r>
                  <a:rPr kumimoji="1" lang="en-US" altLang="zh-CN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-</a:t>
                </a:r>
                <a:r>
                  <a:rPr kumimoji="1" lang="zh-CN" altLang="en-US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提前维护</a:t>
                </a:r>
                <a:r>
                  <a:rPr kumimoji="1" lang="en-US" altLang="zh-CN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-</a:t>
                </a:r>
                <a:r>
                  <a:rPr kumimoji="1" lang="zh-CN" altLang="en-US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主动出击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62C39CE-A11A-F9BE-6188-B0549AA9DA80}"/>
                </a:ext>
              </a:extLst>
            </p:cNvPr>
            <p:cNvGrpSpPr/>
            <p:nvPr/>
          </p:nvGrpSpPr>
          <p:grpSpPr>
            <a:xfrm>
              <a:off x="6316414" y="1484820"/>
              <a:ext cx="2814706" cy="1386070"/>
              <a:chOff x="6316414" y="1484820"/>
              <a:chExt cx="2814706" cy="1386070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id="{8F16799B-DB48-69A5-D877-0589E11563A1}"/>
                  </a:ext>
                </a:extLst>
              </p:cNvPr>
              <p:cNvCxnSpPr/>
              <p:nvPr/>
            </p:nvCxnSpPr>
            <p:spPr>
              <a:xfrm flipV="1">
                <a:off x="6319654" y="1898890"/>
                <a:ext cx="0" cy="9720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线连接符 7">
                <a:extLst>
                  <a:ext uri="{FF2B5EF4-FFF2-40B4-BE49-F238E27FC236}">
                    <a16:creationId xmlns:a16="http://schemas.microsoft.com/office/drawing/2014/main" id="{C878A6D0-4255-85F6-768A-99B990E327D4}"/>
                  </a:ext>
                </a:extLst>
              </p:cNvPr>
              <p:cNvCxnSpPr/>
              <p:nvPr/>
            </p:nvCxnSpPr>
            <p:spPr>
              <a:xfrm flipH="1">
                <a:off x="6316414" y="1893805"/>
                <a:ext cx="2556536" cy="0"/>
              </a:xfrm>
              <a:prstGeom prst="line">
                <a:avLst/>
              </a:prstGeom>
              <a:ln w="12700"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089CDF-DF8D-CEF5-03B0-D11A2A45BA1A}"/>
                  </a:ext>
                </a:extLst>
              </p:cNvPr>
              <p:cNvSpPr txBox="1"/>
              <p:nvPr/>
            </p:nvSpPr>
            <p:spPr>
              <a:xfrm>
                <a:off x="6719672" y="1484820"/>
                <a:ext cx="24114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4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老业主拓客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D9B16CC-CBC1-6968-AF42-42342CD39CD5}"/>
                  </a:ext>
                </a:extLst>
              </p:cNvPr>
              <p:cNvSpPr txBox="1"/>
              <p:nvPr/>
            </p:nvSpPr>
            <p:spPr>
              <a:xfrm>
                <a:off x="6662185" y="1917364"/>
                <a:ext cx="24689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1600" dirty="0">
                    <a:solidFill>
                      <a:schemeClr val="tx2"/>
                    </a:solidFill>
                    <a:latin typeface="+mn-ea"/>
                    <a:ea typeface="+mn-ea"/>
                  </a:rPr>
                  <a:t>常联系、重关怀、老带新</a:t>
                </a:r>
              </a:p>
            </p:txBody>
          </p:sp>
        </p:grpSp>
      </p:grpSp>
      <p:pic>
        <p:nvPicPr>
          <p:cNvPr id="35" name="image 605">
            <a:extLst>
              <a:ext uri="{FF2B5EF4-FFF2-40B4-BE49-F238E27FC236}">
                <a16:creationId xmlns:a16="http://schemas.microsoft.com/office/drawing/2014/main" id="{6383EFE8-555C-AB16-F497-449062B0EE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0800000" flipV="1">
            <a:off x="-1092200" y="4711700"/>
            <a:ext cx="143764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4D0588A-79D1-9F27-EF28-47DB5901456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004CAC-7085-85CE-8237-78AE0E86E7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381D84-5407-EDB0-F0B8-F5BE6616C71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928315" y="3633355"/>
            <a:ext cx="1577699" cy="421809"/>
          </a:xfrm>
        </p:spPr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1E56CF-5773-B5FB-BB48-F247D53F55FE}"/>
              </a:ext>
            </a:extLst>
          </p:cNvPr>
          <p:cNvSpPr txBox="1"/>
          <p:nvPr/>
        </p:nvSpPr>
        <p:spPr>
          <a:xfrm>
            <a:off x="4757530" y="4055164"/>
            <a:ext cx="6291942" cy="886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6D67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6D67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162707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0AB6865-0A1A-A6FB-DCAC-9DF5B99C62A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奖励说明</a:t>
            </a:r>
          </a:p>
        </p:txBody>
      </p:sp>
      <p:pic>
        <p:nvPicPr>
          <p:cNvPr id="3" name="image 1705">
            <a:extLst>
              <a:ext uri="{FF2B5EF4-FFF2-40B4-BE49-F238E27FC236}">
                <a16:creationId xmlns:a16="http://schemas.microsoft.com/office/drawing/2014/main" id="{326AC99A-493B-1EB9-98D7-89219F235F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3172" y="1303064"/>
            <a:ext cx="9309580" cy="5315015"/>
          </a:xfrm>
          <a:prstGeom prst="rect">
            <a:avLst/>
          </a:prstGeom>
        </p:spPr>
      </p:pic>
      <p:pic>
        <p:nvPicPr>
          <p:cNvPr id="4" name="image 605">
            <a:extLst>
              <a:ext uri="{FF2B5EF4-FFF2-40B4-BE49-F238E27FC236}">
                <a16:creationId xmlns:a16="http://schemas.microsoft.com/office/drawing/2014/main" id="{E90E3608-E9F0-637B-9F97-A164030137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V="1">
            <a:off x="-1092200" y="4711700"/>
            <a:ext cx="14376400" cy="3441700"/>
          </a:xfrm>
          <a:prstGeom prst="rect">
            <a:avLst/>
          </a:prstGeom>
        </p:spPr>
      </p:pic>
      <p:pic>
        <p:nvPicPr>
          <p:cNvPr id="5" name="image 1702">
            <a:extLst>
              <a:ext uri="{FF2B5EF4-FFF2-40B4-BE49-F238E27FC236}">
                <a16:creationId xmlns:a16="http://schemas.microsoft.com/office/drawing/2014/main" id="{3A0030ED-7A11-1359-4C77-8DC4A454F0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1079500"/>
            <a:ext cx="2082800" cy="3568700"/>
          </a:xfrm>
          <a:prstGeom prst="rect">
            <a:avLst/>
          </a:prstGeom>
        </p:spPr>
      </p:pic>
      <p:pic>
        <p:nvPicPr>
          <p:cNvPr id="6" name="image 17012">
            <a:extLst>
              <a:ext uri="{FF2B5EF4-FFF2-40B4-BE49-F238E27FC236}">
                <a16:creationId xmlns:a16="http://schemas.microsoft.com/office/drawing/2014/main" id="{73F7B0B8-AD43-D0FC-4393-80FE07F008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4648200"/>
            <a:ext cx="2044700" cy="2209800"/>
          </a:xfrm>
          <a:prstGeom prst="rect">
            <a:avLst/>
          </a:prstGeom>
        </p:spPr>
      </p:pic>
      <p:pic>
        <p:nvPicPr>
          <p:cNvPr id="7" name="image 17013">
            <a:extLst>
              <a:ext uri="{FF2B5EF4-FFF2-40B4-BE49-F238E27FC236}">
                <a16:creationId xmlns:a16="http://schemas.microsoft.com/office/drawing/2014/main" id="{69454753-5906-22C1-265A-A973DC2420B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474200" y="0"/>
            <a:ext cx="2717800" cy="4787900"/>
          </a:xfrm>
          <a:prstGeom prst="rect">
            <a:avLst/>
          </a:prstGeom>
        </p:spPr>
      </p:pic>
      <p:pic>
        <p:nvPicPr>
          <p:cNvPr id="8" name="image 1707">
            <a:extLst>
              <a:ext uri="{FF2B5EF4-FFF2-40B4-BE49-F238E27FC236}">
                <a16:creationId xmlns:a16="http://schemas.microsoft.com/office/drawing/2014/main" id="{B899091A-230E-F36A-8320-66FD2B92272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860000">
            <a:off x="10439400" y="5359400"/>
            <a:ext cx="977900" cy="9779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D80CB07-ADB0-A4C9-1553-3321A4DF1C70}"/>
              </a:ext>
            </a:extLst>
          </p:cNvPr>
          <p:cNvSpPr txBox="1"/>
          <p:nvPr/>
        </p:nvSpPr>
        <p:spPr>
          <a:xfrm>
            <a:off x="5253318" y="1739153"/>
            <a:ext cx="1649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奖项说明</a:t>
            </a:r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951142E9-02BE-02DC-65D2-E2B04DE74BA3}"/>
              </a:ext>
            </a:extLst>
          </p:cNvPr>
          <p:cNvCxnSpPr>
            <a:cxnSpLocks/>
          </p:cNvCxnSpPr>
          <p:nvPr/>
        </p:nvCxnSpPr>
        <p:spPr>
          <a:xfrm>
            <a:off x="4004656" y="1969985"/>
            <a:ext cx="11231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6963A57C-51AC-B018-17D4-E0A2ACE90FAE}"/>
              </a:ext>
            </a:extLst>
          </p:cNvPr>
          <p:cNvCxnSpPr>
            <a:cxnSpLocks/>
          </p:cNvCxnSpPr>
          <p:nvPr/>
        </p:nvCxnSpPr>
        <p:spPr>
          <a:xfrm>
            <a:off x="6902824" y="1969985"/>
            <a:ext cx="11231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7488CB-CB4D-C563-1A63-6DE9348F6396}"/>
              </a:ext>
            </a:extLst>
          </p:cNvPr>
          <p:cNvGrpSpPr/>
          <p:nvPr/>
        </p:nvGrpSpPr>
        <p:grpSpPr>
          <a:xfrm>
            <a:off x="2358900" y="2467382"/>
            <a:ext cx="540000" cy="540000"/>
            <a:chOff x="1727476" y="2212050"/>
            <a:chExt cx="540000" cy="5400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EFC7E79-687C-EE3C-0352-6050C5B07AD9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93F2146-CB50-6FB0-9853-5EAC6BBB8C34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B3BEAB4-0D50-0CE2-AB34-1203D831C10B}"/>
              </a:ext>
            </a:extLst>
          </p:cNvPr>
          <p:cNvSpPr txBox="1"/>
          <p:nvPr/>
        </p:nvSpPr>
        <p:spPr>
          <a:xfrm>
            <a:off x="3001062" y="2400782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F5B32F3-0F4C-5934-F011-57AFA63F1932}"/>
              </a:ext>
            </a:extLst>
          </p:cNvPr>
          <p:cNvSpPr txBox="1"/>
          <p:nvPr/>
        </p:nvSpPr>
        <p:spPr>
          <a:xfrm>
            <a:off x="3001062" y="2766734"/>
            <a:ext cx="220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这里输入人数或规则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A9324E-07B5-64E5-6442-E2E1F17B4DF6}"/>
              </a:ext>
            </a:extLst>
          </p:cNvPr>
          <p:cNvGrpSpPr/>
          <p:nvPr/>
        </p:nvGrpSpPr>
        <p:grpSpPr>
          <a:xfrm>
            <a:off x="2404033" y="3535274"/>
            <a:ext cx="540000" cy="540000"/>
            <a:chOff x="1727476" y="2212050"/>
            <a:chExt cx="540000" cy="540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01CFF9E-7752-4C11-47AF-0E7DCB347D68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C0400DE-6D1D-73A7-F02C-B201E2B25204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2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C179E7F7-48C6-0D9B-D4CD-4E51E874CFFB}"/>
              </a:ext>
            </a:extLst>
          </p:cNvPr>
          <p:cNvSpPr txBox="1"/>
          <p:nvPr/>
        </p:nvSpPr>
        <p:spPr>
          <a:xfrm>
            <a:off x="3046195" y="3468674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5BFA671-2703-5DB8-C5A8-3FA3C63D8C32}"/>
              </a:ext>
            </a:extLst>
          </p:cNvPr>
          <p:cNvSpPr txBox="1"/>
          <p:nvPr/>
        </p:nvSpPr>
        <p:spPr>
          <a:xfrm>
            <a:off x="3046195" y="3834626"/>
            <a:ext cx="220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这里输入人数或规则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1D48861-4BE4-3748-A37D-EE0D8F999AA3}"/>
              </a:ext>
            </a:extLst>
          </p:cNvPr>
          <p:cNvGrpSpPr/>
          <p:nvPr/>
        </p:nvGrpSpPr>
        <p:grpSpPr>
          <a:xfrm>
            <a:off x="2404033" y="4603166"/>
            <a:ext cx="540000" cy="540000"/>
            <a:chOff x="1727476" y="2212050"/>
            <a:chExt cx="540000" cy="5400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4DF386A-C2FD-9C2D-CF37-531CDA9B3DAF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B49697B-3D52-38E5-83D2-F1CB1D4D2618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3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D4DE204-1042-5E9D-C2B6-00B1B61B4F85}"/>
              </a:ext>
            </a:extLst>
          </p:cNvPr>
          <p:cNvSpPr txBox="1"/>
          <p:nvPr/>
        </p:nvSpPr>
        <p:spPr>
          <a:xfrm>
            <a:off x="3046195" y="4536566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80BC43D-6AF0-FC22-829A-08406F118A5F}"/>
              </a:ext>
            </a:extLst>
          </p:cNvPr>
          <p:cNvSpPr txBox="1"/>
          <p:nvPr/>
        </p:nvSpPr>
        <p:spPr>
          <a:xfrm>
            <a:off x="3046195" y="4902518"/>
            <a:ext cx="220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这里输入人数或规则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2313FD-5E02-1C7F-1900-8B607613FF91}"/>
              </a:ext>
            </a:extLst>
          </p:cNvPr>
          <p:cNvGrpSpPr/>
          <p:nvPr/>
        </p:nvGrpSpPr>
        <p:grpSpPr>
          <a:xfrm>
            <a:off x="6260662" y="2402750"/>
            <a:ext cx="540000" cy="540000"/>
            <a:chOff x="1727476" y="2212050"/>
            <a:chExt cx="540000" cy="5400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A2C8C0F-FE6C-4FF5-46D6-B40C6829944A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0C9B825-5A84-B60B-BA0A-B82AC501BBB7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4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76A787B-BCB3-53FE-653E-A4F4B6139EE2}"/>
              </a:ext>
            </a:extLst>
          </p:cNvPr>
          <p:cNvSpPr txBox="1"/>
          <p:nvPr/>
        </p:nvSpPr>
        <p:spPr>
          <a:xfrm>
            <a:off x="6902824" y="2336150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F12062-CAEC-1196-3FB2-4FC5ABB17792}"/>
              </a:ext>
            </a:extLst>
          </p:cNvPr>
          <p:cNvSpPr txBox="1"/>
          <p:nvPr/>
        </p:nvSpPr>
        <p:spPr>
          <a:xfrm>
            <a:off x="6902824" y="2702102"/>
            <a:ext cx="220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这里输入人数或规则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E749287-5C8F-6D89-BE5F-ECC7C2AA0BC7}"/>
              </a:ext>
            </a:extLst>
          </p:cNvPr>
          <p:cNvGrpSpPr/>
          <p:nvPr/>
        </p:nvGrpSpPr>
        <p:grpSpPr>
          <a:xfrm>
            <a:off x="6305795" y="4538534"/>
            <a:ext cx="540000" cy="540000"/>
            <a:chOff x="1727476" y="2212050"/>
            <a:chExt cx="540000" cy="54000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A994756-11AA-ED4B-810F-19701EDC6BA3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C68FA4E-55F1-8B6E-1104-9B8AAB60A3AA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6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3034596-72C9-DB33-45D4-CEAEFC0C5C59}"/>
              </a:ext>
            </a:extLst>
          </p:cNvPr>
          <p:cNvSpPr txBox="1"/>
          <p:nvPr/>
        </p:nvSpPr>
        <p:spPr>
          <a:xfrm>
            <a:off x="6947957" y="4471934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A605508-A0A1-999A-17C5-AD31910BB427}"/>
              </a:ext>
            </a:extLst>
          </p:cNvPr>
          <p:cNvSpPr txBox="1"/>
          <p:nvPr/>
        </p:nvSpPr>
        <p:spPr>
          <a:xfrm>
            <a:off x="6947957" y="4837886"/>
            <a:ext cx="4026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 dirty="0">
                <a:solidFill>
                  <a:schemeClr val="tx2"/>
                </a:solidFill>
                <a:latin typeface="+mn-ea"/>
                <a:ea typeface="+mn-ea"/>
              </a:rPr>
              <a:t>51PPT</a:t>
            </a:r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模板网，幻灯片演示模板及素材免费下载！</a:t>
            </a:r>
          </a:p>
          <a:p>
            <a:r>
              <a:rPr kumimoji="1" lang="en-US" altLang="zh-CN" sz="1400" dirty="0">
                <a:solidFill>
                  <a:schemeClr val="tx2"/>
                </a:solidFill>
                <a:latin typeface="+mn-ea"/>
                <a:ea typeface="+mn-ea"/>
              </a:rPr>
              <a:t>51PPT</a:t>
            </a:r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模板网 官网唯一网址：</a:t>
            </a:r>
            <a:r>
              <a:rPr kumimoji="1" lang="en-US" altLang="zh-CN" sz="1400" dirty="0">
                <a:solidFill>
                  <a:schemeClr val="tx2"/>
                </a:solidFill>
                <a:latin typeface="+mn-ea"/>
                <a:ea typeface="+mn-ea"/>
              </a:rPr>
              <a:t>www.51pptmoban.com</a:t>
            </a:r>
          </a:p>
        </p:txBody>
      </p:sp>
      <p:sp>
        <p:nvSpPr>
          <p:cNvPr id="45" name="圆角矩形 44">
            <a:extLst>
              <a:ext uri="{FF2B5EF4-FFF2-40B4-BE49-F238E27FC236}">
                <a16:creationId xmlns:a16="http://schemas.microsoft.com/office/drawing/2014/main" id="{106EBE04-FD08-07CB-765D-674C74AA7B32}"/>
              </a:ext>
            </a:extLst>
          </p:cNvPr>
          <p:cNvSpPr/>
          <p:nvPr/>
        </p:nvSpPr>
        <p:spPr>
          <a:xfrm>
            <a:off x="6096000" y="3318933"/>
            <a:ext cx="3168650" cy="823470"/>
          </a:xfrm>
          <a:prstGeom prst="roundRect">
            <a:avLst>
              <a:gd name="adj" fmla="val 12554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F33004-2409-6CBC-0996-6F760AF895A5}"/>
              </a:ext>
            </a:extLst>
          </p:cNvPr>
          <p:cNvGrpSpPr/>
          <p:nvPr/>
        </p:nvGrpSpPr>
        <p:grpSpPr>
          <a:xfrm>
            <a:off x="6305795" y="3470642"/>
            <a:ext cx="540000" cy="540000"/>
            <a:chOff x="1727476" y="2212050"/>
            <a:chExt cx="540000" cy="54000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885FF3F-B794-2D59-54E5-C33EFFC49ABF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F92A649-1568-61E4-B23E-058EC2E79022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latin typeface="+mj-ea"/>
                  <a:ea typeface="+mj-ea"/>
                </a:rPr>
                <a:t>5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2EF612E-CD0C-A707-471B-EFA7FFC15540}"/>
              </a:ext>
            </a:extLst>
          </p:cNvPr>
          <p:cNvSpPr txBox="1"/>
          <p:nvPr/>
        </p:nvSpPr>
        <p:spPr>
          <a:xfrm>
            <a:off x="6947957" y="3404042"/>
            <a:ext cx="220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latin typeface="+mn-ea"/>
                <a:ea typeface="+mn-ea"/>
              </a:rPr>
              <a:t>这里输入奖项名称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8043D22-D104-CA99-4134-8B00C2B4C12E}"/>
              </a:ext>
            </a:extLst>
          </p:cNvPr>
          <p:cNvSpPr txBox="1"/>
          <p:nvPr/>
        </p:nvSpPr>
        <p:spPr>
          <a:xfrm>
            <a:off x="6947957" y="3769994"/>
            <a:ext cx="220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tx2"/>
                </a:solidFill>
                <a:latin typeface="+mn-ea"/>
                <a:ea typeface="+mn-ea"/>
              </a:rPr>
              <a:t>这里输入人数或规则</a:t>
            </a:r>
          </a:p>
        </p:txBody>
      </p:sp>
      <p:pic>
        <p:nvPicPr>
          <p:cNvPr id="46" name="image 17012">
            <a:extLst>
              <a:ext uri="{FF2B5EF4-FFF2-40B4-BE49-F238E27FC236}">
                <a16:creationId xmlns:a16="http://schemas.microsoft.com/office/drawing/2014/main" id="{1B3028E8-3A12-14D1-202F-D77D5A7FADA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8843298" y="3337523"/>
            <a:ext cx="509401" cy="550533"/>
          </a:xfrm>
          <a:prstGeom prst="rect">
            <a:avLst/>
          </a:prstGeom>
        </p:spPr>
      </p:pic>
      <p:pic>
        <p:nvPicPr>
          <p:cNvPr id="47" name="image 1707">
            <a:extLst>
              <a:ext uri="{FF2B5EF4-FFF2-40B4-BE49-F238E27FC236}">
                <a16:creationId xmlns:a16="http://schemas.microsoft.com/office/drawing/2014/main" id="{B70CA045-9C7C-1886-BB36-438DDCD993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860000">
            <a:off x="8793195" y="3869042"/>
            <a:ext cx="369385" cy="369385"/>
          </a:xfrm>
          <a:prstGeom prst="rect">
            <a:avLst/>
          </a:prstGeom>
        </p:spPr>
      </p:pic>
      <p:pic>
        <p:nvPicPr>
          <p:cNvPr id="48" name="image 17012">
            <a:extLst>
              <a:ext uri="{FF2B5EF4-FFF2-40B4-BE49-F238E27FC236}">
                <a16:creationId xmlns:a16="http://schemas.microsoft.com/office/drawing/2014/main" id="{480F14F4-767F-3462-A011-79662D4A53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7135234" flipH="1">
            <a:off x="5921011" y="3649342"/>
            <a:ext cx="509401" cy="550533"/>
          </a:xfrm>
          <a:prstGeom prst="rect">
            <a:avLst/>
          </a:prstGeom>
        </p:spPr>
      </p:pic>
      <p:pic>
        <p:nvPicPr>
          <p:cNvPr id="49" name="image 1707">
            <a:extLst>
              <a:ext uri="{FF2B5EF4-FFF2-40B4-BE49-F238E27FC236}">
                <a16:creationId xmlns:a16="http://schemas.microsoft.com/office/drawing/2014/main" id="{E182C49C-B107-A968-0295-199DD3B3A1C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860000">
            <a:off x="5977924" y="3393700"/>
            <a:ext cx="315189" cy="3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29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DBB696B-0829-B37C-E723-0CB86580D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20069" y="2546515"/>
            <a:ext cx="8507412" cy="1764970"/>
          </a:xfrm>
        </p:spPr>
        <p:txBody>
          <a:bodyPr vert="horz" lIns="91440" tIns="45720" rIns="91440" bIns="45720" rtlCol="0" anchor="ctr">
            <a:spAutoFit/>
          </a:bodyPr>
          <a:lstStyle/>
          <a:p>
            <a:r>
              <a:rPr kumimoji="1" lang="zh-CN" altLang="en-US" sz="8800" b="0" dirty="0">
                <a:solidFill>
                  <a:schemeClr val="accent6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2052351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53205" y="1334863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709536" y="1781847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601431" y="1086544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大地主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36814" y="1286592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DADIZHU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32738" y="1659855"/>
            <a:ext cx="201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资深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zhangdi9241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64130517-7BA7-CFC8-526E-FAB05944D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722" y="688935"/>
            <a:ext cx="1861568" cy="18615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030690-433B-59CA-D3D1-1E1CEE81446F}"/>
              </a:ext>
            </a:extLst>
          </p:cNvPr>
          <p:cNvGrpSpPr/>
          <p:nvPr/>
        </p:nvGrpSpPr>
        <p:grpSpPr>
          <a:xfrm>
            <a:off x="5721395" y="2202575"/>
            <a:ext cx="138195" cy="138195"/>
            <a:chOff x="5695413" y="1320428"/>
            <a:chExt cx="138195" cy="138195"/>
          </a:xfrm>
        </p:grpSpPr>
        <p:sp>
          <p:nvSpPr>
            <p:cNvPr id="4" name="Teardrop 15">
              <a:extLst>
                <a:ext uri="{FF2B5EF4-FFF2-40B4-BE49-F238E27FC236}">
                  <a16:creationId xmlns:a16="http://schemas.microsoft.com/office/drawing/2014/main" id="{A6B8AE99-7AA6-B672-8FDC-B4C617F290E9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FE025039-DFDB-E13C-B88F-4D015EF6C38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520CAF6-09DD-B731-3D1C-2B113C97D924}"/>
              </a:ext>
            </a:extLst>
          </p:cNvPr>
          <p:cNvSpPr txBox="1"/>
          <p:nvPr/>
        </p:nvSpPr>
        <p:spPr>
          <a:xfrm>
            <a:off x="5944597" y="2080583"/>
            <a:ext cx="18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资深市场策划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3C58A2-8DF6-49CC-F41C-8F697BF7F034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大地主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1829F8-EFFC-1F90-7891-D2BB131B51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9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A27C58D-C0C2-E4E7-2338-F0B15512920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3C0BC6-31E0-28A7-BE60-A4813F3058C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6AAEED-4B0A-EE94-E2C7-F310536CF19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77AB882-A574-AC09-22B7-4F603AE77D6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FDFAEE4-6340-EB74-897C-300A2D144AA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52A5CC57-A5D3-511E-A0FC-28B119BB740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63D81E90-EAF6-C887-DC51-D8528C1D113B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B07CD06C-9381-6BC9-1D76-B1D574333E4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C309ADBB-83F4-9558-3773-87DA9EB6623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kumimoji="1" lang="zh-CN" altLang="en-US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689999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EE6FC3A-5238-2FE4-4C7A-7E357F1ACC5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输入标题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33E087-62C5-40DE-907E-43170AF797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9C79B5F-AE32-7F29-4CC3-347199AA84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0773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19B40B4-72E8-57B7-D0BE-B540C80BF21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pic>
        <p:nvPicPr>
          <p:cNvPr id="4" name="图片 3" descr="男孩穿着西装&#10;&#10;描述已自动生成">
            <a:extLst>
              <a:ext uri="{FF2B5EF4-FFF2-40B4-BE49-F238E27FC236}">
                <a16:creationId xmlns:a16="http://schemas.microsoft.com/office/drawing/2014/main" id="{D0035B41-BFE2-3F47-9672-E1D4504D9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1700768"/>
            <a:ext cx="3456464" cy="3456464"/>
          </a:xfrm>
          <a:prstGeom prst="rect">
            <a:avLst/>
          </a:prstGeom>
        </p:spPr>
      </p:pic>
      <p:pic>
        <p:nvPicPr>
          <p:cNvPr id="3" name="image 403">
            <a:extLst>
              <a:ext uri="{FF2B5EF4-FFF2-40B4-BE49-F238E27FC236}">
                <a16:creationId xmlns:a16="http://schemas.microsoft.com/office/drawing/2014/main" id="{64729CF8-C6A2-BEA1-021E-870DC9700F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86914" y="4452926"/>
            <a:ext cx="3279636" cy="112921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6911AE1-9B25-0179-51F5-B0996DE473D2}"/>
              </a:ext>
            </a:extLst>
          </p:cNvPr>
          <p:cNvSpPr txBox="1"/>
          <p:nvPr/>
        </p:nvSpPr>
        <p:spPr>
          <a:xfrm>
            <a:off x="4353747" y="2090455"/>
            <a:ext cx="2153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chemeClr val="tx2"/>
                </a:solidFill>
                <a:latin typeface="+mn-ea"/>
                <a:ea typeface="+mn-ea"/>
              </a:rPr>
              <a:t>大地主  </a:t>
            </a:r>
            <a:r>
              <a:rPr kumimoji="1" lang="en-US" altLang="zh-CN" sz="2800" dirty="0">
                <a:solidFill>
                  <a:schemeClr val="tx2"/>
                </a:solidFill>
                <a:latin typeface="+mn-ea"/>
                <a:ea typeface="+mn-ea"/>
              </a:rPr>
              <a:t>CEO</a:t>
            </a:r>
            <a:endParaRPr kumimoji="1" lang="zh-CN" altLang="en-US" sz="2800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B4C49494-5F94-0404-12D8-8FB4CC8D6262}"/>
              </a:ext>
            </a:extLst>
          </p:cNvPr>
          <p:cNvCxnSpPr/>
          <p:nvPr/>
        </p:nvCxnSpPr>
        <p:spPr>
          <a:xfrm>
            <a:off x="4479234" y="2796209"/>
            <a:ext cx="972000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E6A50BDD-997D-55E0-272B-C847B70B0F3B}"/>
              </a:ext>
            </a:extLst>
          </p:cNvPr>
          <p:cNvSpPr txBox="1"/>
          <p:nvPr/>
        </p:nvSpPr>
        <p:spPr>
          <a:xfrm>
            <a:off x="4479234" y="3200486"/>
            <a:ext cx="57381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chemeClr val="tx2"/>
                </a:solidFill>
                <a:latin typeface="+mn-ea"/>
                <a:ea typeface="+mn-ea"/>
              </a:rPr>
              <a:t>各位同仁，我们经历了一个具有历史意义的重要阶段，在大家的共同努力下，公司营业额已达</a:t>
            </a:r>
            <a:r>
              <a:rPr kumimoji="1" lang="en-US" altLang="zh-CN" dirty="0">
                <a:solidFill>
                  <a:schemeClr val="tx2"/>
                </a:solidFill>
                <a:latin typeface="+mn-ea"/>
                <a:ea typeface="+mn-ea"/>
              </a:rPr>
              <a:t>1</a:t>
            </a:r>
            <a:r>
              <a:rPr kumimoji="1" lang="zh-CN" altLang="en-US" dirty="0">
                <a:solidFill>
                  <a:schemeClr val="tx2"/>
                </a:solidFill>
                <a:latin typeface="+mn-ea"/>
                <a:ea typeface="+mn-ea"/>
              </a:rPr>
              <a:t>亿，为了更上一层楼，年底进行一场战役，为了更上一层楼，年底进行一场战役为了更上一层楼，年底进行一场战役为了更上一层楼，年底进行一场战役</a:t>
            </a:r>
          </a:p>
        </p:txBody>
      </p:sp>
      <p:grpSp>
        <p:nvGrpSpPr>
          <p:cNvPr id="11" name="组合 4016">
            <a:extLst>
              <a:ext uri="{FF2B5EF4-FFF2-40B4-BE49-F238E27FC236}">
                <a16:creationId xmlns:a16="http://schemas.microsoft.com/office/drawing/2014/main" id="{752F1D26-4BE0-48A3-4BC2-63CE2EA4E547}"/>
              </a:ext>
            </a:extLst>
          </p:cNvPr>
          <p:cNvGrpSpPr/>
          <p:nvPr/>
        </p:nvGrpSpPr>
        <p:grpSpPr>
          <a:xfrm>
            <a:off x="10005060" y="5554980"/>
            <a:ext cx="2186940" cy="1333373"/>
            <a:chOff x="10005060" y="5554980"/>
            <a:chExt cx="2186940" cy="1333373"/>
          </a:xfrm>
        </p:grpSpPr>
        <p:pic>
          <p:nvPicPr>
            <p:cNvPr id="12" name="image 4017">
              <a:extLst>
                <a:ext uri="{FF2B5EF4-FFF2-40B4-BE49-F238E27FC236}">
                  <a16:creationId xmlns:a16="http://schemas.microsoft.com/office/drawing/2014/main" id="{36EDDC35-507C-0B61-773E-F9CEE69AF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1303000" y="5549900"/>
              <a:ext cx="889000" cy="901700"/>
            </a:xfrm>
            <a:prstGeom prst="rect">
              <a:avLst/>
            </a:prstGeom>
          </p:spPr>
        </p:pic>
        <p:pic>
          <p:nvPicPr>
            <p:cNvPr id="13" name="image 4018">
              <a:extLst>
                <a:ext uri="{FF2B5EF4-FFF2-40B4-BE49-F238E27FC236}">
                  <a16:creationId xmlns:a16="http://schemas.microsoft.com/office/drawing/2014/main" id="{A3AA0900-0241-BA46-5381-589CD1B74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087100" y="5765800"/>
              <a:ext cx="863600" cy="1130300"/>
            </a:xfrm>
            <a:prstGeom prst="rect">
              <a:avLst/>
            </a:prstGeom>
          </p:spPr>
        </p:pic>
        <p:pic>
          <p:nvPicPr>
            <p:cNvPr id="14" name="image 4019">
              <a:extLst>
                <a:ext uri="{FF2B5EF4-FFF2-40B4-BE49-F238E27FC236}">
                  <a16:creationId xmlns:a16="http://schemas.microsoft.com/office/drawing/2014/main" id="{3364CAC5-BA82-1316-C34F-CB92F423A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007600" y="6311900"/>
              <a:ext cx="2184400" cy="546100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4F634C4-6759-6E0D-2BD0-0851A6C4CB8D}"/>
              </a:ext>
            </a:extLst>
          </p:cNvPr>
          <p:cNvSpPr txBox="1"/>
          <p:nvPr/>
        </p:nvSpPr>
        <p:spPr>
          <a:xfrm>
            <a:off x="1775791" y="5130728"/>
            <a:ext cx="1258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tx2"/>
                </a:solidFill>
                <a:latin typeface="+mn-ea"/>
                <a:ea typeface="+mn-ea"/>
              </a:rPr>
              <a:t>CEO</a:t>
            </a:r>
            <a:endParaRPr kumimoji="1" lang="zh-CN" altLang="en-US" dirty="0">
              <a:solidFill>
                <a:schemeClr val="tx2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6965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E0CE534-E0AE-6EB4-46D3-FF9252BDE8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8500" y="446445"/>
            <a:ext cx="2667552" cy="542210"/>
          </a:xfrm>
        </p:spPr>
        <p:txBody>
          <a:bodyPr/>
          <a:lstStyle/>
          <a:p>
            <a:r>
              <a:rPr kumimoji="1" lang="zh-CN" altLang="en-US" dirty="0"/>
              <a:t>工作进度安排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8062C693-1312-E630-2EA2-1027A9E654FE}"/>
              </a:ext>
            </a:extLst>
          </p:cNvPr>
          <p:cNvSpPr/>
          <p:nvPr/>
        </p:nvSpPr>
        <p:spPr>
          <a:xfrm>
            <a:off x="698500" y="2689126"/>
            <a:ext cx="10802112" cy="2221865"/>
          </a:xfrm>
          <a:prstGeom prst="roundRect">
            <a:avLst>
              <a:gd name="adj" fmla="val 50000"/>
            </a:avLst>
          </a:prstGeom>
          <a:noFill/>
          <a:ln w="444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547474-2DEC-E0A0-7166-FE41D4C1BB4E}"/>
              </a:ext>
            </a:extLst>
          </p:cNvPr>
          <p:cNvGrpSpPr/>
          <p:nvPr/>
        </p:nvGrpSpPr>
        <p:grpSpPr>
          <a:xfrm>
            <a:off x="2492399" y="2405874"/>
            <a:ext cx="540000" cy="540000"/>
            <a:chOff x="1727476" y="2212050"/>
            <a:chExt cx="540000" cy="540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71F7D4E-EC11-0359-226E-872118FD890F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A9D78E-45DF-77E0-6426-3C8A2B98EF0C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D4A796-AE37-3FF1-85E6-62EE2358E9D2}"/>
              </a:ext>
            </a:extLst>
          </p:cNvPr>
          <p:cNvGrpSpPr/>
          <p:nvPr/>
        </p:nvGrpSpPr>
        <p:grpSpPr>
          <a:xfrm>
            <a:off x="4706089" y="2405874"/>
            <a:ext cx="540000" cy="540000"/>
            <a:chOff x="1727476" y="2212050"/>
            <a:chExt cx="540000" cy="540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31710DE-1A0E-82E7-8E77-2650C8E811F2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78E0801-147E-20F8-F5D8-73B0E6CFA02F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31B7EC8-741A-61C7-9D7A-26E304AF0B84}"/>
              </a:ext>
            </a:extLst>
          </p:cNvPr>
          <p:cNvGrpSpPr/>
          <p:nvPr/>
        </p:nvGrpSpPr>
        <p:grpSpPr>
          <a:xfrm>
            <a:off x="6919779" y="2405874"/>
            <a:ext cx="540000" cy="540000"/>
            <a:chOff x="1727476" y="2212050"/>
            <a:chExt cx="540000" cy="5400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532556C-D129-5EED-EBD9-5125386955F6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8E4C7BE-2E98-2CEC-813A-C03E3C54EC74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D1AECA2-F5CA-60C0-8924-9177DF25DBA6}"/>
              </a:ext>
            </a:extLst>
          </p:cNvPr>
          <p:cNvGrpSpPr/>
          <p:nvPr/>
        </p:nvGrpSpPr>
        <p:grpSpPr>
          <a:xfrm>
            <a:off x="9133468" y="2405874"/>
            <a:ext cx="540000" cy="540000"/>
            <a:chOff x="1727476" y="2212050"/>
            <a:chExt cx="540000" cy="540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7D61B4A-5A2C-EAC7-3E78-E4B4907AF402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231D7FF-46E5-C54B-EE39-DA148396C429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86EF5E-6238-BACC-A8F9-5C1FED623877}"/>
              </a:ext>
            </a:extLst>
          </p:cNvPr>
          <p:cNvGrpSpPr/>
          <p:nvPr/>
        </p:nvGrpSpPr>
        <p:grpSpPr>
          <a:xfrm>
            <a:off x="2492399" y="4601235"/>
            <a:ext cx="540000" cy="540000"/>
            <a:chOff x="1727476" y="2212050"/>
            <a:chExt cx="540000" cy="540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EF34F11-ECB6-925D-88FB-6DB2646CDDE9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42AF3B4-9F48-BB18-A07A-88B023116CA8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A2F8647-8FAA-EF8A-7236-40C282EEA1C5}"/>
              </a:ext>
            </a:extLst>
          </p:cNvPr>
          <p:cNvGrpSpPr/>
          <p:nvPr/>
        </p:nvGrpSpPr>
        <p:grpSpPr>
          <a:xfrm>
            <a:off x="4706089" y="4601235"/>
            <a:ext cx="540000" cy="540000"/>
            <a:chOff x="1727476" y="2212050"/>
            <a:chExt cx="540000" cy="540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9FE05B4-DDC8-508F-DFB4-91B1299E39E3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36A3BAC-1057-1540-682F-9F9233D9E3BE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0BB1EA3-D8E3-BB66-B741-A1FE50A78BDF}"/>
              </a:ext>
            </a:extLst>
          </p:cNvPr>
          <p:cNvGrpSpPr/>
          <p:nvPr/>
        </p:nvGrpSpPr>
        <p:grpSpPr>
          <a:xfrm>
            <a:off x="6919779" y="4601235"/>
            <a:ext cx="540000" cy="540000"/>
            <a:chOff x="1727476" y="2212050"/>
            <a:chExt cx="540000" cy="5400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607D1C6-2CAB-5E5E-6476-5FF6976AAB29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417769D-8751-A3F1-2572-8A09FE281C23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5C3D1F5-B4D1-AAFD-24DF-F705C9B89413}"/>
              </a:ext>
            </a:extLst>
          </p:cNvPr>
          <p:cNvGrpSpPr/>
          <p:nvPr/>
        </p:nvGrpSpPr>
        <p:grpSpPr>
          <a:xfrm>
            <a:off x="9133468" y="4601235"/>
            <a:ext cx="540000" cy="540000"/>
            <a:chOff x="1727476" y="2212050"/>
            <a:chExt cx="540000" cy="5400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7670B01-B837-2E98-8FBE-E8F5E3FE896A}"/>
                </a:ext>
              </a:extLst>
            </p:cNvPr>
            <p:cNvSpPr/>
            <p:nvPr/>
          </p:nvSpPr>
          <p:spPr>
            <a:xfrm>
              <a:off x="1727476" y="2212050"/>
              <a:ext cx="540000" cy="540000"/>
            </a:xfrm>
            <a:prstGeom prst="ellipse">
              <a:avLst/>
            </a:prstGeom>
            <a:solidFill>
              <a:schemeClr val="accent1">
                <a:alpha val="4502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E5AF40B-2EE4-AD7D-83DD-5DEBD6CF476C}"/>
                </a:ext>
              </a:extLst>
            </p:cNvPr>
            <p:cNvSpPr/>
            <p:nvPr/>
          </p:nvSpPr>
          <p:spPr>
            <a:xfrm>
              <a:off x="1817476" y="2302050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zh-CN" dirty="0">
                  <a:latin typeface="+mj-ea"/>
                  <a:ea typeface="+mj-ea"/>
                </a:rPr>
                <a:t>1</a:t>
              </a:r>
              <a:endParaRPr kumimoji="1"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AAF07CC-33F2-BDF1-EBE9-8D4CFD852FF7}"/>
              </a:ext>
            </a:extLst>
          </p:cNvPr>
          <p:cNvSpPr txBox="1"/>
          <p:nvPr/>
        </p:nvSpPr>
        <p:spPr>
          <a:xfrm>
            <a:off x="2126294" y="3063505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998B211-2EE5-B3A9-EAA8-8192FF359D24}"/>
              </a:ext>
            </a:extLst>
          </p:cNvPr>
          <p:cNvSpPr txBox="1"/>
          <p:nvPr/>
        </p:nvSpPr>
        <p:spPr>
          <a:xfrm>
            <a:off x="4339984" y="3063505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CFF26FC-AF20-FD6D-8546-616E63C4575A}"/>
              </a:ext>
            </a:extLst>
          </p:cNvPr>
          <p:cNvSpPr txBox="1"/>
          <p:nvPr/>
        </p:nvSpPr>
        <p:spPr>
          <a:xfrm>
            <a:off x="6553674" y="3063505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198174A-8360-D9D7-BF40-6CBDA0968D99}"/>
              </a:ext>
            </a:extLst>
          </p:cNvPr>
          <p:cNvSpPr txBox="1"/>
          <p:nvPr/>
        </p:nvSpPr>
        <p:spPr>
          <a:xfrm>
            <a:off x="8767363" y="3063505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992BE08-4160-D9B4-07FF-48BA2392BD71}"/>
              </a:ext>
            </a:extLst>
          </p:cNvPr>
          <p:cNvSpPr txBox="1"/>
          <p:nvPr/>
        </p:nvSpPr>
        <p:spPr>
          <a:xfrm>
            <a:off x="2126294" y="4114272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3D01121-5FA7-A0FB-269A-A5DE132AF58F}"/>
              </a:ext>
            </a:extLst>
          </p:cNvPr>
          <p:cNvSpPr txBox="1"/>
          <p:nvPr/>
        </p:nvSpPr>
        <p:spPr>
          <a:xfrm>
            <a:off x="4339984" y="4114272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AB90CB7-DC86-F8BE-D8D1-08A853B9E17B}"/>
              </a:ext>
            </a:extLst>
          </p:cNvPr>
          <p:cNvSpPr txBox="1"/>
          <p:nvPr/>
        </p:nvSpPr>
        <p:spPr>
          <a:xfrm>
            <a:off x="6553674" y="4114272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959C67-DE48-46CE-30CF-86CF9DBEE227}"/>
              </a:ext>
            </a:extLst>
          </p:cNvPr>
          <p:cNvSpPr txBox="1"/>
          <p:nvPr/>
        </p:nvSpPr>
        <p:spPr>
          <a:xfrm>
            <a:off x="8767363" y="4114272"/>
            <a:ext cx="12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dirty="0">
                <a:latin typeface="+mn-ea"/>
                <a:ea typeface="+mn-ea"/>
              </a:rPr>
              <a:t>输入文字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F08EFDB-B7E3-D604-664B-417D832EAF33}"/>
              </a:ext>
            </a:extLst>
          </p:cNvPr>
          <p:cNvSpPr txBox="1"/>
          <p:nvPr/>
        </p:nvSpPr>
        <p:spPr>
          <a:xfrm>
            <a:off x="1904268" y="1703684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0A8EAAA-BD8C-CECE-5B59-7A67B355FD07}"/>
              </a:ext>
            </a:extLst>
          </p:cNvPr>
          <p:cNvSpPr txBox="1"/>
          <p:nvPr/>
        </p:nvSpPr>
        <p:spPr>
          <a:xfrm>
            <a:off x="4084775" y="1703684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86E6746-7B95-C6EB-3AB8-7DCF12411EB2}"/>
              </a:ext>
            </a:extLst>
          </p:cNvPr>
          <p:cNvSpPr txBox="1"/>
          <p:nvPr/>
        </p:nvSpPr>
        <p:spPr>
          <a:xfrm>
            <a:off x="6265282" y="1703684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16EB0F1-9A92-3647-4486-DD441646391B}"/>
              </a:ext>
            </a:extLst>
          </p:cNvPr>
          <p:cNvSpPr txBox="1"/>
          <p:nvPr/>
        </p:nvSpPr>
        <p:spPr>
          <a:xfrm>
            <a:off x="8445790" y="1703684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DEB6578-1F34-43A1-CF2A-95E35B38028F}"/>
              </a:ext>
            </a:extLst>
          </p:cNvPr>
          <p:cNvSpPr txBox="1"/>
          <p:nvPr/>
        </p:nvSpPr>
        <p:spPr>
          <a:xfrm>
            <a:off x="1879910" y="5342435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B9B0E97-7644-BB36-5A47-F781D9263B49}"/>
              </a:ext>
            </a:extLst>
          </p:cNvPr>
          <p:cNvSpPr txBox="1"/>
          <p:nvPr/>
        </p:nvSpPr>
        <p:spPr>
          <a:xfrm>
            <a:off x="4060417" y="5342435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3871E6-4169-3B94-3B70-3B25B44A7BC8}"/>
              </a:ext>
            </a:extLst>
          </p:cNvPr>
          <p:cNvSpPr txBox="1"/>
          <p:nvPr/>
        </p:nvSpPr>
        <p:spPr>
          <a:xfrm>
            <a:off x="6240924" y="5342435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125FF8F-22F5-24E4-942F-4075FAFA0452}"/>
              </a:ext>
            </a:extLst>
          </p:cNvPr>
          <p:cNvSpPr txBox="1"/>
          <p:nvPr/>
        </p:nvSpPr>
        <p:spPr>
          <a:xfrm>
            <a:off x="8421432" y="5342435"/>
            <a:ext cx="1762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r>
              <a:rPr lang="en-US" altLang="zh-CN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5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制作需要创新</a:t>
            </a:r>
            <a:endParaRPr kumimoji="1"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44" name="组合 2802">
            <a:extLst>
              <a:ext uri="{FF2B5EF4-FFF2-40B4-BE49-F238E27FC236}">
                <a16:creationId xmlns:a16="http://schemas.microsoft.com/office/drawing/2014/main" id="{867B59F9-E356-3AB8-91A8-5B9E6194A672}"/>
              </a:ext>
            </a:extLst>
          </p:cNvPr>
          <p:cNvGrpSpPr/>
          <p:nvPr/>
        </p:nvGrpSpPr>
        <p:grpSpPr>
          <a:xfrm>
            <a:off x="10005060" y="5554980"/>
            <a:ext cx="2186940" cy="1333373"/>
            <a:chOff x="10005060" y="5554980"/>
            <a:chExt cx="2186940" cy="1333373"/>
          </a:xfrm>
        </p:grpSpPr>
        <p:pic>
          <p:nvPicPr>
            <p:cNvPr id="45" name="image 2803">
              <a:extLst>
                <a:ext uri="{FF2B5EF4-FFF2-40B4-BE49-F238E27FC236}">
                  <a16:creationId xmlns:a16="http://schemas.microsoft.com/office/drawing/2014/main" id="{000ECCA3-9DBE-8E54-A000-8D02E6151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1303000" y="5549900"/>
              <a:ext cx="889000" cy="901700"/>
            </a:xfrm>
            <a:prstGeom prst="rect">
              <a:avLst/>
            </a:prstGeom>
          </p:spPr>
        </p:pic>
        <p:pic>
          <p:nvPicPr>
            <p:cNvPr id="46" name="image 2804">
              <a:extLst>
                <a:ext uri="{FF2B5EF4-FFF2-40B4-BE49-F238E27FC236}">
                  <a16:creationId xmlns:a16="http://schemas.microsoft.com/office/drawing/2014/main" id="{E4548377-7B7A-62E1-7F35-91C75A23B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1087100" y="5765800"/>
              <a:ext cx="863600" cy="1130300"/>
            </a:xfrm>
            <a:prstGeom prst="rect">
              <a:avLst/>
            </a:prstGeom>
          </p:spPr>
        </p:pic>
        <p:pic>
          <p:nvPicPr>
            <p:cNvPr id="47" name="image 2805">
              <a:extLst>
                <a:ext uri="{FF2B5EF4-FFF2-40B4-BE49-F238E27FC236}">
                  <a16:creationId xmlns:a16="http://schemas.microsoft.com/office/drawing/2014/main" id="{AB0AFDF9-3A5E-34F6-F796-988B2260E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0007600" y="6311900"/>
              <a:ext cx="2184400" cy="54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397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00DB695-53EB-F6B3-7FA6-0C3AE72E97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决战目标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3C0628C-5B01-96CC-F394-F5B1DDD0AA70}"/>
              </a:ext>
            </a:extLst>
          </p:cNvPr>
          <p:cNvSpPr/>
          <p:nvPr/>
        </p:nvSpPr>
        <p:spPr>
          <a:xfrm>
            <a:off x="1596818" y="2335145"/>
            <a:ext cx="1808990" cy="1808990"/>
          </a:xfrm>
          <a:prstGeom prst="ellipse">
            <a:avLst/>
          </a:prstGeom>
          <a:noFill/>
          <a:ln w="31750">
            <a:gradFill>
              <a:gsLst>
                <a:gs pos="19000">
                  <a:srgbClr val="CFA543"/>
                </a:gs>
                <a:gs pos="51000">
                  <a:schemeClr val="accent6">
                    <a:lumMod val="50000"/>
                  </a:schemeClr>
                </a:gs>
                <a:gs pos="3000">
                  <a:schemeClr val="accent6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AF4226F-C281-053B-DE83-27D7A170AEDD}"/>
              </a:ext>
            </a:extLst>
          </p:cNvPr>
          <p:cNvSpPr/>
          <p:nvPr/>
        </p:nvSpPr>
        <p:spPr>
          <a:xfrm>
            <a:off x="3977814" y="2335145"/>
            <a:ext cx="1808990" cy="1808990"/>
          </a:xfrm>
          <a:prstGeom prst="ellipse">
            <a:avLst/>
          </a:prstGeom>
          <a:noFill/>
          <a:ln w="31750">
            <a:gradFill>
              <a:gsLst>
                <a:gs pos="19000">
                  <a:srgbClr val="CFA543"/>
                </a:gs>
                <a:gs pos="51000">
                  <a:schemeClr val="accent6">
                    <a:lumMod val="50000"/>
                  </a:schemeClr>
                </a:gs>
                <a:gs pos="3000">
                  <a:schemeClr val="accent6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798121F-F50C-DC62-B115-6432F4FE3963}"/>
              </a:ext>
            </a:extLst>
          </p:cNvPr>
          <p:cNvSpPr/>
          <p:nvPr/>
        </p:nvSpPr>
        <p:spPr>
          <a:xfrm>
            <a:off x="6358810" y="2335145"/>
            <a:ext cx="1808990" cy="1808990"/>
          </a:xfrm>
          <a:prstGeom prst="ellipse">
            <a:avLst/>
          </a:prstGeom>
          <a:noFill/>
          <a:ln w="31750">
            <a:gradFill>
              <a:gsLst>
                <a:gs pos="19000">
                  <a:srgbClr val="CFA543"/>
                </a:gs>
                <a:gs pos="51000">
                  <a:schemeClr val="accent6">
                    <a:lumMod val="50000"/>
                  </a:schemeClr>
                </a:gs>
                <a:gs pos="3000">
                  <a:schemeClr val="accent6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38BFBAB-7188-E137-4AF8-8D111EA94FD5}"/>
              </a:ext>
            </a:extLst>
          </p:cNvPr>
          <p:cNvSpPr/>
          <p:nvPr/>
        </p:nvSpPr>
        <p:spPr>
          <a:xfrm>
            <a:off x="8739807" y="2335145"/>
            <a:ext cx="1808990" cy="1808990"/>
          </a:xfrm>
          <a:prstGeom prst="ellipse">
            <a:avLst/>
          </a:prstGeom>
          <a:noFill/>
          <a:ln w="31750">
            <a:gradFill>
              <a:gsLst>
                <a:gs pos="19000">
                  <a:srgbClr val="CFA543"/>
                </a:gs>
                <a:gs pos="51000">
                  <a:schemeClr val="accent6">
                    <a:lumMod val="50000"/>
                  </a:schemeClr>
                </a:gs>
                <a:gs pos="3000">
                  <a:schemeClr val="accent6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image 5030">
            <a:extLst>
              <a:ext uri="{FF2B5EF4-FFF2-40B4-BE49-F238E27FC236}">
                <a16:creationId xmlns:a16="http://schemas.microsoft.com/office/drawing/2014/main" id="{95591D56-2436-397F-EC95-46D6BFEF7A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53350" y="4246357"/>
            <a:ext cx="2218061" cy="272636"/>
          </a:xfrm>
          <a:prstGeom prst="rect">
            <a:avLst/>
          </a:prstGeom>
        </p:spPr>
      </p:pic>
      <p:pic>
        <p:nvPicPr>
          <p:cNvPr id="9" name="image 5030">
            <a:extLst>
              <a:ext uri="{FF2B5EF4-FFF2-40B4-BE49-F238E27FC236}">
                <a16:creationId xmlns:a16="http://schemas.microsoft.com/office/drawing/2014/main" id="{0D31DFA5-942B-8043-A148-51843CC75E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5502" y="4246357"/>
            <a:ext cx="2218061" cy="272636"/>
          </a:xfrm>
          <a:prstGeom prst="rect">
            <a:avLst/>
          </a:prstGeom>
        </p:spPr>
      </p:pic>
      <p:pic>
        <p:nvPicPr>
          <p:cNvPr id="10" name="image 5030">
            <a:extLst>
              <a:ext uri="{FF2B5EF4-FFF2-40B4-BE49-F238E27FC236}">
                <a16:creationId xmlns:a16="http://schemas.microsoft.com/office/drawing/2014/main" id="{B420866A-BC8F-ABE5-834B-B92AA26670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17654" y="4246357"/>
            <a:ext cx="2218061" cy="272636"/>
          </a:xfrm>
          <a:prstGeom prst="rect">
            <a:avLst/>
          </a:prstGeom>
        </p:spPr>
      </p:pic>
      <p:pic>
        <p:nvPicPr>
          <p:cNvPr id="11" name="image 5030">
            <a:extLst>
              <a:ext uri="{FF2B5EF4-FFF2-40B4-BE49-F238E27FC236}">
                <a16:creationId xmlns:a16="http://schemas.microsoft.com/office/drawing/2014/main" id="{E1DE7FEC-92AC-0965-BD06-0B38187F16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649805" y="4246357"/>
            <a:ext cx="2218061" cy="27263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87A6315-F546-B32E-909B-8F53210B3EF1}"/>
              </a:ext>
            </a:extLst>
          </p:cNvPr>
          <p:cNvGrpSpPr/>
          <p:nvPr/>
        </p:nvGrpSpPr>
        <p:grpSpPr>
          <a:xfrm>
            <a:off x="1658985" y="2689261"/>
            <a:ext cx="1684655" cy="1036955"/>
            <a:chOff x="1605" y="4721"/>
            <a:chExt cx="2653" cy="163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1BE6673-6570-F826-2602-90424FC52DA0}"/>
                </a:ext>
              </a:extLst>
            </p:cNvPr>
            <p:cNvSpPr txBox="1"/>
            <p:nvPr/>
          </p:nvSpPr>
          <p:spPr>
            <a:xfrm>
              <a:off x="1605" y="4721"/>
              <a:ext cx="265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200</a:t>
              </a:r>
              <a:r>
                <a:rPr lang="zh-CN" altLang="en-US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万 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0DC4338-6CF3-A763-DE77-F5BB3A1878A7}"/>
                </a:ext>
              </a:extLst>
            </p:cNvPr>
            <p:cNvSpPr/>
            <p:nvPr/>
          </p:nvSpPr>
          <p:spPr>
            <a:xfrm>
              <a:off x="2073" y="5819"/>
              <a:ext cx="1717" cy="53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  <a:cs typeface="微软雅黑" charset="0"/>
                </a:rPr>
                <a:t>部门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562E522-FF93-5BF7-74D2-B2DD0D44AB2E}"/>
              </a:ext>
            </a:extLst>
          </p:cNvPr>
          <p:cNvGrpSpPr/>
          <p:nvPr/>
        </p:nvGrpSpPr>
        <p:grpSpPr>
          <a:xfrm>
            <a:off x="4060704" y="2689261"/>
            <a:ext cx="1684655" cy="1036955"/>
            <a:chOff x="1605" y="4721"/>
            <a:chExt cx="2653" cy="163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A75DBE7-2C77-10BB-0AB7-2D9A0FE7EC4E}"/>
                </a:ext>
              </a:extLst>
            </p:cNvPr>
            <p:cNvSpPr txBox="1"/>
            <p:nvPr/>
          </p:nvSpPr>
          <p:spPr>
            <a:xfrm>
              <a:off x="1605" y="4721"/>
              <a:ext cx="265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200</a:t>
              </a:r>
              <a:r>
                <a:rPr lang="zh-CN" altLang="en-US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万 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4D3DCE1-8129-E58A-B4B4-7481A2C2090A}"/>
                </a:ext>
              </a:extLst>
            </p:cNvPr>
            <p:cNvSpPr/>
            <p:nvPr/>
          </p:nvSpPr>
          <p:spPr>
            <a:xfrm>
              <a:off x="2073" y="5819"/>
              <a:ext cx="1717" cy="53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  <a:cs typeface="微软雅黑" charset="0"/>
                </a:rPr>
                <a:t>部门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3E557CE-569C-B57C-1C29-898FEFD01FC0}"/>
              </a:ext>
            </a:extLst>
          </p:cNvPr>
          <p:cNvGrpSpPr/>
          <p:nvPr/>
        </p:nvGrpSpPr>
        <p:grpSpPr>
          <a:xfrm>
            <a:off x="6462423" y="2689261"/>
            <a:ext cx="1684655" cy="1036955"/>
            <a:chOff x="1605" y="4721"/>
            <a:chExt cx="2653" cy="163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253E03C-9E3F-3F93-D87F-1324793E95E9}"/>
                </a:ext>
              </a:extLst>
            </p:cNvPr>
            <p:cNvSpPr txBox="1"/>
            <p:nvPr/>
          </p:nvSpPr>
          <p:spPr>
            <a:xfrm>
              <a:off x="1605" y="4721"/>
              <a:ext cx="265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200</a:t>
              </a:r>
              <a:r>
                <a:rPr lang="zh-CN" altLang="en-US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万 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6E4C4FA-AB7D-42DA-EF8C-9E590553E510}"/>
                </a:ext>
              </a:extLst>
            </p:cNvPr>
            <p:cNvSpPr/>
            <p:nvPr/>
          </p:nvSpPr>
          <p:spPr>
            <a:xfrm>
              <a:off x="2073" y="5819"/>
              <a:ext cx="1717" cy="53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  <a:cs typeface="微软雅黑" charset="0"/>
                </a:rPr>
                <a:t>部门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F512625-D133-BF01-C68B-AD9921D70D26}"/>
              </a:ext>
            </a:extLst>
          </p:cNvPr>
          <p:cNvGrpSpPr/>
          <p:nvPr/>
        </p:nvGrpSpPr>
        <p:grpSpPr>
          <a:xfrm>
            <a:off x="8864142" y="2689261"/>
            <a:ext cx="1684655" cy="1036955"/>
            <a:chOff x="1605" y="4721"/>
            <a:chExt cx="2653" cy="163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5CFE5A9-8D9C-FEE6-158F-7F679899A5A7}"/>
                </a:ext>
              </a:extLst>
            </p:cNvPr>
            <p:cNvSpPr txBox="1"/>
            <p:nvPr/>
          </p:nvSpPr>
          <p:spPr>
            <a:xfrm>
              <a:off x="1605" y="4721"/>
              <a:ext cx="265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200</a:t>
              </a:r>
              <a:r>
                <a:rPr lang="zh-CN" altLang="en-US" sz="3600" b="1" dirty="0">
                  <a:solidFill>
                    <a:schemeClr val="accent1"/>
                  </a:solidFill>
                  <a:latin typeface="+mn-ea"/>
                  <a:ea typeface="+mn-ea"/>
                  <a:cs typeface="微软雅黑" charset="0"/>
                </a:rPr>
                <a:t>万 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C78D9A1-48D2-519A-D4BA-D497268EFB21}"/>
                </a:ext>
              </a:extLst>
            </p:cNvPr>
            <p:cNvSpPr/>
            <p:nvPr/>
          </p:nvSpPr>
          <p:spPr>
            <a:xfrm>
              <a:off x="2073" y="5819"/>
              <a:ext cx="1717" cy="53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n-ea"/>
                  <a:cs typeface="微软雅黑" charset="0"/>
                </a:rPr>
                <a:t>部门</a:t>
              </a:r>
            </a:p>
          </p:txBody>
        </p:sp>
      </p:grp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FF71F780-E049-9D13-D633-5506C113AE5A}"/>
              </a:ext>
            </a:extLst>
          </p:cNvPr>
          <p:cNvSpPr/>
          <p:nvPr/>
        </p:nvSpPr>
        <p:spPr>
          <a:xfrm>
            <a:off x="1486700" y="4956313"/>
            <a:ext cx="1951359" cy="41504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CFA543">
                  <a:alpha val="94165"/>
                </a:srgbClr>
              </a:gs>
              <a:gs pos="85000">
                <a:schemeClr val="accent6">
                  <a:lumMod val="50000"/>
                </a:schemeClr>
              </a:gs>
              <a:gs pos="3000">
                <a:schemeClr val="accent6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时间节点</a:t>
            </a:r>
          </a:p>
        </p:txBody>
      </p:sp>
      <p:sp>
        <p:nvSpPr>
          <p:cNvPr id="31" name="圆角矩形 30">
            <a:extLst>
              <a:ext uri="{FF2B5EF4-FFF2-40B4-BE49-F238E27FC236}">
                <a16:creationId xmlns:a16="http://schemas.microsoft.com/office/drawing/2014/main" id="{DFA3F964-DBA8-C202-6C31-13A5F87744B4}"/>
              </a:ext>
            </a:extLst>
          </p:cNvPr>
          <p:cNvSpPr/>
          <p:nvPr/>
        </p:nvSpPr>
        <p:spPr>
          <a:xfrm>
            <a:off x="3906629" y="4956313"/>
            <a:ext cx="1951359" cy="41504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CFA543">
                  <a:alpha val="94165"/>
                </a:srgbClr>
              </a:gs>
              <a:gs pos="85000">
                <a:schemeClr val="accent6">
                  <a:lumMod val="50000"/>
                </a:schemeClr>
              </a:gs>
              <a:gs pos="3000">
                <a:schemeClr val="accent6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时间节点</a:t>
            </a: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83E58CBA-4683-0BCA-D965-D2736F44F53E}"/>
              </a:ext>
            </a:extLst>
          </p:cNvPr>
          <p:cNvSpPr/>
          <p:nvPr/>
        </p:nvSpPr>
        <p:spPr>
          <a:xfrm>
            <a:off x="6351004" y="4973788"/>
            <a:ext cx="1951359" cy="41504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CFA543">
                  <a:alpha val="94165"/>
                </a:srgbClr>
              </a:gs>
              <a:gs pos="85000">
                <a:schemeClr val="accent6">
                  <a:lumMod val="50000"/>
                </a:schemeClr>
              </a:gs>
              <a:gs pos="3000">
                <a:schemeClr val="accent6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时间节点</a:t>
            </a:r>
          </a:p>
        </p:txBody>
      </p:sp>
      <p:sp>
        <p:nvSpPr>
          <p:cNvPr id="33" name="圆角矩形 32">
            <a:extLst>
              <a:ext uri="{FF2B5EF4-FFF2-40B4-BE49-F238E27FC236}">
                <a16:creationId xmlns:a16="http://schemas.microsoft.com/office/drawing/2014/main" id="{85D4B2BA-44C5-F5D6-6137-DCD92ADBACD0}"/>
              </a:ext>
            </a:extLst>
          </p:cNvPr>
          <p:cNvSpPr/>
          <p:nvPr/>
        </p:nvSpPr>
        <p:spPr>
          <a:xfrm>
            <a:off x="8783155" y="4982234"/>
            <a:ext cx="1951359" cy="415041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CFA543">
                  <a:alpha val="94165"/>
                </a:srgbClr>
              </a:gs>
              <a:gs pos="85000">
                <a:schemeClr val="accent6">
                  <a:lumMod val="50000"/>
                </a:schemeClr>
              </a:gs>
              <a:gs pos="3000">
                <a:schemeClr val="accent6"/>
              </a:gs>
              <a:gs pos="100000">
                <a:schemeClr val="accent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n-ea"/>
              </a:rPr>
              <a:t>时间节点</a:t>
            </a:r>
          </a:p>
        </p:txBody>
      </p:sp>
      <p:grpSp>
        <p:nvGrpSpPr>
          <p:cNvPr id="34" name="组合 4016">
            <a:extLst>
              <a:ext uri="{FF2B5EF4-FFF2-40B4-BE49-F238E27FC236}">
                <a16:creationId xmlns:a16="http://schemas.microsoft.com/office/drawing/2014/main" id="{249E956E-553A-4A34-29B4-CEB6344BBBC9}"/>
              </a:ext>
            </a:extLst>
          </p:cNvPr>
          <p:cNvGrpSpPr/>
          <p:nvPr/>
        </p:nvGrpSpPr>
        <p:grpSpPr>
          <a:xfrm>
            <a:off x="10005060" y="5554980"/>
            <a:ext cx="2186940" cy="1333373"/>
            <a:chOff x="10005060" y="5554980"/>
            <a:chExt cx="2186940" cy="1333373"/>
          </a:xfrm>
        </p:grpSpPr>
        <p:pic>
          <p:nvPicPr>
            <p:cNvPr id="35" name="image 4017">
              <a:extLst>
                <a:ext uri="{FF2B5EF4-FFF2-40B4-BE49-F238E27FC236}">
                  <a16:creationId xmlns:a16="http://schemas.microsoft.com/office/drawing/2014/main" id="{D2AD7D8D-A86F-7F1E-D097-469949170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1303000" y="5549900"/>
              <a:ext cx="889000" cy="901700"/>
            </a:xfrm>
            <a:prstGeom prst="rect">
              <a:avLst/>
            </a:prstGeom>
          </p:spPr>
        </p:pic>
        <p:pic>
          <p:nvPicPr>
            <p:cNvPr id="36" name="image 4018">
              <a:extLst>
                <a:ext uri="{FF2B5EF4-FFF2-40B4-BE49-F238E27FC236}">
                  <a16:creationId xmlns:a16="http://schemas.microsoft.com/office/drawing/2014/main" id="{0DEAC7E0-8348-7E6C-E334-F99CEE72F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1087100" y="5765800"/>
              <a:ext cx="863600" cy="1130300"/>
            </a:xfrm>
            <a:prstGeom prst="rect">
              <a:avLst/>
            </a:prstGeom>
          </p:spPr>
        </p:pic>
        <p:pic>
          <p:nvPicPr>
            <p:cNvPr id="37" name="image 4019">
              <a:extLst>
                <a:ext uri="{FF2B5EF4-FFF2-40B4-BE49-F238E27FC236}">
                  <a16:creationId xmlns:a16="http://schemas.microsoft.com/office/drawing/2014/main" id="{F2188AB1-255C-317F-7990-92E228EA0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0007600" y="6311900"/>
              <a:ext cx="2184400" cy="54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7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61692E2-4081-5ED7-2D44-0823066DDCF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输入目标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3CBC25-60EF-5087-A09C-35A27D6931E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450E2D-C27B-8163-3F0E-06E1156A750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9075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6AF87B0-C7DE-5AB7-D978-0C92F8DAED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8500" y="446445"/>
            <a:ext cx="2707309" cy="542210"/>
          </a:xfrm>
        </p:spPr>
        <p:txBody>
          <a:bodyPr/>
          <a:lstStyle/>
          <a:p>
            <a:r>
              <a:rPr kumimoji="1" lang="zh-CN" altLang="en-US" dirty="0"/>
              <a:t>落地实施方案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8DFD48-CFAF-D936-9C9C-52455C4FE622}"/>
              </a:ext>
            </a:extLst>
          </p:cNvPr>
          <p:cNvGrpSpPr/>
          <p:nvPr/>
        </p:nvGrpSpPr>
        <p:grpSpPr>
          <a:xfrm>
            <a:off x="1426187" y="1749822"/>
            <a:ext cx="9390027" cy="5096146"/>
            <a:chOff x="1284555" y="1761854"/>
            <a:chExt cx="9390027" cy="509614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90DD68E-DEBF-68F4-F370-6E97194F0E31}"/>
                </a:ext>
              </a:extLst>
            </p:cNvPr>
            <p:cNvGrpSpPr/>
            <p:nvPr/>
          </p:nvGrpSpPr>
          <p:grpSpPr>
            <a:xfrm>
              <a:off x="1284555" y="1761854"/>
              <a:ext cx="3116757" cy="1268768"/>
              <a:chOff x="735915" y="1902098"/>
              <a:chExt cx="3116757" cy="1268768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682B0113-4582-A2ED-B74F-4034962B878B}"/>
                  </a:ext>
                </a:extLst>
              </p:cNvPr>
              <p:cNvSpPr txBox="1"/>
              <p:nvPr/>
            </p:nvSpPr>
            <p:spPr>
              <a:xfrm>
                <a:off x="2437241" y="1902098"/>
                <a:ext cx="14154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WEEK</a:t>
                </a:r>
                <a:r>
                  <a:rPr kumimoji="1"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 </a:t>
                </a:r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1</a:t>
                </a:r>
                <a:endPara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89" name="直线连接符 88">
                <a:extLst>
                  <a:ext uri="{FF2B5EF4-FFF2-40B4-BE49-F238E27FC236}">
                    <a16:creationId xmlns:a16="http://schemas.microsoft.com/office/drawing/2014/main" id="{A4503264-557D-F368-754F-1FAD18F173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5376" y="2315415"/>
                <a:ext cx="101729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B88D4E53-09FF-91D9-4915-15A523972620}"/>
                  </a:ext>
                </a:extLst>
              </p:cNvPr>
              <p:cNvSpPr txBox="1"/>
              <p:nvPr/>
            </p:nvSpPr>
            <p:spPr>
              <a:xfrm>
                <a:off x="1062723" y="2459031"/>
                <a:ext cx="2789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zh-CN" altLang="en-US" dirty="0">
                    <a:latin typeface="+mn-ea"/>
                    <a:ea typeface="+mn-ea"/>
                  </a:rPr>
                  <a:t>设置展点，做好拓客准备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51174AE5-315E-E5BE-2D90-D293D50DEC1E}"/>
                  </a:ext>
                </a:extLst>
              </p:cNvPr>
              <p:cNvSpPr txBox="1"/>
              <p:nvPr/>
            </p:nvSpPr>
            <p:spPr>
              <a:xfrm>
                <a:off x="735915" y="2893867"/>
                <a:ext cx="31167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zh-CN" altLang="en-US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项目：项目</a:t>
                </a:r>
                <a:r>
                  <a:rPr kumimoji="1" lang="en-US" altLang="zh-CN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3</a:t>
                </a:r>
                <a:r>
                  <a:rPr kumimoji="1" lang="zh-CN" altLang="en-US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公里范围内做好目标用户陌拜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9A265-9640-FD74-341A-91BEEE7C2AF8}"/>
                </a:ext>
              </a:extLst>
            </p:cNvPr>
            <p:cNvGrpSpPr/>
            <p:nvPr/>
          </p:nvGrpSpPr>
          <p:grpSpPr>
            <a:xfrm>
              <a:off x="1284555" y="4234298"/>
              <a:ext cx="3116757" cy="1268768"/>
              <a:chOff x="735915" y="1902098"/>
              <a:chExt cx="3116757" cy="1268768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4CE605C8-49CF-BBDD-ABCA-E0750514D2AC}"/>
                  </a:ext>
                </a:extLst>
              </p:cNvPr>
              <p:cNvSpPr txBox="1"/>
              <p:nvPr/>
            </p:nvSpPr>
            <p:spPr>
              <a:xfrm>
                <a:off x="2437241" y="1902098"/>
                <a:ext cx="14154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WEEK</a:t>
                </a:r>
                <a:r>
                  <a:rPr kumimoji="1"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 </a:t>
                </a:r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2</a:t>
                </a:r>
                <a:endPara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85" name="直线连接符 84">
                <a:extLst>
                  <a:ext uri="{FF2B5EF4-FFF2-40B4-BE49-F238E27FC236}">
                    <a16:creationId xmlns:a16="http://schemas.microsoft.com/office/drawing/2014/main" id="{3C1DB330-662B-7DC6-4DC3-0FB93958E7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5376" y="2315415"/>
                <a:ext cx="101729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B3D252D6-68F1-F1E4-E4F0-DC30C1B2FEEA}"/>
                  </a:ext>
                </a:extLst>
              </p:cNvPr>
              <p:cNvSpPr txBox="1"/>
              <p:nvPr/>
            </p:nvSpPr>
            <p:spPr>
              <a:xfrm>
                <a:off x="1062723" y="2459031"/>
                <a:ext cx="2789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zh-CN" altLang="en-US" dirty="0">
                    <a:latin typeface="+mn-ea"/>
                    <a:ea typeface="+mn-ea"/>
                  </a:rPr>
                  <a:t>外围区域进行宣传拓客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F4BD5DC2-AADD-93B6-25B0-504F3FE8389D}"/>
                  </a:ext>
                </a:extLst>
              </p:cNvPr>
              <p:cNvSpPr txBox="1"/>
              <p:nvPr/>
            </p:nvSpPr>
            <p:spPr>
              <a:xfrm>
                <a:off x="735915" y="2893867"/>
                <a:ext cx="31167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zh-CN" altLang="en-US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目标：上海集中宣传，扩大项目影响力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BB415EF-EDE5-DE03-0630-06F56D8C3B98}"/>
                </a:ext>
              </a:extLst>
            </p:cNvPr>
            <p:cNvGrpSpPr/>
            <p:nvPr/>
          </p:nvGrpSpPr>
          <p:grpSpPr>
            <a:xfrm>
              <a:off x="7108397" y="2451140"/>
              <a:ext cx="3439988" cy="1268768"/>
              <a:chOff x="6138648" y="2910235"/>
              <a:chExt cx="3439988" cy="1268768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53E63CA2-56BA-E3C3-DDCA-AAC95EC35408}"/>
                  </a:ext>
                </a:extLst>
              </p:cNvPr>
              <p:cNvSpPr txBox="1"/>
              <p:nvPr/>
            </p:nvSpPr>
            <p:spPr>
              <a:xfrm>
                <a:off x="6138648" y="2910235"/>
                <a:ext cx="14154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WEEK</a:t>
                </a:r>
                <a:r>
                  <a:rPr kumimoji="1"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 </a:t>
                </a:r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3</a:t>
                </a:r>
                <a:endPara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81" name="直线连接符 80">
                <a:extLst>
                  <a:ext uri="{FF2B5EF4-FFF2-40B4-BE49-F238E27FC236}">
                    <a16:creationId xmlns:a16="http://schemas.microsoft.com/office/drawing/2014/main" id="{E540750A-4241-F23B-1533-38BE665ED2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1879" y="3323552"/>
                <a:ext cx="101729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ED569B2-2AF8-1E17-A3B0-D96391D960D5}"/>
                  </a:ext>
                </a:extLst>
              </p:cNvPr>
              <p:cNvSpPr txBox="1"/>
              <p:nvPr/>
            </p:nvSpPr>
            <p:spPr>
              <a:xfrm>
                <a:off x="6461879" y="3467168"/>
                <a:ext cx="2789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dirty="0">
                    <a:latin typeface="+mn-ea"/>
                    <a:ea typeface="+mn-ea"/>
                  </a:rPr>
                  <a:t>重点区域进行设点拓客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71298229-6CF0-1D3D-0511-F084977FECD3}"/>
                  </a:ext>
                </a:extLst>
              </p:cNvPr>
              <p:cNvSpPr txBox="1"/>
              <p:nvPr/>
            </p:nvSpPr>
            <p:spPr>
              <a:xfrm>
                <a:off x="6461879" y="3902004"/>
                <a:ext cx="31167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目标：集中设点，全力冲刺认筹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A93DFF6-A9A9-5CB8-6E5D-9AC9C8460836}"/>
                </a:ext>
              </a:extLst>
            </p:cNvPr>
            <p:cNvGrpSpPr/>
            <p:nvPr/>
          </p:nvGrpSpPr>
          <p:grpSpPr>
            <a:xfrm>
              <a:off x="7108397" y="4607527"/>
              <a:ext cx="3566185" cy="1268768"/>
              <a:chOff x="6138648" y="2910235"/>
              <a:chExt cx="3566185" cy="1268768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AB51B129-4B8C-E731-0F78-D53CD21F4CFC}"/>
                  </a:ext>
                </a:extLst>
              </p:cNvPr>
              <p:cNvSpPr txBox="1"/>
              <p:nvPr/>
            </p:nvSpPr>
            <p:spPr>
              <a:xfrm>
                <a:off x="6138648" y="2910235"/>
                <a:ext cx="14154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WEEK</a:t>
                </a:r>
                <a:r>
                  <a:rPr kumimoji="1"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 </a:t>
                </a:r>
                <a:r>
                  <a:rPr kumimoji="1" lang="en-US" altLang="zh-CN" dirty="0">
                    <a:solidFill>
                      <a:schemeClr val="accent1"/>
                    </a:solidFill>
                    <a:latin typeface="+mj-ea"/>
                    <a:ea typeface="+mj-ea"/>
                  </a:rPr>
                  <a:t>4</a:t>
                </a:r>
                <a:endPara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77" name="直线连接符 76">
                <a:extLst>
                  <a:ext uri="{FF2B5EF4-FFF2-40B4-BE49-F238E27FC236}">
                    <a16:creationId xmlns:a16="http://schemas.microsoft.com/office/drawing/2014/main" id="{121A7BAC-3F3D-9697-E2EC-6B9C0EC329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1879" y="3323552"/>
                <a:ext cx="1017296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2ED10AA6-8800-25AC-5C19-FA474A034285}"/>
                  </a:ext>
                </a:extLst>
              </p:cNvPr>
              <p:cNvSpPr txBox="1"/>
              <p:nvPr/>
            </p:nvSpPr>
            <p:spPr>
              <a:xfrm>
                <a:off x="6461879" y="3467168"/>
                <a:ext cx="2789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dirty="0">
                    <a:latin typeface="+mn-ea"/>
                    <a:ea typeface="+mn-ea"/>
                  </a:rPr>
                  <a:t>重点客户拜访、客户收网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E6CF2272-393C-3138-05E1-0789E6E2D22C}"/>
                  </a:ext>
                </a:extLst>
              </p:cNvPr>
              <p:cNvSpPr txBox="1"/>
              <p:nvPr/>
            </p:nvSpPr>
            <p:spPr>
              <a:xfrm>
                <a:off x="6461879" y="3902004"/>
                <a:ext cx="32429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schemeClr val="tx2"/>
                    </a:solidFill>
                    <a:latin typeface="+mn-ea"/>
                    <a:ea typeface="+mn-ea"/>
                  </a:rPr>
                  <a:t>目标：重点客户一一拜访，进一步扩大影响力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426F711-E070-6EAC-AD7F-FD1E7F94AAF6}"/>
                </a:ext>
              </a:extLst>
            </p:cNvPr>
            <p:cNvGrpSpPr/>
            <p:nvPr/>
          </p:nvGrpSpPr>
          <p:grpSpPr>
            <a:xfrm>
              <a:off x="4533152" y="1938542"/>
              <a:ext cx="2913249" cy="4919458"/>
              <a:chOff x="4533152" y="1938542"/>
              <a:chExt cx="2913249" cy="4919458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AD084B74-01F9-6A7C-1A9E-D9FA798BE0BB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91584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AF2E38B2-AC16-8DB3-636C-3BF9D8BCD268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84605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21BA9E8-AD9A-E095-04E1-132097889DA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77627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DBDF495-C0A7-3DB2-0499-E33B97A5D07A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70650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D27F9524-608C-A3BC-6066-CCDA69CD24A4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63672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BDEE202B-95D7-016F-F1BC-7293B8692595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56694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5C62FE5-F877-8817-7028-EE4DFD68A2F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49716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7D17D78-BF9A-B037-A40B-27A053DFE40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42739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32A5380C-5993-0226-1E02-A479FA317841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357615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CBC28FB0-D5C9-3711-C5C1-050030A641FB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287838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62FF8CEB-4B70-8FDE-6003-4A5C35F0CEB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218061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7B9EFFEA-5529-1F6F-5AB2-349166B8C1BC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14828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2244C12-ECB1-5833-99CE-F3A60148CB02}"/>
                  </a:ext>
                </a:extLst>
              </p:cNvPr>
              <p:cNvSpPr>
                <a:spLocks/>
              </p:cNvSpPr>
              <p:nvPr/>
            </p:nvSpPr>
            <p:spPr>
              <a:xfrm rot="21200442">
                <a:off x="4836520" y="5127486"/>
                <a:ext cx="2305419" cy="9308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888F59D3-A6FB-722D-1150-0E91B40D780F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07850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AC7FBCCE-4CF8-6ECA-D788-C429B63FBD66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500873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CB9AB7F3-2492-FF96-DFCE-89D56724F5D9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93895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AE02817-CD0C-78AA-D98F-B5AF0D1B43C8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86917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387BBE3C-EE06-E452-31D8-7D9D2AE0C8E1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79939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61A3AFAD-3C18-83FF-F0A8-3C5D42697906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72962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8EC1378-253C-813E-6E1C-FEFEBF09A551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659845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11C5B23-4DA4-481A-0563-ADA83EAD6C6A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590068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13E943B9-AA66-FCF1-1C79-74A49ECC36D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520291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89AB4AD5-F533-2FCB-8C67-94BB9CB92B02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45051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716E4FB7-9185-4DCF-2667-5AAAA6FCA978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38073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0D181D7F-9EE5-91E0-5734-ACA7B0B7B85B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31096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B2E725F-51B8-03C3-7999-F23BA98E56D6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24118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DE2E5D42-90FD-76A3-DCBF-8F799C56CB5F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17140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F20D75CB-F542-EFE8-DE0B-3FF753747805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10162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B15095EC-F504-12A0-3246-26847E47AF24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403185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4220725-AC46-E0A9-2932-9BAF1CEDB48B}"/>
                  </a:ext>
                </a:extLst>
              </p:cNvPr>
              <p:cNvSpPr>
                <a:spLocks/>
              </p:cNvSpPr>
              <p:nvPr/>
            </p:nvSpPr>
            <p:spPr>
              <a:xfrm rot="21161749">
                <a:off x="4541489" y="4001744"/>
                <a:ext cx="2895264" cy="9308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A32A1612-4CE7-390D-552A-769E4562FF7C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962075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8CC3D679-52B4-058D-0CFD-7709CDE941CD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892298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EAA5D2DC-54CC-E104-AE8F-06393C60725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822521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A5FC9527-4283-5CCA-C5D1-669FE959BA11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75274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8F61FE0-B8D3-08E4-AD32-2EA542A053A6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68296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B399D507-7192-4DC5-0061-82429CFC7EF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61319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CA146500-9E1C-F4A9-9070-C87DE02F1215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54341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3BCF1F63-A93F-A5E9-1311-77D9E6EEABA0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47363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025CE755-69C8-EDDE-4D51-E2972E721D01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40385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1451608-6303-0A8E-BF74-5D457FECCF2B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33408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579A4D1-DB65-CBF0-65E3-AC56D63F104A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264305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494E8F86-93F5-29AE-1C74-937ABA1FE9BE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194528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DF068B79-2687-7E73-BD98-015FD69C18A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124751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87063848-023E-E053-1BFA-7FD9A216003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305497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006E1BA9-BAEB-C245-AF05-AD1904C66031}"/>
                  </a:ext>
                </a:extLst>
              </p:cNvPr>
              <p:cNvSpPr>
                <a:spLocks/>
              </p:cNvSpPr>
              <p:nvPr/>
            </p:nvSpPr>
            <p:spPr>
              <a:xfrm rot="21200442">
                <a:off x="4813641" y="3015527"/>
                <a:ext cx="2305419" cy="9308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8C339F46-AC1F-5BEF-7A89-0D5B9636340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98519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B9F06C47-69A3-630B-CC22-69EAD468377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91542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61C4D505-ED7F-26B5-CE2C-37E2ABD0DFDB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84564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ADE2E992-4407-FCED-9700-AB1BAEE04DC8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77586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294A4720-284C-F90C-8BF5-DB225F816C7E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70608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F545CEB3-A718-E436-665C-2C70048FF782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63631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6CCDDCA9-7DAC-40D2-3EC7-74559DAA1F9D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566535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2A71B7F9-EFD4-C5B4-9013-299F213A55A3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496758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86197BA0-1403-30BB-C63A-BB039DEABAFE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426981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3E931453-B7D6-58E1-8C00-EA346D3AFA46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357204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7D8D0692-4A07-9983-8688-FC9636BBC344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287427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558D9F65-2E7C-AF6D-68A6-5D6ED422016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217650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F4A75747-8371-C1B0-BD1A-69D258C08ACC}"/>
                  </a:ext>
                </a:extLst>
              </p:cNvPr>
              <p:cNvSpPr>
                <a:spLocks/>
              </p:cNvSpPr>
              <p:nvPr/>
            </p:nvSpPr>
            <p:spPr>
              <a:xfrm rot="21169637">
                <a:off x="4711514" y="1942679"/>
                <a:ext cx="2582735" cy="132224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34D2F902-9B26-ACA5-2CDF-AAC96F2CEF74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147873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32480105-3F89-6827-0E98-0461504E5849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078096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2A56F8EB-C733-E4CC-8540-D30B72C851D0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2008319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98147B20-87D5-6B77-8829-C81DD15DEE87}"/>
                  </a:ext>
                </a:extLst>
              </p:cNvPr>
              <p:cNvSpPr>
                <a:spLocks/>
              </p:cNvSpPr>
              <p:nvPr/>
            </p:nvSpPr>
            <p:spPr>
              <a:xfrm rot="21186259">
                <a:off x="5540067" y="1938542"/>
                <a:ext cx="1032482" cy="9421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scene3d>
                <a:camera prst="isometricOffAxis2Top">
                  <a:rot lat="18600000" lon="1200000" rev="18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任意形状 70">
                <a:extLst>
                  <a:ext uri="{FF2B5EF4-FFF2-40B4-BE49-F238E27FC236}">
                    <a16:creationId xmlns:a16="http://schemas.microsoft.com/office/drawing/2014/main" id="{83A9D236-0746-3B35-2AA9-1D7D775D982C}"/>
                  </a:ext>
                </a:extLst>
              </p:cNvPr>
              <p:cNvSpPr/>
              <p:nvPr/>
            </p:nvSpPr>
            <p:spPr>
              <a:xfrm>
                <a:off x="5396349" y="1960133"/>
                <a:ext cx="1319917" cy="930302"/>
              </a:xfrm>
              <a:custGeom>
                <a:avLst/>
                <a:gdLst>
                  <a:gd name="connsiteX0" fmla="*/ 0 w 1319917"/>
                  <a:gd name="connsiteY0" fmla="*/ 445273 h 930302"/>
                  <a:gd name="connsiteX1" fmla="*/ 421419 w 1319917"/>
                  <a:gd name="connsiteY1" fmla="*/ 0 h 930302"/>
                  <a:gd name="connsiteX2" fmla="*/ 1319917 w 1319917"/>
                  <a:gd name="connsiteY2" fmla="*/ 477078 h 930302"/>
                  <a:gd name="connsiteX3" fmla="*/ 890546 w 1319917"/>
                  <a:gd name="connsiteY3" fmla="*/ 930302 h 930302"/>
                  <a:gd name="connsiteX4" fmla="*/ 0 w 1319917"/>
                  <a:gd name="connsiteY4" fmla="*/ 445273 h 9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9917" h="930302">
                    <a:moveTo>
                      <a:pt x="0" y="445273"/>
                    </a:moveTo>
                    <a:lnTo>
                      <a:pt x="421419" y="0"/>
                    </a:lnTo>
                    <a:lnTo>
                      <a:pt x="1319917" y="477078"/>
                    </a:lnTo>
                    <a:lnTo>
                      <a:pt x="890546" y="930302"/>
                    </a:lnTo>
                    <a:lnTo>
                      <a:pt x="0" y="4452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2" name="任意形状 71">
                <a:extLst>
                  <a:ext uri="{FF2B5EF4-FFF2-40B4-BE49-F238E27FC236}">
                    <a16:creationId xmlns:a16="http://schemas.microsoft.com/office/drawing/2014/main" id="{EE38FC91-5C59-0372-6B1F-2221740C8914}"/>
                  </a:ext>
                </a:extLst>
              </p:cNvPr>
              <p:cNvSpPr/>
              <p:nvPr/>
            </p:nvSpPr>
            <p:spPr>
              <a:xfrm>
                <a:off x="4592949" y="2230401"/>
                <a:ext cx="207264" cy="158496"/>
              </a:xfrm>
              <a:custGeom>
                <a:avLst/>
                <a:gdLst>
                  <a:gd name="connsiteX0" fmla="*/ 115824 w 207264"/>
                  <a:gd name="connsiteY0" fmla="*/ 0 h 158496"/>
                  <a:gd name="connsiteX1" fmla="*/ 207264 w 207264"/>
                  <a:gd name="connsiteY1" fmla="*/ 42672 h 158496"/>
                  <a:gd name="connsiteX2" fmla="*/ 85344 w 207264"/>
                  <a:gd name="connsiteY2" fmla="*/ 158496 h 158496"/>
                  <a:gd name="connsiteX3" fmla="*/ 0 w 207264"/>
                  <a:gd name="connsiteY3" fmla="*/ 109728 h 158496"/>
                  <a:gd name="connsiteX4" fmla="*/ 115824 w 207264"/>
                  <a:gd name="connsiteY4" fmla="*/ 0 h 15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264" h="158496">
                    <a:moveTo>
                      <a:pt x="115824" y="0"/>
                    </a:moveTo>
                    <a:lnTo>
                      <a:pt x="207264" y="42672"/>
                    </a:lnTo>
                    <a:lnTo>
                      <a:pt x="85344" y="158496"/>
                    </a:lnTo>
                    <a:lnTo>
                      <a:pt x="0" y="109728"/>
                    </a:lnTo>
                    <a:lnTo>
                      <a:pt x="1158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3" name="任意形状 72">
                <a:extLst>
                  <a:ext uri="{FF2B5EF4-FFF2-40B4-BE49-F238E27FC236}">
                    <a16:creationId xmlns:a16="http://schemas.microsoft.com/office/drawing/2014/main" id="{01CCCAD2-A448-388C-3340-DCA3439A2A8D}"/>
                  </a:ext>
                </a:extLst>
              </p:cNvPr>
              <p:cNvSpPr/>
              <p:nvPr/>
            </p:nvSpPr>
            <p:spPr>
              <a:xfrm>
                <a:off x="7202190" y="2828280"/>
                <a:ext cx="207264" cy="158496"/>
              </a:xfrm>
              <a:custGeom>
                <a:avLst/>
                <a:gdLst>
                  <a:gd name="connsiteX0" fmla="*/ 115824 w 207264"/>
                  <a:gd name="connsiteY0" fmla="*/ 0 h 158496"/>
                  <a:gd name="connsiteX1" fmla="*/ 207264 w 207264"/>
                  <a:gd name="connsiteY1" fmla="*/ 42672 h 158496"/>
                  <a:gd name="connsiteX2" fmla="*/ 85344 w 207264"/>
                  <a:gd name="connsiteY2" fmla="*/ 158496 h 158496"/>
                  <a:gd name="connsiteX3" fmla="*/ 0 w 207264"/>
                  <a:gd name="connsiteY3" fmla="*/ 109728 h 158496"/>
                  <a:gd name="connsiteX4" fmla="*/ 115824 w 207264"/>
                  <a:gd name="connsiteY4" fmla="*/ 0 h 15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264" h="158496">
                    <a:moveTo>
                      <a:pt x="115824" y="0"/>
                    </a:moveTo>
                    <a:lnTo>
                      <a:pt x="207264" y="42672"/>
                    </a:lnTo>
                    <a:lnTo>
                      <a:pt x="85344" y="158496"/>
                    </a:lnTo>
                    <a:lnTo>
                      <a:pt x="0" y="109728"/>
                    </a:lnTo>
                    <a:lnTo>
                      <a:pt x="1158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4" name="任意形状 73">
                <a:extLst>
                  <a:ext uri="{FF2B5EF4-FFF2-40B4-BE49-F238E27FC236}">
                    <a16:creationId xmlns:a16="http://schemas.microsoft.com/office/drawing/2014/main" id="{3B425369-535C-4C6C-C1AE-B64F267731ED}"/>
                  </a:ext>
                </a:extLst>
              </p:cNvPr>
              <p:cNvSpPr/>
              <p:nvPr/>
            </p:nvSpPr>
            <p:spPr>
              <a:xfrm>
                <a:off x="7239137" y="4835894"/>
                <a:ext cx="207264" cy="177467"/>
              </a:xfrm>
              <a:custGeom>
                <a:avLst/>
                <a:gdLst>
                  <a:gd name="connsiteX0" fmla="*/ 115824 w 207264"/>
                  <a:gd name="connsiteY0" fmla="*/ 0 h 158496"/>
                  <a:gd name="connsiteX1" fmla="*/ 207264 w 207264"/>
                  <a:gd name="connsiteY1" fmla="*/ 42672 h 158496"/>
                  <a:gd name="connsiteX2" fmla="*/ 85344 w 207264"/>
                  <a:gd name="connsiteY2" fmla="*/ 158496 h 158496"/>
                  <a:gd name="connsiteX3" fmla="*/ 0 w 207264"/>
                  <a:gd name="connsiteY3" fmla="*/ 109728 h 158496"/>
                  <a:gd name="connsiteX4" fmla="*/ 115824 w 207264"/>
                  <a:gd name="connsiteY4" fmla="*/ 0 h 158496"/>
                  <a:gd name="connsiteX0" fmla="*/ 119618 w 207264"/>
                  <a:gd name="connsiteY0" fmla="*/ 0 h 177467"/>
                  <a:gd name="connsiteX1" fmla="*/ 207264 w 207264"/>
                  <a:gd name="connsiteY1" fmla="*/ 61643 h 177467"/>
                  <a:gd name="connsiteX2" fmla="*/ 85344 w 207264"/>
                  <a:gd name="connsiteY2" fmla="*/ 177467 h 177467"/>
                  <a:gd name="connsiteX3" fmla="*/ 0 w 207264"/>
                  <a:gd name="connsiteY3" fmla="*/ 128699 h 177467"/>
                  <a:gd name="connsiteX4" fmla="*/ 119618 w 207264"/>
                  <a:gd name="connsiteY4" fmla="*/ 0 h 1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264" h="177467">
                    <a:moveTo>
                      <a:pt x="119618" y="0"/>
                    </a:moveTo>
                    <a:lnTo>
                      <a:pt x="207264" y="61643"/>
                    </a:lnTo>
                    <a:lnTo>
                      <a:pt x="85344" y="177467"/>
                    </a:lnTo>
                    <a:lnTo>
                      <a:pt x="0" y="128699"/>
                    </a:lnTo>
                    <a:lnTo>
                      <a:pt x="11961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5" name="任意形状 74">
                <a:extLst>
                  <a:ext uri="{FF2B5EF4-FFF2-40B4-BE49-F238E27FC236}">
                    <a16:creationId xmlns:a16="http://schemas.microsoft.com/office/drawing/2014/main" id="{3A3B2AB6-CE82-E3F1-87E4-FC1439F4EE1C}"/>
                  </a:ext>
                </a:extLst>
              </p:cNvPr>
              <p:cNvSpPr/>
              <p:nvPr/>
            </p:nvSpPr>
            <p:spPr>
              <a:xfrm>
                <a:off x="4533152" y="3922440"/>
                <a:ext cx="191389" cy="168021"/>
              </a:xfrm>
              <a:custGeom>
                <a:avLst/>
                <a:gdLst>
                  <a:gd name="connsiteX0" fmla="*/ 115824 w 207264"/>
                  <a:gd name="connsiteY0" fmla="*/ 0 h 158496"/>
                  <a:gd name="connsiteX1" fmla="*/ 207264 w 207264"/>
                  <a:gd name="connsiteY1" fmla="*/ 42672 h 158496"/>
                  <a:gd name="connsiteX2" fmla="*/ 85344 w 207264"/>
                  <a:gd name="connsiteY2" fmla="*/ 158496 h 158496"/>
                  <a:gd name="connsiteX3" fmla="*/ 0 w 207264"/>
                  <a:gd name="connsiteY3" fmla="*/ 109728 h 158496"/>
                  <a:gd name="connsiteX4" fmla="*/ 115824 w 207264"/>
                  <a:gd name="connsiteY4" fmla="*/ 0 h 158496"/>
                  <a:gd name="connsiteX0" fmla="*/ 93599 w 207264"/>
                  <a:gd name="connsiteY0" fmla="*/ 0 h 168021"/>
                  <a:gd name="connsiteX1" fmla="*/ 207264 w 207264"/>
                  <a:gd name="connsiteY1" fmla="*/ 52197 h 168021"/>
                  <a:gd name="connsiteX2" fmla="*/ 85344 w 207264"/>
                  <a:gd name="connsiteY2" fmla="*/ 168021 h 168021"/>
                  <a:gd name="connsiteX3" fmla="*/ 0 w 207264"/>
                  <a:gd name="connsiteY3" fmla="*/ 119253 h 168021"/>
                  <a:gd name="connsiteX4" fmla="*/ 93599 w 207264"/>
                  <a:gd name="connsiteY4" fmla="*/ 0 h 168021"/>
                  <a:gd name="connsiteX0" fmla="*/ 93599 w 191389"/>
                  <a:gd name="connsiteY0" fmla="*/ 0 h 168021"/>
                  <a:gd name="connsiteX1" fmla="*/ 191389 w 191389"/>
                  <a:gd name="connsiteY1" fmla="*/ 49022 h 168021"/>
                  <a:gd name="connsiteX2" fmla="*/ 85344 w 191389"/>
                  <a:gd name="connsiteY2" fmla="*/ 168021 h 168021"/>
                  <a:gd name="connsiteX3" fmla="*/ 0 w 191389"/>
                  <a:gd name="connsiteY3" fmla="*/ 119253 h 168021"/>
                  <a:gd name="connsiteX4" fmla="*/ 93599 w 191389"/>
                  <a:gd name="connsiteY4" fmla="*/ 0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89" h="168021">
                    <a:moveTo>
                      <a:pt x="93599" y="0"/>
                    </a:moveTo>
                    <a:lnTo>
                      <a:pt x="191389" y="49022"/>
                    </a:lnTo>
                    <a:lnTo>
                      <a:pt x="85344" y="168021"/>
                    </a:lnTo>
                    <a:lnTo>
                      <a:pt x="0" y="119253"/>
                    </a:lnTo>
                    <a:lnTo>
                      <a:pt x="9359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92" name="image 605">
            <a:extLst>
              <a:ext uri="{FF2B5EF4-FFF2-40B4-BE49-F238E27FC236}">
                <a16:creationId xmlns:a16="http://schemas.microsoft.com/office/drawing/2014/main" id="{9FBDD2D6-BD5A-BDAF-738B-38EAAE8850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 flipV="1">
            <a:off x="-1092200" y="4711700"/>
            <a:ext cx="143764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7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F676FF4-9A20-B999-34BD-F0E4CB97AA9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zh-CN" altLang="en-US" dirty="0"/>
              <a:t>推广规划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EB379A7-D714-A4BE-8F9C-31D2DDFD58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745443"/>
              </p:ext>
            </p:extLst>
          </p:nvPr>
        </p:nvGraphicFramePr>
        <p:xfrm>
          <a:off x="2377767" y="1001388"/>
          <a:ext cx="7436465" cy="4855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age 605">
            <a:extLst>
              <a:ext uri="{FF2B5EF4-FFF2-40B4-BE49-F238E27FC236}">
                <a16:creationId xmlns:a16="http://schemas.microsoft.com/office/drawing/2014/main" id="{C628CB7F-8E0F-CB68-44DE-5A74A9C027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V="1">
            <a:off x="-1092200" y="4711700"/>
            <a:ext cx="14376400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89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1_自定义设计方案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261C"/>
      </a:accent1>
      <a:accent2>
        <a:srgbClr val="E96F67"/>
      </a:accent2>
      <a:accent3>
        <a:srgbClr val="435369"/>
      </a:accent3>
      <a:accent4>
        <a:srgbClr val="8497B0"/>
      </a:accent4>
      <a:accent5>
        <a:srgbClr val="7D0717"/>
      </a:accent5>
      <a:accent6>
        <a:srgbClr val="F4CE75"/>
      </a:accent6>
      <a:hlink>
        <a:srgbClr val="0563C1"/>
      </a:hlink>
      <a:folHlink>
        <a:srgbClr val="954F72"/>
      </a:folHlink>
    </a:clrScheme>
    <a:fontScheme name="自定义 1">
      <a:majorFont>
        <a:latin typeface="等线 Light"/>
        <a:ea typeface="潮抖炸屏奥运精神拼搏-闪 爆"/>
        <a:cs typeface=""/>
      </a:majorFont>
      <a:minorFont>
        <a:latin typeface="等线"/>
        <a:ea typeface="杨任东竹石体-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495</Words>
  <Application>Microsoft Office PowerPoint</Application>
  <PresentationFormat>宽屏</PresentationFormat>
  <Paragraphs>116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DouFont-PinboGB-Flash Burn</vt:lpstr>
      <vt:lpstr>MiSans Heavy</vt:lpstr>
      <vt:lpstr>OPPOSans H</vt:lpstr>
      <vt:lpstr>阿里巴巴普惠体 2.0 115 Black</vt:lpstr>
      <vt:lpstr>阿里巴巴普惠体 2.0 55 Regular</vt:lpstr>
      <vt:lpstr>阿里巴巴普惠体 B</vt:lpstr>
      <vt:lpstr>潮抖炸屏奥运精神拼搏-闪 爆</vt:lpstr>
      <vt:lpstr>等线</vt:lpstr>
      <vt:lpstr>等线 Light</vt:lpstr>
      <vt:lpstr>汉仪雅酷黑 45W</vt:lpstr>
      <vt:lpstr>江城斜黑体 900W</vt:lpstr>
      <vt:lpstr>思源黑体 CN Bold</vt:lpstr>
      <vt:lpstr>思源黑体 CN Light</vt:lpstr>
      <vt:lpstr>微软雅黑</vt:lpstr>
      <vt:lpstr>杨任东竹石体-Bold</vt:lpstr>
      <vt:lpstr>Arial</vt:lpstr>
      <vt:lpstr>Calibri</vt:lpstr>
      <vt:lpstr>Segoe UI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红色金丝带活动策划ppt模板</dc:title>
  <dc:creator>大地主</dc:creator>
  <cp:keywords>P界达人</cp:keywords>
  <dc:description>51PPT模板网 官方唯一网址：www.51pptmoban.com</dc:description>
  <cp:lastModifiedBy>Power user</cp:lastModifiedBy>
  <cp:revision>1760</cp:revision>
  <dcterms:created xsi:type="dcterms:W3CDTF">2022-11-10T12:02:47Z</dcterms:created>
  <dcterms:modified xsi:type="dcterms:W3CDTF">2023-03-15T12:27:42Z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2052-4.6.1.7467</vt:lpwstr>
  </property>
  <property fmtid="{D5CDD505-2E9C-101B-9397-08002B2CF9AE}" pid="3" name="ICV">
    <vt:lpwstr>BD6A405F2E96880ADBE66C637C5D9A5F</vt:lpwstr>
  </property>
</Properties>
</file>