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0" r:id="rId2"/>
  </p:sldMasterIdLst>
  <p:notesMasterIdLst>
    <p:notesMasterId r:id="rId23"/>
  </p:notesMasterIdLst>
  <p:sldIdLst>
    <p:sldId id="280" r:id="rId3"/>
    <p:sldId id="290" r:id="rId4"/>
    <p:sldId id="2007578641" r:id="rId5"/>
    <p:sldId id="2007578621" r:id="rId6"/>
    <p:sldId id="274" r:id="rId7"/>
    <p:sldId id="2007578645" r:id="rId8"/>
    <p:sldId id="2007578597" r:id="rId9"/>
    <p:sldId id="2007578629" r:id="rId10"/>
    <p:sldId id="356" r:id="rId11"/>
    <p:sldId id="2007578646" r:id="rId12"/>
    <p:sldId id="423" r:id="rId13"/>
    <p:sldId id="2007578615" r:id="rId14"/>
    <p:sldId id="272" r:id="rId15"/>
    <p:sldId id="2007578644" r:id="rId16"/>
    <p:sldId id="2007578366" r:id="rId17"/>
    <p:sldId id="416" r:id="rId18"/>
    <p:sldId id="331" r:id="rId19"/>
    <p:sldId id="324" r:id="rId20"/>
    <p:sldId id="1126" r:id="rId21"/>
    <p:sldId id="2007578647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D6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533" autoAdjust="0"/>
    <p:restoredTop sz="95694" autoAdjust="0"/>
  </p:normalViewPr>
  <p:slideViewPr>
    <p:cSldViewPr snapToGrid="0">
      <p:cViewPr varScale="1">
        <p:scale>
          <a:sx n="75" d="100"/>
          <a:sy n="75" d="100"/>
        </p:scale>
        <p:origin x="60" y="540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B8222-704C-44F0-B873-C658FD230200}" type="datetimeFigureOut">
              <a:rPr lang="zh-CN" altLang="en-US" smtClean="0"/>
              <a:t>2023/3/15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60A704-EB53-424D-BD97-057F7E9653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996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D8643-8C4F-483A-9BB7-090F547B869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2785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官方唯一网 址：</a:t>
            </a:r>
            <a:r>
              <a:rPr lang="en-US" altLang="zh-CN" dirty="0"/>
              <a:t>www.51p ptmoban.com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60A704-EB53-424D-BD97-057F7E96533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232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3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平行四边形 16">
            <a:extLst>
              <a:ext uri="{FF2B5EF4-FFF2-40B4-BE49-F238E27FC236}">
                <a16:creationId xmlns:a16="http://schemas.microsoft.com/office/drawing/2014/main" id="{8C090FD9-926E-424B-97CA-A93C3FE35988}"/>
              </a:ext>
            </a:extLst>
          </p:cNvPr>
          <p:cNvSpPr/>
          <p:nvPr userDrawn="1"/>
        </p:nvSpPr>
        <p:spPr>
          <a:xfrm rot="5400000">
            <a:off x="8445511" y="4586285"/>
            <a:ext cx="1482396" cy="2967273"/>
          </a:xfrm>
          <a:custGeom>
            <a:avLst/>
            <a:gdLst>
              <a:gd name="connsiteX0" fmla="*/ 0 w 5280670"/>
              <a:gd name="connsiteY0" fmla="*/ 2873487 h 2873487"/>
              <a:gd name="connsiteX1" fmla="*/ 634811 w 5280670"/>
              <a:gd name="connsiteY1" fmla="*/ 0 h 2873487"/>
              <a:gd name="connsiteX2" fmla="*/ 5280670 w 5280670"/>
              <a:gd name="connsiteY2" fmla="*/ 0 h 2873487"/>
              <a:gd name="connsiteX3" fmla="*/ 4645859 w 5280670"/>
              <a:gd name="connsiteY3" fmla="*/ 2873487 h 2873487"/>
              <a:gd name="connsiteX4" fmla="*/ 0 w 5280670"/>
              <a:gd name="connsiteY4" fmla="*/ 2873487 h 2873487"/>
              <a:gd name="connsiteX0" fmla="*/ 0 w 5280670"/>
              <a:gd name="connsiteY0" fmla="*/ 2873487 h 2873487"/>
              <a:gd name="connsiteX1" fmla="*/ 634811 w 5280670"/>
              <a:gd name="connsiteY1" fmla="*/ 0 h 2873487"/>
              <a:gd name="connsiteX2" fmla="*/ 5280670 w 5280670"/>
              <a:gd name="connsiteY2" fmla="*/ 0 h 2873487"/>
              <a:gd name="connsiteX3" fmla="*/ 1480631 w 5280670"/>
              <a:gd name="connsiteY3" fmla="*/ 2826594 h 2873487"/>
              <a:gd name="connsiteX4" fmla="*/ 0 w 5280670"/>
              <a:gd name="connsiteY4" fmla="*/ 2873487 h 2873487"/>
              <a:gd name="connsiteX0" fmla="*/ 0 w 1482396"/>
              <a:gd name="connsiteY0" fmla="*/ 2967273 h 2967273"/>
              <a:gd name="connsiteX1" fmla="*/ 634811 w 1482396"/>
              <a:gd name="connsiteY1" fmla="*/ 93786 h 2967273"/>
              <a:gd name="connsiteX2" fmla="*/ 1482396 w 1482396"/>
              <a:gd name="connsiteY2" fmla="*/ 0 h 2967273"/>
              <a:gd name="connsiteX3" fmla="*/ 1480631 w 1482396"/>
              <a:gd name="connsiteY3" fmla="*/ 2920380 h 2967273"/>
              <a:gd name="connsiteX4" fmla="*/ 0 w 1482396"/>
              <a:gd name="connsiteY4" fmla="*/ 2967273 h 2967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2396" h="2967273">
                <a:moveTo>
                  <a:pt x="0" y="2967273"/>
                </a:moveTo>
                <a:lnTo>
                  <a:pt x="634811" y="93786"/>
                </a:lnTo>
                <a:lnTo>
                  <a:pt x="1482396" y="0"/>
                </a:lnTo>
                <a:cubicBezTo>
                  <a:pt x="1481808" y="973460"/>
                  <a:pt x="1481219" y="1946920"/>
                  <a:pt x="1480631" y="2920380"/>
                </a:cubicBezTo>
                <a:lnTo>
                  <a:pt x="0" y="2967273"/>
                </a:lnTo>
                <a:close/>
              </a:path>
            </a:pathLst>
          </a:custGeom>
          <a:gradFill flip="none" rotWithShape="0">
            <a:gsLst>
              <a:gs pos="100000">
                <a:schemeClr val="accent2">
                  <a:alpha val="24000"/>
                  <a:lumMod val="30000"/>
                  <a:lumOff val="70000"/>
                </a:schemeClr>
              </a:gs>
              <a:gs pos="0">
                <a:schemeClr val="accent2">
                  <a:alpha val="22000"/>
                  <a:lumMod val="44000"/>
                  <a:lumOff val="56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cs typeface="+mn-cs"/>
            </a:endParaRPr>
          </a:p>
        </p:txBody>
      </p:sp>
      <p:sp>
        <p:nvSpPr>
          <p:cNvPr id="11" name="平行四边形 7">
            <a:extLst>
              <a:ext uri="{FF2B5EF4-FFF2-40B4-BE49-F238E27FC236}">
                <a16:creationId xmlns:a16="http://schemas.microsoft.com/office/drawing/2014/main" id="{45271CB5-D9BE-4229-890A-6679D2AFA0D4}"/>
              </a:ext>
            </a:extLst>
          </p:cNvPr>
          <p:cNvSpPr/>
          <p:nvPr userDrawn="1"/>
        </p:nvSpPr>
        <p:spPr>
          <a:xfrm rot="16200000" flipH="1">
            <a:off x="4966167" y="3072844"/>
            <a:ext cx="2959501" cy="4639376"/>
          </a:xfrm>
          <a:custGeom>
            <a:avLst/>
            <a:gdLst>
              <a:gd name="connsiteX0" fmla="*/ 0 w 5280670"/>
              <a:gd name="connsiteY0" fmla="*/ 4639376 h 4639376"/>
              <a:gd name="connsiteX1" fmla="*/ 1032447 w 5280670"/>
              <a:gd name="connsiteY1" fmla="*/ 0 h 4639376"/>
              <a:gd name="connsiteX2" fmla="*/ 5280670 w 5280670"/>
              <a:gd name="connsiteY2" fmla="*/ 0 h 4639376"/>
              <a:gd name="connsiteX3" fmla="*/ 4248223 w 5280670"/>
              <a:gd name="connsiteY3" fmla="*/ 4639376 h 4639376"/>
              <a:gd name="connsiteX4" fmla="*/ 0 w 5280670"/>
              <a:gd name="connsiteY4" fmla="*/ 4639376 h 4639376"/>
              <a:gd name="connsiteX0" fmla="*/ 0 w 4248223"/>
              <a:gd name="connsiteY0" fmla="*/ 4639376 h 4639376"/>
              <a:gd name="connsiteX1" fmla="*/ 1032447 w 4248223"/>
              <a:gd name="connsiteY1" fmla="*/ 0 h 4639376"/>
              <a:gd name="connsiteX2" fmla="*/ 2959501 w 4248223"/>
              <a:gd name="connsiteY2" fmla="*/ 0 h 4639376"/>
              <a:gd name="connsiteX3" fmla="*/ 4248223 w 4248223"/>
              <a:gd name="connsiteY3" fmla="*/ 4639376 h 4639376"/>
              <a:gd name="connsiteX4" fmla="*/ 0 w 4248223"/>
              <a:gd name="connsiteY4" fmla="*/ 4639376 h 4639376"/>
              <a:gd name="connsiteX0" fmla="*/ 0 w 2959501"/>
              <a:gd name="connsiteY0" fmla="*/ 4639376 h 4639376"/>
              <a:gd name="connsiteX1" fmla="*/ 1032447 w 2959501"/>
              <a:gd name="connsiteY1" fmla="*/ 0 h 4639376"/>
              <a:gd name="connsiteX2" fmla="*/ 2959501 w 2959501"/>
              <a:gd name="connsiteY2" fmla="*/ 0 h 4639376"/>
              <a:gd name="connsiteX3" fmla="*/ 2958687 w 2959501"/>
              <a:gd name="connsiteY3" fmla="*/ 4451809 h 4639376"/>
              <a:gd name="connsiteX4" fmla="*/ 0 w 2959501"/>
              <a:gd name="connsiteY4" fmla="*/ 4639376 h 4639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9501" h="4639376">
                <a:moveTo>
                  <a:pt x="0" y="4639376"/>
                </a:moveTo>
                <a:lnTo>
                  <a:pt x="1032447" y="0"/>
                </a:lnTo>
                <a:lnTo>
                  <a:pt x="2959501" y="0"/>
                </a:lnTo>
                <a:cubicBezTo>
                  <a:pt x="2959230" y="1483936"/>
                  <a:pt x="2958958" y="2967873"/>
                  <a:pt x="2958687" y="4451809"/>
                </a:cubicBezTo>
                <a:lnTo>
                  <a:pt x="0" y="4639376"/>
                </a:lnTo>
                <a:close/>
              </a:path>
            </a:pathLst>
          </a:custGeom>
          <a:gradFill flip="none" rotWithShape="0">
            <a:gsLst>
              <a:gs pos="100000">
                <a:schemeClr val="accent1"/>
              </a:gs>
              <a:gs pos="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cs typeface="+mn-cs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47FB864-E089-4D7A-9062-F31D0B4FEC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9882" y="0"/>
            <a:ext cx="12241882" cy="6858000"/>
          </a:xfrm>
          <a:prstGeom prst="rect">
            <a:avLst/>
          </a:prstGeom>
        </p:spPr>
      </p:pic>
      <p:sp>
        <p:nvSpPr>
          <p:cNvPr id="9" name="平行四边形 8">
            <a:extLst>
              <a:ext uri="{FF2B5EF4-FFF2-40B4-BE49-F238E27FC236}">
                <a16:creationId xmlns:a16="http://schemas.microsoft.com/office/drawing/2014/main" id="{31D547AC-3F59-4B3B-A276-A9B4F2A568BF}"/>
              </a:ext>
            </a:extLst>
          </p:cNvPr>
          <p:cNvSpPr/>
          <p:nvPr userDrawn="1"/>
        </p:nvSpPr>
        <p:spPr>
          <a:xfrm rot="5400000">
            <a:off x="2600056" y="2207577"/>
            <a:ext cx="5280670" cy="4639376"/>
          </a:xfrm>
          <a:prstGeom prst="parallelogram">
            <a:avLst>
              <a:gd name="adj" fmla="val 22109"/>
            </a:avLst>
          </a:prstGeom>
          <a:gradFill flip="none" rotWithShape="0">
            <a:gsLst>
              <a:gs pos="54000">
                <a:schemeClr val="accent2">
                  <a:alpha val="0"/>
                </a:schemeClr>
              </a:gs>
              <a:gs pos="0">
                <a:schemeClr val="accent2">
                  <a:lumMod val="33000"/>
                  <a:lumOff val="67000"/>
                  <a:alpha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cs typeface="+mn-cs"/>
            </a:endParaRPr>
          </a:p>
        </p:txBody>
      </p:sp>
      <p:sp>
        <p:nvSpPr>
          <p:cNvPr id="10" name="平行四边形 5">
            <a:extLst>
              <a:ext uri="{FF2B5EF4-FFF2-40B4-BE49-F238E27FC236}">
                <a16:creationId xmlns:a16="http://schemas.microsoft.com/office/drawing/2014/main" id="{E8AB73D0-31B0-40BD-9867-CB60A64C3CBF}"/>
              </a:ext>
            </a:extLst>
          </p:cNvPr>
          <p:cNvSpPr/>
          <p:nvPr userDrawn="1"/>
        </p:nvSpPr>
        <p:spPr>
          <a:xfrm rot="5400000">
            <a:off x="1585801" y="3813290"/>
            <a:ext cx="1458947" cy="4639376"/>
          </a:xfrm>
          <a:custGeom>
            <a:avLst/>
            <a:gdLst>
              <a:gd name="connsiteX0" fmla="*/ 0 w 5280670"/>
              <a:gd name="connsiteY0" fmla="*/ 4639376 h 4639376"/>
              <a:gd name="connsiteX1" fmla="*/ 1024931 w 5280670"/>
              <a:gd name="connsiteY1" fmla="*/ 0 h 4639376"/>
              <a:gd name="connsiteX2" fmla="*/ 5280670 w 5280670"/>
              <a:gd name="connsiteY2" fmla="*/ 0 h 4639376"/>
              <a:gd name="connsiteX3" fmla="*/ 4255739 w 5280670"/>
              <a:gd name="connsiteY3" fmla="*/ 4639376 h 4639376"/>
              <a:gd name="connsiteX4" fmla="*/ 0 w 5280670"/>
              <a:gd name="connsiteY4" fmla="*/ 4639376 h 4639376"/>
              <a:gd name="connsiteX0" fmla="*/ 0 w 5280670"/>
              <a:gd name="connsiteY0" fmla="*/ 4639376 h 4639376"/>
              <a:gd name="connsiteX1" fmla="*/ 1024931 w 5280670"/>
              <a:gd name="connsiteY1" fmla="*/ 0 h 4639376"/>
              <a:gd name="connsiteX2" fmla="*/ 5280670 w 5280670"/>
              <a:gd name="connsiteY2" fmla="*/ 0 h 4639376"/>
              <a:gd name="connsiteX3" fmla="*/ 1405859 w 5280670"/>
              <a:gd name="connsiteY3" fmla="*/ 4593656 h 4639376"/>
              <a:gd name="connsiteX4" fmla="*/ 0 w 5280670"/>
              <a:gd name="connsiteY4" fmla="*/ 4639376 h 4639376"/>
              <a:gd name="connsiteX0" fmla="*/ 0 w 1458947"/>
              <a:gd name="connsiteY0" fmla="*/ 4639376 h 4639376"/>
              <a:gd name="connsiteX1" fmla="*/ 1024931 w 1458947"/>
              <a:gd name="connsiteY1" fmla="*/ 0 h 4639376"/>
              <a:gd name="connsiteX2" fmla="*/ 1458947 w 1458947"/>
              <a:gd name="connsiteY2" fmla="*/ 515816 h 4639376"/>
              <a:gd name="connsiteX3" fmla="*/ 1405859 w 1458947"/>
              <a:gd name="connsiteY3" fmla="*/ 4593656 h 4639376"/>
              <a:gd name="connsiteX4" fmla="*/ 0 w 1458947"/>
              <a:gd name="connsiteY4" fmla="*/ 4639376 h 4639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8947" h="4639376">
                <a:moveTo>
                  <a:pt x="0" y="4639376"/>
                </a:moveTo>
                <a:lnTo>
                  <a:pt x="1024931" y="0"/>
                </a:lnTo>
                <a:lnTo>
                  <a:pt x="1458947" y="515816"/>
                </a:lnTo>
                <a:lnTo>
                  <a:pt x="1405859" y="4593656"/>
                </a:lnTo>
                <a:lnTo>
                  <a:pt x="0" y="4639376"/>
                </a:lnTo>
                <a:close/>
              </a:path>
            </a:pathLst>
          </a:custGeom>
          <a:gradFill flip="none" rotWithShape="0">
            <a:gsLst>
              <a:gs pos="100000">
                <a:schemeClr val="accent2">
                  <a:alpha val="0"/>
                </a:schemeClr>
              </a:gs>
              <a:gs pos="0">
                <a:schemeClr val="accent2">
                  <a:alpha val="3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cs typeface="+mn-cs"/>
            </a:endParaRPr>
          </a:p>
        </p:txBody>
      </p:sp>
      <p:sp>
        <p:nvSpPr>
          <p:cNvPr id="13" name="平行四边形 14">
            <a:extLst>
              <a:ext uri="{FF2B5EF4-FFF2-40B4-BE49-F238E27FC236}">
                <a16:creationId xmlns:a16="http://schemas.microsoft.com/office/drawing/2014/main" id="{1F352332-DCE4-49CE-BD22-42606E571E6A}"/>
              </a:ext>
            </a:extLst>
          </p:cNvPr>
          <p:cNvSpPr/>
          <p:nvPr userDrawn="1"/>
        </p:nvSpPr>
        <p:spPr>
          <a:xfrm rot="16200000" flipH="1">
            <a:off x="7418124" y="2131797"/>
            <a:ext cx="2581898" cy="6965853"/>
          </a:xfrm>
          <a:custGeom>
            <a:avLst/>
            <a:gdLst>
              <a:gd name="connsiteX0" fmla="*/ 0 w 5653344"/>
              <a:gd name="connsiteY0" fmla="*/ 6918960 h 6918960"/>
              <a:gd name="connsiteX1" fmla="*/ 1524255 w 5653344"/>
              <a:gd name="connsiteY1" fmla="*/ 0 h 6918960"/>
              <a:gd name="connsiteX2" fmla="*/ 5653344 w 5653344"/>
              <a:gd name="connsiteY2" fmla="*/ 0 h 6918960"/>
              <a:gd name="connsiteX3" fmla="*/ 4129089 w 5653344"/>
              <a:gd name="connsiteY3" fmla="*/ 6918960 h 6918960"/>
              <a:gd name="connsiteX4" fmla="*/ 0 w 5653344"/>
              <a:gd name="connsiteY4" fmla="*/ 6918960 h 6918960"/>
              <a:gd name="connsiteX0" fmla="*/ 0 w 4129089"/>
              <a:gd name="connsiteY0" fmla="*/ 6965853 h 6965853"/>
              <a:gd name="connsiteX1" fmla="*/ 1524255 w 4129089"/>
              <a:gd name="connsiteY1" fmla="*/ 46893 h 6965853"/>
              <a:gd name="connsiteX2" fmla="*/ 2581898 w 4129089"/>
              <a:gd name="connsiteY2" fmla="*/ 0 h 6965853"/>
              <a:gd name="connsiteX3" fmla="*/ 4129089 w 4129089"/>
              <a:gd name="connsiteY3" fmla="*/ 6965853 h 6965853"/>
              <a:gd name="connsiteX4" fmla="*/ 0 w 4129089"/>
              <a:gd name="connsiteY4" fmla="*/ 6965853 h 6965853"/>
              <a:gd name="connsiteX0" fmla="*/ 0 w 2581898"/>
              <a:gd name="connsiteY0" fmla="*/ 6965853 h 6965853"/>
              <a:gd name="connsiteX1" fmla="*/ 1524255 w 2581898"/>
              <a:gd name="connsiteY1" fmla="*/ 46893 h 6965853"/>
              <a:gd name="connsiteX2" fmla="*/ 2581898 w 2581898"/>
              <a:gd name="connsiteY2" fmla="*/ 0 h 6965853"/>
              <a:gd name="connsiteX3" fmla="*/ 2511304 w 2581898"/>
              <a:gd name="connsiteY3" fmla="*/ 6895514 h 6965853"/>
              <a:gd name="connsiteX4" fmla="*/ 0 w 2581898"/>
              <a:gd name="connsiteY4" fmla="*/ 6965853 h 6965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1898" h="6965853">
                <a:moveTo>
                  <a:pt x="0" y="6965853"/>
                </a:moveTo>
                <a:lnTo>
                  <a:pt x="1524255" y="46893"/>
                </a:lnTo>
                <a:lnTo>
                  <a:pt x="2581898" y="0"/>
                </a:lnTo>
                <a:lnTo>
                  <a:pt x="2511304" y="6895514"/>
                </a:lnTo>
                <a:lnTo>
                  <a:pt x="0" y="6965853"/>
                </a:lnTo>
                <a:close/>
              </a:path>
            </a:pathLst>
          </a:custGeom>
          <a:gradFill flip="none" rotWithShape="0">
            <a:gsLst>
              <a:gs pos="100000">
                <a:schemeClr val="accent2">
                  <a:alpha val="0"/>
                </a:schemeClr>
              </a:gs>
              <a:gs pos="0">
                <a:schemeClr val="accent2">
                  <a:lumMod val="3000"/>
                  <a:lumOff val="97000"/>
                  <a:alpha val="4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cs typeface="+mn-cs"/>
            </a:endParaRPr>
          </a:p>
        </p:txBody>
      </p:sp>
      <p:sp>
        <p:nvSpPr>
          <p:cNvPr id="17" name="平行四边形 24">
            <a:extLst>
              <a:ext uri="{FF2B5EF4-FFF2-40B4-BE49-F238E27FC236}">
                <a16:creationId xmlns:a16="http://schemas.microsoft.com/office/drawing/2014/main" id="{782E67B0-BE8A-4861-BD78-327DAADD644B}"/>
              </a:ext>
            </a:extLst>
          </p:cNvPr>
          <p:cNvSpPr/>
          <p:nvPr userDrawn="1"/>
        </p:nvSpPr>
        <p:spPr>
          <a:xfrm rot="16200000" flipH="1">
            <a:off x="9236006" y="3890272"/>
            <a:ext cx="4249035" cy="1567930"/>
          </a:xfrm>
          <a:custGeom>
            <a:avLst/>
            <a:gdLst>
              <a:gd name="connsiteX0" fmla="*/ 0 w 5280670"/>
              <a:gd name="connsiteY0" fmla="*/ 4639376 h 4639376"/>
              <a:gd name="connsiteX1" fmla="*/ 1032447 w 5280670"/>
              <a:gd name="connsiteY1" fmla="*/ 0 h 4639376"/>
              <a:gd name="connsiteX2" fmla="*/ 5280670 w 5280670"/>
              <a:gd name="connsiteY2" fmla="*/ 0 h 4639376"/>
              <a:gd name="connsiteX3" fmla="*/ 4248223 w 5280670"/>
              <a:gd name="connsiteY3" fmla="*/ 4639376 h 4639376"/>
              <a:gd name="connsiteX4" fmla="*/ 0 w 5280670"/>
              <a:gd name="connsiteY4" fmla="*/ 4639376 h 4639376"/>
              <a:gd name="connsiteX0" fmla="*/ 0 w 4928977"/>
              <a:gd name="connsiteY0" fmla="*/ 4639376 h 4639376"/>
              <a:gd name="connsiteX1" fmla="*/ 1032447 w 4928977"/>
              <a:gd name="connsiteY1" fmla="*/ 0 h 4639376"/>
              <a:gd name="connsiteX2" fmla="*/ 4928977 w 4928977"/>
              <a:gd name="connsiteY2" fmla="*/ 46893 h 4639376"/>
              <a:gd name="connsiteX3" fmla="*/ 4248223 w 4928977"/>
              <a:gd name="connsiteY3" fmla="*/ 4639376 h 4639376"/>
              <a:gd name="connsiteX4" fmla="*/ 0 w 4928977"/>
              <a:gd name="connsiteY4" fmla="*/ 4639376 h 4639376"/>
              <a:gd name="connsiteX0" fmla="*/ 0 w 4928977"/>
              <a:gd name="connsiteY0" fmla="*/ 4639376 h 4639376"/>
              <a:gd name="connsiteX1" fmla="*/ 1032447 w 4928977"/>
              <a:gd name="connsiteY1" fmla="*/ 0 h 4639376"/>
              <a:gd name="connsiteX2" fmla="*/ 4928977 w 4928977"/>
              <a:gd name="connsiteY2" fmla="*/ 46893 h 4639376"/>
              <a:gd name="connsiteX3" fmla="*/ 4670256 w 4928977"/>
              <a:gd name="connsiteY3" fmla="*/ 1755499 h 4639376"/>
              <a:gd name="connsiteX4" fmla="*/ 0 w 4928977"/>
              <a:gd name="connsiteY4" fmla="*/ 4639376 h 4639376"/>
              <a:gd name="connsiteX0" fmla="*/ 0 w 4249035"/>
              <a:gd name="connsiteY0" fmla="*/ 1544487 h 1755499"/>
              <a:gd name="connsiteX1" fmla="*/ 352505 w 4249035"/>
              <a:gd name="connsiteY1" fmla="*/ 0 h 1755499"/>
              <a:gd name="connsiteX2" fmla="*/ 4249035 w 4249035"/>
              <a:gd name="connsiteY2" fmla="*/ 46893 h 1755499"/>
              <a:gd name="connsiteX3" fmla="*/ 3990314 w 4249035"/>
              <a:gd name="connsiteY3" fmla="*/ 1755499 h 1755499"/>
              <a:gd name="connsiteX4" fmla="*/ 0 w 4249035"/>
              <a:gd name="connsiteY4" fmla="*/ 1544487 h 1755499"/>
              <a:gd name="connsiteX0" fmla="*/ 0 w 4249035"/>
              <a:gd name="connsiteY0" fmla="*/ 1544487 h 1567930"/>
              <a:gd name="connsiteX1" fmla="*/ 352505 w 4249035"/>
              <a:gd name="connsiteY1" fmla="*/ 0 h 1567930"/>
              <a:gd name="connsiteX2" fmla="*/ 4249035 w 4249035"/>
              <a:gd name="connsiteY2" fmla="*/ 46893 h 1567930"/>
              <a:gd name="connsiteX3" fmla="*/ 3966868 w 4249035"/>
              <a:gd name="connsiteY3" fmla="*/ 1567930 h 1567930"/>
              <a:gd name="connsiteX4" fmla="*/ 0 w 4249035"/>
              <a:gd name="connsiteY4" fmla="*/ 1544487 h 1567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49035" h="1567930">
                <a:moveTo>
                  <a:pt x="0" y="1544487"/>
                </a:moveTo>
                <a:lnTo>
                  <a:pt x="352505" y="0"/>
                </a:lnTo>
                <a:lnTo>
                  <a:pt x="4249035" y="46893"/>
                </a:lnTo>
                <a:lnTo>
                  <a:pt x="3966868" y="1567930"/>
                </a:lnTo>
                <a:lnTo>
                  <a:pt x="0" y="1544487"/>
                </a:lnTo>
                <a:close/>
              </a:path>
            </a:pathLst>
          </a:custGeom>
          <a:gradFill flip="none" rotWithShape="0">
            <a:gsLst>
              <a:gs pos="99000">
                <a:schemeClr val="accent1">
                  <a:alpha val="0"/>
                </a:schemeClr>
              </a:gs>
              <a:gs pos="0">
                <a:schemeClr val="accent2">
                  <a:alpha val="56000"/>
                </a:schemeClr>
              </a:gs>
            </a:gsLst>
            <a:lin ang="1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cs typeface="+mn-cs"/>
            </a:endParaRPr>
          </a:p>
        </p:txBody>
      </p:sp>
      <p:sp>
        <p:nvSpPr>
          <p:cNvPr id="12" name="平行四边形 8">
            <a:extLst>
              <a:ext uri="{FF2B5EF4-FFF2-40B4-BE49-F238E27FC236}">
                <a16:creationId xmlns:a16="http://schemas.microsoft.com/office/drawing/2014/main" id="{38A77EA3-FF2C-4764-B802-2B1974780029}"/>
              </a:ext>
            </a:extLst>
          </p:cNvPr>
          <p:cNvSpPr/>
          <p:nvPr userDrawn="1"/>
        </p:nvSpPr>
        <p:spPr>
          <a:xfrm rot="16200000" flipH="1">
            <a:off x="6343126" y="938026"/>
            <a:ext cx="6337111" cy="5351194"/>
          </a:xfrm>
          <a:custGeom>
            <a:avLst/>
            <a:gdLst>
              <a:gd name="connsiteX0" fmla="*/ 0 w 6548126"/>
              <a:gd name="connsiteY0" fmla="*/ 6289040 h 6289040"/>
              <a:gd name="connsiteX1" fmla="*/ 1382268 w 6548126"/>
              <a:gd name="connsiteY1" fmla="*/ 0 h 6289040"/>
              <a:gd name="connsiteX2" fmla="*/ 6548126 w 6548126"/>
              <a:gd name="connsiteY2" fmla="*/ 0 h 6289040"/>
              <a:gd name="connsiteX3" fmla="*/ 5165858 w 6548126"/>
              <a:gd name="connsiteY3" fmla="*/ 6289040 h 6289040"/>
              <a:gd name="connsiteX4" fmla="*/ 0 w 6548126"/>
              <a:gd name="connsiteY4" fmla="*/ 6289040 h 6289040"/>
              <a:gd name="connsiteX0" fmla="*/ 0 w 6337111"/>
              <a:gd name="connsiteY0" fmla="*/ 5327748 h 6289040"/>
              <a:gd name="connsiteX1" fmla="*/ 1171253 w 6337111"/>
              <a:gd name="connsiteY1" fmla="*/ 0 h 6289040"/>
              <a:gd name="connsiteX2" fmla="*/ 6337111 w 6337111"/>
              <a:gd name="connsiteY2" fmla="*/ 0 h 6289040"/>
              <a:gd name="connsiteX3" fmla="*/ 4954843 w 6337111"/>
              <a:gd name="connsiteY3" fmla="*/ 6289040 h 6289040"/>
              <a:gd name="connsiteX4" fmla="*/ 0 w 6337111"/>
              <a:gd name="connsiteY4" fmla="*/ 5327748 h 6289040"/>
              <a:gd name="connsiteX0" fmla="*/ 0 w 6337111"/>
              <a:gd name="connsiteY0" fmla="*/ 5327748 h 5351194"/>
              <a:gd name="connsiteX1" fmla="*/ 1171253 w 6337111"/>
              <a:gd name="connsiteY1" fmla="*/ 0 h 5351194"/>
              <a:gd name="connsiteX2" fmla="*/ 6337111 w 6337111"/>
              <a:gd name="connsiteY2" fmla="*/ 0 h 5351194"/>
              <a:gd name="connsiteX3" fmla="*/ 5165861 w 6337111"/>
              <a:gd name="connsiteY3" fmla="*/ 5351194 h 5351194"/>
              <a:gd name="connsiteX4" fmla="*/ 0 w 6337111"/>
              <a:gd name="connsiteY4" fmla="*/ 5327748 h 5351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37111" h="5351194">
                <a:moveTo>
                  <a:pt x="0" y="5327748"/>
                </a:moveTo>
                <a:lnTo>
                  <a:pt x="1171253" y="0"/>
                </a:lnTo>
                <a:lnTo>
                  <a:pt x="6337111" y="0"/>
                </a:lnTo>
                <a:lnTo>
                  <a:pt x="5165861" y="5351194"/>
                </a:lnTo>
                <a:lnTo>
                  <a:pt x="0" y="5327748"/>
                </a:lnTo>
                <a:close/>
              </a:path>
            </a:pathLst>
          </a:custGeom>
          <a:gradFill flip="none" rotWithShape="0">
            <a:gsLst>
              <a:gs pos="100000">
                <a:schemeClr val="accent1">
                  <a:alpha val="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5482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4937E7F-B26D-401F-A11A-940B7F83E017}"/>
              </a:ext>
            </a:extLst>
          </p:cNvPr>
          <p:cNvSpPr/>
          <p:nvPr userDrawn="1"/>
        </p:nvSpPr>
        <p:spPr>
          <a:xfrm>
            <a:off x="-816250" y="-7227578"/>
            <a:ext cx="21500762" cy="21500736"/>
          </a:xfrm>
          <a:custGeom>
            <a:avLst/>
            <a:gdLst>
              <a:gd name="connsiteX0" fmla="*/ 8875095 w 9097815"/>
              <a:gd name="connsiteY0" fmla="*/ 8876069 h 9097806"/>
              <a:gd name="connsiteX1" fmla="*/ 8875071 w 9097815"/>
              <a:gd name="connsiteY1" fmla="*/ 9093209 h 9097806"/>
              <a:gd name="connsiteX2" fmla="*/ 9092213 w 9097815"/>
              <a:gd name="connsiteY2" fmla="*/ 9093233 h 9097806"/>
              <a:gd name="connsiteX3" fmla="*/ 9092237 w 9097815"/>
              <a:gd name="connsiteY3" fmla="*/ 8876092 h 9097806"/>
              <a:gd name="connsiteX4" fmla="*/ 8653320 w 9097815"/>
              <a:gd name="connsiteY4" fmla="*/ 8876045 h 9097806"/>
              <a:gd name="connsiteX5" fmla="*/ 8653296 w 9097815"/>
              <a:gd name="connsiteY5" fmla="*/ 9093185 h 9097806"/>
              <a:gd name="connsiteX6" fmla="*/ 8870499 w 9097815"/>
              <a:gd name="connsiteY6" fmla="*/ 9093208 h 9097806"/>
              <a:gd name="connsiteX7" fmla="*/ 8870523 w 9097815"/>
              <a:gd name="connsiteY7" fmla="*/ 8876068 h 9097806"/>
              <a:gd name="connsiteX8" fmla="*/ 8431568 w 9097815"/>
              <a:gd name="connsiteY8" fmla="*/ 8876020 h 9097806"/>
              <a:gd name="connsiteX9" fmla="*/ 8431544 w 9097815"/>
              <a:gd name="connsiteY9" fmla="*/ 9093160 h 9097806"/>
              <a:gd name="connsiteX10" fmla="*/ 8648724 w 9097815"/>
              <a:gd name="connsiteY10" fmla="*/ 9093184 h 9097806"/>
              <a:gd name="connsiteX11" fmla="*/ 8648748 w 9097815"/>
              <a:gd name="connsiteY11" fmla="*/ 8876044 h 9097806"/>
              <a:gd name="connsiteX12" fmla="*/ 8209800 w 9097815"/>
              <a:gd name="connsiteY12" fmla="*/ 8875996 h 9097806"/>
              <a:gd name="connsiteX13" fmla="*/ 8209776 w 9097815"/>
              <a:gd name="connsiteY13" fmla="*/ 9093136 h 9097806"/>
              <a:gd name="connsiteX14" fmla="*/ 8426971 w 9097815"/>
              <a:gd name="connsiteY14" fmla="*/ 9093160 h 9097806"/>
              <a:gd name="connsiteX15" fmla="*/ 8426995 w 9097815"/>
              <a:gd name="connsiteY15" fmla="*/ 8876020 h 9097806"/>
              <a:gd name="connsiteX16" fmla="*/ 7988033 w 9097815"/>
              <a:gd name="connsiteY16" fmla="*/ 8875972 h 9097806"/>
              <a:gd name="connsiteX17" fmla="*/ 7988010 w 9097815"/>
              <a:gd name="connsiteY17" fmla="*/ 9093112 h 9097806"/>
              <a:gd name="connsiteX18" fmla="*/ 8205205 w 9097815"/>
              <a:gd name="connsiteY18" fmla="*/ 9093136 h 9097806"/>
              <a:gd name="connsiteX19" fmla="*/ 8205229 w 9097815"/>
              <a:gd name="connsiteY19" fmla="*/ 8875996 h 9097806"/>
              <a:gd name="connsiteX20" fmla="*/ 7766278 w 9097815"/>
              <a:gd name="connsiteY20" fmla="*/ 8875948 h 9097806"/>
              <a:gd name="connsiteX21" fmla="*/ 7766254 w 9097815"/>
              <a:gd name="connsiteY21" fmla="*/ 9093088 h 9097806"/>
              <a:gd name="connsiteX22" fmla="*/ 7983438 w 9097815"/>
              <a:gd name="connsiteY22" fmla="*/ 9093111 h 9097806"/>
              <a:gd name="connsiteX23" fmla="*/ 7983462 w 9097815"/>
              <a:gd name="connsiteY23" fmla="*/ 8875972 h 9097806"/>
              <a:gd name="connsiteX24" fmla="*/ 7544511 w 9097815"/>
              <a:gd name="connsiteY24" fmla="*/ 8875924 h 9097806"/>
              <a:gd name="connsiteX25" fmla="*/ 7544487 w 9097815"/>
              <a:gd name="connsiteY25" fmla="*/ 9093064 h 9097806"/>
              <a:gd name="connsiteX26" fmla="*/ 7761682 w 9097815"/>
              <a:gd name="connsiteY26" fmla="*/ 9093087 h 9097806"/>
              <a:gd name="connsiteX27" fmla="*/ 7761705 w 9097815"/>
              <a:gd name="connsiteY27" fmla="*/ 8875948 h 9097806"/>
              <a:gd name="connsiteX28" fmla="*/ 7322754 w 9097815"/>
              <a:gd name="connsiteY28" fmla="*/ 8875900 h 9097806"/>
              <a:gd name="connsiteX29" fmla="*/ 7322730 w 9097815"/>
              <a:gd name="connsiteY29" fmla="*/ 9093040 h 9097806"/>
              <a:gd name="connsiteX30" fmla="*/ 7539915 w 9097815"/>
              <a:gd name="connsiteY30" fmla="*/ 9093063 h 9097806"/>
              <a:gd name="connsiteX31" fmla="*/ 7539939 w 9097815"/>
              <a:gd name="connsiteY31" fmla="*/ 8875924 h 9097806"/>
              <a:gd name="connsiteX32" fmla="*/ 7100988 w 9097815"/>
              <a:gd name="connsiteY32" fmla="*/ 8875876 h 9097806"/>
              <a:gd name="connsiteX33" fmla="*/ 7100965 w 9097815"/>
              <a:gd name="connsiteY33" fmla="*/ 9093015 h 9097806"/>
              <a:gd name="connsiteX34" fmla="*/ 7318159 w 9097815"/>
              <a:gd name="connsiteY34" fmla="*/ 9093039 h 9097806"/>
              <a:gd name="connsiteX35" fmla="*/ 7318182 w 9097815"/>
              <a:gd name="connsiteY35" fmla="*/ 8875900 h 9097806"/>
              <a:gd name="connsiteX36" fmla="*/ 6879225 w 9097815"/>
              <a:gd name="connsiteY36" fmla="*/ 8875852 h 9097806"/>
              <a:gd name="connsiteX37" fmla="*/ 6879201 w 9097815"/>
              <a:gd name="connsiteY37" fmla="*/ 9092991 h 9097806"/>
              <a:gd name="connsiteX38" fmla="*/ 7096393 w 9097815"/>
              <a:gd name="connsiteY38" fmla="*/ 9093015 h 9097806"/>
              <a:gd name="connsiteX39" fmla="*/ 7096417 w 9097815"/>
              <a:gd name="connsiteY39" fmla="*/ 8875875 h 9097806"/>
              <a:gd name="connsiteX40" fmla="*/ 6657468 w 9097815"/>
              <a:gd name="connsiteY40" fmla="*/ 8875828 h 9097806"/>
              <a:gd name="connsiteX41" fmla="*/ 6657445 w 9097815"/>
              <a:gd name="connsiteY41" fmla="*/ 9092967 h 9097806"/>
              <a:gd name="connsiteX42" fmla="*/ 6874629 w 9097815"/>
              <a:gd name="connsiteY42" fmla="*/ 9092991 h 9097806"/>
              <a:gd name="connsiteX43" fmla="*/ 6874652 w 9097815"/>
              <a:gd name="connsiteY43" fmla="*/ 8875851 h 9097806"/>
              <a:gd name="connsiteX44" fmla="*/ 6435700 w 9097815"/>
              <a:gd name="connsiteY44" fmla="*/ 8875804 h 9097806"/>
              <a:gd name="connsiteX45" fmla="*/ 6435676 w 9097815"/>
              <a:gd name="connsiteY45" fmla="*/ 9092943 h 9097806"/>
              <a:gd name="connsiteX46" fmla="*/ 6652873 w 9097815"/>
              <a:gd name="connsiteY46" fmla="*/ 9092966 h 9097806"/>
              <a:gd name="connsiteX47" fmla="*/ 6652896 w 9097815"/>
              <a:gd name="connsiteY47" fmla="*/ 8875827 h 9097806"/>
              <a:gd name="connsiteX48" fmla="*/ 6213942 w 9097815"/>
              <a:gd name="connsiteY48" fmla="*/ 8875780 h 9097806"/>
              <a:gd name="connsiteX49" fmla="*/ 6213919 w 9097815"/>
              <a:gd name="connsiteY49" fmla="*/ 9092919 h 9097806"/>
              <a:gd name="connsiteX50" fmla="*/ 6431104 w 9097815"/>
              <a:gd name="connsiteY50" fmla="*/ 9092942 h 9097806"/>
              <a:gd name="connsiteX51" fmla="*/ 6431128 w 9097815"/>
              <a:gd name="connsiteY51" fmla="*/ 8875803 h 9097806"/>
              <a:gd name="connsiteX52" fmla="*/ 5992178 w 9097815"/>
              <a:gd name="connsiteY52" fmla="*/ 8875756 h 9097806"/>
              <a:gd name="connsiteX53" fmla="*/ 5992155 w 9097815"/>
              <a:gd name="connsiteY53" fmla="*/ 9092895 h 9097806"/>
              <a:gd name="connsiteX54" fmla="*/ 6209348 w 9097815"/>
              <a:gd name="connsiteY54" fmla="*/ 9092918 h 9097806"/>
              <a:gd name="connsiteX55" fmla="*/ 6209371 w 9097815"/>
              <a:gd name="connsiteY55" fmla="*/ 8875779 h 9097806"/>
              <a:gd name="connsiteX56" fmla="*/ 5770413 w 9097815"/>
              <a:gd name="connsiteY56" fmla="*/ 8875731 h 9097806"/>
              <a:gd name="connsiteX57" fmla="*/ 5770389 w 9097815"/>
              <a:gd name="connsiteY57" fmla="*/ 9092871 h 9097806"/>
              <a:gd name="connsiteX58" fmla="*/ 5987583 w 9097815"/>
              <a:gd name="connsiteY58" fmla="*/ 9092894 h 9097806"/>
              <a:gd name="connsiteX59" fmla="*/ 5987606 w 9097815"/>
              <a:gd name="connsiteY59" fmla="*/ 8875755 h 9097806"/>
              <a:gd name="connsiteX60" fmla="*/ 5548655 w 9097815"/>
              <a:gd name="connsiteY60" fmla="*/ 8875707 h 9097806"/>
              <a:gd name="connsiteX61" fmla="*/ 5548631 w 9097815"/>
              <a:gd name="connsiteY61" fmla="*/ 9092847 h 9097806"/>
              <a:gd name="connsiteX62" fmla="*/ 5765817 w 9097815"/>
              <a:gd name="connsiteY62" fmla="*/ 9092870 h 9097806"/>
              <a:gd name="connsiteX63" fmla="*/ 5765840 w 9097815"/>
              <a:gd name="connsiteY63" fmla="*/ 8875731 h 9097806"/>
              <a:gd name="connsiteX64" fmla="*/ 5326889 w 9097815"/>
              <a:gd name="connsiteY64" fmla="*/ 8875683 h 9097806"/>
              <a:gd name="connsiteX65" fmla="*/ 5326865 w 9097815"/>
              <a:gd name="connsiteY65" fmla="*/ 9092823 h 9097806"/>
              <a:gd name="connsiteX66" fmla="*/ 5544059 w 9097815"/>
              <a:gd name="connsiteY66" fmla="*/ 9092846 h 9097806"/>
              <a:gd name="connsiteX67" fmla="*/ 5544083 w 9097815"/>
              <a:gd name="connsiteY67" fmla="*/ 8875707 h 9097806"/>
              <a:gd name="connsiteX68" fmla="*/ 5105129 w 9097815"/>
              <a:gd name="connsiteY68" fmla="*/ 8875659 h 9097806"/>
              <a:gd name="connsiteX69" fmla="*/ 5105106 w 9097815"/>
              <a:gd name="connsiteY69" fmla="*/ 9092799 h 9097806"/>
              <a:gd name="connsiteX70" fmla="*/ 5322293 w 9097815"/>
              <a:gd name="connsiteY70" fmla="*/ 9092822 h 9097806"/>
              <a:gd name="connsiteX71" fmla="*/ 5322317 w 9097815"/>
              <a:gd name="connsiteY71" fmla="*/ 8875683 h 9097806"/>
              <a:gd name="connsiteX72" fmla="*/ 4883366 w 9097815"/>
              <a:gd name="connsiteY72" fmla="*/ 8875635 h 9097806"/>
              <a:gd name="connsiteX73" fmla="*/ 4883343 w 9097815"/>
              <a:gd name="connsiteY73" fmla="*/ 9092775 h 9097806"/>
              <a:gd name="connsiteX74" fmla="*/ 5100535 w 9097815"/>
              <a:gd name="connsiteY74" fmla="*/ 9092798 h 9097806"/>
              <a:gd name="connsiteX75" fmla="*/ 5100558 w 9097815"/>
              <a:gd name="connsiteY75" fmla="*/ 8875659 h 9097806"/>
              <a:gd name="connsiteX76" fmla="*/ 4661600 w 9097815"/>
              <a:gd name="connsiteY76" fmla="*/ 8875611 h 9097806"/>
              <a:gd name="connsiteX77" fmla="*/ 4661577 w 9097815"/>
              <a:gd name="connsiteY77" fmla="*/ 9092751 h 9097806"/>
              <a:gd name="connsiteX78" fmla="*/ 4878771 w 9097815"/>
              <a:gd name="connsiteY78" fmla="*/ 9092774 h 9097806"/>
              <a:gd name="connsiteX79" fmla="*/ 4878795 w 9097815"/>
              <a:gd name="connsiteY79" fmla="*/ 8875635 h 9097806"/>
              <a:gd name="connsiteX80" fmla="*/ 4439843 w 9097815"/>
              <a:gd name="connsiteY80" fmla="*/ 8875587 h 9097806"/>
              <a:gd name="connsiteX81" fmla="*/ 4439819 w 9097815"/>
              <a:gd name="connsiteY81" fmla="*/ 9092727 h 9097806"/>
              <a:gd name="connsiteX82" fmla="*/ 4657005 w 9097815"/>
              <a:gd name="connsiteY82" fmla="*/ 9092750 h 9097806"/>
              <a:gd name="connsiteX83" fmla="*/ 4657028 w 9097815"/>
              <a:gd name="connsiteY83" fmla="*/ 8875611 h 9097806"/>
              <a:gd name="connsiteX84" fmla="*/ 4218077 w 9097815"/>
              <a:gd name="connsiteY84" fmla="*/ 8875563 h 9097806"/>
              <a:gd name="connsiteX85" fmla="*/ 4218053 w 9097815"/>
              <a:gd name="connsiteY85" fmla="*/ 9092703 h 9097806"/>
              <a:gd name="connsiteX86" fmla="*/ 4435247 w 9097815"/>
              <a:gd name="connsiteY86" fmla="*/ 9092726 h 9097806"/>
              <a:gd name="connsiteX87" fmla="*/ 4435271 w 9097815"/>
              <a:gd name="connsiteY87" fmla="*/ 8875586 h 9097806"/>
              <a:gd name="connsiteX88" fmla="*/ 3996320 w 9097815"/>
              <a:gd name="connsiteY88" fmla="*/ 8875539 h 9097806"/>
              <a:gd name="connsiteX89" fmla="*/ 3996296 w 9097815"/>
              <a:gd name="connsiteY89" fmla="*/ 9092679 h 9097806"/>
              <a:gd name="connsiteX90" fmla="*/ 4213481 w 9097815"/>
              <a:gd name="connsiteY90" fmla="*/ 9092702 h 9097806"/>
              <a:gd name="connsiteX91" fmla="*/ 4213505 w 9097815"/>
              <a:gd name="connsiteY91" fmla="*/ 8875562 h 9097806"/>
              <a:gd name="connsiteX92" fmla="*/ 3774564 w 9097815"/>
              <a:gd name="connsiteY92" fmla="*/ 8875515 h 9097806"/>
              <a:gd name="connsiteX93" fmla="*/ 3774541 w 9097815"/>
              <a:gd name="connsiteY93" fmla="*/ 9092655 h 9097806"/>
              <a:gd name="connsiteX94" fmla="*/ 3991725 w 9097815"/>
              <a:gd name="connsiteY94" fmla="*/ 9092678 h 9097806"/>
              <a:gd name="connsiteX95" fmla="*/ 3991748 w 9097815"/>
              <a:gd name="connsiteY95" fmla="*/ 8875538 h 9097806"/>
              <a:gd name="connsiteX96" fmla="*/ 3552798 w 9097815"/>
              <a:gd name="connsiteY96" fmla="*/ 8875491 h 9097806"/>
              <a:gd name="connsiteX97" fmla="*/ 3552774 w 9097815"/>
              <a:gd name="connsiteY97" fmla="*/ 9092631 h 9097806"/>
              <a:gd name="connsiteX98" fmla="*/ 3769969 w 9097815"/>
              <a:gd name="connsiteY98" fmla="*/ 9092654 h 9097806"/>
              <a:gd name="connsiteX99" fmla="*/ 3769992 w 9097815"/>
              <a:gd name="connsiteY99" fmla="*/ 8875514 h 9097806"/>
              <a:gd name="connsiteX100" fmla="*/ 3331041 w 9097815"/>
              <a:gd name="connsiteY100" fmla="*/ 8875467 h 9097806"/>
              <a:gd name="connsiteX101" fmla="*/ 3331018 w 9097815"/>
              <a:gd name="connsiteY101" fmla="*/ 9092607 h 9097806"/>
              <a:gd name="connsiteX102" fmla="*/ 3548202 w 9097815"/>
              <a:gd name="connsiteY102" fmla="*/ 9092630 h 9097806"/>
              <a:gd name="connsiteX103" fmla="*/ 3548225 w 9097815"/>
              <a:gd name="connsiteY103" fmla="*/ 8875490 h 9097806"/>
              <a:gd name="connsiteX104" fmla="*/ 3109275 w 9097815"/>
              <a:gd name="connsiteY104" fmla="*/ 8875442 h 9097806"/>
              <a:gd name="connsiteX105" fmla="*/ 3109252 w 9097815"/>
              <a:gd name="connsiteY105" fmla="*/ 9092583 h 9097806"/>
              <a:gd name="connsiteX106" fmla="*/ 3326445 w 9097815"/>
              <a:gd name="connsiteY106" fmla="*/ 9092606 h 9097806"/>
              <a:gd name="connsiteX107" fmla="*/ 3326468 w 9097815"/>
              <a:gd name="connsiteY107" fmla="*/ 8875466 h 9097806"/>
              <a:gd name="connsiteX108" fmla="*/ 2887519 w 9097815"/>
              <a:gd name="connsiteY108" fmla="*/ 8875418 h 9097806"/>
              <a:gd name="connsiteX109" fmla="*/ 2887495 w 9097815"/>
              <a:gd name="connsiteY109" fmla="*/ 9092559 h 9097806"/>
              <a:gd name="connsiteX110" fmla="*/ 3104679 w 9097815"/>
              <a:gd name="connsiteY110" fmla="*/ 9092582 h 9097806"/>
              <a:gd name="connsiteX111" fmla="*/ 3104702 w 9097815"/>
              <a:gd name="connsiteY111" fmla="*/ 8875442 h 9097806"/>
              <a:gd name="connsiteX112" fmla="*/ 2665753 w 9097815"/>
              <a:gd name="connsiteY112" fmla="*/ 8875394 h 9097806"/>
              <a:gd name="connsiteX113" fmla="*/ 2665730 w 9097815"/>
              <a:gd name="connsiteY113" fmla="*/ 9092535 h 9097806"/>
              <a:gd name="connsiteX114" fmla="*/ 2882924 w 9097815"/>
              <a:gd name="connsiteY114" fmla="*/ 9092558 h 9097806"/>
              <a:gd name="connsiteX115" fmla="*/ 2882948 w 9097815"/>
              <a:gd name="connsiteY115" fmla="*/ 8875418 h 9097806"/>
              <a:gd name="connsiteX116" fmla="*/ 2443987 w 9097815"/>
              <a:gd name="connsiteY116" fmla="*/ 8875370 h 9097806"/>
              <a:gd name="connsiteX117" fmla="*/ 2443964 w 9097815"/>
              <a:gd name="connsiteY117" fmla="*/ 9092511 h 9097806"/>
              <a:gd name="connsiteX118" fmla="*/ 2661157 w 9097815"/>
              <a:gd name="connsiteY118" fmla="*/ 9092534 h 9097806"/>
              <a:gd name="connsiteX119" fmla="*/ 2661180 w 9097815"/>
              <a:gd name="connsiteY119" fmla="*/ 8875394 h 9097806"/>
              <a:gd name="connsiteX120" fmla="*/ 2222230 w 9097815"/>
              <a:gd name="connsiteY120" fmla="*/ 8875346 h 9097806"/>
              <a:gd name="connsiteX121" fmla="*/ 2222207 w 9097815"/>
              <a:gd name="connsiteY121" fmla="*/ 9092487 h 9097806"/>
              <a:gd name="connsiteX122" fmla="*/ 2439390 w 9097815"/>
              <a:gd name="connsiteY122" fmla="*/ 9092510 h 9097806"/>
              <a:gd name="connsiteX123" fmla="*/ 2439414 w 9097815"/>
              <a:gd name="connsiteY123" fmla="*/ 8875370 h 9097806"/>
              <a:gd name="connsiteX124" fmla="*/ 2000465 w 9097815"/>
              <a:gd name="connsiteY124" fmla="*/ 8875322 h 9097806"/>
              <a:gd name="connsiteX125" fmla="*/ 2000441 w 9097815"/>
              <a:gd name="connsiteY125" fmla="*/ 9092463 h 9097806"/>
              <a:gd name="connsiteX126" fmla="*/ 2217634 w 9097815"/>
              <a:gd name="connsiteY126" fmla="*/ 9092486 h 9097806"/>
              <a:gd name="connsiteX127" fmla="*/ 2217657 w 9097815"/>
              <a:gd name="connsiteY127" fmla="*/ 8875346 h 9097806"/>
              <a:gd name="connsiteX128" fmla="*/ 1778708 w 9097815"/>
              <a:gd name="connsiteY128" fmla="*/ 8875298 h 9097806"/>
              <a:gd name="connsiteX129" fmla="*/ 1778685 w 9097815"/>
              <a:gd name="connsiteY129" fmla="*/ 9092439 h 9097806"/>
              <a:gd name="connsiteX130" fmla="*/ 1995869 w 9097815"/>
              <a:gd name="connsiteY130" fmla="*/ 9092462 h 9097806"/>
              <a:gd name="connsiteX131" fmla="*/ 1995893 w 9097815"/>
              <a:gd name="connsiteY131" fmla="*/ 8875322 h 9097806"/>
              <a:gd name="connsiteX132" fmla="*/ 1556941 w 9097815"/>
              <a:gd name="connsiteY132" fmla="*/ 8875274 h 9097806"/>
              <a:gd name="connsiteX133" fmla="*/ 1556917 w 9097815"/>
              <a:gd name="connsiteY133" fmla="*/ 9092415 h 9097806"/>
              <a:gd name="connsiteX134" fmla="*/ 1774114 w 9097815"/>
              <a:gd name="connsiteY134" fmla="*/ 9092438 h 9097806"/>
              <a:gd name="connsiteX135" fmla="*/ 1774137 w 9097815"/>
              <a:gd name="connsiteY135" fmla="*/ 8875297 h 9097806"/>
              <a:gd name="connsiteX136" fmla="*/ 1335176 w 9097815"/>
              <a:gd name="connsiteY136" fmla="*/ 8875250 h 9097806"/>
              <a:gd name="connsiteX137" fmla="*/ 1335153 w 9097815"/>
              <a:gd name="connsiteY137" fmla="*/ 9092391 h 9097806"/>
              <a:gd name="connsiteX138" fmla="*/ 1552345 w 9097815"/>
              <a:gd name="connsiteY138" fmla="*/ 9092414 h 9097806"/>
              <a:gd name="connsiteX139" fmla="*/ 1552369 w 9097815"/>
              <a:gd name="connsiteY139" fmla="*/ 8875273 h 9097806"/>
              <a:gd name="connsiteX140" fmla="*/ 1113422 w 9097815"/>
              <a:gd name="connsiteY140" fmla="*/ 8875226 h 9097806"/>
              <a:gd name="connsiteX141" fmla="*/ 1113399 w 9097815"/>
              <a:gd name="connsiteY141" fmla="*/ 9092367 h 9097806"/>
              <a:gd name="connsiteX142" fmla="*/ 1330579 w 9097815"/>
              <a:gd name="connsiteY142" fmla="*/ 9092390 h 9097806"/>
              <a:gd name="connsiteX143" fmla="*/ 1330603 w 9097815"/>
              <a:gd name="connsiteY143" fmla="*/ 8875249 h 9097806"/>
              <a:gd name="connsiteX144" fmla="*/ 891655 w 9097815"/>
              <a:gd name="connsiteY144" fmla="*/ 8875202 h 9097806"/>
              <a:gd name="connsiteX145" fmla="*/ 891632 w 9097815"/>
              <a:gd name="connsiteY145" fmla="*/ 9092343 h 9097806"/>
              <a:gd name="connsiteX146" fmla="*/ 1108827 w 9097815"/>
              <a:gd name="connsiteY146" fmla="*/ 9092366 h 9097806"/>
              <a:gd name="connsiteX147" fmla="*/ 1108850 w 9097815"/>
              <a:gd name="connsiteY147" fmla="*/ 8875225 h 9097806"/>
              <a:gd name="connsiteX148" fmla="*/ 669895 w 9097815"/>
              <a:gd name="connsiteY148" fmla="*/ 8875178 h 9097806"/>
              <a:gd name="connsiteX149" fmla="*/ 669872 w 9097815"/>
              <a:gd name="connsiteY149" fmla="*/ 9092319 h 9097806"/>
              <a:gd name="connsiteX150" fmla="*/ 887059 w 9097815"/>
              <a:gd name="connsiteY150" fmla="*/ 9092342 h 9097806"/>
              <a:gd name="connsiteX151" fmla="*/ 887082 w 9097815"/>
              <a:gd name="connsiteY151" fmla="*/ 8875201 h 9097806"/>
              <a:gd name="connsiteX152" fmla="*/ 448129 w 9097815"/>
              <a:gd name="connsiteY152" fmla="*/ 8875153 h 9097806"/>
              <a:gd name="connsiteX153" fmla="*/ 448105 w 9097815"/>
              <a:gd name="connsiteY153" fmla="*/ 9092295 h 9097806"/>
              <a:gd name="connsiteX154" fmla="*/ 665300 w 9097815"/>
              <a:gd name="connsiteY154" fmla="*/ 9092318 h 9097806"/>
              <a:gd name="connsiteX155" fmla="*/ 665324 w 9097815"/>
              <a:gd name="connsiteY155" fmla="*/ 8875177 h 9097806"/>
              <a:gd name="connsiteX156" fmla="*/ 226363 w 9097815"/>
              <a:gd name="connsiteY156" fmla="*/ 8875129 h 9097806"/>
              <a:gd name="connsiteX157" fmla="*/ 226340 w 9097815"/>
              <a:gd name="connsiteY157" fmla="*/ 9092271 h 9097806"/>
              <a:gd name="connsiteX158" fmla="*/ 443533 w 9097815"/>
              <a:gd name="connsiteY158" fmla="*/ 9092294 h 9097806"/>
              <a:gd name="connsiteX159" fmla="*/ 443557 w 9097815"/>
              <a:gd name="connsiteY159" fmla="*/ 8875153 h 9097806"/>
              <a:gd name="connsiteX160" fmla="*/ 4606 w 9097815"/>
              <a:gd name="connsiteY160" fmla="*/ 8875105 h 9097806"/>
              <a:gd name="connsiteX161" fmla="*/ 4583 w 9097815"/>
              <a:gd name="connsiteY161" fmla="*/ 9092247 h 9097806"/>
              <a:gd name="connsiteX162" fmla="*/ 221768 w 9097815"/>
              <a:gd name="connsiteY162" fmla="*/ 9092270 h 9097806"/>
              <a:gd name="connsiteX163" fmla="*/ 221791 w 9097815"/>
              <a:gd name="connsiteY163" fmla="*/ 8875129 h 9097806"/>
              <a:gd name="connsiteX164" fmla="*/ 8875119 w 9097815"/>
              <a:gd name="connsiteY164" fmla="*/ 8654294 h 9097806"/>
              <a:gd name="connsiteX165" fmla="*/ 8875095 w 9097815"/>
              <a:gd name="connsiteY165" fmla="*/ 8871497 h 9097806"/>
              <a:gd name="connsiteX166" fmla="*/ 9092237 w 9097815"/>
              <a:gd name="connsiteY166" fmla="*/ 8871520 h 9097806"/>
              <a:gd name="connsiteX167" fmla="*/ 9092261 w 9097815"/>
              <a:gd name="connsiteY167" fmla="*/ 8654317 h 9097806"/>
              <a:gd name="connsiteX168" fmla="*/ 8653344 w 9097815"/>
              <a:gd name="connsiteY168" fmla="*/ 8654270 h 9097806"/>
              <a:gd name="connsiteX169" fmla="*/ 8653320 w 9097815"/>
              <a:gd name="connsiteY169" fmla="*/ 8871472 h 9097806"/>
              <a:gd name="connsiteX170" fmla="*/ 8870524 w 9097815"/>
              <a:gd name="connsiteY170" fmla="*/ 8871496 h 9097806"/>
              <a:gd name="connsiteX171" fmla="*/ 8870548 w 9097815"/>
              <a:gd name="connsiteY171" fmla="*/ 8654293 h 9097806"/>
              <a:gd name="connsiteX172" fmla="*/ 8431592 w 9097815"/>
              <a:gd name="connsiteY172" fmla="*/ 8654246 h 9097806"/>
              <a:gd name="connsiteX173" fmla="*/ 8431568 w 9097815"/>
              <a:gd name="connsiteY173" fmla="*/ 8871448 h 9097806"/>
              <a:gd name="connsiteX174" fmla="*/ 8648749 w 9097815"/>
              <a:gd name="connsiteY174" fmla="*/ 8871472 h 9097806"/>
              <a:gd name="connsiteX175" fmla="*/ 8648773 w 9097815"/>
              <a:gd name="connsiteY175" fmla="*/ 8654269 h 9097806"/>
              <a:gd name="connsiteX176" fmla="*/ 8209825 w 9097815"/>
              <a:gd name="connsiteY176" fmla="*/ 8654221 h 9097806"/>
              <a:gd name="connsiteX177" fmla="*/ 8209801 w 9097815"/>
              <a:gd name="connsiteY177" fmla="*/ 8871424 h 9097806"/>
              <a:gd name="connsiteX178" fmla="*/ 8426996 w 9097815"/>
              <a:gd name="connsiteY178" fmla="*/ 8871448 h 9097806"/>
              <a:gd name="connsiteX179" fmla="*/ 8427020 w 9097815"/>
              <a:gd name="connsiteY179" fmla="*/ 8654245 h 9097806"/>
              <a:gd name="connsiteX180" fmla="*/ 7988058 w 9097815"/>
              <a:gd name="connsiteY180" fmla="*/ 8654197 h 9097806"/>
              <a:gd name="connsiteX181" fmla="*/ 7988034 w 9097815"/>
              <a:gd name="connsiteY181" fmla="*/ 8871400 h 9097806"/>
              <a:gd name="connsiteX182" fmla="*/ 8205230 w 9097815"/>
              <a:gd name="connsiteY182" fmla="*/ 8871424 h 9097806"/>
              <a:gd name="connsiteX183" fmla="*/ 8205254 w 9097815"/>
              <a:gd name="connsiteY183" fmla="*/ 8654221 h 9097806"/>
              <a:gd name="connsiteX184" fmla="*/ 7766302 w 9097815"/>
              <a:gd name="connsiteY184" fmla="*/ 8654173 h 9097806"/>
              <a:gd name="connsiteX185" fmla="*/ 7766278 w 9097815"/>
              <a:gd name="connsiteY185" fmla="*/ 8871376 h 9097806"/>
              <a:gd name="connsiteX186" fmla="*/ 7983462 w 9097815"/>
              <a:gd name="connsiteY186" fmla="*/ 8871400 h 9097806"/>
              <a:gd name="connsiteX187" fmla="*/ 7983486 w 9097815"/>
              <a:gd name="connsiteY187" fmla="*/ 8654197 h 9097806"/>
              <a:gd name="connsiteX188" fmla="*/ 7544535 w 9097815"/>
              <a:gd name="connsiteY188" fmla="*/ 8654149 h 9097806"/>
              <a:gd name="connsiteX189" fmla="*/ 7544512 w 9097815"/>
              <a:gd name="connsiteY189" fmla="*/ 8871352 h 9097806"/>
              <a:gd name="connsiteX190" fmla="*/ 7761706 w 9097815"/>
              <a:gd name="connsiteY190" fmla="*/ 8871376 h 9097806"/>
              <a:gd name="connsiteX191" fmla="*/ 7761730 w 9097815"/>
              <a:gd name="connsiteY191" fmla="*/ 8654173 h 9097806"/>
              <a:gd name="connsiteX192" fmla="*/ 7322777 w 9097815"/>
              <a:gd name="connsiteY192" fmla="*/ 8654125 h 9097806"/>
              <a:gd name="connsiteX193" fmla="*/ 7322754 w 9097815"/>
              <a:gd name="connsiteY193" fmla="*/ 8871328 h 9097806"/>
              <a:gd name="connsiteX194" fmla="*/ 7539939 w 9097815"/>
              <a:gd name="connsiteY194" fmla="*/ 8871352 h 9097806"/>
              <a:gd name="connsiteX195" fmla="*/ 7539963 w 9097815"/>
              <a:gd name="connsiteY195" fmla="*/ 8654149 h 9097806"/>
              <a:gd name="connsiteX196" fmla="*/ 7101013 w 9097815"/>
              <a:gd name="connsiteY196" fmla="*/ 8654101 h 9097806"/>
              <a:gd name="connsiteX197" fmla="*/ 7100989 w 9097815"/>
              <a:gd name="connsiteY197" fmla="*/ 8871304 h 9097806"/>
              <a:gd name="connsiteX198" fmla="*/ 7318183 w 9097815"/>
              <a:gd name="connsiteY198" fmla="*/ 8871327 h 9097806"/>
              <a:gd name="connsiteX199" fmla="*/ 7318206 w 9097815"/>
              <a:gd name="connsiteY199" fmla="*/ 8654125 h 9097806"/>
              <a:gd name="connsiteX200" fmla="*/ 6879249 w 9097815"/>
              <a:gd name="connsiteY200" fmla="*/ 8654077 h 9097806"/>
              <a:gd name="connsiteX201" fmla="*/ 6879225 w 9097815"/>
              <a:gd name="connsiteY201" fmla="*/ 8871280 h 9097806"/>
              <a:gd name="connsiteX202" fmla="*/ 7096417 w 9097815"/>
              <a:gd name="connsiteY202" fmla="*/ 8871303 h 9097806"/>
              <a:gd name="connsiteX203" fmla="*/ 7096441 w 9097815"/>
              <a:gd name="connsiteY203" fmla="*/ 8654101 h 9097806"/>
              <a:gd name="connsiteX204" fmla="*/ 6657493 w 9097815"/>
              <a:gd name="connsiteY204" fmla="*/ 8654053 h 9097806"/>
              <a:gd name="connsiteX205" fmla="*/ 6657469 w 9097815"/>
              <a:gd name="connsiteY205" fmla="*/ 8871256 h 9097806"/>
              <a:gd name="connsiteX206" fmla="*/ 6874653 w 9097815"/>
              <a:gd name="connsiteY206" fmla="*/ 8871279 h 9097806"/>
              <a:gd name="connsiteX207" fmla="*/ 6874677 w 9097815"/>
              <a:gd name="connsiteY207" fmla="*/ 8654077 h 9097806"/>
              <a:gd name="connsiteX208" fmla="*/ 6435724 w 9097815"/>
              <a:gd name="connsiteY208" fmla="*/ 8654029 h 9097806"/>
              <a:gd name="connsiteX209" fmla="*/ 6435700 w 9097815"/>
              <a:gd name="connsiteY209" fmla="*/ 8871232 h 9097806"/>
              <a:gd name="connsiteX210" fmla="*/ 6652897 w 9097815"/>
              <a:gd name="connsiteY210" fmla="*/ 8871255 h 9097806"/>
              <a:gd name="connsiteX211" fmla="*/ 6652921 w 9097815"/>
              <a:gd name="connsiteY211" fmla="*/ 8654053 h 9097806"/>
              <a:gd name="connsiteX212" fmla="*/ 6213966 w 9097815"/>
              <a:gd name="connsiteY212" fmla="*/ 8654005 h 9097806"/>
              <a:gd name="connsiteX213" fmla="*/ 6213943 w 9097815"/>
              <a:gd name="connsiteY213" fmla="*/ 8871208 h 9097806"/>
              <a:gd name="connsiteX214" fmla="*/ 6431129 w 9097815"/>
              <a:gd name="connsiteY214" fmla="*/ 8871231 h 9097806"/>
              <a:gd name="connsiteX215" fmla="*/ 6431152 w 9097815"/>
              <a:gd name="connsiteY215" fmla="*/ 8654028 h 9097806"/>
              <a:gd name="connsiteX216" fmla="*/ 5992203 w 9097815"/>
              <a:gd name="connsiteY216" fmla="*/ 8653981 h 9097806"/>
              <a:gd name="connsiteX217" fmla="*/ 5992179 w 9097815"/>
              <a:gd name="connsiteY217" fmla="*/ 8871183 h 9097806"/>
              <a:gd name="connsiteX218" fmla="*/ 6209371 w 9097815"/>
              <a:gd name="connsiteY218" fmla="*/ 8871207 h 9097806"/>
              <a:gd name="connsiteX219" fmla="*/ 6209395 w 9097815"/>
              <a:gd name="connsiteY219" fmla="*/ 8654004 h 9097806"/>
              <a:gd name="connsiteX220" fmla="*/ 5770437 w 9097815"/>
              <a:gd name="connsiteY220" fmla="*/ 8653957 h 9097806"/>
              <a:gd name="connsiteX221" fmla="*/ 5770413 w 9097815"/>
              <a:gd name="connsiteY221" fmla="*/ 8871159 h 9097806"/>
              <a:gd name="connsiteX222" fmla="*/ 5987607 w 9097815"/>
              <a:gd name="connsiteY222" fmla="*/ 8871183 h 9097806"/>
              <a:gd name="connsiteX223" fmla="*/ 5987631 w 9097815"/>
              <a:gd name="connsiteY223" fmla="*/ 8653980 h 9097806"/>
              <a:gd name="connsiteX224" fmla="*/ 5548679 w 9097815"/>
              <a:gd name="connsiteY224" fmla="*/ 8653933 h 9097806"/>
              <a:gd name="connsiteX225" fmla="*/ 5548655 w 9097815"/>
              <a:gd name="connsiteY225" fmla="*/ 8871135 h 9097806"/>
              <a:gd name="connsiteX226" fmla="*/ 5765841 w 9097815"/>
              <a:gd name="connsiteY226" fmla="*/ 8871159 h 9097806"/>
              <a:gd name="connsiteX227" fmla="*/ 5765865 w 9097815"/>
              <a:gd name="connsiteY227" fmla="*/ 8653956 h 9097806"/>
              <a:gd name="connsiteX228" fmla="*/ 5326913 w 9097815"/>
              <a:gd name="connsiteY228" fmla="*/ 8653909 h 9097806"/>
              <a:gd name="connsiteX229" fmla="*/ 5326889 w 9097815"/>
              <a:gd name="connsiteY229" fmla="*/ 8871111 h 9097806"/>
              <a:gd name="connsiteX230" fmla="*/ 5544084 w 9097815"/>
              <a:gd name="connsiteY230" fmla="*/ 8871135 h 9097806"/>
              <a:gd name="connsiteX231" fmla="*/ 5544107 w 9097815"/>
              <a:gd name="connsiteY231" fmla="*/ 8653932 h 9097806"/>
              <a:gd name="connsiteX232" fmla="*/ 5105153 w 9097815"/>
              <a:gd name="connsiteY232" fmla="*/ 8653885 h 9097806"/>
              <a:gd name="connsiteX233" fmla="*/ 5105130 w 9097815"/>
              <a:gd name="connsiteY233" fmla="*/ 8871087 h 9097806"/>
              <a:gd name="connsiteX234" fmla="*/ 5322317 w 9097815"/>
              <a:gd name="connsiteY234" fmla="*/ 8871111 h 9097806"/>
              <a:gd name="connsiteX235" fmla="*/ 5322341 w 9097815"/>
              <a:gd name="connsiteY235" fmla="*/ 8653908 h 9097806"/>
              <a:gd name="connsiteX236" fmla="*/ 4883391 w 9097815"/>
              <a:gd name="connsiteY236" fmla="*/ 8653861 h 9097806"/>
              <a:gd name="connsiteX237" fmla="*/ 4883367 w 9097815"/>
              <a:gd name="connsiteY237" fmla="*/ 8871063 h 9097806"/>
              <a:gd name="connsiteX238" fmla="*/ 5100558 w 9097815"/>
              <a:gd name="connsiteY238" fmla="*/ 8871087 h 9097806"/>
              <a:gd name="connsiteX239" fmla="*/ 5100582 w 9097815"/>
              <a:gd name="connsiteY239" fmla="*/ 8653884 h 9097806"/>
              <a:gd name="connsiteX240" fmla="*/ 4661625 w 9097815"/>
              <a:gd name="connsiteY240" fmla="*/ 8653836 h 9097806"/>
              <a:gd name="connsiteX241" fmla="*/ 4661601 w 9097815"/>
              <a:gd name="connsiteY241" fmla="*/ 8871039 h 9097806"/>
              <a:gd name="connsiteX242" fmla="*/ 4878795 w 9097815"/>
              <a:gd name="connsiteY242" fmla="*/ 8871063 h 9097806"/>
              <a:gd name="connsiteX243" fmla="*/ 4878819 w 9097815"/>
              <a:gd name="connsiteY243" fmla="*/ 8653860 h 9097806"/>
              <a:gd name="connsiteX244" fmla="*/ 4439868 w 9097815"/>
              <a:gd name="connsiteY244" fmla="*/ 8653812 h 9097806"/>
              <a:gd name="connsiteX245" fmla="*/ 4439844 w 9097815"/>
              <a:gd name="connsiteY245" fmla="*/ 8871015 h 9097806"/>
              <a:gd name="connsiteX246" fmla="*/ 4657029 w 9097815"/>
              <a:gd name="connsiteY246" fmla="*/ 8871038 h 9097806"/>
              <a:gd name="connsiteX247" fmla="*/ 4657053 w 9097815"/>
              <a:gd name="connsiteY247" fmla="*/ 8653836 h 9097806"/>
              <a:gd name="connsiteX248" fmla="*/ 4218102 w 9097815"/>
              <a:gd name="connsiteY248" fmla="*/ 8653788 h 9097806"/>
              <a:gd name="connsiteX249" fmla="*/ 4218078 w 9097815"/>
              <a:gd name="connsiteY249" fmla="*/ 8870991 h 9097806"/>
              <a:gd name="connsiteX250" fmla="*/ 4435272 w 9097815"/>
              <a:gd name="connsiteY250" fmla="*/ 8871014 h 9097806"/>
              <a:gd name="connsiteX251" fmla="*/ 4435296 w 9097815"/>
              <a:gd name="connsiteY251" fmla="*/ 8653812 h 9097806"/>
              <a:gd name="connsiteX252" fmla="*/ 3996344 w 9097815"/>
              <a:gd name="connsiteY252" fmla="*/ 8653764 h 9097806"/>
              <a:gd name="connsiteX253" fmla="*/ 3996320 w 9097815"/>
              <a:gd name="connsiteY253" fmla="*/ 8870967 h 9097806"/>
              <a:gd name="connsiteX254" fmla="*/ 4213506 w 9097815"/>
              <a:gd name="connsiteY254" fmla="*/ 8870990 h 9097806"/>
              <a:gd name="connsiteX255" fmla="*/ 4213530 w 9097815"/>
              <a:gd name="connsiteY255" fmla="*/ 8653788 h 9097806"/>
              <a:gd name="connsiteX256" fmla="*/ 3774588 w 9097815"/>
              <a:gd name="connsiteY256" fmla="*/ 8653740 h 9097806"/>
              <a:gd name="connsiteX257" fmla="*/ 3774565 w 9097815"/>
              <a:gd name="connsiteY257" fmla="*/ 8870943 h 9097806"/>
              <a:gd name="connsiteX258" fmla="*/ 3991749 w 9097815"/>
              <a:gd name="connsiteY258" fmla="*/ 8870966 h 9097806"/>
              <a:gd name="connsiteX259" fmla="*/ 3991772 w 9097815"/>
              <a:gd name="connsiteY259" fmla="*/ 8653764 h 9097806"/>
              <a:gd name="connsiteX260" fmla="*/ 3552822 w 9097815"/>
              <a:gd name="connsiteY260" fmla="*/ 8653716 h 9097806"/>
              <a:gd name="connsiteX261" fmla="*/ 3552798 w 9097815"/>
              <a:gd name="connsiteY261" fmla="*/ 8870919 h 9097806"/>
              <a:gd name="connsiteX262" fmla="*/ 3769993 w 9097815"/>
              <a:gd name="connsiteY262" fmla="*/ 8870942 h 9097806"/>
              <a:gd name="connsiteX263" fmla="*/ 3770017 w 9097815"/>
              <a:gd name="connsiteY263" fmla="*/ 8653740 h 9097806"/>
              <a:gd name="connsiteX264" fmla="*/ 3331065 w 9097815"/>
              <a:gd name="connsiteY264" fmla="*/ 8653692 h 9097806"/>
              <a:gd name="connsiteX265" fmla="*/ 3331042 w 9097815"/>
              <a:gd name="connsiteY265" fmla="*/ 8870894 h 9097806"/>
              <a:gd name="connsiteX266" fmla="*/ 3548225 w 9097815"/>
              <a:gd name="connsiteY266" fmla="*/ 8870918 h 9097806"/>
              <a:gd name="connsiteX267" fmla="*/ 3548249 w 9097815"/>
              <a:gd name="connsiteY267" fmla="*/ 8653716 h 9097806"/>
              <a:gd name="connsiteX268" fmla="*/ 3109299 w 9097815"/>
              <a:gd name="connsiteY268" fmla="*/ 8653668 h 9097806"/>
              <a:gd name="connsiteX269" fmla="*/ 3109276 w 9097815"/>
              <a:gd name="connsiteY269" fmla="*/ 8870870 h 9097806"/>
              <a:gd name="connsiteX270" fmla="*/ 3326469 w 9097815"/>
              <a:gd name="connsiteY270" fmla="*/ 8870894 h 9097806"/>
              <a:gd name="connsiteX271" fmla="*/ 3326492 w 9097815"/>
              <a:gd name="connsiteY271" fmla="*/ 8653692 h 9097806"/>
              <a:gd name="connsiteX272" fmla="*/ 2887543 w 9097815"/>
              <a:gd name="connsiteY272" fmla="*/ 8653644 h 9097806"/>
              <a:gd name="connsiteX273" fmla="*/ 2887519 w 9097815"/>
              <a:gd name="connsiteY273" fmla="*/ 8870846 h 9097806"/>
              <a:gd name="connsiteX274" fmla="*/ 3104703 w 9097815"/>
              <a:gd name="connsiteY274" fmla="*/ 8870870 h 9097806"/>
              <a:gd name="connsiteX275" fmla="*/ 3104726 w 9097815"/>
              <a:gd name="connsiteY275" fmla="*/ 8653668 h 9097806"/>
              <a:gd name="connsiteX276" fmla="*/ 2665777 w 9097815"/>
              <a:gd name="connsiteY276" fmla="*/ 8653620 h 9097806"/>
              <a:gd name="connsiteX277" fmla="*/ 2665754 w 9097815"/>
              <a:gd name="connsiteY277" fmla="*/ 8870822 h 9097806"/>
              <a:gd name="connsiteX278" fmla="*/ 2882948 w 9097815"/>
              <a:gd name="connsiteY278" fmla="*/ 8870846 h 9097806"/>
              <a:gd name="connsiteX279" fmla="*/ 2882971 w 9097815"/>
              <a:gd name="connsiteY279" fmla="*/ 8653644 h 9097806"/>
              <a:gd name="connsiteX280" fmla="*/ 2444011 w 9097815"/>
              <a:gd name="connsiteY280" fmla="*/ 8653596 h 9097806"/>
              <a:gd name="connsiteX281" fmla="*/ 2443987 w 9097815"/>
              <a:gd name="connsiteY281" fmla="*/ 8870798 h 9097806"/>
              <a:gd name="connsiteX282" fmla="*/ 2661180 w 9097815"/>
              <a:gd name="connsiteY282" fmla="*/ 8870822 h 9097806"/>
              <a:gd name="connsiteX283" fmla="*/ 2661204 w 9097815"/>
              <a:gd name="connsiteY283" fmla="*/ 8653619 h 9097806"/>
              <a:gd name="connsiteX284" fmla="*/ 2222254 w 9097815"/>
              <a:gd name="connsiteY284" fmla="*/ 8653572 h 9097806"/>
              <a:gd name="connsiteX285" fmla="*/ 2222231 w 9097815"/>
              <a:gd name="connsiteY285" fmla="*/ 8870774 h 9097806"/>
              <a:gd name="connsiteX286" fmla="*/ 2439414 w 9097815"/>
              <a:gd name="connsiteY286" fmla="*/ 8870798 h 9097806"/>
              <a:gd name="connsiteX287" fmla="*/ 2439437 w 9097815"/>
              <a:gd name="connsiteY287" fmla="*/ 8653595 h 9097806"/>
              <a:gd name="connsiteX288" fmla="*/ 2000489 w 9097815"/>
              <a:gd name="connsiteY288" fmla="*/ 8653548 h 9097806"/>
              <a:gd name="connsiteX289" fmla="*/ 2000465 w 9097815"/>
              <a:gd name="connsiteY289" fmla="*/ 8870750 h 9097806"/>
              <a:gd name="connsiteX290" fmla="*/ 2217658 w 9097815"/>
              <a:gd name="connsiteY290" fmla="*/ 8870774 h 9097806"/>
              <a:gd name="connsiteX291" fmla="*/ 2217682 w 9097815"/>
              <a:gd name="connsiteY291" fmla="*/ 8653571 h 9097806"/>
              <a:gd name="connsiteX292" fmla="*/ 1778732 w 9097815"/>
              <a:gd name="connsiteY292" fmla="*/ 8653524 h 9097806"/>
              <a:gd name="connsiteX293" fmla="*/ 1778708 w 9097815"/>
              <a:gd name="connsiteY293" fmla="*/ 8870726 h 9097806"/>
              <a:gd name="connsiteX294" fmla="*/ 1995893 w 9097815"/>
              <a:gd name="connsiteY294" fmla="*/ 8870749 h 9097806"/>
              <a:gd name="connsiteX295" fmla="*/ 1995917 w 9097815"/>
              <a:gd name="connsiteY295" fmla="*/ 8653547 h 9097806"/>
              <a:gd name="connsiteX296" fmla="*/ 1556965 w 9097815"/>
              <a:gd name="connsiteY296" fmla="*/ 8653500 h 9097806"/>
              <a:gd name="connsiteX297" fmla="*/ 1556941 w 9097815"/>
              <a:gd name="connsiteY297" fmla="*/ 8870702 h 9097806"/>
              <a:gd name="connsiteX298" fmla="*/ 1774137 w 9097815"/>
              <a:gd name="connsiteY298" fmla="*/ 8870725 h 9097806"/>
              <a:gd name="connsiteX299" fmla="*/ 1774160 w 9097815"/>
              <a:gd name="connsiteY299" fmla="*/ 8653523 h 9097806"/>
              <a:gd name="connsiteX300" fmla="*/ 1335200 w 9097815"/>
              <a:gd name="connsiteY300" fmla="*/ 8653476 h 9097806"/>
              <a:gd name="connsiteX301" fmla="*/ 1335177 w 9097815"/>
              <a:gd name="connsiteY301" fmla="*/ 8870678 h 9097806"/>
              <a:gd name="connsiteX302" fmla="*/ 1552369 w 9097815"/>
              <a:gd name="connsiteY302" fmla="*/ 8870701 h 9097806"/>
              <a:gd name="connsiteX303" fmla="*/ 1552393 w 9097815"/>
              <a:gd name="connsiteY303" fmla="*/ 8653499 h 9097806"/>
              <a:gd name="connsiteX304" fmla="*/ 1113446 w 9097815"/>
              <a:gd name="connsiteY304" fmla="*/ 8653452 h 9097806"/>
              <a:gd name="connsiteX305" fmla="*/ 1113422 w 9097815"/>
              <a:gd name="connsiteY305" fmla="*/ 8870654 h 9097806"/>
              <a:gd name="connsiteX306" fmla="*/ 1330603 w 9097815"/>
              <a:gd name="connsiteY306" fmla="*/ 8870677 h 9097806"/>
              <a:gd name="connsiteX307" fmla="*/ 1330627 w 9097815"/>
              <a:gd name="connsiteY307" fmla="*/ 8653475 h 9097806"/>
              <a:gd name="connsiteX308" fmla="*/ 891679 w 9097815"/>
              <a:gd name="connsiteY308" fmla="*/ 8653427 h 9097806"/>
              <a:gd name="connsiteX309" fmla="*/ 891656 w 9097815"/>
              <a:gd name="connsiteY309" fmla="*/ 8870630 h 9097806"/>
              <a:gd name="connsiteX310" fmla="*/ 1108851 w 9097815"/>
              <a:gd name="connsiteY310" fmla="*/ 8870653 h 9097806"/>
              <a:gd name="connsiteX311" fmla="*/ 1108874 w 9097815"/>
              <a:gd name="connsiteY311" fmla="*/ 8653451 h 9097806"/>
              <a:gd name="connsiteX312" fmla="*/ 669919 w 9097815"/>
              <a:gd name="connsiteY312" fmla="*/ 8653403 h 9097806"/>
              <a:gd name="connsiteX313" fmla="*/ 669896 w 9097815"/>
              <a:gd name="connsiteY313" fmla="*/ 8870605 h 9097806"/>
              <a:gd name="connsiteX314" fmla="*/ 887083 w 9097815"/>
              <a:gd name="connsiteY314" fmla="*/ 8870629 h 9097806"/>
              <a:gd name="connsiteX315" fmla="*/ 887106 w 9097815"/>
              <a:gd name="connsiteY315" fmla="*/ 8653427 h 9097806"/>
              <a:gd name="connsiteX316" fmla="*/ 448153 w 9097815"/>
              <a:gd name="connsiteY316" fmla="*/ 8653379 h 9097806"/>
              <a:gd name="connsiteX317" fmla="*/ 448129 w 9097815"/>
              <a:gd name="connsiteY317" fmla="*/ 8870581 h 9097806"/>
              <a:gd name="connsiteX318" fmla="*/ 665324 w 9097815"/>
              <a:gd name="connsiteY318" fmla="*/ 8870605 h 9097806"/>
              <a:gd name="connsiteX319" fmla="*/ 665348 w 9097815"/>
              <a:gd name="connsiteY319" fmla="*/ 8653403 h 9097806"/>
              <a:gd name="connsiteX320" fmla="*/ 226387 w 9097815"/>
              <a:gd name="connsiteY320" fmla="*/ 8653355 h 9097806"/>
              <a:gd name="connsiteX321" fmla="*/ 226364 w 9097815"/>
              <a:gd name="connsiteY321" fmla="*/ 8870557 h 9097806"/>
              <a:gd name="connsiteX322" fmla="*/ 443557 w 9097815"/>
              <a:gd name="connsiteY322" fmla="*/ 8870581 h 9097806"/>
              <a:gd name="connsiteX323" fmla="*/ 443581 w 9097815"/>
              <a:gd name="connsiteY323" fmla="*/ 8653379 h 9097806"/>
              <a:gd name="connsiteX324" fmla="*/ 4630 w 9097815"/>
              <a:gd name="connsiteY324" fmla="*/ 8653331 h 9097806"/>
              <a:gd name="connsiteX325" fmla="*/ 4607 w 9097815"/>
              <a:gd name="connsiteY325" fmla="*/ 8870533 h 9097806"/>
              <a:gd name="connsiteX326" fmla="*/ 221792 w 9097815"/>
              <a:gd name="connsiteY326" fmla="*/ 8870557 h 9097806"/>
              <a:gd name="connsiteX327" fmla="*/ 221815 w 9097815"/>
              <a:gd name="connsiteY327" fmla="*/ 8653355 h 9097806"/>
              <a:gd name="connsiteX328" fmla="*/ 8875144 w 9097815"/>
              <a:gd name="connsiteY328" fmla="*/ 8432542 h 9097806"/>
              <a:gd name="connsiteX329" fmla="*/ 8875120 w 9097815"/>
              <a:gd name="connsiteY329" fmla="*/ 8649722 h 9097806"/>
              <a:gd name="connsiteX330" fmla="*/ 9092262 w 9097815"/>
              <a:gd name="connsiteY330" fmla="*/ 8649745 h 9097806"/>
              <a:gd name="connsiteX331" fmla="*/ 9092286 w 9097815"/>
              <a:gd name="connsiteY331" fmla="*/ 8432565 h 9097806"/>
              <a:gd name="connsiteX332" fmla="*/ 8653369 w 9097815"/>
              <a:gd name="connsiteY332" fmla="*/ 8432518 h 9097806"/>
              <a:gd name="connsiteX333" fmla="*/ 8653345 w 9097815"/>
              <a:gd name="connsiteY333" fmla="*/ 8649698 h 9097806"/>
              <a:gd name="connsiteX334" fmla="*/ 8870548 w 9097815"/>
              <a:gd name="connsiteY334" fmla="*/ 8649721 h 9097806"/>
              <a:gd name="connsiteX335" fmla="*/ 8870572 w 9097815"/>
              <a:gd name="connsiteY335" fmla="*/ 8432541 h 9097806"/>
              <a:gd name="connsiteX336" fmla="*/ 8431617 w 9097815"/>
              <a:gd name="connsiteY336" fmla="*/ 8432493 h 9097806"/>
              <a:gd name="connsiteX337" fmla="*/ 8431593 w 9097815"/>
              <a:gd name="connsiteY337" fmla="*/ 8649673 h 9097806"/>
              <a:gd name="connsiteX338" fmla="*/ 8648773 w 9097815"/>
              <a:gd name="connsiteY338" fmla="*/ 8649697 h 9097806"/>
              <a:gd name="connsiteX339" fmla="*/ 8648797 w 9097815"/>
              <a:gd name="connsiteY339" fmla="*/ 8432517 h 9097806"/>
              <a:gd name="connsiteX340" fmla="*/ 8209849 w 9097815"/>
              <a:gd name="connsiteY340" fmla="*/ 8432469 h 9097806"/>
              <a:gd name="connsiteX341" fmla="*/ 8209825 w 9097815"/>
              <a:gd name="connsiteY341" fmla="*/ 8649649 h 9097806"/>
              <a:gd name="connsiteX342" fmla="*/ 8427020 w 9097815"/>
              <a:gd name="connsiteY342" fmla="*/ 8649673 h 9097806"/>
              <a:gd name="connsiteX343" fmla="*/ 8427044 w 9097815"/>
              <a:gd name="connsiteY343" fmla="*/ 8432493 h 9097806"/>
              <a:gd name="connsiteX344" fmla="*/ 7988082 w 9097815"/>
              <a:gd name="connsiteY344" fmla="*/ 8432445 h 9097806"/>
              <a:gd name="connsiteX345" fmla="*/ 7988058 w 9097815"/>
              <a:gd name="connsiteY345" fmla="*/ 8649625 h 9097806"/>
              <a:gd name="connsiteX346" fmla="*/ 8205254 w 9097815"/>
              <a:gd name="connsiteY346" fmla="*/ 8649649 h 9097806"/>
              <a:gd name="connsiteX347" fmla="*/ 8205278 w 9097815"/>
              <a:gd name="connsiteY347" fmla="*/ 8432469 h 9097806"/>
              <a:gd name="connsiteX348" fmla="*/ 7766326 w 9097815"/>
              <a:gd name="connsiteY348" fmla="*/ 8432421 h 9097806"/>
              <a:gd name="connsiteX349" fmla="*/ 7766302 w 9097815"/>
              <a:gd name="connsiteY349" fmla="*/ 8649601 h 9097806"/>
              <a:gd name="connsiteX350" fmla="*/ 7983486 w 9097815"/>
              <a:gd name="connsiteY350" fmla="*/ 8649625 h 9097806"/>
              <a:gd name="connsiteX351" fmla="*/ 7983510 w 9097815"/>
              <a:gd name="connsiteY351" fmla="*/ 8432445 h 9097806"/>
              <a:gd name="connsiteX352" fmla="*/ 7544559 w 9097815"/>
              <a:gd name="connsiteY352" fmla="*/ 8432397 h 9097806"/>
              <a:gd name="connsiteX353" fmla="*/ 7544536 w 9097815"/>
              <a:gd name="connsiteY353" fmla="*/ 8649577 h 9097806"/>
              <a:gd name="connsiteX354" fmla="*/ 7761730 w 9097815"/>
              <a:gd name="connsiteY354" fmla="*/ 8649601 h 9097806"/>
              <a:gd name="connsiteX355" fmla="*/ 7761754 w 9097815"/>
              <a:gd name="connsiteY355" fmla="*/ 8432421 h 9097806"/>
              <a:gd name="connsiteX356" fmla="*/ 7322801 w 9097815"/>
              <a:gd name="connsiteY356" fmla="*/ 8432373 h 9097806"/>
              <a:gd name="connsiteX357" fmla="*/ 7322778 w 9097815"/>
              <a:gd name="connsiteY357" fmla="*/ 8649553 h 9097806"/>
              <a:gd name="connsiteX358" fmla="*/ 7539964 w 9097815"/>
              <a:gd name="connsiteY358" fmla="*/ 8649577 h 9097806"/>
              <a:gd name="connsiteX359" fmla="*/ 7539988 w 9097815"/>
              <a:gd name="connsiteY359" fmla="*/ 8432397 h 9097806"/>
              <a:gd name="connsiteX360" fmla="*/ 7101037 w 9097815"/>
              <a:gd name="connsiteY360" fmla="*/ 8432349 h 9097806"/>
              <a:gd name="connsiteX361" fmla="*/ 7101013 w 9097815"/>
              <a:gd name="connsiteY361" fmla="*/ 8649529 h 9097806"/>
              <a:gd name="connsiteX362" fmla="*/ 7318206 w 9097815"/>
              <a:gd name="connsiteY362" fmla="*/ 8649553 h 9097806"/>
              <a:gd name="connsiteX363" fmla="*/ 7318230 w 9097815"/>
              <a:gd name="connsiteY363" fmla="*/ 8432373 h 9097806"/>
              <a:gd name="connsiteX364" fmla="*/ 6879273 w 9097815"/>
              <a:gd name="connsiteY364" fmla="*/ 8432325 h 9097806"/>
              <a:gd name="connsiteX365" fmla="*/ 6879249 w 9097815"/>
              <a:gd name="connsiteY365" fmla="*/ 8649505 h 9097806"/>
              <a:gd name="connsiteX366" fmla="*/ 7096441 w 9097815"/>
              <a:gd name="connsiteY366" fmla="*/ 8649529 h 9097806"/>
              <a:gd name="connsiteX367" fmla="*/ 7096465 w 9097815"/>
              <a:gd name="connsiteY367" fmla="*/ 8432348 h 9097806"/>
              <a:gd name="connsiteX368" fmla="*/ 6657517 w 9097815"/>
              <a:gd name="connsiteY368" fmla="*/ 8432301 h 9097806"/>
              <a:gd name="connsiteX369" fmla="*/ 6657493 w 9097815"/>
              <a:gd name="connsiteY369" fmla="*/ 8649481 h 9097806"/>
              <a:gd name="connsiteX370" fmla="*/ 6874677 w 9097815"/>
              <a:gd name="connsiteY370" fmla="*/ 8649505 h 9097806"/>
              <a:gd name="connsiteX371" fmla="*/ 6874701 w 9097815"/>
              <a:gd name="connsiteY371" fmla="*/ 8432324 h 9097806"/>
              <a:gd name="connsiteX372" fmla="*/ 6435748 w 9097815"/>
              <a:gd name="connsiteY372" fmla="*/ 8432277 h 9097806"/>
              <a:gd name="connsiteX373" fmla="*/ 6435725 w 9097815"/>
              <a:gd name="connsiteY373" fmla="*/ 8649457 h 9097806"/>
              <a:gd name="connsiteX374" fmla="*/ 6652921 w 9097815"/>
              <a:gd name="connsiteY374" fmla="*/ 8649481 h 9097806"/>
              <a:gd name="connsiteX375" fmla="*/ 6652945 w 9097815"/>
              <a:gd name="connsiteY375" fmla="*/ 8432300 h 9097806"/>
              <a:gd name="connsiteX376" fmla="*/ 6213990 w 9097815"/>
              <a:gd name="connsiteY376" fmla="*/ 8432253 h 9097806"/>
              <a:gd name="connsiteX377" fmla="*/ 6213967 w 9097815"/>
              <a:gd name="connsiteY377" fmla="*/ 8649433 h 9097806"/>
              <a:gd name="connsiteX378" fmla="*/ 6431153 w 9097815"/>
              <a:gd name="connsiteY378" fmla="*/ 8649456 h 9097806"/>
              <a:gd name="connsiteX379" fmla="*/ 6431177 w 9097815"/>
              <a:gd name="connsiteY379" fmla="*/ 8432276 h 9097806"/>
              <a:gd name="connsiteX380" fmla="*/ 5992227 w 9097815"/>
              <a:gd name="connsiteY380" fmla="*/ 8432229 h 9097806"/>
              <a:gd name="connsiteX381" fmla="*/ 5992203 w 9097815"/>
              <a:gd name="connsiteY381" fmla="*/ 8649409 h 9097806"/>
              <a:gd name="connsiteX382" fmla="*/ 6209395 w 9097815"/>
              <a:gd name="connsiteY382" fmla="*/ 8649432 h 9097806"/>
              <a:gd name="connsiteX383" fmla="*/ 6209418 w 9097815"/>
              <a:gd name="connsiteY383" fmla="*/ 8432252 h 9097806"/>
              <a:gd name="connsiteX384" fmla="*/ 5770461 w 9097815"/>
              <a:gd name="connsiteY384" fmla="*/ 8432204 h 9097806"/>
              <a:gd name="connsiteX385" fmla="*/ 5770437 w 9097815"/>
              <a:gd name="connsiteY385" fmla="*/ 8649385 h 9097806"/>
              <a:gd name="connsiteX386" fmla="*/ 5987631 w 9097815"/>
              <a:gd name="connsiteY386" fmla="*/ 8649408 h 9097806"/>
              <a:gd name="connsiteX387" fmla="*/ 5987655 w 9097815"/>
              <a:gd name="connsiteY387" fmla="*/ 8432228 h 9097806"/>
              <a:gd name="connsiteX388" fmla="*/ 5548704 w 9097815"/>
              <a:gd name="connsiteY388" fmla="*/ 8432180 h 9097806"/>
              <a:gd name="connsiteX389" fmla="*/ 5548680 w 9097815"/>
              <a:gd name="connsiteY389" fmla="*/ 8649361 h 9097806"/>
              <a:gd name="connsiteX390" fmla="*/ 5765865 w 9097815"/>
              <a:gd name="connsiteY390" fmla="*/ 8649384 h 9097806"/>
              <a:gd name="connsiteX391" fmla="*/ 5765889 w 9097815"/>
              <a:gd name="connsiteY391" fmla="*/ 8432204 h 9097806"/>
              <a:gd name="connsiteX392" fmla="*/ 5326937 w 9097815"/>
              <a:gd name="connsiteY392" fmla="*/ 8432156 h 9097806"/>
              <a:gd name="connsiteX393" fmla="*/ 5326914 w 9097815"/>
              <a:gd name="connsiteY393" fmla="*/ 8649337 h 9097806"/>
              <a:gd name="connsiteX394" fmla="*/ 5544108 w 9097815"/>
              <a:gd name="connsiteY394" fmla="*/ 8649360 h 9097806"/>
              <a:gd name="connsiteX395" fmla="*/ 5544132 w 9097815"/>
              <a:gd name="connsiteY395" fmla="*/ 8432180 h 9097806"/>
              <a:gd name="connsiteX396" fmla="*/ 5105177 w 9097815"/>
              <a:gd name="connsiteY396" fmla="*/ 8432132 h 9097806"/>
              <a:gd name="connsiteX397" fmla="*/ 5105154 w 9097815"/>
              <a:gd name="connsiteY397" fmla="*/ 8649313 h 9097806"/>
              <a:gd name="connsiteX398" fmla="*/ 5322342 w 9097815"/>
              <a:gd name="connsiteY398" fmla="*/ 8649336 h 9097806"/>
              <a:gd name="connsiteX399" fmla="*/ 5322365 w 9097815"/>
              <a:gd name="connsiteY399" fmla="*/ 8432156 h 9097806"/>
              <a:gd name="connsiteX400" fmla="*/ 4883415 w 9097815"/>
              <a:gd name="connsiteY400" fmla="*/ 8432108 h 9097806"/>
              <a:gd name="connsiteX401" fmla="*/ 4883391 w 9097815"/>
              <a:gd name="connsiteY401" fmla="*/ 8649289 h 9097806"/>
              <a:gd name="connsiteX402" fmla="*/ 5100582 w 9097815"/>
              <a:gd name="connsiteY402" fmla="*/ 8649312 h 9097806"/>
              <a:gd name="connsiteX403" fmla="*/ 5100606 w 9097815"/>
              <a:gd name="connsiteY403" fmla="*/ 8432132 h 9097806"/>
              <a:gd name="connsiteX404" fmla="*/ 4661649 w 9097815"/>
              <a:gd name="connsiteY404" fmla="*/ 8432084 h 9097806"/>
              <a:gd name="connsiteX405" fmla="*/ 4661625 w 9097815"/>
              <a:gd name="connsiteY405" fmla="*/ 8649264 h 9097806"/>
              <a:gd name="connsiteX406" fmla="*/ 4878819 w 9097815"/>
              <a:gd name="connsiteY406" fmla="*/ 8649288 h 9097806"/>
              <a:gd name="connsiteX407" fmla="*/ 4878843 w 9097815"/>
              <a:gd name="connsiteY407" fmla="*/ 8432108 h 9097806"/>
              <a:gd name="connsiteX408" fmla="*/ 4439892 w 9097815"/>
              <a:gd name="connsiteY408" fmla="*/ 8432060 h 9097806"/>
              <a:gd name="connsiteX409" fmla="*/ 4439868 w 9097815"/>
              <a:gd name="connsiteY409" fmla="*/ 8649240 h 9097806"/>
              <a:gd name="connsiteX410" fmla="*/ 4657053 w 9097815"/>
              <a:gd name="connsiteY410" fmla="*/ 8649264 h 9097806"/>
              <a:gd name="connsiteX411" fmla="*/ 4657077 w 9097815"/>
              <a:gd name="connsiteY411" fmla="*/ 8432084 h 9097806"/>
              <a:gd name="connsiteX412" fmla="*/ 4218126 w 9097815"/>
              <a:gd name="connsiteY412" fmla="*/ 8432036 h 9097806"/>
              <a:gd name="connsiteX413" fmla="*/ 4218102 w 9097815"/>
              <a:gd name="connsiteY413" fmla="*/ 8649216 h 9097806"/>
              <a:gd name="connsiteX414" fmla="*/ 4435296 w 9097815"/>
              <a:gd name="connsiteY414" fmla="*/ 8649240 h 9097806"/>
              <a:gd name="connsiteX415" fmla="*/ 4435320 w 9097815"/>
              <a:gd name="connsiteY415" fmla="*/ 8432059 h 9097806"/>
              <a:gd name="connsiteX416" fmla="*/ 3996368 w 9097815"/>
              <a:gd name="connsiteY416" fmla="*/ 8432012 h 9097806"/>
              <a:gd name="connsiteX417" fmla="*/ 3996344 w 9097815"/>
              <a:gd name="connsiteY417" fmla="*/ 8649192 h 9097806"/>
              <a:gd name="connsiteX418" fmla="*/ 4213530 w 9097815"/>
              <a:gd name="connsiteY418" fmla="*/ 8649216 h 9097806"/>
              <a:gd name="connsiteX419" fmla="*/ 4213554 w 9097815"/>
              <a:gd name="connsiteY419" fmla="*/ 8432035 h 9097806"/>
              <a:gd name="connsiteX420" fmla="*/ 3774612 w 9097815"/>
              <a:gd name="connsiteY420" fmla="*/ 8431988 h 9097806"/>
              <a:gd name="connsiteX421" fmla="*/ 3774589 w 9097815"/>
              <a:gd name="connsiteY421" fmla="*/ 8649168 h 9097806"/>
              <a:gd name="connsiteX422" fmla="*/ 3991773 w 9097815"/>
              <a:gd name="connsiteY422" fmla="*/ 8649192 h 9097806"/>
              <a:gd name="connsiteX423" fmla="*/ 3991796 w 9097815"/>
              <a:gd name="connsiteY423" fmla="*/ 8432011 h 9097806"/>
              <a:gd name="connsiteX424" fmla="*/ 3552846 w 9097815"/>
              <a:gd name="connsiteY424" fmla="*/ 8431964 h 9097806"/>
              <a:gd name="connsiteX425" fmla="*/ 3552822 w 9097815"/>
              <a:gd name="connsiteY425" fmla="*/ 8649144 h 9097806"/>
              <a:gd name="connsiteX426" fmla="*/ 3770017 w 9097815"/>
              <a:gd name="connsiteY426" fmla="*/ 8649168 h 9097806"/>
              <a:gd name="connsiteX427" fmla="*/ 3770041 w 9097815"/>
              <a:gd name="connsiteY427" fmla="*/ 8431987 h 9097806"/>
              <a:gd name="connsiteX428" fmla="*/ 3331089 w 9097815"/>
              <a:gd name="connsiteY428" fmla="*/ 8431940 h 9097806"/>
              <a:gd name="connsiteX429" fmla="*/ 3331066 w 9097815"/>
              <a:gd name="connsiteY429" fmla="*/ 8649120 h 9097806"/>
              <a:gd name="connsiteX430" fmla="*/ 3548249 w 9097815"/>
              <a:gd name="connsiteY430" fmla="*/ 8649144 h 9097806"/>
              <a:gd name="connsiteX431" fmla="*/ 3548273 w 9097815"/>
              <a:gd name="connsiteY431" fmla="*/ 8431963 h 9097806"/>
              <a:gd name="connsiteX432" fmla="*/ 3109323 w 9097815"/>
              <a:gd name="connsiteY432" fmla="*/ 8431915 h 9097806"/>
              <a:gd name="connsiteX433" fmla="*/ 3109300 w 9097815"/>
              <a:gd name="connsiteY433" fmla="*/ 8649096 h 9097806"/>
              <a:gd name="connsiteX434" fmla="*/ 3326493 w 9097815"/>
              <a:gd name="connsiteY434" fmla="*/ 8649120 h 9097806"/>
              <a:gd name="connsiteX435" fmla="*/ 3326516 w 9097815"/>
              <a:gd name="connsiteY435" fmla="*/ 8431939 h 9097806"/>
              <a:gd name="connsiteX436" fmla="*/ 2887566 w 9097815"/>
              <a:gd name="connsiteY436" fmla="*/ 8431891 h 9097806"/>
              <a:gd name="connsiteX437" fmla="*/ 2887543 w 9097815"/>
              <a:gd name="connsiteY437" fmla="*/ 8649072 h 9097806"/>
              <a:gd name="connsiteX438" fmla="*/ 3104727 w 9097815"/>
              <a:gd name="connsiteY438" fmla="*/ 8649096 h 9097806"/>
              <a:gd name="connsiteX439" fmla="*/ 3104750 w 9097815"/>
              <a:gd name="connsiteY439" fmla="*/ 8431915 h 9097806"/>
              <a:gd name="connsiteX440" fmla="*/ 2665801 w 9097815"/>
              <a:gd name="connsiteY440" fmla="*/ 8431867 h 9097806"/>
              <a:gd name="connsiteX441" fmla="*/ 2665778 w 9097815"/>
              <a:gd name="connsiteY441" fmla="*/ 8649048 h 9097806"/>
              <a:gd name="connsiteX442" fmla="*/ 2882972 w 9097815"/>
              <a:gd name="connsiteY442" fmla="*/ 8649071 h 9097806"/>
              <a:gd name="connsiteX443" fmla="*/ 2882995 w 9097815"/>
              <a:gd name="connsiteY443" fmla="*/ 8431891 h 9097806"/>
              <a:gd name="connsiteX444" fmla="*/ 2444034 w 9097815"/>
              <a:gd name="connsiteY444" fmla="*/ 8431843 h 9097806"/>
              <a:gd name="connsiteX445" fmla="*/ 2444011 w 9097815"/>
              <a:gd name="connsiteY445" fmla="*/ 8649024 h 9097806"/>
              <a:gd name="connsiteX446" fmla="*/ 2661205 w 9097815"/>
              <a:gd name="connsiteY446" fmla="*/ 8649047 h 9097806"/>
              <a:gd name="connsiteX447" fmla="*/ 2661228 w 9097815"/>
              <a:gd name="connsiteY447" fmla="*/ 8431867 h 9097806"/>
              <a:gd name="connsiteX448" fmla="*/ 2222279 w 9097815"/>
              <a:gd name="connsiteY448" fmla="*/ 8431819 h 9097806"/>
              <a:gd name="connsiteX449" fmla="*/ 2222255 w 9097815"/>
              <a:gd name="connsiteY449" fmla="*/ 8649000 h 9097806"/>
              <a:gd name="connsiteX450" fmla="*/ 2439438 w 9097815"/>
              <a:gd name="connsiteY450" fmla="*/ 8649023 h 9097806"/>
              <a:gd name="connsiteX451" fmla="*/ 2439461 w 9097815"/>
              <a:gd name="connsiteY451" fmla="*/ 8431843 h 9097806"/>
              <a:gd name="connsiteX452" fmla="*/ 2000512 w 9097815"/>
              <a:gd name="connsiteY452" fmla="*/ 8431795 h 9097806"/>
              <a:gd name="connsiteX453" fmla="*/ 2000489 w 9097815"/>
              <a:gd name="connsiteY453" fmla="*/ 8648976 h 9097806"/>
              <a:gd name="connsiteX454" fmla="*/ 2217682 w 9097815"/>
              <a:gd name="connsiteY454" fmla="*/ 8648999 h 9097806"/>
              <a:gd name="connsiteX455" fmla="*/ 2217706 w 9097815"/>
              <a:gd name="connsiteY455" fmla="*/ 8431819 h 9097806"/>
              <a:gd name="connsiteX456" fmla="*/ 1778756 w 9097815"/>
              <a:gd name="connsiteY456" fmla="*/ 8431771 h 9097806"/>
              <a:gd name="connsiteX457" fmla="*/ 1778732 w 9097815"/>
              <a:gd name="connsiteY457" fmla="*/ 8648952 h 9097806"/>
              <a:gd name="connsiteX458" fmla="*/ 1995917 w 9097815"/>
              <a:gd name="connsiteY458" fmla="*/ 8648975 h 9097806"/>
              <a:gd name="connsiteX459" fmla="*/ 1995941 w 9097815"/>
              <a:gd name="connsiteY459" fmla="*/ 8431795 h 9097806"/>
              <a:gd name="connsiteX460" fmla="*/ 1556989 w 9097815"/>
              <a:gd name="connsiteY460" fmla="*/ 8431747 h 9097806"/>
              <a:gd name="connsiteX461" fmla="*/ 1556965 w 9097815"/>
              <a:gd name="connsiteY461" fmla="*/ 8648928 h 9097806"/>
              <a:gd name="connsiteX462" fmla="*/ 1774161 w 9097815"/>
              <a:gd name="connsiteY462" fmla="*/ 8648951 h 9097806"/>
              <a:gd name="connsiteX463" fmla="*/ 1774184 w 9097815"/>
              <a:gd name="connsiteY463" fmla="*/ 8431770 h 9097806"/>
              <a:gd name="connsiteX464" fmla="*/ 1335224 w 9097815"/>
              <a:gd name="connsiteY464" fmla="*/ 8431723 h 9097806"/>
              <a:gd name="connsiteX465" fmla="*/ 1335201 w 9097815"/>
              <a:gd name="connsiteY465" fmla="*/ 8648904 h 9097806"/>
              <a:gd name="connsiteX466" fmla="*/ 1552393 w 9097815"/>
              <a:gd name="connsiteY466" fmla="*/ 8648927 h 9097806"/>
              <a:gd name="connsiteX467" fmla="*/ 1552417 w 9097815"/>
              <a:gd name="connsiteY467" fmla="*/ 8431746 h 9097806"/>
              <a:gd name="connsiteX468" fmla="*/ 1113470 w 9097815"/>
              <a:gd name="connsiteY468" fmla="*/ 8431699 h 9097806"/>
              <a:gd name="connsiteX469" fmla="*/ 1113446 w 9097815"/>
              <a:gd name="connsiteY469" fmla="*/ 8648880 h 9097806"/>
              <a:gd name="connsiteX470" fmla="*/ 1330628 w 9097815"/>
              <a:gd name="connsiteY470" fmla="*/ 8648903 h 9097806"/>
              <a:gd name="connsiteX471" fmla="*/ 1330651 w 9097815"/>
              <a:gd name="connsiteY471" fmla="*/ 8431722 h 9097806"/>
              <a:gd name="connsiteX472" fmla="*/ 891703 w 9097815"/>
              <a:gd name="connsiteY472" fmla="*/ 8431675 h 9097806"/>
              <a:gd name="connsiteX473" fmla="*/ 891680 w 9097815"/>
              <a:gd name="connsiteY473" fmla="*/ 8648855 h 9097806"/>
              <a:gd name="connsiteX474" fmla="*/ 1108875 w 9097815"/>
              <a:gd name="connsiteY474" fmla="*/ 8648879 h 9097806"/>
              <a:gd name="connsiteX475" fmla="*/ 1108898 w 9097815"/>
              <a:gd name="connsiteY475" fmla="*/ 8431698 h 9097806"/>
              <a:gd name="connsiteX476" fmla="*/ 669943 w 9097815"/>
              <a:gd name="connsiteY476" fmla="*/ 8431651 h 9097806"/>
              <a:gd name="connsiteX477" fmla="*/ 669920 w 9097815"/>
              <a:gd name="connsiteY477" fmla="*/ 8648831 h 9097806"/>
              <a:gd name="connsiteX478" fmla="*/ 887107 w 9097815"/>
              <a:gd name="connsiteY478" fmla="*/ 8648855 h 9097806"/>
              <a:gd name="connsiteX479" fmla="*/ 887130 w 9097815"/>
              <a:gd name="connsiteY479" fmla="*/ 8431674 h 9097806"/>
              <a:gd name="connsiteX480" fmla="*/ 448177 w 9097815"/>
              <a:gd name="connsiteY480" fmla="*/ 8431626 h 9097806"/>
              <a:gd name="connsiteX481" fmla="*/ 448153 w 9097815"/>
              <a:gd name="connsiteY481" fmla="*/ 8648807 h 9097806"/>
              <a:gd name="connsiteX482" fmla="*/ 665348 w 9097815"/>
              <a:gd name="connsiteY482" fmla="*/ 8648831 h 9097806"/>
              <a:gd name="connsiteX483" fmla="*/ 665372 w 9097815"/>
              <a:gd name="connsiteY483" fmla="*/ 8431650 h 9097806"/>
              <a:gd name="connsiteX484" fmla="*/ 226411 w 9097815"/>
              <a:gd name="connsiteY484" fmla="*/ 8431602 h 9097806"/>
              <a:gd name="connsiteX485" fmla="*/ 226388 w 9097815"/>
              <a:gd name="connsiteY485" fmla="*/ 8648783 h 9097806"/>
              <a:gd name="connsiteX486" fmla="*/ 443581 w 9097815"/>
              <a:gd name="connsiteY486" fmla="*/ 8648807 h 9097806"/>
              <a:gd name="connsiteX487" fmla="*/ 443605 w 9097815"/>
              <a:gd name="connsiteY487" fmla="*/ 8431626 h 9097806"/>
              <a:gd name="connsiteX488" fmla="*/ 4654 w 9097815"/>
              <a:gd name="connsiteY488" fmla="*/ 8431578 h 9097806"/>
              <a:gd name="connsiteX489" fmla="*/ 4631 w 9097815"/>
              <a:gd name="connsiteY489" fmla="*/ 8648759 h 9097806"/>
              <a:gd name="connsiteX490" fmla="*/ 221816 w 9097815"/>
              <a:gd name="connsiteY490" fmla="*/ 8648783 h 9097806"/>
              <a:gd name="connsiteX491" fmla="*/ 221839 w 9097815"/>
              <a:gd name="connsiteY491" fmla="*/ 8431602 h 9097806"/>
              <a:gd name="connsiteX492" fmla="*/ 8875169 w 9097815"/>
              <a:gd name="connsiteY492" fmla="*/ 8210778 h 9097806"/>
              <a:gd name="connsiteX493" fmla="*/ 8875145 w 9097815"/>
              <a:gd name="connsiteY493" fmla="*/ 8427970 h 9097806"/>
              <a:gd name="connsiteX494" fmla="*/ 9092286 w 9097815"/>
              <a:gd name="connsiteY494" fmla="*/ 8427993 h 9097806"/>
              <a:gd name="connsiteX495" fmla="*/ 9092310 w 9097815"/>
              <a:gd name="connsiteY495" fmla="*/ 8210801 h 9097806"/>
              <a:gd name="connsiteX496" fmla="*/ 8653393 w 9097815"/>
              <a:gd name="connsiteY496" fmla="*/ 8210754 h 9097806"/>
              <a:gd name="connsiteX497" fmla="*/ 8653369 w 9097815"/>
              <a:gd name="connsiteY497" fmla="*/ 8427945 h 9097806"/>
              <a:gd name="connsiteX498" fmla="*/ 8870572 w 9097815"/>
              <a:gd name="connsiteY498" fmla="*/ 8427969 h 9097806"/>
              <a:gd name="connsiteX499" fmla="*/ 8870596 w 9097815"/>
              <a:gd name="connsiteY499" fmla="*/ 8210777 h 9097806"/>
              <a:gd name="connsiteX500" fmla="*/ 8431642 w 9097815"/>
              <a:gd name="connsiteY500" fmla="*/ 8210729 h 9097806"/>
              <a:gd name="connsiteX501" fmla="*/ 8431618 w 9097815"/>
              <a:gd name="connsiteY501" fmla="*/ 8427921 h 9097806"/>
              <a:gd name="connsiteX502" fmla="*/ 8648797 w 9097815"/>
              <a:gd name="connsiteY502" fmla="*/ 8427945 h 9097806"/>
              <a:gd name="connsiteX503" fmla="*/ 8648821 w 9097815"/>
              <a:gd name="connsiteY503" fmla="*/ 8210753 h 9097806"/>
              <a:gd name="connsiteX504" fmla="*/ 8209874 w 9097815"/>
              <a:gd name="connsiteY504" fmla="*/ 8210705 h 9097806"/>
              <a:gd name="connsiteX505" fmla="*/ 8209850 w 9097815"/>
              <a:gd name="connsiteY505" fmla="*/ 8427897 h 9097806"/>
              <a:gd name="connsiteX506" fmla="*/ 8427045 w 9097815"/>
              <a:gd name="connsiteY506" fmla="*/ 8427921 h 9097806"/>
              <a:gd name="connsiteX507" fmla="*/ 8427069 w 9097815"/>
              <a:gd name="connsiteY507" fmla="*/ 8210729 h 9097806"/>
              <a:gd name="connsiteX508" fmla="*/ 7988106 w 9097815"/>
              <a:gd name="connsiteY508" fmla="*/ 8210681 h 9097806"/>
              <a:gd name="connsiteX509" fmla="*/ 7988082 w 9097815"/>
              <a:gd name="connsiteY509" fmla="*/ 8427873 h 9097806"/>
              <a:gd name="connsiteX510" fmla="*/ 8205278 w 9097815"/>
              <a:gd name="connsiteY510" fmla="*/ 8427897 h 9097806"/>
              <a:gd name="connsiteX511" fmla="*/ 8205302 w 9097815"/>
              <a:gd name="connsiteY511" fmla="*/ 8210705 h 9097806"/>
              <a:gd name="connsiteX512" fmla="*/ 7766351 w 9097815"/>
              <a:gd name="connsiteY512" fmla="*/ 8210657 h 9097806"/>
              <a:gd name="connsiteX513" fmla="*/ 7766327 w 9097815"/>
              <a:gd name="connsiteY513" fmla="*/ 8427849 h 9097806"/>
              <a:gd name="connsiteX514" fmla="*/ 7983511 w 9097815"/>
              <a:gd name="connsiteY514" fmla="*/ 8427873 h 9097806"/>
              <a:gd name="connsiteX515" fmla="*/ 7983534 w 9097815"/>
              <a:gd name="connsiteY515" fmla="*/ 8210681 h 9097806"/>
              <a:gd name="connsiteX516" fmla="*/ 7544584 w 9097815"/>
              <a:gd name="connsiteY516" fmla="*/ 8210633 h 9097806"/>
              <a:gd name="connsiteX517" fmla="*/ 7544560 w 9097815"/>
              <a:gd name="connsiteY517" fmla="*/ 8427825 h 9097806"/>
              <a:gd name="connsiteX518" fmla="*/ 7761755 w 9097815"/>
              <a:gd name="connsiteY518" fmla="*/ 8427849 h 9097806"/>
              <a:gd name="connsiteX519" fmla="*/ 7761778 w 9097815"/>
              <a:gd name="connsiteY519" fmla="*/ 8210657 h 9097806"/>
              <a:gd name="connsiteX520" fmla="*/ 7322825 w 9097815"/>
              <a:gd name="connsiteY520" fmla="*/ 8210609 h 9097806"/>
              <a:gd name="connsiteX521" fmla="*/ 7322802 w 9097815"/>
              <a:gd name="connsiteY521" fmla="*/ 8427801 h 9097806"/>
              <a:gd name="connsiteX522" fmla="*/ 7539988 w 9097815"/>
              <a:gd name="connsiteY522" fmla="*/ 8427825 h 9097806"/>
              <a:gd name="connsiteX523" fmla="*/ 7540012 w 9097815"/>
              <a:gd name="connsiteY523" fmla="*/ 8210633 h 9097806"/>
              <a:gd name="connsiteX524" fmla="*/ 7101061 w 9097815"/>
              <a:gd name="connsiteY524" fmla="*/ 8210585 h 9097806"/>
              <a:gd name="connsiteX525" fmla="*/ 7101038 w 9097815"/>
              <a:gd name="connsiteY525" fmla="*/ 8427777 h 9097806"/>
              <a:gd name="connsiteX526" fmla="*/ 7318230 w 9097815"/>
              <a:gd name="connsiteY526" fmla="*/ 8427800 h 9097806"/>
              <a:gd name="connsiteX527" fmla="*/ 7318253 w 9097815"/>
              <a:gd name="connsiteY527" fmla="*/ 8210609 h 9097806"/>
              <a:gd name="connsiteX528" fmla="*/ 6879297 w 9097815"/>
              <a:gd name="connsiteY528" fmla="*/ 8210561 h 9097806"/>
              <a:gd name="connsiteX529" fmla="*/ 6879273 w 9097815"/>
              <a:gd name="connsiteY529" fmla="*/ 8427753 h 9097806"/>
              <a:gd name="connsiteX530" fmla="*/ 7096466 w 9097815"/>
              <a:gd name="connsiteY530" fmla="*/ 8427776 h 9097806"/>
              <a:gd name="connsiteX531" fmla="*/ 7096489 w 9097815"/>
              <a:gd name="connsiteY531" fmla="*/ 8210584 h 9097806"/>
              <a:gd name="connsiteX532" fmla="*/ 6657541 w 9097815"/>
              <a:gd name="connsiteY532" fmla="*/ 8210537 h 9097806"/>
              <a:gd name="connsiteX533" fmla="*/ 6657517 w 9097815"/>
              <a:gd name="connsiteY533" fmla="*/ 8427729 h 9097806"/>
              <a:gd name="connsiteX534" fmla="*/ 6874701 w 9097815"/>
              <a:gd name="connsiteY534" fmla="*/ 8427752 h 9097806"/>
              <a:gd name="connsiteX535" fmla="*/ 6874725 w 9097815"/>
              <a:gd name="connsiteY535" fmla="*/ 8210560 h 9097806"/>
              <a:gd name="connsiteX536" fmla="*/ 6435773 w 9097815"/>
              <a:gd name="connsiteY536" fmla="*/ 8210513 h 9097806"/>
              <a:gd name="connsiteX537" fmla="*/ 6435749 w 9097815"/>
              <a:gd name="connsiteY537" fmla="*/ 8427705 h 9097806"/>
              <a:gd name="connsiteX538" fmla="*/ 6652946 w 9097815"/>
              <a:gd name="connsiteY538" fmla="*/ 8427728 h 9097806"/>
              <a:gd name="connsiteX539" fmla="*/ 6652970 w 9097815"/>
              <a:gd name="connsiteY539" fmla="*/ 8210536 h 9097806"/>
              <a:gd name="connsiteX540" fmla="*/ 6214014 w 9097815"/>
              <a:gd name="connsiteY540" fmla="*/ 8210489 h 9097806"/>
              <a:gd name="connsiteX541" fmla="*/ 6213991 w 9097815"/>
              <a:gd name="connsiteY541" fmla="*/ 8427681 h 9097806"/>
              <a:gd name="connsiteX542" fmla="*/ 6431177 w 9097815"/>
              <a:gd name="connsiteY542" fmla="*/ 8427704 h 9097806"/>
              <a:gd name="connsiteX543" fmla="*/ 6431201 w 9097815"/>
              <a:gd name="connsiteY543" fmla="*/ 8210512 h 9097806"/>
              <a:gd name="connsiteX544" fmla="*/ 5992251 w 9097815"/>
              <a:gd name="connsiteY544" fmla="*/ 8210465 h 9097806"/>
              <a:gd name="connsiteX545" fmla="*/ 5992228 w 9097815"/>
              <a:gd name="connsiteY545" fmla="*/ 8427656 h 9097806"/>
              <a:gd name="connsiteX546" fmla="*/ 6209419 w 9097815"/>
              <a:gd name="connsiteY546" fmla="*/ 8427680 h 9097806"/>
              <a:gd name="connsiteX547" fmla="*/ 6209442 w 9097815"/>
              <a:gd name="connsiteY547" fmla="*/ 8210488 h 9097806"/>
              <a:gd name="connsiteX548" fmla="*/ 5770485 w 9097815"/>
              <a:gd name="connsiteY548" fmla="*/ 8210440 h 9097806"/>
              <a:gd name="connsiteX549" fmla="*/ 5770461 w 9097815"/>
              <a:gd name="connsiteY549" fmla="*/ 8427632 h 9097806"/>
              <a:gd name="connsiteX550" fmla="*/ 5987655 w 9097815"/>
              <a:gd name="connsiteY550" fmla="*/ 8427656 h 9097806"/>
              <a:gd name="connsiteX551" fmla="*/ 5987679 w 9097815"/>
              <a:gd name="connsiteY551" fmla="*/ 8210464 h 9097806"/>
              <a:gd name="connsiteX552" fmla="*/ 5548728 w 9097815"/>
              <a:gd name="connsiteY552" fmla="*/ 8210416 h 9097806"/>
              <a:gd name="connsiteX553" fmla="*/ 5548704 w 9097815"/>
              <a:gd name="connsiteY553" fmla="*/ 8427608 h 9097806"/>
              <a:gd name="connsiteX554" fmla="*/ 5765890 w 9097815"/>
              <a:gd name="connsiteY554" fmla="*/ 8427632 h 9097806"/>
              <a:gd name="connsiteX555" fmla="*/ 5765913 w 9097815"/>
              <a:gd name="connsiteY555" fmla="*/ 8210440 h 9097806"/>
              <a:gd name="connsiteX556" fmla="*/ 5326962 w 9097815"/>
              <a:gd name="connsiteY556" fmla="*/ 8210392 h 9097806"/>
              <a:gd name="connsiteX557" fmla="*/ 5326938 w 9097815"/>
              <a:gd name="connsiteY557" fmla="*/ 8427584 h 9097806"/>
              <a:gd name="connsiteX558" fmla="*/ 5544132 w 9097815"/>
              <a:gd name="connsiteY558" fmla="*/ 8427608 h 9097806"/>
              <a:gd name="connsiteX559" fmla="*/ 5544156 w 9097815"/>
              <a:gd name="connsiteY559" fmla="*/ 8210416 h 9097806"/>
              <a:gd name="connsiteX560" fmla="*/ 5105201 w 9097815"/>
              <a:gd name="connsiteY560" fmla="*/ 8210368 h 9097806"/>
              <a:gd name="connsiteX561" fmla="*/ 5105178 w 9097815"/>
              <a:gd name="connsiteY561" fmla="*/ 8427560 h 9097806"/>
              <a:gd name="connsiteX562" fmla="*/ 5322366 w 9097815"/>
              <a:gd name="connsiteY562" fmla="*/ 8427584 h 9097806"/>
              <a:gd name="connsiteX563" fmla="*/ 5322390 w 9097815"/>
              <a:gd name="connsiteY563" fmla="*/ 8210392 h 9097806"/>
              <a:gd name="connsiteX564" fmla="*/ 4883439 w 9097815"/>
              <a:gd name="connsiteY564" fmla="*/ 8210344 h 9097806"/>
              <a:gd name="connsiteX565" fmla="*/ 4883415 w 9097815"/>
              <a:gd name="connsiteY565" fmla="*/ 8427536 h 9097806"/>
              <a:gd name="connsiteX566" fmla="*/ 5100606 w 9097815"/>
              <a:gd name="connsiteY566" fmla="*/ 8427560 h 9097806"/>
              <a:gd name="connsiteX567" fmla="*/ 5100629 w 9097815"/>
              <a:gd name="connsiteY567" fmla="*/ 8210368 h 9097806"/>
              <a:gd name="connsiteX568" fmla="*/ 4661673 w 9097815"/>
              <a:gd name="connsiteY568" fmla="*/ 8210320 h 9097806"/>
              <a:gd name="connsiteX569" fmla="*/ 4661649 w 9097815"/>
              <a:gd name="connsiteY569" fmla="*/ 8427512 h 9097806"/>
              <a:gd name="connsiteX570" fmla="*/ 4878844 w 9097815"/>
              <a:gd name="connsiteY570" fmla="*/ 8427536 h 9097806"/>
              <a:gd name="connsiteX571" fmla="*/ 4878867 w 9097815"/>
              <a:gd name="connsiteY571" fmla="*/ 8210344 h 9097806"/>
              <a:gd name="connsiteX572" fmla="*/ 4439916 w 9097815"/>
              <a:gd name="connsiteY572" fmla="*/ 8210296 h 9097806"/>
              <a:gd name="connsiteX573" fmla="*/ 4439893 w 9097815"/>
              <a:gd name="connsiteY573" fmla="*/ 8427488 h 9097806"/>
              <a:gd name="connsiteX574" fmla="*/ 4657077 w 9097815"/>
              <a:gd name="connsiteY574" fmla="*/ 8427511 h 9097806"/>
              <a:gd name="connsiteX575" fmla="*/ 4657101 w 9097815"/>
              <a:gd name="connsiteY575" fmla="*/ 8210320 h 9097806"/>
              <a:gd name="connsiteX576" fmla="*/ 4218151 w 9097815"/>
              <a:gd name="connsiteY576" fmla="*/ 8210272 h 9097806"/>
              <a:gd name="connsiteX577" fmla="*/ 4218127 w 9097815"/>
              <a:gd name="connsiteY577" fmla="*/ 8427464 h 9097806"/>
              <a:gd name="connsiteX578" fmla="*/ 4435321 w 9097815"/>
              <a:gd name="connsiteY578" fmla="*/ 8427487 h 9097806"/>
              <a:gd name="connsiteX579" fmla="*/ 4435345 w 9097815"/>
              <a:gd name="connsiteY579" fmla="*/ 8210295 h 9097806"/>
              <a:gd name="connsiteX580" fmla="*/ 3996391 w 9097815"/>
              <a:gd name="connsiteY580" fmla="*/ 8210248 h 9097806"/>
              <a:gd name="connsiteX581" fmla="*/ 3996368 w 9097815"/>
              <a:gd name="connsiteY581" fmla="*/ 8427440 h 9097806"/>
              <a:gd name="connsiteX582" fmla="*/ 4213555 w 9097815"/>
              <a:gd name="connsiteY582" fmla="*/ 8427463 h 9097806"/>
              <a:gd name="connsiteX583" fmla="*/ 4213578 w 9097815"/>
              <a:gd name="connsiteY583" fmla="*/ 8210271 h 9097806"/>
              <a:gd name="connsiteX584" fmla="*/ 3774636 w 9097815"/>
              <a:gd name="connsiteY584" fmla="*/ 8210224 h 9097806"/>
              <a:gd name="connsiteX585" fmla="*/ 3774613 w 9097815"/>
              <a:gd name="connsiteY585" fmla="*/ 8427416 h 9097806"/>
              <a:gd name="connsiteX586" fmla="*/ 3991797 w 9097815"/>
              <a:gd name="connsiteY586" fmla="*/ 8427439 h 9097806"/>
              <a:gd name="connsiteX587" fmla="*/ 3991820 w 9097815"/>
              <a:gd name="connsiteY587" fmla="*/ 8210247 h 9097806"/>
              <a:gd name="connsiteX588" fmla="*/ 3552870 w 9097815"/>
              <a:gd name="connsiteY588" fmla="*/ 8210200 h 9097806"/>
              <a:gd name="connsiteX589" fmla="*/ 3552846 w 9097815"/>
              <a:gd name="connsiteY589" fmla="*/ 8427392 h 9097806"/>
              <a:gd name="connsiteX590" fmla="*/ 3770041 w 9097815"/>
              <a:gd name="connsiteY590" fmla="*/ 8427415 h 9097806"/>
              <a:gd name="connsiteX591" fmla="*/ 3770065 w 9097815"/>
              <a:gd name="connsiteY591" fmla="*/ 8210223 h 9097806"/>
              <a:gd name="connsiteX592" fmla="*/ 3331113 w 9097815"/>
              <a:gd name="connsiteY592" fmla="*/ 8210176 h 9097806"/>
              <a:gd name="connsiteX593" fmla="*/ 3331090 w 9097815"/>
              <a:gd name="connsiteY593" fmla="*/ 8427367 h 9097806"/>
              <a:gd name="connsiteX594" fmla="*/ 3548273 w 9097815"/>
              <a:gd name="connsiteY594" fmla="*/ 8427391 h 9097806"/>
              <a:gd name="connsiteX595" fmla="*/ 3548297 w 9097815"/>
              <a:gd name="connsiteY595" fmla="*/ 8210199 h 9097806"/>
              <a:gd name="connsiteX596" fmla="*/ 3109347 w 9097815"/>
              <a:gd name="connsiteY596" fmla="*/ 8210151 h 9097806"/>
              <a:gd name="connsiteX597" fmla="*/ 3109324 w 9097815"/>
              <a:gd name="connsiteY597" fmla="*/ 8427343 h 9097806"/>
              <a:gd name="connsiteX598" fmla="*/ 3326517 w 9097815"/>
              <a:gd name="connsiteY598" fmla="*/ 8427367 h 9097806"/>
              <a:gd name="connsiteX599" fmla="*/ 3326540 w 9097815"/>
              <a:gd name="connsiteY599" fmla="*/ 8210175 h 9097806"/>
              <a:gd name="connsiteX600" fmla="*/ 2887590 w 9097815"/>
              <a:gd name="connsiteY600" fmla="*/ 8210127 h 9097806"/>
              <a:gd name="connsiteX601" fmla="*/ 2887566 w 9097815"/>
              <a:gd name="connsiteY601" fmla="*/ 8427319 h 9097806"/>
              <a:gd name="connsiteX602" fmla="*/ 3104751 w 9097815"/>
              <a:gd name="connsiteY602" fmla="*/ 8427343 h 9097806"/>
              <a:gd name="connsiteX603" fmla="*/ 3104774 w 9097815"/>
              <a:gd name="connsiteY603" fmla="*/ 8210151 h 9097806"/>
              <a:gd name="connsiteX604" fmla="*/ 2665825 w 9097815"/>
              <a:gd name="connsiteY604" fmla="*/ 8210103 h 9097806"/>
              <a:gd name="connsiteX605" fmla="*/ 2665801 w 9097815"/>
              <a:gd name="connsiteY605" fmla="*/ 8427295 h 9097806"/>
              <a:gd name="connsiteX606" fmla="*/ 2882996 w 9097815"/>
              <a:gd name="connsiteY606" fmla="*/ 8427319 h 9097806"/>
              <a:gd name="connsiteX607" fmla="*/ 2883019 w 9097815"/>
              <a:gd name="connsiteY607" fmla="*/ 8210127 h 9097806"/>
              <a:gd name="connsiteX608" fmla="*/ 2444059 w 9097815"/>
              <a:gd name="connsiteY608" fmla="*/ 8210079 h 9097806"/>
              <a:gd name="connsiteX609" fmla="*/ 2444035 w 9097815"/>
              <a:gd name="connsiteY609" fmla="*/ 8427271 h 9097806"/>
              <a:gd name="connsiteX610" fmla="*/ 2661228 w 9097815"/>
              <a:gd name="connsiteY610" fmla="*/ 8427295 h 9097806"/>
              <a:gd name="connsiteX611" fmla="*/ 2661252 w 9097815"/>
              <a:gd name="connsiteY611" fmla="*/ 8210103 h 9097806"/>
              <a:gd name="connsiteX612" fmla="*/ 2222303 w 9097815"/>
              <a:gd name="connsiteY612" fmla="*/ 8210055 h 9097806"/>
              <a:gd name="connsiteX613" fmla="*/ 2222279 w 9097815"/>
              <a:gd name="connsiteY613" fmla="*/ 8427247 h 9097806"/>
              <a:gd name="connsiteX614" fmla="*/ 2439462 w 9097815"/>
              <a:gd name="connsiteY614" fmla="*/ 8427271 h 9097806"/>
              <a:gd name="connsiteX615" fmla="*/ 2439485 w 9097815"/>
              <a:gd name="connsiteY615" fmla="*/ 8210079 h 9097806"/>
              <a:gd name="connsiteX616" fmla="*/ 2000536 w 9097815"/>
              <a:gd name="connsiteY616" fmla="*/ 8210031 h 9097806"/>
              <a:gd name="connsiteX617" fmla="*/ 2000513 w 9097815"/>
              <a:gd name="connsiteY617" fmla="*/ 8427223 h 9097806"/>
              <a:gd name="connsiteX618" fmla="*/ 2217706 w 9097815"/>
              <a:gd name="connsiteY618" fmla="*/ 8427247 h 9097806"/>
              <a:gd name="connsiteX619" fmla="*/ 2217730 w 9097815"/>
              <a:gd name="connsiteY619" fmla="*/ 8210055 h 9097806"/>
              <a:gd name="connsiteX620" fmla="*/ 1778779 w 9097815"/>
              <a:gd name="connsiteY620" fmla="*/ 8210007 h 9097806"/>
              <a:gd name="connsiteX621" fmla="*/ 1778756 w 9097815"/>
              <a:gd name="connsiteY621" fmla="*/ 8427199 h 9097806"/>
              <a:gd name="connsiteX622" fmla="*/ 1995941 w 9097815"/>
              <a:gd name="connsiteY622" fmla="*/ 8427222 h 9097806"/>
              <a:gd name="connsiteX623" fmla="*/ 1995965 w 9097815"/>
              <a:gd name="connsiteY623" fmla="*/ 8210031 h 9097806"/>
              <a:gd name="connsiteX624" fmla="*/ 1557013 w 9097815"/>
              <a:gd name="connsiteY624" fmla="*/ 8209983 h 9097806"/>
              <a:gd name="connsiteX625" fmla="*/ 1556989 w 9097815"/>
              <a:gd name="connsiteY625" fmla="*/ 8427175 h 9097806"/>
              <a:gd name="connsiteX626" fmla="*/ 1774185 w 9097815"/>
              <a:gd name="connsiteY626" fmla="*/ 8427198 h 9097806"/>
              <a:gd name="connsiteX627" fmla="*/ 1774208 w 9097815"/>
              <a:gd name="connsiteY627" fmla="*/ 8210006 h 9097806"/>
              <a:gd name="connsiteX628" fmla="*/ 1335248 w 9097815"/>
              <a:gd name="connsiteY628" fmla="*/ 8209959 h 9097806"/>
              <a:gd name="connsiteX629" fmla="*/ 1335225 w 9097815"/>
              <a:gd name="connsiteY629" fmla="*/ 8427151 h 9097806"/>
              <a:gd name="connsiteX630" fmla="*/ 1552418 w 9097815"/>
              <a:gd name="connsiteY630" fmla="*/ 8427174 h 9097806"/>
              <a:gd name="connsiteX631" fmla="*/ 1552441 w 9097815"/>
              <a:gd name="connsiteY631" fmla="*/ 8209982 h 9097806"/>
              <a:gd name="connsiteX632" fmla="*/ 1113494 w 9097815"/>
              <a:gd name="connsiteY632" fmla="*/ 8209935 h 9097806"/>
              <a:gd name="connsiteX633" fmla="*/ 1113470 w 9097815"/>
              <a:gd name="connsiteY633" fmla="*/ 8427127 h 9097806"/>
              <a:gd name="connsiteX634" fmla="*/ 1330652 w 9097815"/>
              <a:gd name="connsiteY634" fmla="*/ 8427150 h 9097806"/>
              <a:gd name="connsiteX635" fmla="*/ 1330675 w 9097815"/>
              <a:gd name="connsiteY635" fmla="*/ 8209958 h 9097806"/>
              <a:gd name="connsiteX636" fmla="*/ 891727 w 9097815"/>
              <a:gd name="connsiteY636" fmla="*/ 8209911 h 9097806"/>
              <a:gd name="connsiteX637" fmla="*/ 891704 w 9097815"/>
              <a:gd name="connsiteY637" fmla="*/ 8427103 h 9097806"/>
              <a:gd name="connsiteX638" fmla="*/ 1108899 w 9097815"/>
              <a:gd name="connsiteY638" fmla="*/ 8427126 h 9097806"/>
              <a:gd name="connsiteX639" fmla="*/ 1108922 w 9097815"/>
              <a:gd name="connsiteY639" fmla="*/ 8209934 h 9097806"/>
              <a:gd name="connsiteX640" fmla="*/ 669968 w 9097815"/>
              <a:gd name="connsiteY640" fmla="*/ 8209887 h 9097806"/>
              <a:gd name="connsiteX641" fmla="*/ 669944 w 9097815"/>
              <a:gd name="connsiteY641" fmla="*/ 8427078 h 9097806"/>
              <a:gd name="connsiteX642" fmla="*/ 887131 w 9097815"/>
              <a:gd name="connsiteY642" fmla="*/ 8427102 h 9097806"/>
              <a:gd name="connsiteX643" fmla="*/ 887154 w 9097815"/>
              <a:gd name="connsiteY643" fmla="*/ 8209910 h 9097806"/>
              <a:gd name="connsiteX644" fmla="*/ 448201 w 9097815"/>
              <a:gd name="connsiteY644" fmla="*/ 8209862 h 9097806"/>
              <a:gd name="connsiteX645" fmla="*/ 448177 w 9097815"/>
              <a:gd name="connsiteY645" fmla="*/ 8427054 h 9097806"/>
              <a:gd name="connsiteX646" fmla="*/ 665372 w 9097815"/>
              <a:gd name="connsiteY646" fmla="*/ 8427078 h 9097806"/>
              <a:gd name="connsiteX647" fmla="*/ 665396 w 9097815"/>
              <a:gd name="connsiteY647" fmla="*/ 8209886 h 9097806"/>
              <a:gd name="connsiteX648" fmla="*/ 226435 w 9097815"/>
              <a:gd name="connsiteY648" fmla="*/ 8209838 h 9097806"/>
              <a:gd name="connsiteX649" fmla="*/ 226412 w 9097815"/>
              <a:gd name="connsiteY649" fmla="*/ 8427030 h 9097806"/>
              <a:gd name="connsiteX650" fmla="*/ 443605 w 9097815"/>
              <a:gd name="connsiteY650" fmla="*/ 8427054 h 9097806"/>
              <a:gd name="connsiteX651" fmla="*/ 443629 w 9097815"/>
              <a:gd name="connsiteY651" fmla="*/ 8209862 h 9097806"/>
              <a:gd name="connsiteX652" fmla="*/ 4678 w 9097815"/>
              <a:gd name="connsiteY652" fmla="*/ 8209814 h 9097806"/>
              <a:gd name="connsiteX653" fmla="*/ 4655 w 9097815"/>
              <a:gd name="connsiteY653" fmla="*/ 8427006 h 9097806"/>
              <a:gd name="connsiteX654" fmla="*/ 221840 w 9097815"/>
              <a:gd name="connsiteY654" fmla="*/ 8427030 h 9097806"/>
              <a:gd name="connsiteX655" fmla="*/ 221863 w 9097815"/>
              <a:gd name="connsiteY655" fmla="*/ 8209838 h 9097806"/>
              <a:gd name="connsiteX656" fmla="*/ 8875193 w 9097815"/>
              <a:gd name="connsiteY656" fmla="*/ 7989012 h 9097806"/>
              <a:gd name="connsiteX657" fmla="*/ 8875169 w 9097815"/>
              <a:gd name="connsiteY657" fmla="*/ 8206206 h 9097806"/>
              <a:gd name="connsiteX658" fmla="*/ 9092310 w 9097815"/>
              <a:gd name="connsiteY658" fmla="*/ 8206229 h 9097806"/>
              <a:gd name="connsiteX659" fmla="*/ 9092334 w 9097815"/>
              <a:gd name="connsiteY659" fmla="*/ 7989035 h 9097806"/>
              <a:gd name="connsiteX660" fmla="*/ 8653418 w 9097815"/>
              <a:gd name="connsiteY660" fmla="*/ 7988988 h 9097806"/>
              <a:gd name="connsiteX661" fmla="*/ 8653394 w 9097815"/>
              <a:gd name="connsiteY661" fmla="*/ 8206181 h 9097806"/>
              <a:gd name="connsiteX662" fmla="*/ 8870597 w 9097815"/>
              <a:gd name="connsiteY662" fmla="*/ 8206205 h 9097806"/>
              <a:gd name="connsiteX663" fmla="*/ 8870621 w 9097815"/>
              <a:gd name="connsiteY663" fmla="*/ 7989011 h 9097806"/>
              <a:gd name="connsiteX664" fmla="*/ 8431666 w 9097815"/>
              <a:gd name="connsiteY664" fmla="*/ 7988963 h 9097806"/>
              <a:gd name="connsiteX665" fmla="*/ 8431642 w 9097815"/>
              <a:gd name="connsiteY665" fmla="*/ 8206157 h 9097806"/>
              <a:gd name="connsiteX666" fmla="*/ 8648822 w 9097815"/>
              <a:gd name="connsiteY666" fmla="*/ 8206181 h 9097806"/>
              <a:gd name="connsiteX667" fmla="*/ 8648846 w 9097815"/>
              <a:gd name="connsiteY667" fmla="*/ 7988987 h 9097806"/>
              <a:gd name="connsiteX668" fmla="*/ 8209898 w 9097815"/>
              <a:gd name="connsiteY668" fmla="*/ 7988939 h 9097806"/>
              <a:gd name="connsiteX669" fmla="*/ 8209874 w 9097815"/>
              <a:gd name="connsiteY669" fmla="*/ 8206133 h 9097806"/>
              <a:gd name="connsiteX670" fmla="*/ 8427069 w 9097815"/>
              <a:gd name="connsiteY670" fmla="*/ 8206157 h 9097806"/>
              <a:gd name="connsiteX671" fmla="*/ 8427093 w 9097815"/>
              <a:gd name="connsiteY671" fmla="*/ 7988963 h 9097806"/>
              <a:gd name="connsiteX672" fmla="*/ 7988130 w 9097815"/>
              <a:gd name="connsiteY672" fmla="*/ 7988915 h 9097806"/>
              <a:gd name="connsiteX673" fmla="*/ 7988107 w 9097815"/>
              <a:gd name="connsiteY673" fmla="*/ 8206109 h 9097806"/>
              <a:gd name="connsiteX674" fmla="*/ 8205303 w 9097815"/>
              <a:gd name="connsiteY674" fmla="*/ 8206133 h 9097806"/>
              <a:gd name="connsiteX675" fmla="*/ 8205327 w 9097815"/>
              <a:gd name="connsiteY675" fmla="*/ 7988939 h 9097806"/>
              <a:gd name="connsiteX676" fmla="*/ 7766375 w 9097815"/>
              <a:gd name="connsiteY676" fmla="*/ 7988891 h 9097806"/>
              <a:gd name="connsiteX677" fmla="*/ 7766351 w 9097815"/>
              <a:gd name="connsiteY677" fmla="*/ 8206085 h 9097806"/>
              <a:gd name="connsiteX678" fmla="*/ 7983535 w 9097815"/>
              <a:gd name="connsiteY678" fmla="*/ 8206109 h 9097806"/>
              <a:gd name="connsiteX679" fmla="*/ 7983559 w 9097815"/>
              <a:gd name="connsiteY679" fmla="*/ 7988915 h 9097806"/>
              <a:gd name="connsiteX680" fmla="*/ 7544608 w 9097815"/>
              <a:gd name="connsiteY680" fmla="*/ 7988867 h 9097806"/>
              <a:gd name="connsiteX681" fmla="*/ 7544584 w 9097815"/>
              <a:gd name="connsiteY681" fmla="*/ 8206061 h 9097806"/>
              <a:gd name="connsiteX682" fmla="*/ 7761779 w 9097815"/>
              <a:gd name="connsiteY682" fmla="*/ 8206085 h 9097806"/>
              <a:gd name="connsiteX683" fmla="*/ 7761802 w 9097815"/>
              <a:gd name="connsiteY683" fmla="*/ 7988891 h 9097806"/>
              <a:gd name="connsiteX684" fmla="*/ 7322848 w 9097815"/>
              <a:gd name="connsiteY684" fmla="*/ 7988843 h 9097806"/>
              <a:gd name="connsiteX685" fmla="*/ 7322825 w 9097815"/>
              <a:gd name="connsiteY685" fmla="*/ 8206037 h 9097806"/>
              <a:gd name="connsiteX686" fmla="*/ 7540012 w 9097815"/>
              <a:gd name="connsiteY686" fmla="*/ 8206061 h 9097806"/>
              <a:gd name="connsiteX687" fmla="*/ 7540036 w 9097815"/>
              <a:gd name="connsiteY687" fmla="*/ 7988867 h 9097806"/>
              <a:gd name="connsiteX688" fmla="*/ 7101086 w 9097815"/>
              <a:gd name="connsiteY688" fmla="*/ 7988819 h 9097806"/>
              <a:gd name="connsiteX689" fmla="*/ 7101062 w 9097815"/>
              <a:gd name="connsiteY689" fmla="*/ 8206013 h 9097806"/>
              <a:gd name="connsiteX690" fmla="*/ 7318254 w 9097815"/>
              <a:gd name="connsiteY690" fmla="*/ 8206036 h 9097806"/>
              <a:gd name="connsiteX691" fmla="*/ 7318277 w 9097815"/>
              <a:gd name="connsiteY691" fmla="*/ 7988843 h 9097806"/>
              <a:gd name="connsiteX692" fmla="*/ 6879321 w 9097815"/>
              <a:gd name="connsiteY692" fmla="*/ 7988795 h 9097806"/>
              <a:gd name="connsiteX693" fmla="*/ 6879298 w 9097815"/>
              <a:gd name="connsiteY693" fmla="*/ 8205989 h 9097806"/>
              <a:gd name="connsiteX694" fmla="*/ 7096490 w 9097815"/>
              <a:gd name="connsiteY694" fmla="*/ 8206012 h 9097806"/>
              <a:gd name="connsiteX695" fmla="*/ 7096513 w 9097815"/>
              <a:gd name="connsiteY695" fmla="*/ 7988818 h 9097806"/>
              <a:gd name="connsiteX696" fmla="*/ 6657566 w 9097815"/>
              <a:gd name="connsiteY696" fmla="*/ 7988771 h 9097806"/>
              <a:gd name="connsiteX697" fmla="*/ 6657542 w 9097815"/>
              <a:gd name="connsiteY697" fmla="*/ 8205965 h 9097806"/>
              <a:gd name="connsiteX698" fmla="*/ 6874726 w 9097815"/>
              <a:gd name="connsiteY698" fmla="*/ 8205988 h 9097806"/>
              <a:gd name="connsiteX699" fmla="*/ 6874749 w 9097815"/>
              <a:gd name="connsiteY699" fmla="*/ 7988794 h 9097806"/>
              <a:gd name="connsiteX700" fmla="*/ 6435797 w 9097815"/>
              <a:gd name="connsiteY700" fmla="*/ 7988747 h 9097806"/>
              <a:gd name="connsiteX701" fmla="*/ 6435773 w 9097815"/>
              <a:gd name="connsiteY701" fmla="*/ 8205941 h 9097806"/>
              <a:gd name="connsiteX702" fmla="*/ 6652970 w 9097815"/>
              <a:gd name="connsiteY702" fmla="*/ 8205964 h 9097806"/>
              <a:gd name="connsiteX703" fmla="*/ 6652994 w 9097815"/>
              <a:gd name="connsiteY703" fmla="*/ 7988770 h 9097806"/>
              <a:gd name="connsiteX704" fmla="*/ 6214037 w 9097815"/>
              <a:gd name="connsiteY704" fmla="*/ 7988723 h 9097806"/>
              <a:gd name="connsiteX705" fmla="*/ 6214014 w 9097815"/>
              <a:gd name="connsiteY705" fmla="*/ 8205917 h 9097806"/>
              <a:gd name="connsiteX706" fmla="*/ 6431201 w 9097815"/>
              <a:gd name="connsiteY706" fmla="*/ 8205940 h 9097806"/>
              <a:gd name="connsiteX707" fmla="*/ 6431225 w 9097815"/>
              <a:gd name="connsiteY707" fmla="*/ 7988746 h 9097806"/>
              <a:gd name="connsiteX708" fmla="*/ 5992275 w 9097815"/>
              <a:gd name="connsiteY708" fmla="*/ 7988699 h 9097806"/>
              <a:gd name="connsiteX709" fmla="*/ 5992252 w 9097815"/>
              <a:gd name="connsiteY709" fmla="*/ 8205892 h 9097806"/>
              <a:gd name="connsiteX710" fmla="*/ 6209443 w 9097815"/>
              <a:gd name="connsiteY710" fmla="*/ 8205916 h 9097806"/>
              <a:gd name="connsiteX711" fmla="*/ 6209466 w 9097815"/>
              <a:gd name="connsiteY711" fmla="*/ 7988722 h 9097806"/>
              <a:gd name="connsiteX712" fmla="*/ 5770509 w 9097815"/>
              <a:gd name="connsiteY712" fmla="*/ 7988674 h 9097806"/>
              <a:gd name="connsiteX713" fmla="*/ 5770486 w 9097815"/>
              <a:gd name="connsiteY713" fmla="*/ 8205868 h 9097806"/>
              <a:gd name="connsiteX714" fmla="*/ 5987680 w 9097815"/>
              <a:gd name="connsiteY714" fmla="*/ 8205892 h 9097806"/>
              <a:gd name="connsiteX715" fmla="*/ 5987704 w 9097815"/>
              <a:gd name="connsiteY715" fmla="*/ 7988698 h 9097806"/>
              <a:gd name="connsiteX716" fmla="*/ 5548752 w 9097815"/>
              <a:gd name="connsiteY716" fmla="*/ 7988650 h 9097806"/>
              <a:gd name="connsiteX717" fmla="*/ 5548728 w 9097815"/>
              <a:gd name="connsiteY717" fmla="*/ 8205844 h 9097806"/>
              <a:gd name="connsiteX718" fmla="*/ 5765914 w 9097815"/>
              <a:gd name="connsiteY718" fmla="*/ 8205868 h 9097806"/>
              <a:gd name="connsiteX719" fmla="*/ 5765937 w 9097815"/>
              <a:gd name="connsiteY719" fmla="*/ 7988674 h 9097806"/>
              <a:gd name="connsiteX720" fmla="*/ 5326986 w 9097815"/>
              <a:gd name="connsiteY720" fmla="*/ 7988626 h 9097806"/>
              <a:gd name="connsiteX721" fmla="*/ 5326962 w 9097815"/>
              <a:gd name="connsiteY721" fmla="*/ 8205820 h 9097806"/>
              <a:gd name="connsiteX722" fmla="*/ 5544156 w 9097815"/>
              <a:gd name="connsiteY722" fmla="*/ 8205844 h 9097806"/>
              <a:gd name="connsiteX723" fmla="*/ 5544180 w 9097815"/>
              <a:gd name="connsiteY723" fmla="*/ 7988650 h 9097806"/>
              <a:gd name="connsiteX724" fmla="*/ 5105225 w 9097815"/>
              <a:gd name="connsiteY724" fmla="*/ 7988602 h 9097806"/>
              <a:gd name="connsiteX725" fmla="*/ 5105201 w 9097815"/>
              <a:gd name="connsiteY725" fmla="*/ 8205796 h 9097806"/>
              <a:gd name="connsiteX726" fmla="*/ 5322390 w 9097815"/>
              <a:gd name="connsiteY726" fmla="*/ 8205820 h 9097806"/>
              <a:gd name="connsiteX727" fmla="*/ 5322414 w 9097815"/>
              <a:gd name="connsiteY727" fmla="*/ 7988626 h 9097806"/>
              <a:gd name="connsiteX728" fmla="*/ 4883463 w 9097815"/>
              <a:gd name="connsiteY728" fmla="*/ 7988578 h 9097806"/>
              <a:gd name="connsiteX729" fmla="*/ 4883440 w 9097815"/>
              <a:gd name="connsiteY729" fmla="*/ 8205772 h 9097806"/>
              <a:gd name="connsiteX730" fmla="*/ 5100630 w 9097815"/>
              <a:gd name="connsiteY730" fmla="*/ 8205796 h 9097806"/>
              <a:gd name="connsiteX731" fmla="*/ 5100653 w 9097815"/>
              <a:gd name="connsiteY731" fmla="*/ 7988602 h 9097806"/>
              <a:gd name="connsiteX732" fmla="*/ 4661698 w 9097815"/>
              <a:gd name="connsiteY732" fmla="*/ 7988554 h 9097806"/>
              <a:gd name="connsiteX733" fmla="*/ 4661674 w 9097815"/>
              <a:gd name="connsiteY733" fmla="*/ 8205748 h 9097806"/>
              <a:gd name="connsiteX734" fmla="*/ 4878868 w 9097815"/>
              <a:gd name="connsiteY734" fmla="*/ 8205772 h 9097806"/>
              <a:gd name="connsiteX735" fmla="*/ 4878892 w 9097815"/>
              <a:gd name="connsiteY735" fmla="*/ 7988578 h 9097806"/>
              <a:gd name="connsiteX736" fmla="*/ 4439941 w 9097815"/>
              <a:gd name="connsiteY736" fmla="*/ 7988530 h 9097806"/>
              <a:gd name="connsiteX737" fmla="*/ 4439917 w 9097815"/>
              <a:gd name="connsiteY737" fmla="*/ 8205724 h 9097806"/>
              <a:gd name="connsiteX738" fmla="*/ 4657102 w 9097815"/>
              <a:gd name="connsiteY738" fmla="*/ 8205747 h 9097806"/>
              <a:gd name="connsiteX739" fmla="*/ 4657125 w 9097815"/>
              <a:gd name="connsiteY739" fmla="*/ 7988554 h 9097806"/>
              <a:gd name="connsiteX740" fmla="*/ 4218175 w 9097815"/>
              <a:gd name="connsiteY740" fmla="*/ 7988506 h 9097806"/>
              <a:gd name="connsiteX741" fmla="*/ 4218151 w 9097815"/>
              <a:gd name="connsiteY741" fmla="*/ 8205700 h 9097806"/>
              <a:gd name="connsiteX742" fmla="*/ 4435345 w 9097815"/>
              <a:gd name="connsiteY742" fmla="*/ 8205723 h 9097806"/>
              <a:gd name="connsiteX743" fmla="*/ 4435369 w 9097815"/>
              <a:gd name="connsiteY743" fmla="*/ 7988529 h 9097806"/>
              <a:gd name="connsiteX744" fmla="*/ 3996415 w 9097815"/>
              <a:gd name="connsiteY744" fmla="*/ 7988482 h 9097806"/>
              <a:gd name="connsiteX745" fmla="*/ 3996392 w 9097815"/>
              <a:gd name="connsiteY745" fmla="*/ 8205676 h 9097806"/>
              <a:gd name="connsiteX746" fmla="*/ 4213579 w 9097815"/>
              <a:gd name="connsiteY746" fmla="*/ 8205699 h 9097806"/>
              <a:gd name="connsiteX747" fmla="*/ 4213603 w 9097815"/>
              <a:gd name="connsiteY747" fmla="*/ 7988505 h 9097806"/>
              <a:gd name="connsiteX748" fmla="*/ 3774661 w 9097815"/>
              <a:gd name="connsiteY748" fmla="*/ 7988458 h 9097806"/>
              <a:gd name="connsiteX749" fmla="*/ 3774637 w 9097815"/>
              <a:gd name="connsiteY749" fmla="*/ 8205652 h 9097806"/>
              <a:gd name="connsiteX750" fmla="*/ 3991821 w 9097815"/>
              <a:gd name="connsiteY750" fmla="*/ 8205675 h 9097806"/>
              <a:gd name="connsiteX751" fmla="*/ 3991844 w 9097815"/>
              <a:gd name="connsiteY751" fmla="*/ 7988481 h 9097806"/>
              <a:gd name="connsiteX752" fmla="*/ 3552894 w 9097815"/>
              <a:gd name="connsiteY752" fmla="*/ 7988434 h 9097806"/>
              <a:gd name="connsiteX753" fmla="*/ 3552870 w 9097815"/>
              <a:gd name="connsiteY753" fmla="*/ 8205628 h 9097806"/>
              <a:gd name="connsiteX754" fmla="*/ 3770065 w 9097815"/>
              <a:gd name="connsiteY754" fmla="*/ 8205651 h 9097806"/>
              <a:gd name="connsiteX755" fmla="*/ 3770089 w 9097815"/>
              <a:gd name="connsiteY755" fmla="*/ 7988457 h 9097806"/>
              <a:gd name="connsiteX756" fmla="*/ 3331137 w 9097815"/>
              <a:gd name="connsiteY756" fmla="*/ 7988410 h 9097806"/>
              <a:gd name="connsiteX757" fmla="*/ 3331114 w 9097815"/>
              <a:gd name="connsiteY757" fmla="*/ 8205603 h 9097806"/>
              <a:gd name="connsiteX758" fmla="*/ 3548297 w 9097815"/>
              <a:gd name="connsiteY758" fmla="*/ 8205627 h 9097806"/>
              <a:gd name="connsiteX759" fmla="*/ 3548321 w 9097815"/>
              <a:gd name="connsiteY759" fmla="*/ 7988433 h 9097806"/>
              <a:gd name="connsiteX760" fmla="*/ 3109371 w 9097815"/>
              <a:gd name="connsiteY760" fmla="*/ 7988385 h 9097806"/>
              <a:gd name="connsiteX761" fmla="*/ 3109348 w 9097815"/>
              <a:gd name="connsiteY761" fmla="*/ 8205579 h 9097806"/>
              <a:gd name="connsiteX762" fmla="*/ 3326541 w 9097815"/>
              <a:gd name="connsiteY762" fmla="*/ 8205603 h 9097806"/>
              <a:gd name="connsiteX763" fmla="*/ 3326564 w 9097815"/>
              <a:gd name="connsiteY763" fmla="*/ 7988409 h 9097806"/>
              <a:gd name="connsiteX764" fmla="*/ 2887614 w 9097815"/>
              <a:gd name="connsiteY764" fmla="*/ 7988361 h 9097806"/>
              <a:gd name="connsiteX765" fmla="*/ 2887590 w 9097815"/>
              <a:gd name="connsiteY765" fmla="*/ 8205555 h 9097806"/>
              <a:gd name="connsiteX766" fmla="*/ 3104774 w 9097815"/>
              <a:gd name="connsiteY766" fmla="*/ 8205579 h 9097806"/>
              <a:gd name="connsiteX767" fmla="*/ 3104798 w 9097815"/>
              <a:gd name="connsiteY767" fmla="*/ 7988385 h 9097806"/>
              <a:gd name="connsiteX768" fmla="*/ 2665849 w 9097815"/>
              <a:gd name="connsiteY768" fmla="*/ 7988337 h 9097806"/>
              <a:gd name="connsiteX769" fmla="*/ 2665825 w 9097815"/>
              <a:gd name="connsiteY769" fmla="*/ 8205531 h 9097806"/>
              <a:gd name="connsiteX770" fmla="*/ 2883019 w 9097815"/>
              <a:gd name="connsiteY770" fmla="*/ 8205555 h 9097806"/>
              <a:gd name="connsiteX771" fmla="*/ 2883042 w 9097815"/>
              <a:gd name="connsiteY771" fmla="*/ 7988361 h 9097806"/>
              <a:gd name="connsiteX772" fmla="*/ 2444083 w 9097815"/>
              <a:gd name="connsiteY772" fmla="*/ 7988313 h 9097806"/>
              <a:gd name="connsiteX773" fmla="*/ 2444060 w 9097815"/>
              <a:gd name="connsiteY773" fmla="*/ 8205507 h 9097806"/>
              <a:gd name="connsiteX774" fmla="*/ 2661252 w 9097815"/>
              <a:gd name="connsiteY774" fmla="*/ 8205531 h 9097806"/>
              <a:gd name="connsiteX775" fmla="*/ 2661276 w 9097815"/>
              <a:gd name="connsiteY775" fmla="*/ 7988337 h 9097806"/>
              <a:gd name="connsiteX776" fmla="*/ 2222327 w 9097815"/>
              <a:gd name="connsiteY776" fmla="*/ 7988289 h 9097806"/>
              <a:gd name="connsiteX777" fmla="*/ 2222303 w 9097815"/>
              <a:gd name="connsiteY777" fmla="*/ 8205483 h 9097806"/>
              <a:gd name="connsiteX778" fmla="*/ 2439486 w 9097815"/>
              <a:gd name="connsiteY778" fmla="*/ 8205507 h 9097806"/>
              <a:gd name="connsiteX779" fmla="*/ 2439509 w 9097815"/>
              <a:gd name="connsiteY779" fmla="*/ 7988313 h 9097806"/>
              <a:gd name="connsiteX780" fmla="*/ 2000561 w 9097815"/>
              <a:gd name="connsiteY780" fmla="*/ 7988265 h 9097806"/>
              <a:gd name="connsiteX781" fmla="*/ 2000537 w 9097815"/>
              <a:gd name="connsiteY781" fmla="*/ 8205459 h 9097806"/>
              <a:gd name="connsiteX782" fmla="*/ 2217730 w 9097815"/>
              <a:gd name="connsiteY782" fmla="*/ 8205483 h 9097806"/>
              <a:gd name="connsiteX783" fmla="*/ 2217754 w 9097815"/>
              <a:gd name="connsiteY783" fmla="*/ 7988289 h 9097806"/>
              <a:gd name="connsiteX784" fmla="*/ 1778803 w 9097815"/>
              <a:gd name="connsiteY784" fmla="*/ 7988241 h 9097806"/>
              <a:gd name="connsiteX785" fmla="*/ 1778780 w 9097815"/>
              <a:gd name="connsiteY785" fmla="*/ 8205435 h 9097806"/>
              <a:gd name="connsiteX786" fmla="*/ 1995965 w 9097815"/>
              <a:gd name="connsiteY786" fmla="*/ 8205458 h 9097806"/>
              <a:gd name="connsiteX787" fmla="*/ 1995989 w 9097815"/>
              <a:gd name="connsiteY787" fmla="*/ 7988265 h 9097806"/>
              <a:gd name="connsiteX788" fmla="*/ 1557037 w 9097815"/>
              <a:gd name="connsiteY788" fmla="*/ 7988217 h 9097806"/>
              <a:gd name="connsiteX789" fmla="*/ 1557013 w 9097815"/>
              <a:gd name="connsiteY789" fmla="*/ 8205411 h 9097806"/>
              <a:gd name="connsiteX790" fmla="*/ 1774208 w 9097815"/>
              <a:gd name="connsiteY790" fmla="*/ 8205434 h 9097806"/>
              <a:gd name="connsiteX791" fmla="*/ 1774232 w 9097815"/>
              <a:gd name="connsiteY791" fmla="*/ 7988240 h 9097806"/>
              <a:gd name="connsiteX792" fmla="*/ 1335272 w 9097815"/>
              <a:gd name="connsiteY792" fmla="*/ 7988193 h 9097806"/>
              <a:gd name="connsiteX793" fmla="*/ 1335249 w 9097815"/>
              <a:gd name="connsiteY793" fmla="*/ 8205387 h 9097806"/>
              <a:gd name="connsiteX794" fmla="*/ 1552442 w 9097815"/>
              <a:gd name="connsiteY794" fmla="*/ 8205410 h 9097806"/>
              <a:gd name="connsiteX795" fmla="*/ 1552465 w 9097815"/>
              <a:gd name="connsiteY795" fmla="*/ 7988216 h 9097806"/>
              <a:gd name="connsiteX796" fmla="*/ 1113517 w 9097815"/>
              <a:gd name="connsiteY796" fmla="*/ 7988169 h 9097806"/>
              <a:gd name="connsiteX797" fmla="*/ 1113494 w 9097815"/>
              <a:gd name="connsiteY797" fmla="*/ 8205363 h 9097806"/>
              <a:gd name="connsiteX798" fmla="*/ 1330676 w 9097815"/>
              <a:gd name="connsiteY798" fmla="*/ 8205386 h 9097806"/>
              <a:gd name="connsiteX799" fmla="*/ 1330699 w 9097815"/>
              <a:gd name="connsiteY799" fmla="*/ 7988192 h 9097806"/>
              <a:gd name="connsiteX800" fmla="*/ 891751 w 9097815"/>
              <a:gd name="connsiteY800" fmla="*/ 7988145 h 9097806"/>
              <a:gd name="connsiteX801" fmla="*/ 891728 w 9097815"/>
              <a:gd name="connsiteY801" fmla="*/ 8205339 h 9097806"/>
              <a:gd name="connsiteX802" fmla="*/ 1108922 w 9097815"/>
              <a:gd name="connsiteY802" fmla="*/ 8205362 h 9097806"/>
              <a:gd name="connsiteX803" fmla="*/ 1108946 w 9097815"/>
              <a:gd name="connsiteY803" fmla="*/ 7988168 h 9097806"/>
              <a:gd name="connsiteX804" fmla="*/ 669992 w 9097815"/>
              <a:gd name="connsiteY804" fmla="*/ 7988121 h 9097806"/>
              <a:gd name="connsiteX805" fmla="*/ 669968 w 9097815"/>
              <a:gd name="connsiteY805" fmla="*/ 8205314 h 9097806"/>
              <a:gd name="connsiteX806" fmla="*/ 887155 w 9097815"/>
              <a:gd name="connsiteY806" fmla="*/ 8205338 h 9097806"/>
              <a:gd name="connsiteX807" fmla="*/ 887178 w 9097815"/>
              <a:gd name="connsiteY807" fmla="*/ 7988144 h 9097806"/>
              <a:gd name="connsiteX808" fmla="*/ 448225 w 9097815"/>
              <a:gd name="connsiteY808" fmla="*/ 7988096 h 9097806"/>
              <a:gd name="connsiteX809" fmla="*/ 448201 w 9097815"/>
              <a:gd name="connsiteY809" fmla="*/ 8205290 h 9097806"/>
              <a:gd name="connsiteX810" fmla="*/ 665396 w 9097815"/>
              <a:gd name="connsiteY810" fmla="*/ 8205314 h 9097806"/>
              <a:gd name="connsiteX811" fmla="*/ 665420 w 9097815"/>
              <a:gd name="connsiteY811" fmla="*/ 7988120 h 9097806"/>
              <a:gd name="connsiteX812" fmla="*/ 226460 w 9097815"/>
              <a:gd name="connsiteY812" fmla="*/ 7988072 h 9097806"/>
              <a:gd name="connsiteX813" fmla="*/ 226436 w 9097815"/>
              <a:gd name="connsiteY813" fmla="*/ 8205266 h 9097806"/>
              <a:gd name="connsiteX814" fmla="*/ 443630 w 9097815"/>
              <a:gd name="connsiteY814" fmla="*/ 8205290 h 9097806"/>
              <a:gd name="connsiteX815" fmla="*/ 443653 w 9097815"/>
              <a:gd name="connsiteY815" fmla="*/ 7988096 h 9097806"/>
              <a:gd name="connsiteX816" fmla="*/ 4702 w 9097815"/>
              <a:gd name="connsiteY816" fmla="*/ 7988048 h 9097806"/>
              <a:gd name="connsiteX817" fmla="*/ 4679 w 9097815"/>
              <a:gd name="connsiteY817" fmla="*/ 8205242 h 9097806"/>
              <a:gd name="connsiteX818" fmla="*/ 221864 w 9097815"/>
              <a:gd name="connsiteY818" fmla="*/ 8205266 h 9097806"/>
              <a:gd name="connsiteX819" fmla="*/ 221887 w 9097815"/>
              <a:gd name="connsiteY819" fmla="*/ 7988072 h 9097806"/>
              <a:gd name="connsiteX820" fmla="*/ 8875217 w 9097815"/>
              <a:gd name="connsiteY820" fmla="*/ 7767257 h 9097806"/>
              <a:gd name="connsiteX821" fmla="*/ 8875193 w 9097815"/>
              <a:gd name="connsiteY821" fmla="*/ 7984440 h 9097806"/>
              <a:gd name="connsiteX822" fmla="*/ 9092334 w 9097815"/>
              <a:gd name="connsiteY822" fmla="*/ 7984463 h 9097806"/>
              <a:gd name="connsiteX823" fmla="*/ 9092358 w 9097815"/>
              <a:gd name="connsiteY823" fmla="*/ 7767280 h 9097806"/>
              <a:gd name="connsiteX824" fmla="*/ 8653442 w 9097815"/>
              <a:gd name="connsiteY824" fmla="*/ 7767232 h 9097806"/>
              <a:gd name="connsiteX825" fmla="*/ 8653418 w 9097815"/>
              <a:gd name="connsiteY825" fmla="*/ 7984415 h 9097806"/>
              <a:gd name="connsiteX826" fmla="*/ 8870621 w 9097815"/>
              <a:gd name="connsiteY826" fmla="*/ 7984439 h 9097806"/>
              <a:gd name="connsiteX827" fmla="*/ 8870645 w 9097815"/>
              <a:gd name="connsiteY827" fmla="*/ 7767256 h 9097806"/>
              <a:gd name="connsiteX828" fmla="*/ 8431690 w 9097815"/>
              <a:gd name="connsiteY828" fmla="*/ 7767208 h 9097806"/>
              <a:gd name="connsiteX829" fmla="*/ 8431666 w 9097815"/>
              <a:gd name="connsiteY829" fmla="*/ 7984391 h 9097806"/>
              <a:gd name="connsiteX830" fmla="*/ 8648847 w 9097815"/>
              <a:gd name="connsiteY830" fmla="*/ 7984415 h 9097806"/>
              <a:gd name="connsiteX831" fmla="*/ 8648871 w 9097815"/>
              <a:gd name="connsiteY831" fmla="*/ 7767232 h 9097806"/>
              <a:gd name="connsiteX832" fmla="*/ 8209922 w 9097815"/>
              <a:gd name="connsiteY832" fmla="*/ 7767184 h 9097806"/>
              <a:gd name="connsiteX833" fmla="*/ 8209898 w 9097815"/>
              <a:gd name="connsiteY833" fmla="*/ 7984367 h 9097806"/>
              <a:gd name="connsiteX834" fmla="*/ 8427093 w 9097815"/>
              <a:gd name="connsiteY834" fmla="*/ 7984391 h 9097806"/>
              <a:gd name="connsiteX835" fmla="*/ 8427117 w 9097815"/>
              <a:gd name="connsiteY835" fmla="*/ 7767208 h 9097806"/>
              <a:gd name="connsiteX836" fmla="*/ 7988155 w 9097815"/>
              <a:gd name="connsiteY836" fmla="*/ 7767160 h 9097806"/>
              <a:gd name="connsiteX837" fmla="*/ 7988131 w 9097815"/>
              <a:gd name="connsiteY837" fmla="*/ 7984343 h 9097806"/>
              <a:gd name="connsiteX838" fmla="*/ 8205327 w 9097815"/>
              <a:gd name="connsiteY838" fmla="*/ 7984367 h 9097806"/>
              <a:gd name="connsiteX839" fmla="*/ 8205351 w 9097815"/>
              <a:gd name="connsiteY839" fmla="*/ 7767184 h 9097806"/>
              <a:gd name="connsiteX840" fmla="*/ 7766399 w 9097815"/>
              <a:gd name="connsiteY840" fmla="*/ 7767136 h 9097806"/>
              <a:gd name="connsiteX841" fmla="*/ 7766375 w 9097815"/>
              <a:gd name="connsiteY841" fmla="*/ 7984319 h 9097806"/>
              <a:gd name="connsiteX842" fmla="*/ 7983559 w 9097815"/>
              <a:gd name="connsiteY842" fmla="*/ 7984343 h 9097806"/>
              <a:gd name="connsiteX843" fmla="*/ 7983583 w 9097815"/>
              <a:gd name="connsiteY843" fmla="*/ 7767160 h 9097806"/>
              <a:gd name="connsiteX844" fmla="*/ 7544633 w 9097815"/>
              <a:gd name="connsiteY844" fmla="*/ 7767112 h 9097806"/>
              <a:gd name="connsiteX845" fmla="*/ 7544609 w 9097815"/>
              <a:gd name="connsiteY845" fmla="*/ 7984295 h 9097806"/>
              <a:gd name="connsiteX846" fmla="*/ 7761803 w 9097815"/>
              <a:gd name="connsiteY846" fmla="*/ 7984319 h 9097806"/>
              <a:gd name="connsiteX847" fmla="*/ 7761827 w 9097815"/>
              <a:gd name="connsiteY847" fmla="*/ 7767136 h 9097806"/>
              <a:gd name="connsiteX848" fmla="*/ 7322872 w 9097815"/>
              <a:gd name="connsiteY848" fmla="*/ 7767088 h 9097806"/>
              <a:gd name="connsiteX849" fmla="*/ 7322849 w 9097815"/>
              <a:gd name="connsiteY849" fmla="*/ 7984271 h 9097806"/>
              <a:gd name="connsiteX850" fmla="*/ 7540037 w 9097815"/>
              <a:gd name="connsiteY850" fmla="*/ 7984295 h 9097806"/>
              <a:gd name="connsiteX851" fmla="*/ 7540060 w 9097815"/>
              <a:gd name="connsiteY851" fmla="*/ 7767112 h 9097806"/>
              <a:gd name="connsiteX852" fmla="*/ 7101110 w 9097815"/>
              <a:gd name="connsiteY852" fmla="*/ 7767064 h 9097806"/>
              <a:gd name="connsiteX853" fmla="*/ 7101086 w 9097815"/>
              <a:gd name="connsiteY853" fmla="*/ 7984247 h 9097806"/>
              <a:gd name="connsiteX854" fmla="*/ 7318277 w 9097815"/>
              <a:gd name="connsiteY854" fmla="*/ 7984270 h 9097806"/>
              <a:gd name="connsiteX855" fmla="*/ 7318301 w 9097815"/>
              <a:gd name="connsiteY855" fmla="*/ 7767087 h 9097806"/>
              <a:gd name="connsiteX856" fmla="*/ 6879346 w 9097815"/>
              <a:gd name="connsiteY856" fmla="*/ 7767040 h 9097806"/>
              <a:gd name="connsiteX857" fmla="*/ 6879322 w 9097815"/>
              <a:gd name="connsiteY857" fmla="*/ 7984223 h 9097806"/>
              <a:gd name="connsiteX858" fmla="*/ 7096514 w 9097815"/>
              <a:gd name="connsiteY858" fmla="*/ 7984246 h 9097806"/>
              <a:gd name="connsiteX859" fmla="*/ 7096537 w 9097815"/>
              <a:gd name="connsiteY859" fmla="*/ 7767063 h 9097806"/>
              <a:gd name="connsiteX860" fmla="*/ 6657590 w 9097815"/>
              <a:gd name="connsiteY860" fmla="*/ 7767016 h 9097806"/>
              <a:gd name="connsiteX861" fmla="*/ 6657566 w 9097815"/>
              <a:gd name="connsiteY861" fmla="*/ 7984199 h 9097806"/>
              <a:gd name="connsiteX862" fmla="*/ 6874750 w 9097815"/>
              <a:gd name="connsiteY862" fmla="*/ 7984222 h 9097806"/>
              <a:gd name="connsiteX863" fmla="*/ 6874774 w 9097815"/>
              <a:gd name="connsiteY863" fmla="*/ 7767039 h 9097806"/>
              <a:gd name="connsiteX864" fmla="*/ 6435821 w 9097815"/>
              <a:gd name="connsiteY864" fmla="*/ 7766992 h 9097806"/>
              <a:gd name="connsiteX865" fmla="*/ 6435798 w 9097815"/>
              <a:gd name="connsiteY865" fmla="*/ 7984175 h 9097806"/>
              <a:gd name="connsiteX866" fmla="*/ 6652994 w 9097815"/>
              <a:gd name="connsiteY866" fmla="*/ 7984198 h 9097806"/>
              <a:gd name="connsiteX867" fmla="*/ 6653018 w 9097815"/>
              <a:gd name="connsiteY867" fmla="*/ 7767015 h 9097806"/>
              <a:gd name="connsiteX868" fmla="*/ 6214061 w 9097815"/>
              <a:gd name="connsiteY868" fmla="*/ 7766968 h 9097806"/>
              <a:gd name="connsiteX869" fmla="*/ 6214038 w 9097815"/>
              <a:gd name="connsiteY869" fmla="*/ 7984151 h 9097806"/>
              <a:gd name="connsiteX870" fmla="*/ 6431225 w 9097815"/>
              <a:gd name="connsiteY870" fmla="*/ 7984174 h 9097806"/>
              <a:gd name="connsiteX871" fmla="*/ 6431249 w 9097815"/>
              <a:gd name="connsiteY871" fmla="*/ 7766991 h 9097806"/>
              <a:gd name="connsiteX872" fmla="*/ 5992300 w 9097815"/>
              <a:gd name="connsiteY872" fmla="*/ 7766943 h 9097806"/>
              <a:gd name="connsiteX873" fmla="*/ 5992276 w 9097815"/>
              <a:gd name="connsiteY873" fmla="*/ 7984126 h 9097806"/>
              <a:gd name="connsiteX874" fmla="*/ 6209467 w 9097815"/>
              <a:gd name="connsiteY874" fmla="*/ 7984150 h 9097806"/>
              <a:gd name="connsiteX875" fmla="*/ 6209490 w 9097815"/>
              <a:gd name="connsiteY875" fmla="*/ 7766967 h 9097806"/>
              <a:gd name="connsiteX876" fmla="*/ 5770533 w 9097815"/>
              <a:gd name="connsiteY876" fmla="*/ 7766919 h 9097806"/>
              <a:gd name="connsiteX877" fmla="*/ 5770510 w 9097815"/>
              <a:gd name="connsiteY877" fmla="*/ 7984102 h 9097806"/>
              <a:gd name="connsiteX878" fmla="*/ 5987704 w 9097815"/>
              <a:gd name="connsiteY878" fmla="*/ 7984126 h 9097806"/>
              <a:gd name="connsiteX879" fmla="*/ 5987728 w 9097815"/>
              <a:gd name="connsiteY879" fmla="*/ 7766943 h 9097806"/>
              <a:gd name="connsiteX880" fmla="*/ 5548776 w 9097815"/>
              <a:gd name="connsiteY880" fmla="*/ 7766895 h 9097806"/>
              <a:gd name="connsiteX881" fmla="*/ 5548752 w 9097815"/>
              <a:gd name="connsiteY881" fmla="*/ 7984078 h 9097806"/>
              <a:gd name="connsiteX882" fmla="*/ 5765938 w 9097815"/>
              <a:gd name="connsiteY882" fmla="*/ 7984102 h 9097806"/>
              <a:gd name="connsiteX883" fmla="*/ 5765962 w 9097815"/>
              <a:gd name="connsiteY883" fmla="*/ 7766919 h 9097806"/>
              <a:gd name="connsiteX884" fmla="*/ 5327010 w 9097815"/>
              <a:gd name="connsiteY884" fmla="*/ 7766871 h 9097806"/>
              <a:gd name="connsiteX885" fmla="*/ 5326987 w 9097815"/>
              <a:gd name="connsiteY885" fmla="*/ 7984054 h 9097806"/>
              <a:gd name="connsiteX886" fmla="*/ 5544180 w 9097815"/>
              <a:gd name="connsiteY886" fmla="*/ 7984078 h 9097806"/>
              <a:gd name="connsiteX887" fmla="*/ 5544204 w 9097815"/>
              <a:gd name="connsiteY887" fmla="*/ 7766895 h 9097806"/>
              <a:gd name="connsiteX888" fmla="*/ 5105248 w 9097815"/>
              <a:gd name="connsiteY888" fmla="*/ 7766847 h 9097806"/>
              <a:gd name="connsiteX889" fmla="*/ 5105225 w 9097815"/>
              <a:gd name="connsiteY889" fmla="*/ 7984030 h 9097806"/>
              <a:gd name="connsiteX890" fmla="*/ 5322415 w 9097815"/>
              <a:gd name="connsiteY890" fmla="*/ 7984054 h 9097806"/>
              <a:gd name="connsiteX891" fmla="*/ 5322438 w 9097815"/>
              <a:gd name="connsiteY891" fmla="*/ 7766871 h 9097806"/>
              <a:gd name="connsiteX892" fmla="*/ 4883488 w 9097815"/>
              <a:gd name="connsiteY892" fmla="*/ 7766823 h 9097806"/>
              <a:gd name="connsiteX893" fmla="*/ 4883464 w 9097815"/>
              <a:gd name="connsiteY893" fmla="*/ 7984006 h 9097806"/>
              <a:gd name="connsiteX894" fmla="*/ 5100653 w 9097815"/>
              <a:gd name="connsiteY894" fmla="*/ 7984030 h 9097806"/>
              <a:gd name="connsiteX895" fmla="*/ 5100677 w 9097815"/>
              <a:gd name="connsiteY895" fmla="*/ 7766847 h 9097806"/>
              <a:gd name="connsiteX896" fmla="*/ 4661722 w 9097815"/>
              <a:gd name="connsiteY896" fmla="*/ 7766799 h 9097806"/>
              <a:gd name="connsiteX897" fmla="*/ 4661698 w 9097815"/>
              <a:gd name="connsiteY897" fmla="*/ 7983982 h 9097806"/>
              <a:gd name="connsiteX898" fmla="*/ 4878892 w 9097815"/>
              <a:gd name="connsiteY898" fmla="*/ 7984006 h 9097806"/>
              <a:gd name="connsiteX899" fmla="*/ 4878916 w 9097815"/>
              <a:gd name="connsiteY899" fmla="*/ 7766823 h 9097806"/>
              <a:gd name="connsiteX900" fmla="*/ 4439965 w 9097815"/>
              <a:gd name="connsiteY900" fmla="*/ 7766775 h 9097806"/>
              <a:gd name="connsiteX901" fmla="*/ 4439941 w 9097815"/>
              <a:gd name="connsiteY901" fmla="*/ 7983958 h 9097806"/>
              <a:gd name="connsiteX902" fmla="*/ 4657126 w 9097815"/>
              <a:gd name="connsiteY902" fmla="*/ 7983981 h 9097806"/>
              <a:gd name="connsiteX903" fmla="*/ 4657150 w 9097815"/>
              <a:gd name="connsiteY903" fmla="*/ 7766798 h 9097806"/>
              <a:gd name="connsiteX904" fmla="*/ 4218199 w 9097815"/>
              <a:gd name="connsiteY904" fmla="*/ 7766751 h 9097806"/>
              <a:gd name="connsiteX905" fmla="*/ 4218175 w 9097815"/>
              <a:gd name="connsiteY905" fmla="*/ 7983934 h 9097806"/>
              <a:gd name="connsiteX906" fmla="*/ 4435370 w 9097815"/>
              <a:gd name="connsiteY906" fmla="*/ 7983957 h 9097806"/>
              <a:gd name="connsiteX907" fmla="*/ 4435393 w 9097815"/>
              <a:gd name="connsiteY907" fmla="*/ 7766774 h 9097806"/>
              <a:gd name="connsiteX908" fmla="*/ 3996439 w 9097815"/>
              <a:gd name="connsiteY908" fmla="*/ 7766727 h 9097806"/>
              <a:gd name="connsiteX909" fmla="*/ 3996416 w 9097815"/>
              <a:gd name="connsiteY909" fmla="*/ 7983910 h 9097806"/>
              <a:gd name="connsiteX910" fmla="*/ 4213603 w 9097815"/>
              <a:gd name="connsiteY910" fmla="*/ 7983933 h 9097806"/>
              <a:gd name="connsiteX911" fmla="*/ 4213627 w 9097815"/>
              <a:gd name="connsiteY911" fmla="*/ 7766750 h 9097806"/>
              <a:gd name="connsiteX912" fmla="*/ 3774685 w 9097815"/>
              <a:gd name="connsiteY912" fmla="*/ 7766703 h 9097806"/>
              <a:gd name="connsiteX913" fmla="*/ 3774661 w 9097815"/>
              <a:gd name="connsiteY913" fmla="*/ 7983886 h 9097806"/>
              <a:gd name="connsiteX914" fmla="*/ 3991844 w 9097815"/>
              <a:gd name="connsiteY914" fmla="*/ 7983909 h 9097806"/>
              <a:gd name="connsiteX915" fmla="*/ 3991868 w 9097815"/>
              <a:gd name="connsiteY915" fmla="*/ 7766726 h 9097806"/>
              <a:gd name="connsiteX916" fmla="*/ 3552918 w 9097815"/>
              <a:gd name="connsiteY916" fmla="*/ 7766679 h 9097806"/>
              <a:gd name="connsiteX917" fmla="*/ 3552894 w 9097815"/>
              <a:gd name="connsiteY917" fmla="*/ 7983862 h 9097806"/>
              <a:gd name="connsiteX918" fmla="*/ 3770089 w 9097815"/>
              <a:gd name="connsiteY918" fmla="*/ 7983885 h 9097806"/>
              <a:gd name="connsiteX919" fmla="*/ 3770113 w 9097815"/>
              <a:gd name="connsiteY919" fmla="*/ 7766702 h 9097806"/>
              <a:gd name="connsiteX920" fmla="*/ 3331161 w 9097815"/>
              <a:gd name="connsiteY920" fmla="*/ 7766655 h 9097806"/>
              <a:gd name="connsiteX921" fmla="*/ 3331138 w 9097815"/>
              <a:gd name="connsiteY921" fmla="*/ 7983837 h 9097806"/>
              <a:gd name="connsiteX922" fmla="*/ 3548322 w 9097815"/>
              <a:gd name="connsiteY922" fmla="*/ 7983861 h 9097806"/>
              <a:gd name="connsiteX923" fmla="*/ 3548345 w 9097815"/>
              <a:gd name="connsiteY923" fmla="*/ 7766678 h 9097806"/>
              <a:gd name="connsiteX924" fmla="*/ 3109395 w 9097815"/>
              <a:gd name="connsiteY924" fmla="*/ 7766630 h 9097806"/>
              <a:gd name="connsiteX925" fmla="*/ 3109372 w 9097815"/>
              <a:gd name="connsiteY925" fmla="*/ 7983813 h 9097806"/>
              <a:gd name="connsiteX926" fmla="*/ 3326564 w 9097815"/>
              <a:gd name="connsiteY926" fmla="*/ 7983837 h 9097806"/>
              <a:gd name="connsiteX927" fmla="*/ 3326588 w 9097815"/>
              <a:gd name="connsiteY927" fmla="*/ 7766654 h 9097806"/>
              <a:gd name="connsiteX928" fmla="*/ 2887638 w 9097815"/>
              <a:gd name="connsiteY928" fmla="*/ 7766606 h 9097806"/>
              <a:gd name="connsiteX929" fmla="*/ 2887614 w 9097815"/>
              <a:gd name="connsiteY929" fmla="*/ 7983789 h 9097806"/>
              <a:gd name="connsiteX930" fmla="*/ 3104799 w 9097815"/>
              <a:gd name="connsiteY930" fmla="*/ 7983813 h 9097806"/>
              <a:gd name="connsiteX931" fmla="*/ 3104822 w 9097815"/>
              <a:gd name="connsiteY931" fmla="*/ 7766630 h 9097806"/>
              <a:gd name="connsiteX932" fmla="*/ 2665873 w 9097815"/>
              <a:gd name="connsiteY932" fmla="*/ 7766582 h 9097806"/>
              <a:gd name="connsiteX933" fmla="*/ 2665849 w 9097815"/>
              <a:gd name="connsiteY933" fmla="*/ 7983765 h 9097806"/>
              <a:gd name="connsiteX934" fmla="*/ 2883043 w 9097815"/>
              <a:gd name="connsiteY934" fmla="*/ 7983789 h 9097806"/>
              <a:gd name="connsiteX935" fmla="*/ 2883066 w 9097815"/>
              <a:gd name="connsiteY935" fmla="*/ 7766606 h 9097806"/>
              <a:gd name="connsiteX936" fmla="*/ 2444107 w 9097815"/>
              <a:gd name="connsiteY936" fmla="*/ 7766558 h 9097806"/>
              <a:gd name="connsiteX937" fmla="*/ 2444084 w 9097815"/>
              <a:gd name="connsiteY937" fmla="*/ 7983741 h 9097806"/>
              <a:gd name="connsiteX938" fmla="*/ 2661276 w 9097815"/>
              <a:gd name="connsiteY938" fmla="*/ 7983765 h 9097806"/>
              <a:gd name="connsiteX939" fmla="*/ 2661300 w 9097815"/>
              <a:gd name="connsiteY939" fmla="*/ 7766582 h 9097806"/>
              <a:gd name="connsiteX940" fmla="*/ 2222351 w 9097815"/>
              <a:gd name="connsiteY940" fmla="*/ 7766534 h 9097806"/>
              <a:gd name="connsiteX941" fmla="*/ 2222327 w 9097815"/>
              <a:gd name="connsiteY941" fmla="*/ 7983717 h 9097806"/>
              <a:gd name="connsiteX942" fmla="*/ 2439511 w 9097815"/>
              <a:gd name="connsiteY942" fmla="*/ 7983741 h 9097806"/>
              <a:gd name="connsiteX943" fmla="*/ 2439534 w 9097815"/>
              <a:gd name="connsiteY943" fmla="*/ 7766558 h 9097806"/>
              <a:gd name="connsiteX944" fmla="*/ 2000585 w 9097815"/>
              <a:gd name="connsiteY944" fmla="*/ 7766510 h 9097806"/>
              <a:gd name="connsiteX945" fmla="*/ 2000562 w 9097815"/>
              <a:gd name="connsiteY945" fmla="*/ 7983693 h 9097806"/>
              <a:gd name="connsiteX946" fmla="*/ 2217754 w 9097815"/>
              <a:gd name="connsiteY946" fmla="*/ 7983717 h 9097806"/>
              <a:gd name="connsiteX947" fmla="*/ 2217778 w 9097815"/>
              <a:gd name="connsiteY947" fmla="*/ 7766534 h 9097806"/>
              <a:gd name="connsiteX948" fmla="*/ 1778827 w 9097815"/>
              <a:gd name="connsiteY948" fmla="*/ 7766486 h 9097806"/>
              <a:gd name="connsiteX949" fmla="*/ 1778803 w 9097815"/>
              <a:gd name="connsiteY949" fmla="*/ 7983669 h 9097806"/>
              <a:gd name="connsiteX950" fmla="*/ 1995989 w 9097815"/>
              <a:gd name="connsiteY950" fmla="*/ 7983692 h 9097806"/>
              <a:gd name="connsiteX951" fmla="*/ 1996013 w 9097815"/>
              <a:gd name="connsiteY951" fmla="*/ 7766510 h 9097806"/>
              <a:gd name="connsiteX952" fmla="*/ 1557061 w 9097815"/>
              <a:gd name="connsiteY952" fmla="*/ 7766462 h 9097806"/>
              <a:gd name="connsiteX953" fmla="*/ 1557037 w 9097815"/>
              <a:gd name="connsiteY953" fmla="*/ 7983645 h 9097806"/>
              <a:gd name="connsiteX954" fmla="*/ 1774232 w 9097815"/>
              <a:gd name="connsiteY954" fmla="*/ 7983668 h 9097806"/>
              <a:gd name="connsiteX955" fmla="*/ 1774255 w 9097815"/>
              <a:gd name="connsiteY955" fmla="*/ 7766485 h 9097806"/>
              <a:gd name="connsiteX956" fmla="*/ 1335296 w 9097815"/>
              <a:gd name="connsiteY956" fmla="*/ 7766438 h 9097806"/>
              <a:gd name="connsiteX957" fmla="*/ 1335273 w 9097815"/>
              <a:gd name="connsiteY957" fmla="*/ 7983621 h 9097806"/>
              <a:gd name="connsiteX958" fmla="*/ 1552465 w 9097815"/>
              <a:gd name="connsiteY958" fmla="*/ 7983644 h 9097806"/>
              <a:gd name="connsiteX959" fmla="*/ 1552489 w 9097815"/>
              <a:gd name="connsiteY959" fmla="*/ 7766461 h 9097806"/>
              <a:gd name="connsiteX960" fmla="*/ 1113541 w 9097815"/>
              <a:gd name="connsiteY960" fmla="*/ 7766414 h 9097806"/>
              <a:gd name="connsiteX961" fmla="*/ 1113518 w 9097815"/>
              <a:gd name="connsiteY961" fmla="*/ 7983597 h 9097806"/>
              <a:gd name="connsiteX962" fmla="*/ 1330700 w 9097815"/>
              <a:gd name="connsiteY962" fmla="*/ 7983620 h 9097806"/>
              <a:gd name="connsiteX963" fmla="*/ 1330723 w 9097815"/>
              <a:gd name="connsiteY963" fmla="*/ 7766437 h 9097806"/>
              <a:gd name="connsiteX964" fmla="*/ 891775 w 9097815"/>
              <a:gd name="connsiteY964" fmla="*/ 7766390 h 9097806"/>
              <a:gd name="connsiteX965" fmla="*/ 891752 w 9097815"/>
              <a:gd name="connsiteY965" fmla="*/ 7983573 h 9097806"/>
              <a:gd name="connsiteX966" fmla="*/ 1108946 w 9097815"/>
              <a:gd name="connsiteY966" fmla="*/ 7983596 h 9097806"/>
              <a:gd name="connsiteX967" fmla="*/ 1108970 w 9097815"/>
              <a:gd name="connsiteY967" fmla="*/ 7766413 h 9097806"/>
              <a:gd name="connsiteX968" fmla="*/ 670016 w 9097815"/>
              <a:gd name="connsiteY968" fmla="*/ 7766366 h 9097806"/>
              <a:gd name="connsiteX969" fmla="*/ 669992 w 9097815"/>
              <a:gd name="connsiteY969" fmla="*/ 7983548 h 9097806"/>
              <a:gd name="connsiteX970" fmla="*/ 887179 w 9097815"/>
              <a:gd name="connsiteY970" fmla="*/ 7983572 h 9097806"/>
              <a:gd name="connsiteX971" fmla="*/ 887202 w 9097815"/>
              <a:gd name="connsiteY971" fmla="*/ 7766389 h 9097806"/>
              <a:gd name="connsiteX972" fmla="*/ 448249 w 9097815"/>
              <a:gd name="connsiteY972" fmla="*/ 7766341 h 9097806"/>
              <a:gd name="connsiteX973" fmla="*/ 448226 w 9097815"/>
              <a:gd name="connsiteY973" fmla="*/ 7983524 h 9097806"/>
              <a:gd name="connsiteX974" fmla="*/ 665421 w 9097815"/>
              <a:gd name="connsiteY974" fmla="*/ 7983548 h 9097806"/>
              <a:gd name="connsiteX975" fmla="*/ 665444 w 9097815"/>
              <a:gd name="connsiteY975" fmla="*/ 7766365 h 9097806"/>
              <a:gd name="connsiteX976" fmla="*/ 226484 w 9097815"/>
              <a:gd name="connsiteY976" fmla="*/ 7766317 h 9097806"/>
              <a:gd name="connsiteX977" fmla="*/ 226460 w 9097815"/>
              <a:gd name="connsiteY977" fmla="*/ 7983500 h 9097806"/>
              <a:gd name="connsiteX978" fmla="*/ 443654 w 9097815"/>
              <a:gd name="connsiteY978" fmla="*/ 7983524 h 9097806"/>
              <a:gd name="connsiteX979" fmla="*/ 443677 w 9097815"/>
              <a:gd name="connsiteY979" fmla="*/ 7766341 h 9097806"/>
              <a:gd name="connsiteX980" fmla="*/ 4727 w 9097815"/>
              <a:gd name="connsiteY980" fmla="*/ 7766293 h 9097806"/>
              <a:gd name="connsiteX981" fmla="*/ 4703 w 9097815"/>
              <a:gd name="connsiteY981" fmla="*/ 7983476 h 9097806"/>
              <a:gd name="connsiteX982" fmla="*/ 221888 w 9097815"/>
              <a:gd name="connsiteY982" fmla="*/ 7983500 h 9097806"/>
              <a:gd name="connsiteX983" fmla="*/ 221911 w 9097815"/>
              <a:gd name="connsiteY983" fmla="*/ 7766317 h 9097806"/>
              <a:gd name="connsiteX984" fmla="*/ 8875241 w 9097815"/>
              <a:gd name="connsiteY984" fmla="*/ 7545491 h 9097806"/>
              <a:gd name="connsiteX985" fmla="*/ 8875217 w 9097815"/>
              <a:gd name="connsiteY985" fmla="*/ 7762685 h 9097806"/>
              <a:gd name="connsiteX986" fmla="*/ 9092358 w 9097815"/>
              <a:gd name="connsiteY986" fmla="*/ 7762708 h 9097806"/>
              <a:gd name="connsiteX987" fmla="*/ 9092382 w 9097815"/>
              <a:gd name="connsiteY987" fmla="*/ 7545514 h 9097806"/>
              <a:gd name="connsiteX988" fmla="*/ 8653466 w 9097815"/>
              <a:gd name="connsiteY988" fmla="*/ 7545467 h 9097806"/>
              <a:gd name="connsiteX989" fmla="*/ 8653442 w 9097815"/>
              <a:gd name="connsiteY989" fmla="*/ 7762661 h 9097806"/>
              <a:gd name="connsiteX990" fmla="*/ 8870645 w 9097815"/>
              <a:gd name="connsiteY990" fmla="*/ 7762684 h 9097806"/>
              <a:gd name="connsiteX991" fmla="*/ 8870669 w 9097815"/>
              <a:gd name="connsiteY991" fmla="*/ 7545490 h 9097806"/>
              <a:gd name="connsiteX992" fmla="*/ 8431714 w 9097815"/>
              <a:gd name="connsiteY992" fmla="*/ 7545442 h 9097806"/>
              <a:gd name="connsiteX993" fmla="*/ 8431690 w 9097815"/>
              <a:gd name="connsiteY993" fmla="*/ 7762636 h 9097806"/>
              <a:gd name="connsiteX994" fmla="*/ 8648871 w 9097815"/>
              <a:gd name="connsiteY994" fmla="*/ 7762660 h 9097806"/>
              <a:gd name="connsiteX995" fmla="*/ 8648895 w 9097815"/>
              <a:gd name="connsiteY995" fmla="*/ 7545466 h 9097806"/>
              <a:gd name="connsiteX996" fmla="*/ 8209947 w 9097815"/>
              <a:gd name="connsiteY996" fmla="*/ 7545418 h 9097806"/>
              <a:gd name="connsiteX997" fmla="*/ 8209923 w 9097815"/>
              <a:gd name="connsiteY997" fmla="*/ 7762612 h 9097806"/>
              <a:gd name="connsiteX998" fmla="*/ 8427118 w 9097815"/>
              <a:gd name="connsiteY998" fmla="*/ 7762636 h 9097806"/>
              <a:gd name="connsiteX999" fmla="*/ 8427142 w 9097815"/>
              <a:gd name="connsiteY999" fmla="*/ 7545442 h 9097806"/>
              <a:gd name="connsiteX1000" fmla="*/ 7988179 w 9097815"/>
              <a:gd name="connsiteY1000" fmla="*/ 7545394 h 9097806"/>
              <a:gd name="connsiteX1001" fmla="*/ 7988155 w 9097815"/>
              <a:gd name="connsiteY1001" fmla="*/ 7762588 h 9097806"/>
              <a:gd name="connsiteX1002" fmla="*/ 8205351 w 9097815"/>
              <a:gd name="connsiteY1002" fmla="*/ 7762612 h 9097806"/>
              <a:gd name="connsiteX1003" fmla="*/ 8205375 w 9097815"/>
              <a:gd name="connsiteY1003" fmla="*/ 7545418 h 9097806"/>
              <a:gd name="connsiteX1004" fmla="*/ 7766423 w 9097815"/>
              <a:gd name="connsiteY1004" fmla="*/ 7545370 h 9097806"/>
              <a:gd name="connsiteX1005" fmla="*/ 7766400 w 9097815"/>
              <a:gd name="connsiteY1005" fmla="*/ 7762564 h 9097806"/>
              <a:gd name="connsiteX1006" fmla="*/ 7983583 w 9097815"/>
              <a:gd name="connsiteY1006" fmla="*/ 7762588 h 9097806"/>
              <a:gd name="connsiteX1007" fmla="*/ 7983607 w 9097815"/>
              <a:gd name="connsiteY1007" fmla="*/ 7545394 h 9097806"/>
              <a:gd name="connsiteX1008" fmla="*/ 7544657 w 9097815"/>
              <a:gd name="connsiteY1008" fmla="*/ 7545346 h 9097806"/>
              <a:gd name="connsiteX1009" fmla="*/ 7544633 w 9097815"/>
              <a:gd name="connsiteY1009" fmla="*/ 7762540 h 9097806"/>
              <a:gd name="connsiteX1010" fmla="*/ 7761827 w 9097815"/>
              <a:gd name="connsiteY1010" fmla="*/ 7762564 h 9097806"/>
              <a:gd name="connsiteX1011" fmla="*/ 7761851 w 9097815"/>
              <a:gd name="connsiteY1011" fmla="*/ 7545370 h 9097806"/>
              <a:gd name="connsiteX1012" fmla="*/ 7322896 w 9097815"/>
              <a:gd name="connsiteY1012" fmla="*/ 7545322 h 9097806"/>
              <a:gd name="connsiteX1013" fmla="*/ 7322873 w 9097815"/>
              <a:gd name="connsiteY1013" fmla="*/ 7762516 h 9097806"/>
              <a:gd name="connsiteX1014" fmla="*/ 7540061 w 9097815"/>
              <a:gd name="connsiteY1014" fmla="*/ 7762540 h 9097806"/>
              <a:gd name="connsiteX1015" fmla="*/ 7540085 w 9097815"/>
              <a:gd name="connsiteY1015" fmla="*/ 7545346 h 9097806"/>
              <a:gd name="connsiteX1016" fmla="*/ 7101134 w 9097815"/>
              <a:gd name="connsiteY1016" fmla="*/ 7545298 h 9097806"/>
              <a:gd name="connsiteX1017" fmla="*/ 7101110 w 9097815"/>
              <a:gd name="connsiteY1017" fmla="*/ 7762492 h 9097806"/>
              <a:gd name="connsiteX1018" fmla="*/ 7318301 w 9097815"/>
              <a:gd name="connsiteY1018" fmla="*/ 7762516 h 9097806"/>
              <a:gd name="connsiteX1019" fmla="*/ 7318324 w 9097815"/>
              <a:gd name="connsiteY1019" fmla="*/ 7545322 h 9097806"/>
              <a:gd name="connsiteX1020" fmla="*/ 6879370 w 9097815"/>
              <a:gd name="connsiteY1020" fmla="*/ 7545274 h 9097806"/>
              <a:gd name="connsiteX1021" fmla="*/ 6879346 w 9097815"/>
              <a:gd name="connsiteY1021" fmla="*/ 7762468 h 9097806"/>
              <a:gd name="connsiteX1022" fmla="*/ 7096538 w 9097815"/>
              <a:gd name="connsiteY1022" fmla="*/ 7762491 h 9097806"/>
              <a:gd name="connsiteX1023" fmla="*/ 7096562 w 9097815"/>
              <a:gd name="connsiteY1023" fmla="*/ 7545298 h 9097806"/>
              <a:gd name="connsiteX1024" fmla="*/ 6657614 w 9097815"/>
              <a:gd name="connsiteY1024" fmla="*/ 7545250 h 9097806"/>
              <a:gd name="connsiteX1025" fmla="*/ 6657591 w 9097815"/>
              <a:gd name="connsiteY1025" fmla="*/ 7762444 h 9097806"/>
              <a:gd name="connsiteX1026" fmla="*/ 6874774 w 9097815"/>
              <a:gd name="connsiteY1026" fmla="*/ 7762467 h 9097806"/>
              <a:gd name="connsiteX1027" fmla="*/ 6874798 w 9097815"/>
              <a:gd name="connsiteY1027" fmla="*/ 7545274 h 9097806"/>
              <a:gd name="connsiteX1028" fmla="*/ 6435845 w 9097815"/>
              <a:gd name="connsiteY1028" fmla="*/ 7545226 h 9097806"/>
              <a:gd name="connsiteX1029" fmla="*/ 6435822 w 9097815"/>
              <a:gd name="connsiteY1029" fmla="*/ 7762420 h 9097806"/>
              <a:gd name="connsiteX1030" fmla="*/ 6653018 w 9097815"/>
              <a:gd name="connsiteY1030" fmla="*/ 7762443 h 9097806"/>
              <a:gd name="connsiteX1031" fmla="*/ 6653042 w 9097815"/>
              <a:gd name="connsiteY1031" fmla="*/ 7545250 h 9097806"/>
              <a:gd name="connsiteX1032" fmla="*/ 6214085 w 9097815"/>
              <a:gd name="connsiteY1032" fmla="*/ 7545202 h 9097806"/>
              <a:gd name="connsiteX1033" fmla="*/ 6214061 w 9097815"/>
              <a:gd name="connsiteY1033" fmla="*/ 7762396 h 9097806"/>
              <a:gd name="connsiteX1034" fmla="*/ 6431250 w 9097815"/>
              <a:gd name="connsiteY1034" fmla="*/ 7762419 h 9097806"/>
              <a:gd name="connsiteX1035" fmla="*/ 6431273 w 9097815"/>
              <a:gd name="connsiteY1035" fmla="*/ 7545225 h 9097806"/>
              <a:gd name="connsiteX1036" fmla="*/ 5992324 w 9097815"/>
              <a:gd name="connsiteY1036" fmla="*/ 7545178 h 9097806"/>
              <a:gd name="connsiteX1037" fmla="*/ 5992300 w 9097815"/>
              <a:gd name="connsiteY1037" fmla="*/ 7762372 h 9097806"/>
              <a:gd name="connsiteX1038" fmla="*/ 6209490 w 9097815"/>
              <a:gd name="connsiteY1038" fmla="*/ 7762395 h 9097806"/>
              <a:gd name="connsiteX1039" fmla="*/ 6209513 w 9097815"/>
              <a:gd name="connsiteY1039" fmla="*/ 7545201 h 9097806"/>
              <a:gd name="connsiteX1040" fmla="*/ 5770558 w 9097815"/>
              <a:gd name="connsiteY1040" fmla="*/ 7545154 h 9097806"/>
              <a:gd name="connsiteX1041" fmla="*/ 5770534 w 9097815"/>
              <a:gd name="connsiteY1041" fmla="*/ 7762347 h 9097806"/>
              <a:gd name="connsiteX1042" fmla="*/ 5987728 w 9097815"/>
              <a:gd name="connsiteY1042" fmla="*/ 7762371 h 9097806"/>
              <a:gd name="connsiteX1043" fmla="*/ 5987752 w 9097815"/>
              <a:gd name="connsiteY1043" fmla="*/ 7545177 h 9097806"/>
              <a:gd name="connsiteX1044" fmla="*/ 5548801 w 9097815"/>
              <a:gd name="connsiteY1044" fmla="*/ 7545130 h 9097806"/>
              <a:gd name="connsiteX1045" fmla="*/ 5548777 w 9097815"/>
              <a:gd name="connsiteY1045" fmla="*/ 7762323 h 9097806"/>
              <a:gd name="connsiteX1046" fmla="*/ 5765962 w 9097815"/>
              <a:gd name="connsiteY1046" fmla="*/ 7762347 h 9097806"/>
              <a:gd name="connsiteX1047" fmla="*/ 5765986 w 9097815"/>
              <a:gd name="connsiteY1047" fmla="*/ 7545153 h 9097806"/>
              <a:gd name="connsiteX1048" fmla="*/ 5327034 w 9097815"/>
              <a:gd name="connsiteY1048" fmla="*/ 7545106 h 9097806"/>
              <a:gd name="connsiteX1049" fmla="*/ 5327011 w 9097815"/>
              <a:gd name="connsiteY1049" fmla="*/ 7762299 h 9097806"/>
              <a:gd name="connsiteX1050" fmla="*/ 5544205 w 9097815"/>
              <a:gd name="connsiteY1050" fmla="*/ 7762323 h 9097806"/>
              <a:gd name="connsiteX1051" fmla="*/ 5544228 w 9097815"/>
              <a:gd name="connsiteY1051" fmla="*/ 7545129 h 9097806"/>
              <a:gd name="connsiteX1052" fmla="*/ 5105272 w 9097815"/>
              <a:gd name="connsiteY1052" fmla="*/ 7545082 h 9097806"/>
              <a:gd name="connsiteX1053" fmla="*/ 5105249 w 9097815"/>
              <a:gd name="connsiteY1053" fmla="*/ 7762275 h 9097806"/>
              <a:gd name="connsiteX1054" fmla="*/ 5322439 w 9097815"/>
              <a:gd name="connsiteY1054" fmla="*/ 7762299 h 9097806"/>
              <a:gd name="connsiteX1055" fmla="*/ 5322463 w 9097815"/>
              <a:gd name="connsiteY1055" fmla="*/ 7545105 h 9097806"/>
              <a:gd name="connsiteX1056" fmla="*/ 4883512 w 9097815"/>
              <a:gd name="connsiteY1056" fmla="*/ 7545058 h 9097806"/>
              <a:gd name="connsiteX1057" fmla="*/ 4883488 w 9097815"/>
              <a:gd name="connsiteY1057" fmla="*/ 7762251 h 9097806"/>
              <a:gd name="connsiteX1058" fmla="*/ 5100677 w 9097815"/>
              <a:gd name="connsiteY1058" fmla="*/ 7762275 h 9097806"/>
              <a:gd name="connsiteX1059" fmla="*/ 5100700 w 9097815"/>
              <a:gd name="connsiteY1059" fmla="*/ 7545081 h 9097806"/>
              <a:gd name="connsiteX1060" fmla="*/ 4661746 w 9097815"/>
              <a:gd name="connsiteY1060" fmla="*/ 7545033 h 9097806"/>
              <a:gd name="connsiteX1061" fmla="*/ 4661722 w 9097815"/>
              <a:gd name="connsiteY1061" fmla="*/ 7762227 h 9097806"/>
              <a:gd name="connsiteX1062" fmla="*/ 4878917 w 9097815"/>
              <a:gd name="connsiteY1062" fmla="*/ 7762251 h 9097806"/>
              <a:gd name="connsiteX1063" fmla="*/ 4878940 w 9097815"/>
              <a:gd name="connsiteY1063" fmla="*/ 7545057 h 9097806"/>
              <a:gd name="connsiteX1064" fmla="*/ 4439989 w 9097815"/>
              <a:gd name="connsiteY1064" fmla="*/ 7545009 h 9097806"/>
              <a:gd name="connsiteX1065" fmla="*/ 4439966 w 9097815"/>
              <a:gd name="connsiteY1065" fmla="*/ 7762203 h 9097806"/>
              <a:gd name="connsiteX1066" fmla="*/ 4657150 w 9097815"/>
              <a:gd name="connsiteY1066" fmla="*/ 7762227 h 9097806"/>
              <a:gd name="connsiteX1067" fmla="*/ 4657174 w 9097815"/>
              <a:gd name="connsiteY1067" fmla="*/ 7545033 h 9097806"/>
              <a:gd name="connsiteX1068" fmla="*/ 4218223 w 9097815"/>
              <a:gd name="connsiteY1068" fmla="*/ 7544985 h 9097806"/>
              <a:gd name="connsiteX1069" fmla="*/ 4218200 w 9097815"/>
              <a:gd name="connsiteY1069" fmla="*/ 7762179 h 9097806"/>
              <a:gd name="connsiteX1070" fmla="*/ 4435394 w 9097815"/>
              <a:gd name="connsiteY1070" fmla="*/ 7762202 h 9097806"/>
              <a:gd name="connsiteX1071" fmla="*/ 4435417 w 9097815"/>
              <a:gd name="connsiteY1071" fmla="*/ 7545009 h 9097806"/>
              <a:gd name="connsiteX1072" fmla="*/ 3996463 w 9097815"/>
              <a:gd name="connsiteY1072" fmla="*/ 7544961 h 9097806"/>
              <a:gd name="connsiteX1073" fmla="*/ 3996440 w 9097815"/>
              <a:gd name="connsiteY1073" fmla="*/ 7762155 h 9097806"/>
              <a:gd name="connsiteX1074" fmla="*/ 4213628 w 9097815"/>
              <a:gd name="connsiteY1074" fmla="*/ 7762178 h 9097806"/>
              <a:gd name="connsiteX1075" fmla="*/ 4213651 w 9097815"/>
              <a:gd name="connsiteY1075" fmla="*/ 7544985 h 9097806"/>
              <a:gd name="connsiteX1076" fmla="*/ 3774709 w 9097815"/>
              <a:gd name="connsiteY1076" fmla="*/ 7544937 h 9097806"/>
              <a:gd name="connsiteX1077" fmla="*/ 3774685 w 9097815"/>
              <a:gd name="connsiteY1077" fmla="*/ 7762131 h 9097806"/>
              <a:gd name="connsiteX1078" fmla="*/ 3991868 w 9097815"/>
              <a:gd name="connsiteY1078" fmla="*/ 7762154 h 9097806"/>
              <a:gd name="connsiteX1079" fmla="*/ 3991892 w 9097815"/>
              <a:gd name="connsiteY1079" fmla="*/ 7544961 h 9097806"/>
              <a:gd name="connsiteX1080" fmla="*/ 3552942 w 9097815"/>
              <a:gd name="connsiteY1080" fmla="*/ 7544913 h 9097806"/>
              <a:gd name="connsiteX1081" fmla="*/ 3552918 w 9097815"/>
              <a:gd name="connsiteY1081" fmla="*/ 7762107 h 9097806"/>
              <a:gd name="connsiteX1082" fmla="*/ 3770113 w 9097815"/>
              <a:gd name="connsiteY1082" fmla="*/ 7762130 h 9097806"/>
              <a:gd name="connsiteX1083" fmla="*/ 3770137 w 9097815"/>
              <a:gd name="connsiteY1083" fmla="*/ 7544937 h 9097806"/>
              <a:gd name="connsiteX1084" fmla="*/ 3331185 w 9097815"/>
              <a:gd name="connsiteY1084" fmla="*/ 7544889 h 9097806"/>
              <a:gd name="connsiteX1085" fmla="*/ 3331161 w 9097815"/>
              <a:gd name="connsiteY1085" fmla="*/ 7762083 h 9097806"/>
              <a:gd name="connsiteX1086" fmla="*/ 3548345 w 9097815"/>
              <a:gd name="connsiteY1086" fmla="*/ 7762106 h 9097806"/>
              <a:gd name="connsiteX1087" fmla="*/ 3548369 w 9097815"/>
              <a:gd name="connsiteY1087" fmla="*/ 7544913 h 9097806"/>
              <a:gd name="connsiteX1088" fmla="*/ 3109419 w 9097815"/>
              <a:gd name="connsiteY1088" fmla="*/ 7544865 h 9097806"/>
              <a:gd name="connsiteX1089" fmla="*/ 3109396 w 9097815"/>
              <a:gd name="connsiteY1089" fmla="*/ 7762058 h 9097806"/>
              <a:gd name="connsiteX1090" fmla="*/ 3326588 w 9097815"/>
              <a:gd name="connsiteY1090" fmla="*/ 7762082 h 9097806"/>
              <a:gd name="connsiteX1091" fmla="*/ 3326612 w 9097815"/>
              <a:gd name="connsiteY1091" fmla="*/ 7544889 h 9097806"/>
              <a:gd name="connsiteX1092" fmla="*/ 2887661 w 9097815"/>
              <a:gd name="connsiteY1092" fmla="*/ 7544841 h 9097806"/>
              <a:gd name="connsiteX1093" fmla="*/ 2887638 w 9097815"/>
              <a:gd name="connsiteY1093" fmla="*/ 7762034 h 9097806"/>
              <a:gd name="connsiteX1094" fmla="*/ 3104823 w 9097815"/>
              <a:gd name="connsiteY1094" fmla="*/ 7762058 h 9097806"/>
              <a:gd name="connsiteX1095" fmla="*/ 3104846 w 9097815"/>
              <a:gd name="connsiteY1095" fmla="*/ 7544865 h 9097806"/>
              <a:gd name="connsiteX1096" fmla="*/ 2665897 w 9097815"/>
              <a:gd name="connsiteY1096" fmla="*/ 7544817 h 9097806"/>
              <a:gd name="connsiteX1097" fmla="*/ 2665874 w 9097815"/>
              <a:gd name="connsiteY1097" fmla="*/ 7762010 h 9097806"/>
              <a:gd name="connsiteX1098" fmla="*/ 2883067 w 9097815"/>
              <a:gd name="connsiteY1098" fmla="*/ 7762034 h 9097806"/>
              <a:gd name="connsiteX1099" fmla="*/ 2883090 w 9097815"/>
              <a:gd name="connsiteY1099" fmla="*/ 7544840 h 9097806"/>
              <a:gd name="connsiteX1100" fmla="*/ 2444131 w 9097815"/>
              <a:gd name="connsiteY1100" fmla="*/ 7544793 h 9097806"/>
              <a:gd name="connsiteX1101" fmla="*/ 2444107 w 9097815"/>
              <a:gd name="connsiteY1101" fmla="*/ 7761986 h 9097806"/>
              <a:gd name="connsiteX1102" fmla="*/ 2661301 w 9097815"/>
              <a:gd name="connsiteY1102" fmla="*/ 7762010 h 9097806"/>
              <a:gd name="connsiteX1103" fmla="*/ 2661324 w 9097815"/>
              <a:gd name="connsiteY1103" fmla="*/ 7544816 h 9097806"/>
              <a:gd name="connsiteX1104" fmla="*/ 2222375 w 9097815"/>
              <a:gd name="connsiteY1104" fmla="*/ 7544769 h 9097806"/>
              <a:gd name="connsiteX1105" fmla="*/ 2222351 w 9097815"/>
              <a:gd name="connsiteY1105" fmla="*/ 7761962 h 9097806"/>
              <a:gd name="connsiteX1106" fmla="*/ 2439535 w 9097815"/>
              <a:gd name="connsiteY1106" fmla="*/ 7761986 h 9097806"/>
              <a:gd name="connsiteX1107" fmla="*/ 2439558 w 9097815"/>
              <a:gd name="connsiteY1107" fmla="*/ 7544792 h 9097806"/>
              <a:gd name="connsiteX1108" fmla="*/ 2000609 w 9097815"/>
              <a:gd name="connsiteY1108" fmla="*/ 7544745 h 9097806"/>
              <a:gd name="connsiteX1109" fmla="*/ 2000586 w 9097815"/>
              <a:gd name="connsiteY1109" fmla="*/ 7761938 h 9097806"/>
              <a:gd name="connsiteX1110" fmla="*/ 2217778 w 9097815"/>
              <a:gd name="connsiteY1110" fmla="*/ 7761962 h 9097806"/>
              <a:gd name="connsiteX1111" fmla="*/ 2217802 w 9097815"/>
              <a:gd name="connsiteY1111" fmla="*/ 7544768 h 9097806"/>
              <a:gd name="connsiteX1112" fmla="*/ 1778851 w 9097815"/>
              <a:gd name="connsiteY1112" fmla="*/ 7544721 h 9097806"/>
              <a:gd name="connsiteX1113" fmla="*/ 1778827 w 9097815"/>
              <a:gd name="connsiteY1113" fmla="*/ 7761914 h 9097806"/>
              <a:gd name="connsiteX1114" fmla="*/ 1996014 w 9097815"/>
              <a:gd name="connsiteY1114" fmla="*/ 7761938 h 9097806"/>
              <a:gd name="connsiteX1115" fmla="*/ 1996037 w 9097815"/>
              <a:gd name="connsiteY1115" fmla="*/ 7544744 h 9097806"/>
              <a:gd name="connsiteX1116" fmla="*/ 1557085 w 9097815"/>
              <a:gd name="connsiteY1116" fmla="*/ 7544697 h 9097806"/>
              <a:gd name="connsiteX1117" fmla="*/ 1557061 w 9097815"/>
              <a:gd name="connsiteY1117" fmla="*/ 7761890 h 9097806"/>
              <a:gd name="connsiteX1118" fmla="*/ 1774256 w 9097815"/>
              <a:gd name="connsiteY1118" fmla="*/ 7761913 h 9097806"/>
              <a:gd name="connsiteX1119" fmla="*/ 1774279 w 9097815"/>
              <a:gd name="connsiteY1119" fmla="*/ 7544720 h 9097806"/>
              <a:gd name="connsiteX1120" fmla="*/ 1335320 w 9097815"/>
              <a:gd name="connsiteY1120" fmla="*/ 7544673 h 9097806"/>
              <a:gd name="connsiteX1121" fmla="*/ 1335297 w 9097815"/>
              <a:gd name="connsiteY1121" fmla="*/ 7761866 h 9097806"/>
              <a:gd name="connsiteX1122" fmla="*/ 1552489 w 9097815"/>
              <a:gd name="connsiteY1122" fmla="*/ 7761889 h 9097806"/>
              <a:gd name="connsiteX1123" fmla="*/ 1552513 w 9097815"/>
              <a:gd name="connsiteY1123" fmla="*/ 7544696 h 9097806"/>
              <a:gd name="connsiteX1124" fmla="*/ 1113565 w 9097815"/>
              <a:gd name="connsiteY1124" fmla="*/ 7544649 h 9097806"/>
              <a:gd name="connsiteX1125" fmla="*/ 1113542 w 9097815"/>
              <a:gd name="connsiteY1125" fmla="*/ 7761842 h 9097806"/>
              <a:gd name="connsiteX1126" fmla="*/ 1330724 w 9097815"/>
              <a:gd name="connsiteY1126" fmla="*/ 7761865 h 9097806"/>
              <a:gd name="connsiteX1127" fmla="*/ 1330748 w 9097815"/>
              <a:gd name="connsiteY1127" fmla="*/ 7544672 h 9097806"/>
              <a:gd name="connsiteX1128" fmla="*/ 891799 w 9097815"/>
              <a:gd name="connsiteY1128" fmla="*/ 7544624 h 9097806"/>
              <a:gd name="connsiteX1129" fmla="*/ 891776 w 9097815"/>
              <a:gd name="connsiteY1129" fmla="*/ 7761818 h 9097806"/>
              <a:gd name="connsiteX1130" fmla="*/ 1108970 w 9097815"/>
              <a:gd name="connsiteY1130" fmla="*/ 7761841 h 9097806"/>
              <a:gd name="connsiteX1131" fmla="*/ 1108994 w 9097815"/>
              <a:gd name="connsiteY1131" fmla="*/ 7544648 h 9097806"/>
              <a:gd name="connsiteX1132" fmla="*/ 670040 w 9097815"/>
              <a:gd name="connsiteY1132" fmla="*/ 7544600 h 9097806"/>
              <a:gd name="connsiteX1133" fmla="*/ 670016 w 9097815"/>
              <a:gd name="connsiteY1133" fmla="*/ 7761794 h 9097806"/>
              <a:gd name="connsiteX1134" fmla="*/ 887203 w 9097815"/>
              <a:gd name="connsiteY1134" fmla="*/ 7761817 h 9097806"/>
              <a:gd name="connsiteX1135" fmla="*/ 887226 w 9097815"/>
              <a:gd name="connsiteY1135" fmla="*/ 7544624 h 9097806"/>
              <a:gd name="connsiteX1136" fmla="*/ 448273 w 9097815"/>
              <a:gd name="connsiteY1136" fmla="*/ 7544576 h 9097806"/>
              <a:gd name="connsiteX1137" fmla="*/ 448250 w 9097815"/>
              <a:gd name="connsiteY1137" fmla="*/ 7761769 h 9097806"/>
              <a:gd name="connsiteX1138" fmla="*/ 665445 w 9097815"/>
              <a:gd name="connsiteY1138" fmla="*/ 7761793 h 9097806"/>
              <a:gd name="connsiteX1139" fmla="*/ 665468 w 9097815"/>
              <a:gd name="connsiteY1139" fmla="*/ 7544600 h 9097806"/>
              <a:gd name="connsiteX1140" fmla="*/ 226508 w 9097815"/>
              <a:gd name="connsiteY1140" fmla="*/ 7544552 h 9097806"/>
              <a:gd name="connsiteX1141" fmla="*/ 226484 w 9097815"/>
              <a:gd name="connsiteY1141" fmla="*/ 7761745 h 9097806"/>
              <a:gd name="connsiteX1142" fmla="*/ 443678 w 9097815"/>
              <a:gd name="connsiteY1142" fmla="*/ 7761769 h 9097806"/>
              <a:gd name="connsiteX1143" fmla="*/ 443701 w 9097815"/>
              <a:gd name="connsiteY1143" fmla="*/ 7544576 h 9097806"/>
              <a:gd name="connsiteX1144" fmla="*/ 4751 w 9097815"/>
              <a:gd name="connsiteY1144" fmla="*/ 7544528 h 9097806"/>
              <a:gd name="connsiteX1145" fmla="*/ 4727 w 9097815"/>
              <a:gd name="connsiteY1145" fmla="*/ 7761721 h 9097806"/>
              <a:gd name="connsiteX1146" fmla="*/ 221912 w 9097815"/>
              <a:gd name="connsiteY1146" fmla="*/ 7761745 h 9097806"/>
              <a:gd name="connsiteX1147" fmla="*/ 221936 w 9097815"/>
              <a:gd name="connsiteY1147" fmla="*/ 7544552 h 9097806"/>
              <a:gd name="connsiteX1148" fmla="*/ 8875265 w 9097815"/>
              <a:gd name="connsiteY1148" fmla="*/ 7323725 h 9097806"/>
              <a:gd name="connsiteX1149" fmla="*/ 8875241 w 9097815"/>
              <a:gd name="connsiteY1149" fmla="*/ 7540919 h 9097806"/>
              <a:gd name="connsiteX1150" fmla="*/ 9092382 w 9097815"/>
              <a:gd name="connsiteY1150" fmla="*/ 7540942 h 9097806"/>
              <a:gd name="connsiteX1151" fmla="*/ 9092406 w 9097815"/>
              <a:gd name="connsiteY1151" fmla="*/ 7323748 h 9097806"/>
              <a:gd name="connsiteX1152" fmla="*/ 8653490 w 9097815"/>
              <a:gd name="connsiteY1152" fmla="*/ 7323701 h 9097806"/>
              <a:gd name="connsiteX1153" fmla="*/ 8653466 w 9097815"/>
              <a:gd name="connsiteY1153" fmla="*/ 7540895 h 9097806"/>
              <a:gd name="connsiteX1154" fmla="*/ 8870669 w 9097815"/>
              <a:gd name="connsiteY1154" fmla="*/ 7540918 h 9097806"/>
              <a:gd name="connsiteX1155" fmla="*/ 8870693 w 9097815"/>
              <a:gd name="connsiteY1155" fmla="*/ 7323724 h 9097806"/>
              <a:gd name="connsiteX1156" fmla="*/ 8431738 w 9097815"/>
              <a:gd name="connsiteY1156" fmla="*/ 7323677 h 9097806"/>
              <a:gd name="connsiteX1157" fmla="*/ 8431714 w 9097815"/>
              <a:gd name="connsiteY1157" fmla="*/ 7540870 h 9097806"/>
              <a:gd name="connsiteX1158" fmla="*/ 8648895 w 9097815"/>
              <a:gd name="connsiteY1158" fmla="*/ 7540894 h 9097806"/>
              <a:gd name="connsiteX1159" fmla="*/ 8648919 w 9097815"/>
              <a:gd name="connsiteY1159" fmla="*/ 7323700 h 9097806"/>
              <a:gd name="connsiteX1160" fmla="*/ 8209971 w 9097815"/>
              <a:gd name="connsiteY1160" fmla="*/ 7323653 h 9097806"/>
              <a:gd name="connsiteX1161" fmla="*/ 8209947 w 9097815"/>
              <a:gd name="connsiteY1161" fmla="*/ 7540846 h 9097806"/>
              <a:gd name="connsiteX1162" fmla="*/ 8427142 w 9097815"/>
              <a:gd name="connsiteY1162" fmla="*/ 7540870 h 9097806"/>
              <a:gd name="connsiteX1163" fmla="*/ 8427166 w 9097815"/>
              <a:gd name="connsiteY1163" fmla="*/ 7323677 h 9097806"/>
              <a:gd name="connsiteX1164" fmla="*/ 7988203 w 9097815"/>
              <a:gd name="connsiteY1164" fmla="*/ 7323629 h 9097806"/>
              <a:gd name="connsiteX1165" fmla="*/ 7988179 w 9097815"/>
              <a:gd name="connsiteY1165" fmla="*/ 7540822 h 9097806"/>
              <a:gd name="connsiteX1166" fmla="*/ 8205375 w 9097815"/>
              <a:gd name="connsiteY1166" fmla="*/ 7540846 h 9097806"/>
              <a:gd name="connsiteX1167" fmla="*/ 8205399 w 9097815"/>
              <a:gd name="connsiteY1167" fmla="*/ 7323653 h 9097806"/>
              <a:gd name="connsiteX1168" fmla="*/ 7766448 w 9097815"/>
              <a:gd name="connsiteY1168" fmla="*/ 7323606 h 9097806"/>
              <a:gd name="connsiteX1169" fmla="*/ 7766424 w 9097815"/>
              <a:gd name="connsiteY1169" fmla="*/ 7540798 h 9097806"/>
              <a:gd name="connsiteX1170" fmla="*/ 7983607 w 9097815"/>
              <a:gd name="connsiteY1170" fmla="*/ 7540822 h 9097806"/>
              <a:gd name="connsiteX1171" fmla="*/ 7983631 w 9097815"/>
              <a:gd name="connsiteY1171" fmla="*/ 7323629 h 9097806"/>
              <a:gd name="connsiteX1172" fmla="*/ 7544681 w 9097815"/>
              <a:gd name="connsiteY1172" fmla="*/ 7323582 h 9097806"/>
              <a:gd name="connsiteX1173" fmla="*/ 7544657 w 9097815"/>
              <a:gd name="connsiteY1173" fmla="*/ 7540774 h 9097806"/>
              <a:gd name="connsiteX1174" fmla="*/ 7761852 w 9097815"/>
              <a:gd name="connsiteY1174" fmla="*/ 7540798 h 9097806"/>
              <a:gd name="connsiteX1175" fmla="*/ 7761875 w 9097815"/>
              <a:gd name="connsiteY1175" fmla="*/ 7323605 h 9097806"/>
              <a:gd name="connsiteX1176" fmla="*/ 7322920 w 9097815"/>
              <a:gd name="connsiteY1176" fmla="*/ 7323558 h 9097806"/>
              <a:gd name="connsiteX1177" fmla="*/ 7322896 w 9097815"/>
              <a:gd name="connsiteY1177" fmla="*/ 7540750 h 9097806"/>
              <a:gd name="connsiteX1178" fmla="*/ 7540085 w 9097815"/>
              <a:gd name="connsiteY1178" fmla="*/ 7540774 h 9097806"/>
              <a:gd name="connsiteX1179" fmla="*/ 7540109 w 9097815"/>
              <a:gd name="connsiteY1179" fmla="*/ 7323581 h 9097806"/>
              <a:gd name="connsiteX1180" fmla="*/ 7101158 w 9097815"/>
              <a:gd name="connsiteY1180" fmla="*/ 7323534 h 9097806"/>
              <a:gd name="connsiteX1181" fmla="*/ 7101134 w 9097815"/>
              <a:gd name="connsiteY1181" fmla="*/ 7540726 h 9097806"/>
              <a:gd name="connsiteX1182" fmla="*/ 7318325 w 9097815"/>
              <a:gd name="connsiteY1182" fmla="*/ 7540750 h 9097806"/>
              <a:gd name="connsiteX1183" fmla="*/ 7318348 w 9097815"/>
              <a:gd name="connsiteY1183" fmla="*/ 7323557 h 9097806"/>
              <a:gd name="connsiteX1184" fmla="*/ 6879394 w 9097815"/>
              <a:gd name="connsiteY1184" fmla="*/ 7323510 h 9097806"/>
              <a:gd name="connsiteX1185" fmla="*/ 6879370 w 9097815"/>
              <a:gd name="connsiteY1185" fmla="*/ 7540702 h 9097806"/>
              <a:gd name="connsiteX1186" fmla="*/ 7096562 w 9097815"/>
              <a:gd name="connsiteY1186" fmla="*/ 7540726 h 9097806"/>
              <a:gd name="connsiteX1187" fmla="*/ 7096586 w 9097815"/>
              <a:gd name="connsiteY1187" fmla="*/ 7323533 h 9097806"/>
              <a:gd name="connsiteX1188" fmla="*/ 6657638 w 9097815"/>
              <a:gd name="connsiteY1188" fmla="*/ 7323486 h 9097806"/>
              <a:gd name="connsiteX1189" fmla="*/ 6657615 w 9097815"/>
              <a:gd name="connsiteY1189" fmla="*/ 7540678 h 9097806"/>
              <a:gd name="connsiteX1190" fmla="*/ 6874799 w 9097815"/>
              <a:gd name="connsiteY1190" fmla="*/ 7540702 h 9097806"/>
              <a:gd name="connsiteX1191" fmla="*/ 6874822 w 9097815"/>
              <a:gd name="connsiteY1191" fmla="*/ 7323510 h 9097806"/>
              <a:gd name="connsiteX1192" fmla="*/ 6435869 w 9097815"/>
              <a:gd name="connsiteY1192" fmla="*/ 7323462 h 9097806"/>
              <a:gd name="connsiteX1193" fmla="*/ 6435846 w 9097815"/>
              <a:gd name="connsiteY1193" fmla="*/ 7540654 h 9097806"/>
              <a:gd name="connsiteX1194" fmla="*/ 6653042 w 9097815"/>
              <a:gd name="connsiteY1194" fmla="*/ 7540678 h 9097806"/>
              <a:gd name="connsiteX1195" fmla="*/ 6653066 w 9097815"/>
              <a:gd name="connsiteY1195" fmla="*/ 7323486 h 9097806"/>
              <a:gd name="connsiteX1196" fmla="*/ 6214109 w 9097815"/>
              <a:gd name="connsiteY1196" fmla="*/ 7323439 h 9097806"/>
              <a:gd name="connsiteX1197" fmla="*/ 6214085 w 9097815"/>
              <a:gd name="connsiteY1197" fmla="*/ 7540630 h 9097806"/>
              <a:gd name="connsiteX1198" fmla="*/ 6431274 w 9097815"/>
              <a:gd name="connsiteY1198" fmla="*/ 7540653 h 9097806"/>
              <a:gd name="connsiteX1199" fmla="*/ 6431298 w 9097815"/>
              <a:gd name="connsiteY1199" fmla="*/ 7323462 h 9097806"/>
              <a:gd name="connsiteX1200" fmla="*/ 5992348 w 9097815"/>
              <a:gd name="connsiteY1200" fmla="*/ 7323415 h 9097806"/>
              <a:gd name="connsiteX1201" fmla="*/ 5992325 w 9097815"/>
              <a:gd name="connsiteY1201" fmla="*/ 7540606 h 9097806"/>
              <a:gd name="connsiteX1202" fmla="*/ 6209514 w 9097815"/>
              <a:gd name="connsiteY1202" fmla="*/ 7540629 h 9097806"/>
              <a:gd name="connsiteX1203" fmla="*/ 6209537 w 9097815"/>
              <a:gd name="connsiteY1203" fmla="*/ 7323438 h 9097806"/>
              <a:gd name="connsiteX1204" fmla="*/ 5770582 w 9097815"/>
              <a:gd name="connsiteY1204" fmla="*/ 7323391 h 9097806"/>
              <a:gd name="connsiteX1205" fmla="*/ 5770558 w 9097815"/>
              <a:gd name="connsiteY1205" fmla="*/ 7540582 h 9097806"/>
              <a:gd name="connsiteX1206" fmla="*/ 5987752 w 9097815"/>
              <a:gd name="connsiteY1206" fmla="*/ 7540605 h 9097806"/>
              <a:gd name="connsiteX1207" fmla="*/ 5987776 w 9097815"/>
              <a:gd name="connsiteY1207" fmla="*/ 7323414 h 9097806"/>
              <a:gd name="connsiteX1208" fmla="*/ 5548825 w 9097815"/>
              <a:gd name="connsiteY1208" fmla="*/ 7323367 h 9097806"/>
              <a:gd name="connsiteX1209" fmla="*/ 5548801 w 9097815"/>
              <a:gd name="connsiteY1209" fmla="*/ 7540558 h 9097806"/>
              <a:gd name="connsiteX1210" fmla="*/ 5765987 w 9097815"/>
              <a:gd name="connsiteY1210" fmla="*/ 7540581 h 9097806"/>
              <a:gd name="connsiteX1211" fmla="*/ 5766010 w 9097815"/>
              <a:gd name="connsiteY1211" fmla="*/ 7323390 h 9097806"/>
              <a:gd name="connsiteX1212" fmla="*/ 5327059 w 9097815"/>
              <a:gd name="connsiteY1212" fmla="*/ 7323343 h 9097806"/>
              <a:gd name="connsiteX1213" fmla="*/ 5327035 w 9097815"/>
              <a:gd name="connsiteY1213" fmla="*/ 7540534 h 9097806"/>
              <a:gd name="connsiteX1214" fmla="*/ 5544229 w 9097815"/>
              <a:gd name="connsiteY1214" fmla="*/ 7540557 h 9097806"/>
              <a:gd name="connsiteX1215" fmla="*/ 5544252 w 9097815"/>
              <a:gd name="connsiteY1215" fmla="*/ 7323367 h 9097806"/>
              <a:gd name="connsiteX1216" fmla="*/ 5105296 w 9097815"/>
              <a:gd name="connsiteY1216" fmla="*/ 7323319 h 9097806"/>
              <a:gd name="connsiteX1217" fmla="*/ 5105273 w 9097815"/>
              <a:gd name="connsiteY1217" fmla="*/ 7540510 h 9097806"/>
              <a:gd name="connsiteX1218" fmla="*/ 5322463 w 9097815"/>
              <a:gd name="connsiteY1218" fmla="*/ 7540533 h 9097806"/>
              <a:gd name="connsiteX1219" fmla="*/ 5322487 w 9097815"/>
              <a:gd name="connsiteY1219" fmla="*/ 7323343 h 9097806"/>
              <a:gd name="connsiteX1220" fmla="*/ 4883536 w 9097815"/>
              <a:gd name="connsiteY1220" fmla="*/ 7323295 h 9097806"/>
              <a:gd name="connsiteX1221" fmla="*/ 4883513 w 9097815"/>
              <a:gd name="connsiteY1221" fmla="*/ 7540486 h 9097806"/>
              <a:gd name="connsiteX1222" fmla="*/ 5100701 w 9097815"/>
              <a:gd name="connsiteY1222" fmla="*/ 7540509 h 9097806"/>
              <a:gd name="connsiteX1223" fmla="*/ 5100724 w 9097815"/>
              <a:gd name="connsiteY1223" fmla="*/ 7323319 h 9097806"/>
              <a:gd name="connsiteX1224" fmla="*/ 4661770 w 9097815"/>
              <a:gd name="connsiteY1224" fmla="*/ 7323272 h 9097806"/>
              <a:gd name="connsiteX1225" fmla="*/ 4661746 w 9097815"/>
              <a:gd name="connsiteY1225" fmla="*/ 7540462 h 9097806"/>
              <a:gd name="connsiteX1226" fmla="*/ 4878941 w 9097815"/>
              <a:gd name="connsiteY1226" fmla="*/ 7540485 h 9097806"/>
              <a:gd name="connsiteX1227" fmla="*/ 4878964 w 9097815"/>
              <a:gd name="connsiteY1227" fmla="*/ 7323295 h 9097806"/>
              <a:gd name="connsiteX1228" fmla="*/ 4440013 w 9097815"/>
              <a:gd name="connsiteY1228" fmla="*/ 7323248 h 9097806"/>
              <a:gd name="connsiteX1229" fmla="*/ 4439990 w 9097815"/>
              <a:gd name="connsiteY1229" fmla="*/ 7540437 h 9097806"/>
              <a:gd name="connsiteX1230" fmla="*/ 4657175 w 9097815"/>
              <a:gd name="connsiteY1230" fmla="*/ 7540461 h 9097806"/>
              <a:gd name="connsiteX1231" fmla="*/ 4657198 w 9097815"/>
              <a:gd name="connsiteY1231" fmla="*/ 7323271 h 9097806"/>
              <a:gd name="connsiteX1232" fmla="*/ 4218247 w 9097815"/>
              <a:gd name="connsiteY1232" fmla="*/ 7323224 h 9097806"/>
              <a:gd name="connsiteX1233" fmla="*/ 4218224 w 9097815"/>
              <a:gd name="connsiteY1233" fmla="*/ 7540413 h 9097806"/>
              <a:gd name="connsiteX1234" fmla="*/ 4435418 w 9097815"/>
              <a:gd name="connsiteY1234" fmla="*/ 7540437 h 9097806"/>
              <a:gd name="connsiteX1235" fmla="*/ 4435441 w 9097815"/>
              <a:gd name="connsiteY1235" fmla="*/ 7323247 h 9097806"/>
              <a:gd name="connsiteX1236" fmla="*/ 3996487 w 9097815"/>
              <a:gd name="connsiteY1236" fmla="*/ 7323200 h 9097806"/>
              <a:gd name="connsiteX1237" fmla="*/ 3996464 w 9097815"/>
              <a:gd name="connsiteY1237" fmla="*/ 7540389 h 9097806"/>
              <a:gd name="connsiteX1238" fmla="*/ 4213652 w 9097815"/>
              <a:gd name="connsiteY1238" fmla="*/ 7540413 h 9097806"/>
              <a:gd name="connsiteX1239" fmla="*/ 4213675 w 9097815"/>
              <a:gd name="connsiteY1239" fmla="*/ 7323223 h 9097806"/>
              <a:gd name="connsiteX1240" fmla="*/ 3774733 w 9097815"/>
              <a:gd name="connsiteY1240" fmla="*/ 7323176 h 9097806"/>
              <a:gd name="connsiteX1241" fmla="*/ 3774709 w 9097815"/>
              <a:gd name="connsiteY1241" fmla="*/ 7540365 h 9097806"/>
              <a:gd name="connsiteX1242" fmla="*/ 3991892 w 9097815"/>
              <a:gd name="connsiteY1242" fmla="*/ 7540389 h 9097806"/>
              <a:gd name="connsiteX1243" fmla="*/ 3991916 w 9097815"/>
              <a:gd name="connsiteY1243" fmla="*/ 7323200 h 9097806"/>
              <a:gd name="connsiteX1244" fmla="*/ 3552966 w 9097815"/>
              <a:gd name="connsiteY1244" fmla="*/ 7323152 h 9097806"/>
              <a:gd name="connsiteX1245" fmla="*/ 3552942 w 9097815"/>
              <a:gd name="connsiteY1245" fmla="*/ 7540341 h 9097806"/>
              <a:gd name="connsiteX1246" fmla="*/ 3770137 w 9097815"/>
              <a:gd name="connsiteY1246" fmla="*/ 7540365 h 9097806"/>
              <a:gd name="connsiteX1247" fmla="*/ 3770160 w 9097815"/>
              <a:gd name="connsiteY1247" fmla="*/ 7323176 h 9097806"/>
              <a:gd name="connsiteX1248" fmla="*/ 3331209 w 9097815"/>
              <a:gd name="connsiteY1248" fmla="*/ 7323128 h 9097806"/>
              <a:gd name="connsiteX1249" fmla="*/ 3331186 w 9097815"/>
              <a:gd name="connsiteY1249" fmla="*/ 7540317 h 9097806"/>
              <a:gd name="connsiteX1250" fmla="*/ 3548370 w 9097815"/>
              <a:gd name="connsiteY1250" fmla="*/ 7540341 h 9097806"/>
              <a:gd name="connsiteX1251" fmla="*/ 3548393 w 9097815"/>
              <a:gd name="connsiteY1251" fmla="*/ 7323152 h 9097806"/>
              <a:gd name="connsiteX1252" fmla="*/ 3109443 w 9097815"/>
              <a:gd name="connsiteY1252" fmla="*/ 7323105 h 9097806"/>
              <a:gd name="connsiteX1253" fmla="*/ 3109420 w 9097815"/>
              <a:gd name="connsiteY1253" fmla="*/ 7540293 h 9097806"/>
              <a:gd name="connsiteX1254" fmla="*/ 3326613 w 9097815"/>
              <a:gd name="connsiteY1254" fmla="*/ 7540317 h 9097806"/>
              <a:gd name="connsiteX1255" fmla="*/ 3326636 w 9097815"/>
              <a:gd name="connsiteY1255" fmla="*/ 7323128 h 9097806"/>
              <a:gd name="connsiteX1256" fmla="*/ 2887685 w 9097815"/>
              <a:gd name="connsiteY1256" fmla="*/ 7323081 h 9097806"/>
              <a:gd name="connsiteX1257" fmla="*/ 2887662 w 9097815"/>
              <a:gd name="connsiteY1257" fmla="*/ 7540269 h 9097806"/>
              <a:gd name="connsiteX1258" fmla="*/ 3104847 w 9097815"/>
              <a:gd name="connsiteY1258" fmla="*/ 7540293 h 9097806"/>
              <a:gd name="connsiteX1259" fmla="*/ 3104870 w 9097815"/>
              <a:gd name="connsiteY1259" fmla="*/ 7323104 h 9097806"/>
              <a:gd name="connsiteX1260" fmla="*/ 2665921 w 9097815"/>
              <a:gd name="connsiteY1260" fmla="*/ 7323057 h 9097806"/>
              <a:gd name="connsiteX1261" fmla="*/ 2665898 w 9097815"/>
              <a:gd name="connsiteY1261" fmla="*/ 7540245 h 9097806"/>
              <a:gd name="connsiteX1262" fmla="*/ 2883090 w 9097815"/>
              <a:gd name="connsiteY1262" fmla="*/ 7540269 h 9097806"/>
              <a:gd name="connsiteX1263" fmla="*/ 2883114 w 9097815"/>
              <a:gd name="connsiteY1263" fmla="*/ 7323080 h 9097806"/>
              <a:gd name="connsiteX1264" fmla="*/ 2444155 w 9097815"/>
              <a:gd name="connsiteY1264" fmla="*/ 7323033 h 9097806"/>
              <a:gd name="connsiteX1265" fmla="*/ 2444131 w 9097815"/>
              <a:gd name="connsiteY1265" fmla="*/ 7540221 h 9097806"/>
              <a:gd name="connsiteX1266" fmla="*/ 2661325 w 9097815"/>
              <a:gd name="connsiteY1266" fmla="*/ 7540244 h 9097806"/>
              <a:gd name="connsiteX1267" fmla="*/ 2661348 w 9097815"/>
              <a:gd name="connsiteY1267" fmla="*/ 7323056 h 9097806"/>
              <a:gd name="connsiteX1268" fmla="*/ 2222398 w 9097815"/>
              <a:gd name="connsiteY1268" fmla="*/ 7323009 h 9097806"/>
              <a:gd name="connsiteX1269" fmla="*/ 2222375 w 9097815"/>
              <a:gd name="connsiteY1269" fmla="*/ 7540197 h 9097806"/>
              <a:gd name="connsiteX1270" fmla="*/ 2439559 w 9097815"/>
              <a:gd name="connsiteY1270" fmla="*/ 7540220 h 9097806"/>
              <a:gd name="connsiteX1271" fmla="*/ 2439582 w 9097815"/>
              <a:gd name="connsiteY1271" fmla="*/ 7323033 h 9097806"/>
              <a:gd name="connsiteX1272" fmla="*/ 2000633 w 9097815"/>
              <a:gd name="connsiteY1272" fmla="*/ 7322985 h 9097806"/>
              <a:gd name="connsiteX1273" fmla="*/ 2000609 w 9097815"/>
              <a:gd name="connsiteY1273" fmla="*/ 7540173 h 9097806"/>
              <a:gd name="connsiteX1274" fmla="*/ 2217802 w 9097815"/>
              <a:gd name="connsiteY1274" fmla="*/ 7540196 h 9097806"/>
              <a:gd name="connsiteX1275" fmla="*/ 2217826 w 9097815"/>
              <a:gd name="connsiteY1275" fmla="*/ 7323009 h 9097806"/>
              <a:gd name="connsiteX1276" fmla="*/ 1778875 w 9097815"/>
              <a:gd name="connsiteY1276" fmla="*/ 7322962 h 9097806"/>
              <a:gd name="connsiteX1277" fmla="*/ 1778851 w 9097815"/>
              <a:gd name="connsiteY1277" fmla="*/ 7540149 h 9097806"/>
              <a:gd name="connsiteX1278" fmla="*/ 1996038 w 9097815"/>
              <a:gd name="connsiteY1278" fmla="*/ 7540172 h 9097806"/>
              <a:gd name="connsiteX1279" fmla="*/ 1996061 w 9097815"/>
              <a:gd name="connsiteY1279" fmla="*/ 7322985 h 9097806"/>
              <a:gd name="connsiteX1280" fmla="*/ 1557109 w 9097815"/>
              <a:gd name="connsiteY1280" fmla="*/ 7322938 h 9097806"/>
              <a:gd name="connsiteX1281" fmla="*/ 1557085 w 9097815"/>
              <a:gd name="connsiteY1281" fmla="*/ 7540125 h 9097806"/>
              <a:gd name="connsiteX1282" fmla="*/ 1774280 w 9097815"/>
              <a:gd name="connsiteY1282" fmla="*/ 7540148 h 9097806"/>
              <a:gd name="connsiteX1283" fmla="*/ 1774303 w 9097815"/>
              <a:gd name="connsiteY1283" fmla="*/ 7322961 h 9097806"/>
              <a:gd name="connsiteX1284" fmla="*/ 1335344 w 9097815"/>
              <a:gd name="connsiteY1284" fmla="*/ 7322914 h 9097806"/>
              <a:gd name="connsiteX1285" fmla="*/ 1335321 w 9097815"/>
              <a:gd name="connsiteY1285" fmla="*/ 7540101 h 9097806"/>
              <a:gd name="connsiteX1286" fmla="*/ 1552513 w 9097815"/>
              <a:gd name="connsiteY1286" fmla="*/ 7540124 h 9097806"/>
              <a:gd name="connsiteX1287" fmla="*/ 1552537 w 9097815"/>
              <a:gd name="connsiteY1287" fmla="*/ 7322937 h 9097806"/>
              <a:gd name="connsiteX1288" fmla="*/ 1113590 w 9097815"/>
              <a:gd name="connsiteY1288" fmla="*/ 7322890 h 9097806"/>
              <a:gd name="connsiteX1289" fmla="*/ 1113566 w 9097815"/>
              <a:gd name="connsiteY1289" fmla="*/ 7540077 h 9097806"/>
              <a:gd name="connsiteX1290" fmla="*/ 1330748 w 9097815"/>
              <a:gd name="connsiteY1290" fmla="*/ 7540100 h 9097806"/>
              <a:gd name="connsiteX1291" fmla="*/ 1330771 w 9097815"/>
              <a:gd name="connsiteY1291" fmla="*/ 7322913 h 9097806"/>
              <a:gd name="connsiteX1292" fmla="*/ 891823 w 9097815"/>
              <a:gd name="connsiteY1292" fmla="*/ 7322866 h 9097806"/>
              <a:gd name="connsiteX1293" fmla="*/ 891800 w 9097815"/>
              <a:gd name="connsiteY1293" fmla="*/ 7540053 h 9097806"/>
              <a:gd name="connsiteX1294" fmla="*/ 1108994 w 9097815"/>
              <a:gd name="connsiteY1294" fmla="*/ 7540076 h 9097806"/>
              <a:gd name="connsiteX1295" fmla="*/ 1109018 w 9097815"/>
              <a:gd name="connsiteY1295" fmla="*/ 7322889 h 9097806"/>
              <a:gd name="connsiteX1296" fmla="*/ 670064 w 9097815"/>
              <a:gd name="connsiteY1296" fmla="*/ 7322842 h 9097806"/>
              <a:gd name="connsiteX1297" fmla="*/ 670040 w 9097815"/>
              <a:gd name="connsiteY1297" fmla="*/ 7540028 h 9097806"/>
              <a:gd name="connsiteX1298" fmla="*/ 887227 w 9097815"/>
              <a:gd name="connsiteY1298" fmla="*/ 7540052 h 9097806"/>
              <a:gd name="connsiteX1299" fmla="*/ 887251 w 9097815"/>
              <a:gd name="connsiteY1299" fmla="*/ 7322866 h 9097806"/>
              <a:gd name="connsiteX1300" fmla="*/ 448297 w 9097815"/>
              <a:gd name="connsiteY1300" fmla="*/ 7322818 h 9097806"/>
              <a:gd name="connsiteX1301" fmla="*/ 448274 w 9097815"/>
              <a:gd name="connsiteY1301" fmla="*/ 7540004 h 9097806"/>
              <a:gd name="connsiteX1302" fmla="*/ 665469 w 9097815"/>
              <a:gd name="connsiteY1302" fmla="*/ 7540028 h 9097806"/>
              <a:gd name="connsiteX1303" fmla="*/ 665493 w 9097815"/>
              <a:gd name="connsiteY1303" fmla="*/ 7322842 h 9097806"/>
              <a:gd name="connsiteX1304" fmla="*/ 226532 w 9097815"/>
              <a:gd name="connsiteY1304" fmla="*/ 7322795 h 9097806"/>
              <a:gd name="connsiteX1305" fmla="*/ 226508 w 9097815"/>
              <a:gd name="connsiteY1305" fmla="*/ 7539980 h 9097806"/>
              <a:gd name="connsiteX1306" fmla="*/ 443702 w 9097815"/>
              <a:gd name="connsiteY1306" fmla="*/ 7540004 h 9097806"/>
              <a:gd name="connsiteX1307" fmla="*/ 443725 w 9097815"/>
              <a:gd name="connsiteY1307" fmla="*/ 7322818 h 9097806"/>
              <a:gd name="connsiteX1308" fmla="*/ 4775 w 9097815"/>
              <a:gd name="connsiteY1308" fmla="*/ 7322771 h 9097806"/>
              <a:gd name="connsiteX1309" fmla="*/ 4751 w 9097815"/>
              <a:gd name="connsiteY1309" fmla="*/ 7539956 h 9097806"/>
              <a:gd name="connsiteX1310" fmla="*/ 221936 w 9097815"/>
              <a:gd name="connsiteY1310" fmla="*/ 7539980 h 9097806"/>
              <a:gd name="connsiteX1311" fmla="*/ 221960 w 9097815"/>
              <a:gd name="connsiteY1311" fmla="*/ 7322794 h 9097806"/>
              <a:gd name="connsiteX1312" fmla="*/ 8875289 w 9097815"/>
              <a:gd name="connsiteY1312" fmla="*/ 7101968 h 9097806"/>
              <a:gd name="connsiteX1313" fmla="*/ 8875265 w 9097815"/>
              <a:gd name="connsiteY1313" fmla="*/ 7319153 h 9097806"/>
              <a:gd name="connsiteX1314" fmla="*/ 9092406 w 9097815"/>
              <a:gd name="connsiteY1314" fmla="*/ 7319177 h 9097806"/>
              <a:gd name="connsiteX1315" fmla="*/ 9092430 w 9097815"/>
              <a:gd name="connsiteY1315" fmla="*/ 7101991 h 9097806"/>
              <a:gd name="connsiteX1316" fmla="*/ 8653514 w 9097815"/>
              <a:gd name="connsiteY1316" fmla="*/ 7101943 h 9097806"/>
              <a:gd name="connsiteX1317" fmla="*/ 8653490 w 9097815"/>
              <a:gd name="connsiteY1317" fmla="*/ 7319129 h 9097806"/>
              <a:gd name="connsiteX1318" fmla="*/ 8870693 w 9097815"/>
              <a:gd name="connsiteY1318" fmla="*/ 7319153 h 9097806"/>
              <a:gd name="connsiteX1319" fmla="*/ 8870717 w 9097815"/>
              <a:gd name="connsiteY1319" fmla="*/ 7101967 h 9097806"/>
              <a:gd name="connsiteX1320" fmla="*/ 8431762 w 9097815"/>
              <a:gd name="connsiteY1320" fmla="*/ 7101919 h 9097806"/>
              <a:gd name="connsiteX1321" fmla="*/ 8431738 w 9097815"/>
              <a:gd name="connsiteY1321" fmla="*/ 7319106 h 9097806"/>
              <a:gd name="connsiteX1322" fmla="*/ 8648919 w 9097815"/>
              <a:gd name="connsiteY1322" fmla="*/ 7319129 h 9097806"/>
              <a:gd name="connsiteX1323" fmla="*/ 8648943 w 9097815"/>
              <a:gd name="connsiteY1323" fmla="*/ 7101943 h 9097806"/>
              <a:gd name="connsiteX1324" fmla="*/ 8209995 w 9097815"/>
              <a:gd name="connsiteY1324" fmla="*/ 7101895 h 9097806"/>
              <a:gd name="connsiteX1325" fmla="*/ 8209971 w 9097815"/>
              <a:gd name="connsiteY1325" fmla="*/ 7319082 h 9097806"/>
              <a:gd name="connsiteX1326" fmla="*/ 8427166 w 9097815"/>
              <a:gd name="connsiteY1326" fmla="*/ 7319105 h 9097806"/>
              <a:gd name="connsiteX1327" fmla="*/ 8427190 w 9097815"/>
              <a:gd name="connsiteY1327" fmla="*/ 7101919 h 9097806"/>
              <a:gd name="connsiteX1328" fmla="*/ 7988227 w 9097815"/>
              <a:gd name="connsiteY1328" fmla="*/ 7101871 h 9097806"/>
              <a:gd name="connsiteX1329" fmla="*/ 7988203 w 9097815"/>
              <a:gd name="connsiteY1329" fmla="*/ 7319058 h 9097806"/>
              <a:gd name="connsiteX1330" fmla="*/ 8205399 w 9097815"/>
              <a:gd name="connsiteY1330" fmla="*/ 7319081 h 9097806"/>
              <a:gd name="connsiteX1331" fmla="*/ 8205423 w 9097815"/>
              <a:gd name="connsiteY1331" fmla="*/ 7101895 h 9097806"/>
              <a:gd name="connsiteX1332" fmla="*/ 7766472 w 9097815"/>
              <a:gd name="connsiteY1332" fmla="*/ 7101847 h 9097806"/>
              <a:gd name="connsiteX1333" fmla="*/ 7766448 w 9097815"/>
              <a:gd name="connsiteY1333" fmla="*/ 7319034 h 9097806"/>
              <a:gd name="connsiteX1334" fmla="*/ 7983632 w 9097815"/>
              <a:gd name="connsiteY1334" fmla="*/ 7319057 h 9097806"/>
              <a:gd name="connsiteX1335" fmla="*/ 7983656 w 9097815"/>
              <a:gd name="connsiteY1335" fmla="*/ 7101871 h 9097806"/>
              <a:gd name="connsiteX1336" fmla="*/ 7544705 w 9097815"/>
              <a:gd name="connsiteY1336" fmla="*/ 7101823 h 9097806"/>
              <a:gd name="connsiteX1337" fmla="*/ 7544681 w 9097815"/>
              <a:gd name="connsiteY1337" fmla="*/ 7319010 h 9097806"/>
              <a:gd name="connsiteX1338" fmla="*/ 7761876 w 9097815"/>
              <a:gd name="connsiteY1338" fmla="*/ 7319034 h 9097806"/>
              <a:gd name="connsiteX1339" fmla="*/ 7761899 w 9097815"/>
              <a:gd name="connsiteY1339" fmla="*/ 7101847 h 9097806"/>
              <a:gd name="connsiteX1340" fmla="*/ 7322944 w 9097815"/>
              <a:gd name="connsiteY1340" fmla="*/ 7101799 h 9097806"/>
              <a:gd name="connsiteX1341" fmla="*/ 7322920 w 9097815"/>
              <a:gd name="connsiteY1341" fmla="*/ 7318986 h 9097806"/>
              <a:gd name="connsiteX1342" fmla="*/ 7540109 w 9097815"/>
              <a:gd name="connsiteY1342" fmla="*/ 7319010 h 9097806"/>
              <a:gd name="connsiteX1343" fmla="*/ 7540133 w 9097815"/>
              <a:gd name="connsiteY1343" fmla="*/ 7101823 h 9097806"/>
              <a:gd name="connsiteX1344" fmla="*/ 7101182 w 9097815"/>
              <a:gd name="connsiteY1344" fmla="*/ 7101775 h 9097806"/>
              <a:gd name="connsiteX1345" fmla="*/ 7101158 w 9097815"/>
              <a:gd name="connsiteY1345" fmla="*/ 7318962 h 9097806"/>
              <a:gd name="connsiteX1346" fmla="*/ 7318349 w 9097815"/>
              <a:gd name="connsiteY1346" fmla="*/ 7318986 h 9097806"/>
              <a:gd name="connsiteX1347" fmla="*/ 7318372 w 9097815"/>
              <a:gd name="connsiteY1347" fmla="*/ 7101798 h 9097806"/>
              <a:gd name="connsiteX1348" fmla="*/ 6879419 w 9097815"/>
              <a:gd name="connsiteY1348" fmla="*/ 7101751 h 9097806"/>
              <a:gd name="connsiteX1349" fmla="*/ 6879395 w 9097815"/>
              <a:gd name="connsiteY1349" fmla="*/ 7318939 h 9097806"/>
              <a:gd name="connsiteX1350" fmla="*/ 7096586 w 9097815"/>
              <a:gd name="connsiteY1350" fmla="*/ 7318962 h 9097806"/>
              <a:gd name="connsiteX1351" fmla="*/ 7096610 w 9097815"/>
              <a:gd name="connsiteY1351" fmla="*/ 7101774 h 9097806"/>
              <a:gd name="connsiteX1352" fmla="*/ 6657662 w 9097815"/>
              <a:gd name="connsiteY1352" fmla="*/ 7101727 h 9097806"/>
              <a:gd name="connsiteX1353" fmla="*/ 6657639 w 9097815"/>
              <a:gd name="connsiteY1353" fmla="*/ 7318915 h 9097806"/>
              <a:gd name="connsiteX1354" fmla="*/ 6874823 w 9097815"/>
              <a:gd name="connsiteY1354" fmla="*/ 7318938 h 9097806"/>
              <a:gd name="connsiteX1355" fmla="*/ 6874846 w 9097815"/>
              <a:gd name="connsiteY1355" fmla="*/ 7101750 h 9097806"/>
              <a:gd name="connsiteX1356" fmla="*/ 6435894 w 9097815"/>
              <a:gd name="connsiteY1356" fmla="*/ 7101703 h 9097806"/>
              <a:gd name="connsiteX1357" fmla="*/ 6435870 w 9097815"/>
              <a:gd name="connsiteY1357" fmla="*/ 7318891 h 9097806"/>
              <a:gd name="connsiteX1358" fmla="*/ 6653066 w 9097815"/>
              <a:gd name="connsiteY1358" fmla="*/ 7318914 h 9097806"/>
              <a:gd name="connsiteX1359" fmla="*/ 6653090 w 9097815"/>
              <a:gd name="connsiteY1359" fmla="*/ 7101726 h 9097806"/>
              <a:gd name="connsiteX1360" fmla="*/ 6214133 w 9097815"/>
              <a:gd name="connsiteY1360" fmla="*/ 7101679 h 9097806"/>
              <a:gd name="connsiteX1361" fmla="*/ 6214109 w 9097815"/>
              <a:gd name="connsiteY1361" fmla="*/ 7318867 h 9097806"/>
              <a:gd name="connsiteX1362" fmla="*/ 6431298 w 9097815"/>
              <a:gd name="connsiteY1362" fmla="*/ 7318890 h 9097806"/>
              <a:gd name="connsiteX1363" fmla="*/ 6431322 w 9097815"/>
              <a:gd name="connsiteY1363" fmla="*/ 7101702 h 9097806"/>
              <a:gd name="connsiteX1364" fmla="*/ 5992372 w 9097815"/>
              <a:gd name="connsiteY1364" fmla="*/ 7101654 h 9097806"/>
              <a:gd name="connsiteX1365" fmla="*/ 5992349 w 9097815"/>
              <a:gd name="connsiteY1365" fmla="*/ 7318843 h 9097806"/>
              <a:gd name="connsiteX1366" fmla="*/ 6209538 w 9097815"/>
              <a:gd name="connsiteY1366" fmla="*/ 7318867 h 9097806"/>
              <a:gd name="connsiteX1367" fmla="*/ 6209561 w 9097815"/>
              <a:gd name="connsiteY1367" fmla="*/ 7101678 h 9097806"/>
              <a:gd name="connsiteX1368" fmla="*/ 5770606 w 9097815"/>
              <a:gd name="connsiteY1368" fmla="*/ 7101630 h 9097806"/>
              <a:gd name="connsiteX1369" fmla="*/ 5770583 w 9097815"/>
              <a:gd name="connsiteY1369" fmla="*/ 7318819 h 9097806"/>
              <a:gd name="connsiteX1370" fmla="*/ 5987776 w 9097815"/>
              <a:gd name="connsiteY1370" fmla="*/ 7318843 h 9097806"/>
              <a:gd name="connsiteX1371" fmla="*/ 5987800 w 9097815"/>
              <a:gd name="connsiteY1371" fmla="*/ 7101654 h 9097806"/>
              <a:gd name="connsiteX1372" fmla="*/ 5548849 w 9097815"/>
              <a:gd name="connsiteY1372" fmla="*/ 7101606 h 9097806"/>
              <a:gd name="connsiteX1373" fmla="*/ 5548825 w 9097815"/>
              <a:gd name="connsiteY1373" fmla="*/ 7318796 h 9097806"/>
              <a:gd name="connsiteX1374" fmla="*/ 5766011 w 9097815"/>
              <a:gd name="connsiteY1374" fmla="*/ 7318819 h 9097806"/>
              <a:gd name="connsiteX1375" fmla="*/ 5766034 w 9097815"/>
              <a:gd name="connsiteY1375" fmla="*/ 7101630 h 9097806"/>
              <a:gd name="connsiteX1376" fmla="*/ 5327083 w 9097815"/>
              <a:gd name="connsiteY1376" fmla="*/ 7101582 h 9097806"/>
              <a:gd name="connsiteX1377" fmla="*/ 5327059 w 9097815"/>
              <a:gd name="connsiteY1377" fmla="*/ 7318772 h 9097806"/>
              <a:gd name="connsiteX1378" fmla="*/ 5544253 w 9097815"/>
              <a:gd name="connsiteY1378" fmla="*/ 7318795 h 9097806"/>
              <a:gd name="connsiteX1379" fmla="*/ 5544277 w 9097815"/>
              <a:gd name="connsiteY1379" fmla="*/ 7101606 h 9097806"/>
              <a:gd name="connsiteX1380" fmla="*/ 5105320 w 9097815"/>
              <a:gd name="connsiteY1380" fmla="*/ 7101558 h 9097806"/>
              <a:gd name="connsiteX1381" fmla="*/ 5105297 w 9097815"/>
              <a:gd name="connsiteY1381" fmla="*/ 7318748 h 9097806"/>
              <a:gd name="connsiteX1382" fmla="*/ 5322487 w 9097815"/>
              <a:gd name="connsiteY1382" fmla="*/ 7318771 h 9097806"/>
              <a:gd name="connsiteX1383" fmla="*/ 5322511 w 9097815"/>
              <a:gd name="connsiteY1383" fmla="*/ 7101582 h 9097806"/>
              <a:gd name="connsiteX1384" fmla="*/ 4883560 w 9097815"/>
              <a:gd name="connsiteY1384" fmla="*/ 7101534 h 9097806"/>
              <a:gd name="connsiteX1385" fmla="*/ 4883537 w 9097815"/>
              <a:gd name="connsiteY1385" fmla="*/ 7318724 h 9097806"/>
              <a:gd name="connsiteX1386" fmla="*/ 5100725 w 9097815"/>
              <a:gd name="connsiteY1386" fmla="*/ 7318747 h 9097806"/>
              <a:gd name="connsiteX1387" fmla="*/ 5100748 w 9097815"/>
              <a:gd name="connsiteY1387" fmla="*/ 7101558 h 9097806"/>
              <a:gd name="connsiteX1388" fmla="*/ 4661794 w 9097815"/>
              <a:gd name="connsiteY1388" fmla="*/ 7101510 h 9097806"/>
              <a:gd name="connsiteX1389" fmla="*/ 4661771 w 9097815"/>
              <a:gd name="connsiteY1389" fmla="*/ 7318700 h 9097806"/>
              <a:gd name="connsiteX1390" fmla="*/ 4878965 w 9097815"/>
              <a:gd name="connsiteY1390" fmla="*/ 7318723 h 9097806"/>
              <a:gd name="connsiteX1391" fmla="*/ 4878989 w 9097815"/>
              <a:gd name="connsiteY1391" fmla="*/ 7101534 h 9097806"/>
              <a:gd name="connsiteX1392" fmla="*/ 4440037 w 9097815"/>
              <a:gd name="connsiteY1392" fmla="*/ 7101486 h 9097806"/>
              <a:gd name="connsiteX1393" fmla="*/ 4440014 w 9097815"/>
              <a:gd name="connsiteY1393" fmla="*/ 7318676 h 9097806"/>
              <a:gd name="connsiteX1394" fmla="*/ 4657199 w 9097815"/>
              <a:gd name="connsiteY1394" fmla="*/ 7318700 h 9097806"/>
              <a:gd name="connsiteX1395" fmla="*/ 4657222 w 9097815"/>
              <a:gd name="connsiteY1395" fmla="*/ 7101509 h 9097806"/>
              <a:gd name="connsiteX1396" fmla="*/ 4218271 w 9097815"/>
              <a:gd name="connsiteY1396" fmla="*/ 7101462 h 9097806"/>
              <a:gd name="connsiteX1397" fmla="*/ 4218248 w 9097815"/>
              <a:gd name="connsiteY1397" fmla="*/ 7318652 h 9097806"/>
              <a:gd name="connsiteX1398" fmla="*/ 4435442 w 9097815"/>
              <a:gd name="connsiteY1398" fmla="*/ 7318676 h 9097806"/>
              <a:gd name="connsiteX1399" fmla="*/ 4435465 w 9097815"/>
              <a:gd name="connsiteY1399" fmla="*/ 7101485 h 9097806"/>
              <a:gd name="connsiteX1400" fmla="*/ 3996511 w 9097815"/>
              <a:gd name="connsiteY1400" fmla="*/ 7101438 h 9097806"/>
              <a:gd name="connsiteX1401" fmla="*/ 3996488 w 9097815"/>
              <a:gd name="connsiteY1401" fmla="*/ 7318629 h 9097806"/>
              <a:gd name="connsiteX1402" fmla="*/ 4213676 w 9097815"/>
              <a:gd name="connsiteY1402" fmla="*/ 7318652 h 9097806"/>
              <a:gd name="connsiteX1403" fmla="*/ 4213699 w 9097815"/>
              <a:gd name="connsiteY1403" fmla="*/ 7101461 h 9097806"/>
              <a:gd name="connsiteX1404" fmla="*/ 3774757 w 9097815"/>
              <a:gd name="connsiteY1404" fmla="*/ 7101414 h 9097806"/>
              <a:gd name="connsiteX1405" fmla="*/ 3774733 w 9097815"/>
              <a:gd name="connsiteY1405" fmla="*/ 7318605 h 9097806"/>
              <a:gd name="connsiteX1406" fmla="*/ 3991916 w 9097815"/>
              <a:gd name="connsiteY1406" fmla="*/ 7318628 h 9097806"/>
              <a:gd name="connsiteX1407" fmla="*/ 3991940 w 9097815"/>
              <a:gd name="connsiteY1407" fmla="*/ 7101437 h 9097806"/>
              <a:gd name="connsiteX1408" fmla="*/ 3552990 w 9097815"/>
              <a:gd name="connsiteY1408" fmla="*/ 7101390 h 9097806"/>
              <a:gd name="connsiteX1409" fmla="*/ 3552966 w 9097815"/>
              <a:gd name="connsiteY1409" fmla="*/ 7318581 h 9097806"/>
              <a:gd name="connsiteX1410" fmla="*/ 3770161 w 9097815"/>
              <a:gd name="connsiteY1410" fmla="*/ 7318604 h 9097806"/>
              <a:gd name="connsiteX1411" fmla="*/ 3770185 w 9097815"/>
              <a:gd name="connsiteY1411" fmla="*/ 7101413 h 9097806"/>
              <a:gd name="connsiteX1412" fmla="*/ 3331233 w 9097815"/>
              <a:gd name="connsiteY1412" fmla="*/ 7101365 h 9097806"/>
              <a:gd name="connsiteX1413" fmla="*/ 3331210 w 9097815"/>
              <a:gd name="connsiteY1413" fmla="*/ 7318557 h 9097806"/>
              <a:gd name="connsiteX1414" fmla="*/ 3548393 w 9097815"/>
              <a:gd name="connsiteY1414" fmla="*/ 7318580 h 9097806"/>
              <a:gd name="connsiteX1415" fmla="*/ 3548417 w 9097815"/>
              <a:gd name="connsiteY1415" fmla="*/ 7101389 h 9097806"/>
              <a:gd name="connsiteX1416" fmla="*/ 3109467 w 9097815"/>
              <a:gd name="connsiteY1416" fmla="*/ 7101341 h 9097806"/>
              <a:gd name="connsiteX1417" fmla="*/ 3109444 w 9097815"/>
              <a:gd name="connsiteY1417" fmla="*/ 7318533 h 9097806"/>
              <a:gd name="connsiteX1418" fmla="*/ 3326637 w 9097815"/>
              <a:gd name="connsiteY1418" fmla="*/ 7318557 h 9097806"/>
              <a:gd name="connsiteX1419" fmla="*/ 3326660 w 9097815"/>
              <a:gd name="connsiteY1419" fmla="*/ 7101365 h 9097806"/>
              <a:gd name="connsiteX1420" fmla="*/ 2887709 w 9097815"/>
              <a:gd name="connsiteY1420" fmla="*/ 7101317 h 9097806"/>
              <a:gd name="connsiteX1421" fmla="*/ 2887686 w 9097815"/>
              <a:gd name="connsiteY1421" fmla="*/ 7318509 h 9097806"/>
              <a:gd name="connsiteX1422" fmla="*/ 3104871 w 9097815"/>
              <a:gd name="connsiteY1422" fmla="*/ 7318533 h 9097806"/>
              <a:gd name="connsiteX1423" fmla="*/ 3104894 w 9097815"/>
              <a:gd name="connsiteY1423" fmla="*/ 7101341 h 9097806"/>
              <a:gd name="connsiteX1424" fmla="*/ 2665945 w 9097815"/>
              <a:gd name="connsiteY1424" fmla="*/ 7101293 h 9097806"/>
              <a:gd name="connsiteX1425" fmla="*/ 2665921 w 9097815"/>
              <a:gd name="connsiteY1425" fmla="*/ 7318485 h 9097806"/>
              <a:gd name="connsiteX1426" fmla="*/ 2883114 w 9097815"/>
              <a:gd name="connsiteY1426" fmla="*/ 7318509 h 9097806"/>
              <a:gd name="connsiteX1427" fmla="*/ 2883138 w 9097815"/>
              <a:gd name="connsiteY1427" fmla="*/ 7101317 h 9097806"/>
              <a:gd name="connsiteX1428" fmla="*/ 2444179 w 9097815"/>
              <a:gd name="connsiteY1428" fmla="*/ 7101269 h 9097806"/>
              <a:gd name="connsiteX1429" fmla="*/ 2444155 w 9097815"/>
              <a:gd name="connsiteY1429" fmla="*/ 7318462 h 9097806"/>
              <a:gd name="connsiteX1430" fmla="*/ 2661348 w 9097815"/>
              <a:gd name="connsiteY1430" fmla="*/ 7318485 h 9097806"/>
              <a:gd name="connsiteX1431" fmla="*/ 2661372 w 9097815"/>
              <a:gd name="connsiteY1431" fmla="*/ 7101293 h 9097806"/>
              <a:gd name="connsiteX1432" fmla="*/ 2222423 w 9097815"/>
              <a:gd name="connsiteY1432" fmla="*/ 7101245 h 9097806"/>
              <a:gd name="connsiteX1433" fmla="*/ 2222399 w 9097815"/>
              <a:gd name="connsiteY1433" fmla="*/ 7318438 h 9097806"/>
              <a:gd name="connsiteX1434" fmla="*/ 2439583 w 9097815"/>
              <a:gd name="connsiteY1434" fmla="*/ 7318461 h 9097806"/>
              <a:gd name="connsiteX1435" fmla="*/ 2439607 w 9097815"/>
              <a:gd name="connsiteY1435" fmla="*/ 7101269 h 9097806"/>
              <a:gd name="connsiteX1436" fmla="*/ 2000657 w 9097815"/>
              <a:gd name="connsiteY1436" fmla="*/ 7101221 h 9097806"/>
              <a:gd name="connsiteX1437" fmla="*/ 2000633 w 9097815"/>
              <a:gd name="connsiteY1437" fmla="*/ 7318414 h 9097806"/>
              <a:gd name="connsiteX1438" fmla="*/ 2217826 w 9097815"/>
              <a:gd name="connsiteY1438" fmla="*/ 7318437 h 9097806"/>
              <a:gd name="connsiteX1439" fmla="*/ 2217850 w 9097815"/>
              <a:gd name="connsiteY1439" fmla="*/ 7101245 h 9097806"/>
              <a:gd name="connsiteX1440" fmla="*/ 1778899 w 9097815"/>
              <a:gd name="connsiteY1440" fmla="*/ 7101197 h 9097806"/>
              <a:gd name="connsiteX1441" fmla="*/ 1778875 w 9097815"/>
              <a:gd name="connsiteY1441" fmla="*/ 7318390 h 9097806"/>
              <a:gd name="connsiteX1442" fmla="*/ 1996062 w 9097815"/>
              <a:gd name="connsiteY1442" fmla="*/ 7318413 h 9097806"/>
              <a:gd name="connsiteX1443" fmla="*/ 1996085 w 9097815"/>
              <a:gd name="connsiteY1443" fmla="*/ 7101220 h 9097806"/>
              <a:gd name="connsiteX1444" fmla="*/ 1557133 w 9097815"/>
              <a:gd name="connsiteY1444" fmla="*/ 7101173 h 9097806"/>
              <a:gd name="connsiteX1445" fmla="*/ 1557109 w 9097815"/>
              <a:gd name="connsiteY1445" fmla="*/ 7318366 h 9097806"/>
              <a:gd name="connsiteX1446" fmla="*/ 1774303 w 9097815"/>
              <a:gd name="connsiteY1446" fmla="*/ 7318390 h 9097806"/>
              <a:gd name="connsiteX1447" fmla="*/ 1774327 w 9097815"/>
              <a:gd name="connsiteY1447" fmla="*/ 7101196 h 9097806"/>
              <a:gd name="connsiteX1448" fmla="*/ 1335369 w 9097815"/>
              <a:gd name="connsiteY1448" fmla="*/ 7101149 h 9097806"/>
              <a:gd name="connsiteX1449" fmla="*/ 1335345 w 9097815"/>
              <a:gd name="connsiteY1449" fmla="*/ 7318342 h 9097806"/>
              <a:gd name="connsiteX1450" fmla="*/ 1552538 w 9097815"/>
              <a:gd name="connsiteY1450" fmla="*/ 7318366 h 9097806"/>
              <a:gd name="connsiteX1451" fmla="*/ 1552561 w 9097815"/>
              <a:gd name="connsiteY1451" fmla="*/ 7101172 h 9097806"/>
              <a:gd name="connsiteX1452" fmla="*/ 1113614 w 9097815"/>
              <a:gd name="connsiteY1452" fmla="*/ 7101125 h 9097806"/>
              <a:gd name="connsiteX1453" fmla="*/ 1113590 w 9097815"/>
              <a:gd name="connsiteY1453" fmla="*/ 7318318 h 9097806"/>
              <a:gd name="connsiteX1454" fmla="*/ 1330772 w 9097815"/>
              <a:gd name="connsiteY1454" fmla="*/ 7318342 h 9097806"/>
              <a:gd name="connsiteX1455" fmla="*/ 1330795 w 9097815"/>
              <a:gd name="connsiteY1455" fmla="*/ 7101148 h 9097806"/>
              <a:gd name="connsiteX1456" fmla="*/ 891847 w 9097815"/>
              <a:gd name="connsiteY1456" fmla="*/ 7101101 h 9097806"/>
              <a:gd name="connsiteX1457" fmla="*/ 891824 w 9097815"/>
              <a:gd name="connsiteY1457" fmla="*/ 7318295 h 9097806"/>
              <a:gd name="connsiteX1458" fmla="*/ 1109018 w 9097815"/>
              <a:gd name="connsiteY1458" fmla="*/ 7318318 h 9097806"/>
              <a:gd name="connsiteX1459" fmla="*/ 1109042 w 9097815"/>
              <a:gd name="connsiteY1459" fmla="*/ 7101124 h 9097806"/>
              <a:gd name="connsiteX1460" fmla="*/ 670088 w 9097815"/>
              <a:gd name="connsiteY1460" fmla="*/ 7101076 h 9097806"/>
              <a:gd name="connsiteX1461" fmla="*/ 670064 w 9097815"/>
              <a:gd name="connsiteY1461" fmla="*/ 7318271 h 9097806"/>
              <a:gd name="connsiteX1462" fmla="*/ 887251 w 9097815"/>
              <a:gd name="connsiteY1462" fmla="*/ 7318294 h 9097806"/>
              <a:gd name="connsiteX1463" fmla="*/ 887275 w 9097815"/>
              <a:gd name="connsiteY1463" fmla="*/ 7101100 h 9097806"/>
              <a:gd name="connsiteX1464" fmla="*/ 448321 w 9097815"/>
              <a:gd name="connsiteY1464" fmla="*/ 7101052 h 9097806"/>
              <a:gd name="connsiteX1465" fmla="*/ 448298 w 9097815"/>
              <a:gd name="connsiteY1465" fmla="*/ 7318247 h 9097806"/>
              <a:gd name="connsiteX1466" fmla="*/ 665493 w 9097815"/>
              <a:gd name="connsiteY1466" fmla="*/ 7318270 h 9097806"/>
              <a:gd name="connsiteX1467" fmla="*/ 665516 w 9097815"/>
              <a:gd name="connsiteY1467" fmla="*/ 7101076 h 9097806"/>
              <a:gd name="connsiteX1468" fmla="*/ 226556 w 9097815"/>
              <a:gd name="connsiteY1468" fmla="*/ 7101028 h 9097806"/>
              <a:gd name="connsiteX1469" fmla="*/ 226532 w 9097815"/>
              <a:gd name="connsiteY1469" fmla="*/ 7318223 h 9097806"/>
              <a:gd name="connsiteX1470" fmla="*/ 443726 w 9097815"/>
              <a:gd name="connsiteY1470" fmla="*/ 7318246 h 9097806"/>
              <a:gd name="connsiteX1471" fmla="*/ 443749 w 9097815"/>
              <a:gd name="connsiteY1471" fmla="*/ 7101052 h 9097806"/>
              <a:gd name="connsiteX1472" fmla="*/ 4799 w 9097815"/>
              <a:gd name="connsiteY1472" fmla="*/ 7101004 h 9097806"/>
              <a:gd name="connsiteX1473" fmla="*/ 4775 w 9097815"/>
              <a:gd name="connsiteY1473" fmla="*/ 7318199 h 9097806"/>
              <a:gd name="connsiteX1474" fmla="*/ 221960 w 9097815"/>
              <a:gd name="connsiteY1474" fmla="*/ 7318223 h 9097806"/>
              <a:gd name="connsiteX1475" fmla="*/ 221984 w 9097815"/>
              <a:gd name="connsiteY1475" fmla="*/ 7101028 h 9097806"/>
              <a:gd name="connsiteX1476" fmla="*/ 8875313 w 9097815"/>
              <a:gd name="connsiteY1476" fmla="*/ 6880201 h 9097806"/>
              <a:gd name="connsiteX1477" fmla="*/ 8875289 w 9097815"/>
              <a:gd name="connsiteY1477" fmla="*/ 7097396 h 9097806"/>
              <a:gd name="connsiteX1478" fmla="*/ 9092430 w 9097815"/>
              <a:gd name="connsiteY1478" fmla="*/ 7097419 h 9097806"/>
              <a:gd name="connsiteX1479" fmla="*/ 9092454 w 9097815"/>
              <a:gd name="connsiteY1479" fmla="*/ 6880224 h 9097806"/>
              <a:gd name="connsiteX1480" fmla="*/ 8653538 w 9097815"/>
              <a:gd name="connsiteY1480" fmla="*/ 6880176 h 9097806"/>
              <a:gd name="connsiteX1481" fmla="*/ 8653514 w 9097815"/>
              <a:gd name="connsiteY1481" fmla="*/ 7097371 h 9097806"/>
              <a:gd name="connsiteX1482" fmla="*/ 8870717 w 9097815"/>
              <a:gd name="connsiteY1482" fmla="*/ 7097395 h 9097806"/>
              <a:gd name="connsiteX1483" fmla="*/ 8870741 w 9097815"/>
              <a:gd name="connsiteY1483" fmla="*/ 6880200 h 9097806"/>
              <a:gd name="connsiteX1484" fmla="*/ 8431786 w 9097815"/>
              <a:gd name="connsiteY1484" fmla="*/ 6880152 h 9097806"/>
              <a:gd name="connsiteX1485" fmla="*/ 8431762 w 9097815"/>
              <a:gd name="connsiteY1485" fmla="*/ 7097347 h 9097806"/>
              <a:gd name="connsiteX1486" fmla="*/ 8648943 w 9097815"/>
              <a:gd name="connsiteY1486" fmla="*/ 7097371 h 9097806"/>
              <a:gd name="connsiteX1487" fmla="*/ 8648967 w 9097815"/>
              <a:gd name="connsiteY1487" fmla="*/ 6880176 h 9097806"/>
              <a:gd name="connsiteX1488" fmla="*/ 8210019 w 9097815"/>
              <a:gd name="connsiteY1488" fmla="*/ 6880128 h 9097806"/>
              <a:gd name="connsiteX1489" fmla="*/ 8209995 w 9097815"/>
              <a:gd name="connsiteY1489" fmla="*/ 7097323 h 9097806"/>
              <a:gd name="connsiteX1490" fmla="*/ 8427190 w 9097815"/>
              <a:gd name="connsiteY1490" fmla="*/ 7097347 h 9097806"/>
              <a:gd name="connsiteX1491" fmla="*/ 8427214 w 9097815"/>
              <a:gd name="connsiteY1491" fmla="*/ 6880152 h 9097806"/>
              <a:gd name="connsiteX1492" fmla="*/ 7988251 w 9097815"/>
              <a:gd name="connsiteY1492" fmla="*/ 6880104 h 9097806"/>
              <a:gd name="connsiteX1493" fmla="*/ 7988228 w 9097815"/>
              <a:gd name="connsiteY1493" fmla="*/ 7097299 h 9097806"/>
              <a:gd name="connsiteX1494" fmla="*/ 8205423 w 9097815"/>
              <a:gd name="connsiteY1494" fmla="*/ 7097323 h 9097806"/>
              <a:gd name="connsiteX1495" fmla="*/ 8205447 w 9097815"/>
              <a:gd name="connsiteY1495" fmla="*/ 6880128 h 9097806"/>
              <a:gd name="connsiteX1496" fmla="*/ 7766496 w 9097815"/>
              <a:gd name="connsiteY1496" fmla="*/ 6880080 h 9097806"/>
              <a:gd name="connsiteX1497" fmla="*/ 7766472 w 9097815"/>
              <a:gd name="connsiteY1497" fmla="*/ 7097275 h 9097806"/>
              <a:gd name="connsiteX1498" fmla="*/ 7983656 w 9097815"/>
              <a:gd name="connsiteY1498" fmla="*/ 7097299 h 9097806"/>
              <a:gd name="connsiteX1499" fmla="*/ 7983680 w 9097815"/>
              <a:gd name="connsiteY1499" fmla="*/ 6880104 h 9097806"/>
              <a:gd name="connsiteX1500" fmla="*/ 7544729 w 9097815"/>
              <a:gd name="connsiteY1500" fmla="*/ 6880056 h 9097806"/>
              <a:gd name="connsiteX1501" fmla="*/ 7544706 w 9097815"/>
              <a:gd name="connsiteY1501" fmla="*/ 7097251 h 9097806"/>
              <a:gd name="connsiteX1502" fmla="*/ 7761900 w 9097815"/>
              <a:gd name="connsiteY1502" fmla="*/ 7097275 h 9097806"/>
              <a:gd name="connsiteX1503" fmla="*/ 7761923 w 9097815"/>
              <a:gd name="connsiteY1503" fmla="*/ 6880080 h 9097806"/>
              <a:gd name="connsiteX1504" fmla="*/ 7322967 w 9097815"/>
              <a:gd name="connsiteY1504" fmla="*/ 6880032 h 9097806"/>
              <a:gd name="connsiteX1505" fmla="*/ 7322944 w 9097815"/>
              <a:gd name="connsiteY1505" fmla="*/ 7097227 h 9097806"/>
              <a:gd name="connsiteX1506" fmla="*/ 7540133 w 9097815"/>
              <a:gd name="connsiteY1506" fmla="*/ 7097251 h 9097806"/>
              <a:gd name="connsiteX1507" fmla="*/ 7540157 w 9097815"/>
              <a:gd name="connsiteY1507" fmla="*/ 6880056 h 9097806"/>
              <a:gd name="connsiteX1508" fmla="*/ 7101206 w 9097815"/>
              <a:gd name="connsiteY1508" fmla="*/ 6880008 h 9097806"/>
              <a:gd name="connsiteX1509" fmla="*/ 7101182 w 9097815"/>
              <a:gd name="connsiteY1509" fmla="*/ 7097203 h 9097806"/>
              <a:gd name="connsiteX1510" fmla="*/ 7318373 w 9097815"/>
              <a:gd name="connsiteY1510" fmla="*/ 7097226 h 9097806"/>
              <a:gd name="connsiteX1511" fmla="*/ 7318396 w 9097815"/>
              <a:gd name="connsiteY1511" fmla="*/ 6880031 h 9097806"/>
              <a:gd name="connsiteX1512" fmla="*/ 6879443 w 9097815"/>
              <a:gd name="connsiteY1512" fmla="*/ 6879984 h 9097806"/>
              <a:gd name="connsiteX1513" fmla="*/ 6879419 w 9097815"/>
              <a:gd name="connsiteY1513" fmla="*/ 7097179 h 9097806"/>
              <a:gd name="connsiteX1514" fmla="*/ 7096611 w 9097815"/>
              <a:gd name="connsiteY1514" fmla="*/ 7097202 h 9097806"/>
              <a:gd name="connsiteX1515" fmla="*/ 7096635 w 9097815"/>
              <a:gd name="connsiteY1515" fmla="*/ 6880007 h 9097806"/>
              <a:gd name="connsiteX1516" fmla="*/ 6657686 w 9097815"/>
              <a:gd name="connsiteY1516" fmla="*/ 6879960 h 9097806"/>
              <a:gd name="connsiteX1517" fmla="*/ 6657663 w 9097815"/>
              <a:gd name="connsiteY1517" fmla="*/ 7097155 h 9097806"/>
              <a:gd name="connsiteX1518" fmla="*/ 6874847 w 9097815"/>
              <a:gd name="connsiteY1518" fmla="*/ 7097178 h 9097806"/>
              <a:gd name="connsiteX1519" fmla="*/ 6874870 w 9097815"/>
              <a:gd name="connsiteY1519" fmla="*/ 6879983 h 9097806"/>
              <a:gd name="connsiteX1520" fmla="*/ 6435918 w 9097815"/>
              <a:gd name="connsiteY1520" fmla="*/ 6879936 h 9097806"/>
              <a:gd name="connsiteX1521" fmla="*/ 6435894 w 9097815"/>
              <a:gd name="connsiteY1521" fmla="*/ 7097131 h 9097806"/>
              <a:gd name="connsiteX1522" fmla="*/ 6653091 w 9097815"/>
              <a:gd name="connsiteY1522" fmla="*/ 7097154 h 9097806"/>
              <a:gd name="connsiteX1523" fmla="*/ 6653115 w 9097815"/>
              <a:gd name="connsiteY1523" fmla="*/ 6879959 h 9097806"/>
              <a:gd name="connsiteX1524" fmla="*/ 6214156 w 9097815"/>
              <a:gd name="connsiteY1524" fmla="*/ 6879912 h 9097806"/>
              <a:gd name="connsiteX1525" fmla="*/ 6214133 w 9097815"/>
              <a:gd name="connsiteY1525" fmla="*/ 7097107 h 9097806"/>
              <a:gd name="connsiteX1526" fmla="*/ 6431323 w 9097815"/>
              <a:gd name="connsiteY1526" fmla="*/ 7097130 h 9097806"/>
              <a:gd name="connsiteX1527" fmla="*/ 6431346 w 9097815"/>
              <a:gd name="connsiteY1527" fmla="*/ 6879935 h 9097806"/>
              <a:gd name="connsiteX1528" fmla="*/ 5992397 w 9097815"/>
              <a:gd name="connsiteY1528" fmla="*/ 6879887 h 9097806"/>
              <a:gd name="connsiteX1529" fmla="*/ 5992373 w 9097815"/>
              <a:gd name="connsiteY1529" fmla="*/ 7097082 h 9097806"/>
              <a:gd name="connsiteX1530" fmla="*/ 6209561 w 9097815"/>
              <a:gd name="connsiteY1530" fmla="*/ 7097106 h 9097806"/>
              <a:gd name="connsiteX1531" fmla="*/ 6209585 w 9097815"/>
              <a:gd name="connsiteY1531" fmla="*/ 6879911 h 9097806"/>
              <a:gd name="connsiteX1532" fmla="*/ 5770630 w 9097815"/>
              <a:gd name="connsiteY1532" fmla="*/ 6879863 h 9097806"/>
              <a:gd name="connsiteX1533" fmla="*/ 5770607 w 9097815"/>
              <a:gd name="connsiteY1533" fmla="*/ 7097058 h 9097806"/>
              <a:gd name="connsiteX1534" fmla="*/ 5987801 w 9097815"/>
              <a:gd name="connsiteY1534" fmla="*/ 7097082 h 9097806"/>
              <a:gd name="connsiteX1535" fmla="*/ 5987825 w 9097815"/>
              <a:gd name="connsiteY1535" fmla="*/ 6879887 h 9097806"/>
              <a:gd name="connsiteX1536" fmla="*/ 5548873 w 9097815"/>
              <a:gd name="connsiteY1536" fmla="*/ 6879839 h 9097806"/>
              <a:gd name="connsiteX1537" fmla="*/ 5548849 w 9097815"/>
              <a:gd name="connsiteY1537" fmla="*/ 7097034 h 9097806"/>
              <a:gd name="connsiteX1538" fmla="*/ 5766035 w 9097815"/>
              <a:gd name="connsiteY1538" fmla="*/ 7097058 h 9097806"/>
              <a:gd name="connsiteX1539" fmla="*/ 5766059 w 9097815"/>
              <a:gd name="connsiteY1539" fmla="*/ 6879863 h 9097806"/>
              <a:gd name="connsiteX1540" fmla="*/ 5327107 w 9097815"/>
              <a:gd name="connsiteY1540" fmla="*/ 6879815 h 9097806"/>
              <a:gd name="connsiteX1541" fmla="*/ 5327083 w 9097815"/>
              <a:gd name="connsiteY1541" fmla="*/ 7097010 h 9097806"/>
              <a:gd name="connsiteX1542" fmla="*/ 5544277 w 9097815"/>
              <a:gd name="connsiteY1542" fmla="*/ 7097034 h 9097806"/>
              <a:gd name="connsiteX1543" fmla="*/ 5544301 w 9097815"/>
              <a:gd name="connsiteY1543" fmla="*/ 6879839 h 9097806"/>
              <a:gd name="connsiteX1544" fmla="*/ 5105344 w 9097815"/>
              <a:gd name="connsiteY1544" fmla="*/ 6879791 h 9097806"/>
              <a:gd name="connsiteX1545" fmla="*/ 5105320 w 9097815"/>
              <a:gd name="connsiteY1545" fmla="*/ 7096986 h 9097806"/>
              <a:gd name="connsiteX1546" fmla="*/ 5322511 w 9097815"/>
              <a:gd name="connsiteY1546" fmla="*/ 7097010 h 9097806"/>
              <a:gd name="connsiteX1547" fmla="*/ 5322535 w 9097815"/>
              <a:gd name="connsiteY1547" fmla="*/ 6879815 h 9097806"/>
              <a:gd name="connsiteX1548" fmla="*/ 4883585 w 9097815"/>
              <a:gd name="connsiteY1548" fmla="*/ 6879767 h 9097806"/>
              <a:gd name="connsiteX1549" fmla="*/ 4883561 w 9097815"/>
              <a:gd name="connsiteY1549" fmla="*/ 7096962 h 9097806"/>
              <a:gd name="connsiteX1550" fmla="*/ 5100749 w 9097815"/>
              <a:gd name="connsiteY1550" fmla="*/ 7096986 h 9097806"/>
              <a:gd name="connsiteX1551" fmla="*/ 5100772 w 9097815"/>
              <a:gd name="connsiteY1551" fmla="*/ 6879791 h 9097806"/>
              <a:gd name="connsiteX1552" fmla="*/ 4661819 w 9097815"/>
              <a:gd name="connsiteY1552" fmla="*/ 6879743 h 9097806"/>
              <a:gd name="connsiteX1553" fmla="*/ 4661795 w 9097815"/>
              <a:gd name="connsiteY1553" fmla="*/ 7096938 h 9097806"/>
              <a:gd name="connsiteX1554" fmla="*/ 4878989 w 9097815"/>
              <a:gd name="connsiteY1554" fmla="*/ 7096962 h 9097806"/>
              <a:gd name="connsiteX1555" fmla="*/ 4879013 w 9097815"/>
              <a:gd name="connsiteY1555" fmla="*/ 6879767 h 9097806"/>
              <a:gd name="connsiteX1556" fmla="*/ 4440061 w 9097815"/>
              <a:gd name="connsiteY1556" fmla="*/ 6879719 h 9097806"/>
              <a:gd name="connsiteX1557" fmla="*/ 4440038 w 9097815"/>
              <a:gd name="connsiteY1557" fmla="*/ 7096914 h 9097806"/>
              <a:gd name="connsiteX1558" fmla="*/ 4657223 w 9097815"/>
              <a:gd name="connsiteY1558" fmla="*/ 7096937 h 9097806"/>
              <a:gd name="connsiteX1559" fmla="*/ 4657247 w 9097815"/>
              <a:gd name="connsiteY1559" fmla="*/ 6879742 h 9097806"/>
              <a:gd name="connsiteX1560" fmla="*/ 4218295 w 9097815"/>
              <a:gd name="connsiteY1560" fmla="*/ 6879695 h 9097806"/>
              <a:gd name="connsiteX1561" fmla="*/ 4218272 w 9097815"/>
              <a:gd name="connsiteY1561" fmla="*/ 7096890 h 9097806"/>
              <a:gd name="connsiteX1562" fmla="*/ 4435466 w 9097815"/>
              <a:gd name="connsiteY1562" fmla="*/ 7096913 h 9097806"/>
              <a:gd name="connsiteX1563" fmla="*/ 4435489 w 9097815"/>
              <a:gd name="connsiteY1563" fmla="*/ 6879718 h 9097806"/>
              <a:gd name="connsiteX1564" fmla="*/ 3996535 w 9097815"/>
              <a:gd name="connsiteY1564" fmla="*/ 6879671 h 9097806"/>
              <a:gd name="connsiteX1565" fmla="*/ 3996512 w 9097815"/>
              <a:gd name="connsiteY1565" fmla="*/ 7096866 h 9097806"/>
              <a:gd name="connsiteX1566" fmla="*/ 4213700 w 9097815"/>
              <a:gd name="connsiteY1566" fmla="*/ 7096889 h 9097806"/>
              <a:gd name="connsiteX1567" fmla="*/ 4213723 w 9097815"/>
              <a:gd name="connsiteY1567" fmla="*/ 6879694 h 9097806"/>
              <a:gd name="connsiteX1568" fmla="*/ 3774781 w 9097815"/>
              <a:gd name="connsiteY1568" fmla="*/ 6879647 h 9097806"/>
              <a:gd name="connsiteX1569" fmla="*/ 3774757 w 9097815"/>
              <a:gd name="connsiteY1569" fmla="*/ 7096842 h 9097806"/>
              <a:gd name="connsiteX1570" fmla="*/ 3991940 w 9097815"/>
              <a:gd name="connsiteY1570" fmla="*/ 7096865 h 9097806"/>
              <a:gd name="connsiteX1571" fmla="*/ 3991964 w 9097815"/>
              <a:gd name="connsiteY1571" fmla="*/ 6879670 h 9097806"/>
              <a:gd name="connsiteX1572" fmla="*/ 3553014 w 9097815"/>
              <a:gd name="connsiteY1572" fmla="*/ 6879623 h 9097806"/>
              <a:gd name="connsiteX1573" fmla="*/ 3552990 w 9097815"/>
              <a:gd name="connsiteY1573" fmla="*/ 7096818 h 9097806"/>
              <a:gd name="connsiteX1574" fmla="*/ 3770185 w 9097815"/>
              <a:gd name="connsiteY1574" fmla="*/ 7096841 h 9097806"/>
              <a:gd name="connsiteX1575" fmla="*/ 3770209 w 9097815"/>
              <a:gd name="connsiteY1575" fmla="*/ 6879646 h 9097806"/>
              <a:gd name="connsiteX1576" fmla="*/ 3331257 w 9097815"/>
              <a:gd name="connsiteY1576" fmla="*/ 6879598 h 9097806"/>
              <a:gd name="connsiteX1577" fmla="*/ 3331234 w 9097815"/>
              <a:gd name="connsiteY1577" fmla="*/ 7096793 h 9097806"/>
              <a:gd name="connsiteX1578" fmla="*/ 3548417 w 9097815"/>
              <a:gd name="connsiteY1578" fmla="*/ 7096817 h 9097806"/>
              <a:gd name="connsiteX1579" fmla="*/ 3548441 w 9097815"/>
              <a:gd name="connsiteY1579" fmla="*/ 6879622 h 9097806"/>
              <a:gd name="connsiteX1580" fmla="*/ 3109492 w 9097815"/>
              <a:gd name="connsiteY1580" fmla="*/ 6879574 h 9097806"/>
              <a:gd name="connsiteX1581" fmla="*/ 3109468 w 9097815"/>
              <a:gd name="connsiteY1581" fmla="*/ 7096769 h 9097806"/>
              <a:gd name="connsiteX1582" fmla="*/ 3326661 w 9097815"/>
              <a:gd name="connsiteY1582" fmla="*/ 7096793 h 9097806"/>
              <a:gd name="connsiteX1583" fmla="*/ 3326684 w 9097815"/>
              <a:gd name="connsiteY1583" fmla="*/ 6879598 h 9097806"/>
              <a:gd name="connsiteX1584" fmla="*/ 2887733 w 9097815"/>
              <a:gd name="connsiteY1584" fmla="*/ 6879550 h 9097806"/>
              <a:gd name="connsiteX1585" fmla="*/ 2887710 w 9097815"/>
              <a:gd name="connsiteY1585" fmla="*/ 7096745 h 9097806"/>
              <a:gd name="connsiteX1586" fmla="*/ 3104895 w 9097815"/>
              <a:gd name="connsiteY1586" fmla="*/ 7096769 h 9097806"/>
              <a:gd name="connsiteX1587" fmla="*/ 3104919 w 9097815"/>
              <a:gd name="connsiteY1587" fmla="*/ 6879574 h 9097806"/>
              <a:gd name="connsiteX1588" fmla="*/ 2665969 w 9097815"/>
              <a:gd name="connsiteY1588" fmla="*/ 6879526 h 9097806"/>
              <a:gd name="connsiteX1589" fmla="*/ 2665946 w 9097815"/>
              <a:gd name="connsiteY1589" fmla="*/ 7096721 h 9097806"/>
              <a:gd name="connsiteX1590" fmla="*/ 2883139 w 9097815"/>
              <a:gd name="connsiteY1590" fmla="*/ 7096745 h 9097806"/>
              <a:gd name="connsiteX1591" fmla="*/ 2883162 w 9097815"/>
              <a:gd name="connsiteY1591" fmla="*/ 6879550 h 9097806"/>
              <a:gd name="connsiteX1592" fmla="*/ 2444203 w 9097815"/>
              <a:gd name="connsiteY1592" fmla="*/ 6879502 h 9097806"/>
              <a:gd name="connsiteX1593" fmla="*/ 2444179 w 9097815"/>
              <a:gd name="connsiteY1593" fmla="*/ 7096697 h 9097806"/>
              <a:gd name="connsiteX1594" fmla="*/ 2661373 w 9097815"/>
              <a:gd name="connsiteY1594" fmla="*/ 7096721 h 9097806"/>
              <a:gd name="connsiteX1595" fmla="*/ 2661396 w 9097815"/>
              <a:gd name="connsiteY1595" fmla="*/ 6879526 h 9097806"/>
              <a:gd name="connsiteX1596" fmla="*/ 2222447 w 9097815"/>
              <a:gd name="connsiteY1596" fmla="*/ 6879478 h 9097806"/>
              <a:gd name="connsiteX1597" fmla="*/ 2222423 w 9097815"/>
              <a:gd name="connsiteY1597" fmla="*/ 7096673 h 9097806"/>
              <a:gd name="connsiteX1598" fmla="*/ 2439607 w 9097815"/>
              <a:gd name="connsiteY1598" fmla="*/ 7096697 h 9097806"/>
              <a:gd name="connsiteX1599" fmla="*/ 2439631 w 9097815"/>
              <a:gd name="connsiteY1599" fmla="*/ 6879502 h 9097806"/>
              <a:gd name="connsiteX1600" fmla="*/ 2000681 w 9097815"/>
              <a:gd name="connsiteY1600" fmla="*/ 6879454 h 9097806"/>
              <a:gd name="connsiteX1601" fmla="*/ 2000657 w 9097815"/>
              <a:gd name="connsiteY1601" fmla="*/ 7096649 h 9097806"/>
              <a:gd name="connsiteX1602" fmla="*/ 2217850 w 9097815"/>
              <a:gd name="connsiteY1602" fmla="*/ 7096673 h 9097806"/>
              <a:gd name="connsiteX1603" fmla="*/ 2217874 w 9097815"/>
              <a:gd name="connsiteY1603" fmla="*/ 6879478 h 9097806"/>
              <a:gd name="connsiteX1604" fmla="*/ 1778923 w 9097815"/>
              <a:gd name="connsiteY1604" fmla="*/ 6879430 h 9097806"/>
              <a:gd name="connsiteX1605" fmla="*/ 1778899 w 9097815"/>
              <a:gd name="connsiteY1605" fmla="*/ 7096625 h 9097806"/>
              <a:gd name="connsiteX1606" fmla="*/ 1996085 w 9097815"/>
              <a:gd name="connsiteY1606" fmla="*/ 7096648 h 9097806"/>
              <a:gd name="connsiteX1607" fmla="*/ 1996109 w 9097815"/>
              <a:gd name="connsiteY1607" fmla="*/ 6879453 h 9097806"/>
              <a:gd name="connsiteX1608" fmla="*/ 1557157 w 9097815"/>
              <a:gd name="connsiteY1608" fmla="*/ 6879406 h 9097806"/>
              <a:gd name="connsiteX1609" fmla="*/ 1557133 w 9097815"/>
              <a:gd name="connsiteY1609" fmla="*/ 7096601 h 9097806"/>
              <a:gd name="connsiteX1610" fmla="*/ 1774327 w 9097815"/>
              <a:gd name="connsiteY1610" fmla="*/ 7096624 h 9097806"/>
              <a:gd name="connsiteX1611" fmla="*/ 1774351 w 9097815"/>
              <a:gd name="connsiteY1611" fmla="*/ 6879429 h 9097806"/>
              <a:gd name="connsiteX1612" fmla="*/ 1335392 w 9097815"/>
              <a:gd name="connsiteY1612" fmla="*/ 6879382 h 9097806"/>
              <a:gd name="connsiteX1613" fmla="*/ 1335369 w 9097815"/>
              <a:gd name="connsiteY1613" fmla="*/ 7096577 h 9097806"/>
              <a:gd name="connsiteX1614" fmla="*/ 1552562 w 9097815"/>
              <a:gd name="connsiteY1614" fmla="*/ 7096600 h 9097806"/>
              <a:gd name="connsiteX1615" fmla="*/ 1552585 w 9097815"/>
              <a:gd name="connsiteY1615" fmla="*/ 6879405 h 9097806"/>
              <a:gd name="connsiteX1616" fmla="*/ 1113638 w 9097815"/>
              <a:gd name="connsiteY1616" fmla="*/ 6879358 h 9097806"/>
              <a:gd name="connsiteX1617" fmla="*/ 1113614 w 9097815"/>
              <a:gd name="connsiteY1617" fmla="*/ 7096553 h 9097806"/>
              <a:gd name="connsiteX1618" fmla="*/ 1330796 w 9097815"/>
              <a:gd name="connsiteY1618" fmla="*/ 7096576 h 9097806"/>
              <a:gd name="connsiteX1619" fmla="*/ 1330819 w 9097815"/>
              <a:gd name="connsiteY1619" fmla="*/ 6879381 h 9097806"/>
              <a:gd name="connsiteX1620" fmla="*/ 891871 w 9097815"/>
              <a:gd name="connsiteY1620" fmla="*/ 6879334 h 9097806"/>
              <a:gd name="connsiteX1621" fmla="*/ 891848 w 9097815"/>
              <a:gd name="connsiteY1621" fmla="*/ 7096529 h 9097806"/>
              <a:gd name="connsiteX1622" fmla="*/ 1109042 w 9097815"/>
              <a:gd name="connsiteY1622" fmla="*/ 7096552 h 9097806"/>
              <a:gd name="connsiteX1623" fmla="*/ 1109066 w 9097815"/>
              <a:gd name="connsiteY1623" fmla="*/ 6879357 h 9097806"/>
              <a:gd name="connsiteX1624" fmla="*/ 670112 w 9097815"/>
              <a:gd name="connsiteY1624" fmla="*/ 6879309 h 9097806"/>
              <a:gd name="connsiteX1625" fmla="*/ 670088 w 9097815"/>
              <a:gd name="connsiteY1625" fmla="*/ 7096504 h 9097806"/>
              <a:gd name="connsiteX1626" fmla="*/ 887275 w 9097815"/>
              <a:gd name="connsiteY1626" fmla="*/ 7096528 h 9097806"/>
              <a:gd name="connsiteX1627" fmla="*/ 887299 w 9097815"/>
              <a:gd name="connsiteY1627" fmla="*/ 6879333 h 9097806"/>
              <a:gd name="connsiteX1628" fmla="*/ 448345 w 9097815"/>
              <a:gd name="connsiteY1628" fmla="*/ 6879285 h 9097806"/>
              <a:gd name="connsiteX1629" fmla="*/ 448322 w 9097815"/>
              <a:gd name="connsiteY1629" fmla="*/ 7096480 h 9097806"/>
              <a:gd name="connsiteX1630" fmla="*/ 665516 w 9097815"/>
              <a:gd name="connsiteY1630" fmla="*/ 7096504 h 9097806"/>
              <a:gd name="connsiteX1631" fmla="*/ 665541 w 9097815"/>
              <a:gd name="connsiteY1631" fmla="*/ 6879309 h 9097806"/>
              <a:gd name="connsiteX1632" fmla="*/ 226579 w 9097815"/>
              <a:gd name="connsiteY1632" fmla="*/ 6879261 h 9097806"/>
              <a:gd name="connsiteX1633" fmla="*/ 226556 w 9097815"/>
              <a:gd name="connsiteY1633" fmla="*/ 7096456 h 9097806"/>
              <a:gd name="connsiteX1634" fmla="*/ 443750 w 9097815"/>
              <a:gd name="connsiteY1634" fmla="*/ 7096480 h 9097806"/>
              <a:gd name="connsiteX1635" fmla="*/ 443774 w 9097815"/>
              <a:gd name="connsiteY1635" fmla="*/ 6879285 h 9097806"/>
              <a:gd name="connsiteX1636" fmla="*/ 4823 w 9097815"/>
              <a:gd name="connsiteY1636" fmla="*/ 6879237 h 9097806"/>
              <a:gd name="connsiteX1637" fmla="*/ 4799 w 9097815"/>
              <a:gd name="connsiteY1637" fmla="*/ 7096432 h 9097806"/>
              <a:gd name="connsiteX1638" fmla="*/ 221984 w 9097815"/>
              <a:gd name="connsiteY1638" fmla="*/ 7096456 h 9097806"/>
              <a:gd name="connsiteX1639" fmla="*/ 222008 w 9097815"/>
              <a:gd name="connsiteY1639" fmla="*/ 6879261 h 9097806"/>
              <a:gd name="connsiteX1640" fmla="*/ 8875337 w 9097815"/>
              <a:gd name="connsiteY1640" fmla="*/ 6658445 h 9097806"/>
              <a:gd name="connsiteX1641" fmla="*/ 8875313 w 9097815"/>
              <a:gd name="connsiteY1641" fmla="*/ 6875629 h 9097806"/>
              <a:gd name="connsiteX1642" fmla="*/ 9092454 w 9097815"/>
              <a:gd name="connsiteY1642" fmla="*/ 6875652 h 9097806"/>
              <a:gd name="connsiteX1643" fmla="*/ 9092478 w 9097815"/>
              <a:gd name="connsiteY1643" fmla="*/ 6658468 h 9097806"/>
              <a:gd name="connsiteX1644" fmla="*/ 8653562 w 9097815"/>
              <a:gd name="connsiteY1644" fmla="*/ 6658421 h 9097806"/>
              <a:gd name="connsiteX1645" fmla="*/ 8653538 w 9097815"/>
              <a:gd name="connsiteY1645" fmla="*/ 6875604 h 9097806"/>
              <a:gd name="connsiteX1646" fmla="*/ 8870741 w 9097815"/>
              <a:gd name="connsiteY1646" fmla="*/ 6875628 h 9097806"/>
              <a:gd name="connsiteX1647" fmla="*/ 8870765 w 9097815"/>
              <a:gd name="connsiteY1647" fmla="*/ 6658444 h 9097806"/>
              <a:gd name="connsiteX1648" fmla="*/ 8431810 w 9097815"/>
              <a:gd name="connsiteY1648" fmla="*/ 6658396 h 9097806"/>
              <a:gd name="connsiteX1649" fmla="*/ 8431786 w 9097815"/>
              <a:gd name="connsiteY1649" fmla="*/ 6875580 h 9097806"/>
              <a:gd name="connsiteX1650" fmla="*/ 8648967 w 9097815"/>
              <a:gd name="connsiteY1650" fmla="*/ 6875604 h 9097806"/>
              <a:gd name="connsiteX1651" fmla="*/ 8648991 w 9097815"/>
              <a:gd name="connsiteY1651" fmla="*/ 6658420 h 9097806"/>
              <a:gd name="connsiteX1652" fmla="*/ 8210043 w 9097815"/>
              <a:gd name="connsiteY1652" fmla="*/ 6658372 h 9097806"/>
              <a:gd name="connsiteX1653" fmla="*/ 8210019 w 9097815"/>
              <a:gd name="connsiteY1653" fmla="*/ 6875556 h 9097806"/>
              <a:gd name="connsiteX1654" fmla="*/ 8427214 w 9097815"/>
              <a:gd name="connsiteY1654" fmla="*/ 6875580 h 9097806"/>
              <a:gd name="connsiteX1655" fmla="*/ 8427238 w 9097815"/>
              <a:gd name="connsiteY1655" fmla="*/ 6658396 h 9097806"/>
              <a:gd name="connsiteX1656" fmla="*/ 7988276 w 9097815"/>
              <a:gd name="connsiteY1656" fmla="*/ 6658348 h 9097806"/>
              <a:gd name="connsiteX1657" fmla="*/ 7988252 w 9097815"/>
              <a:gd name="connsiteY1657" fmla="*/ 6875532 h 9097806"/>
              <a:gd name="connsiteX1658" fmla="*/ 8205447 w 9097815"/>
              <a:gd name="connsiteY1658" fmla="*/ 6875556 h 9097806"/>
              <a:gd name="connsiteX1659" fmla="*/ 8205471 w 9097815"/>
              <a:gd name="connsiteY1659" fmla="*/ 6658372 h 9097806"/>
              <a:gd name="connsiteX1660" fmla="*/ 7766521 w 9097815"/>
              <a:gd name="connsiteY1660" fmla="*/ 6658324 h 9097806"/>
              <a:gd name="connsiteX1661" fmla="*/ 7766497 w 9097815"/>
              <a:gd name="connsiteY1661" fmla="*/ 6875508 h 9097806"/>
              <a:gd name="connsiteX1662" fmla="*/ 7983680 w 9097815"/>
              <a:gd name="connsiteY1662" fmla="*/ 6875532 h 9097806"/>
              <a:gd name="connsiteX1663" fmla="*/ 7983704 w 9097815"/>
              <a:gd name="connsiteY1663" fmla="*/ 6658348 h 9097806"/>
              <a:gd name="connsiteX1664" fmla="*/ 7544753 w 9097815"/>
              <a:gd name="connsiteY1664" fmla="*/ 6658300 h 9097806"/>
              <a:gd name="connsiteX1665" fmla="*/ 7544730 w 9097815"/>
              <a:gd name="connsiteY1665" fmla="*/ 6875484 h 9097806"/>
              <a:gd name="connsiteX1666" fmla="*/ 7761924 w 9097815"/>
              <a:gd name="connsiteY1666" fmla="*/ 6875508 h 9097806"/>
              <a:gd name="connsiteX1667" fmla="*/ 7761947 w 9097815"/>
              <a:gd name="connsiteY1667" fmla="*/ 6658324 h 9097806"/>
              <a:gd name="connsiteX1668" fmla="*/ 7322991 w 9097815"/>
              <a:gd name="connsiteY1668" fmla="*/ 6658276 h 9097806"/>
              <a:gd name="connsiteX1669" fmla="*/ 7322968 w 9097815"/>
              <a:gd name="connsiteY1669" fmla="*/ 6875460 h 9097806"/>
              <a:gd name="connsiteX1670" fmla="*/ 7540157 w 9097815"/>
              <a:gd name="connsiteY1670" fmla="*/ 6875484 h 9097806"/>
              <a:gd name="connsiteX1671" fmla="*/ 7540181 w 9097815"/>
              <a:gd name="connsiteY1671" fmla="*/ 6658300 h 9097806"/>
              <a:gd name="connsiteX1672" fmla="*/ 7101231 w 9097815"/>
              <a:gd name="connsiteY1672" fmla="*/ 6658252 h 9097806"/>
              <a:gd name="connsiteX1673" fmla="*/ 7101207 w 9097815"/>
              <a:gd name="connsiteY1673" fmla="*/ 6875436 h 9097806"/>
              <a:gd name="connsiteX1674" fmla="*/ 7318396 w 9097815"/>
              <a:gd name="connsiteY1674" fmla="*/ 6875459 h 9097806"/>
              <a:gd name="connsiteX1675" fmla="*/ 7318420 w 9097815"/>
              <a:gd name="connsiteY1675" fmla="*/ 6658276 h 9097806"/>
              <a:gd name="connsiteX1676" fmla="*/ 6879467 w 9097815"/>
              <a:gd name="connsiteY1676" fmla="*/ 6658228 h 9097806"/>
              <a:gd name="connsiteX1677" fmla="*/ 6879443 w 9097815"/>
              <a:gd name="connsiteY1677" fmla="*/ 6875412 h 9097806"/>
              <a:gd name="connsiteX1678" fmla="*/ 7096635 w 9097815"/>
              <a:gd name="connsiteY1678" fmla="*/ 6875435 h 9097806"/>
              <a:gd name="connsiteX1679" fmla="*/ 7096659 w 9097815"/>
              <a:gd name="connsiteY1679" fmla="*/ 6658251 h 9097806"/>
              <a:gd name="connsiteX1680" fmla="*/ 6657711 w 9097815"/>
              <a:gd name="connsiteY1680" fmla="*/ 6658204 h 9097806"/>
              <a:gd name="connsiteX1681" fmla="*/ 6657687 w 9097815"/>
              <a:gd name="connsiteY1681" fmla="*/ 6875388 h 9097806"/>
              <a:gd name="connsiteX1682" fmla="*/ 6874871 w 9097815"/>
              <a:gd name="connsiteY1682" fmla="*/ 6875411 h 9097806"/>
              <a:gd name="connsiteX1683" fmla="*/ 6874894 w 9097815"/>
              <a:gd name="connsiteY1683" fmla="*/ 6658227 h 9097806"/>
              <a:gd name="connsiteX1684" fmla="*/ 6435942 w 9097815"/>
              <a:gd name="connsiteY1684" fmla="*/ 6658180 h 9097806"/>
              <a:gd name="connsiteX1685" fmla="*/ 6435919 w 9097815"/>
              <a:gd name="connsiteY1685" fmla="*/ 6875364 h 9097806"/>
              <a:gd name="connsiteX1686" fmla="*/ 6653115 w 9097815"/>
              <a:gd name="connsiteY1686" fmla="*/ 6875387 h 9097806"/>
              <a:gd name="connsiteX1687" fmla="*/ 6653139 w 9097815"/>
              <a:gd name="connsiteY1687" fmla="*/ 6658203 h 9097806"/>
              <a:gd name="connsiteX1688" fmla="*/ 6214180 w 9097815"/>
              <a:gd name="connsiteY1688" fmla="*/ 6658156 h 9097806"/>
              <a:gd name="connsiteX1689" fmla="*/ 6214157 w 9097815"/>
              <a:gd name="connsiteY1689" fmla="*/ 6875340 h 9097806"/>
              <a:gd name="connsiteX1690" fmla="*/ 6431347 w 9097815"/>
              <a:gd name="connsiteY1690" fmla="*/ 6875363 h 9097806"/>
              <a:gd name="connsiteX1691" fmla="*/ 6431370 w 9097815"/>
              <a:gd name="connsiteY1691" fmla="*/ 6658179 h 9097806"/>
              <a:gd name="connsiteX1692" fmla="*/ 5992421 w 9097815"/>
              <a:gd name="connsiteY1692" fmla="*/ 6658132 h 9097806"/>
              <a:gd name="connsiteX1693" fmla="*/ 5992397 w 9097815"/>
              <a:gd name="connsiteY1693" fmla="*/ 6875315 h 9097806"/>
              <a:gd name="connsiteX1694" fmla="*/ 6209585 w 9097815"/>
              <a:gd name="connsiteY1694" fmla="*/ 6875339 h 9097806"/>
              <a:gd name="connsiteX1695" fmla="*/ 6209608 w 9097815"/>
              <a:gd name="connsiteY1695" fmla="*/ 6658155 h 9097806"/>
              <a:gd name="connsiteX1696" fmla="*/ 5770655 w 9097815"/>
              <a:gd name="connsiteY1696" fmla="*/ 6658107 h 9097806"/>
              <a:gd name="connsiteX1697" fmla="*/ 5770631 w 9097815"/>
              <a:gd name="connsiteY1697" fmla="*/ 6875291 h 9097806"/>
              <a:gd name="connsiteX1698" fmla="*/ 5987825 w 9097815"/>
              <a:gd name="connsiteY1698" fmla="*/ 6875315 h 9097806"/>
              <a:gd name="connsiteX1699" fmla="*/ 5987849 w 9097815"/>
              <a:gd name="connsiteY1699" fmla="*/ 6658131 h 9097806"/>
              <a:gd name="connsiteX1700" fmla="*/ 5548897 w 9097815"/>
              <a:gd name="connsiteY1700" fmla="*/ 6658083 h 9097806"/>
              <a:gd name="connsiteX1701" fmla="*/ 5548874 w 9097815"/>
              <a:gd name="connsiteY1701" fmla="*/ 6875267 h 9097806"/>
              <a:gd name="connsiteX1702" fmla="*/ 5766059 w 9097815"/>
              <a:gd name="connsiteY1702" fmla="*/ 6875291 h 9097806"/>
              <a:gd name="connsiteX1703" fmla="*/ 5766083 w 9097815"/>
              <a:gd name="connsiteY1703" fmla="*/ 6658107 h 9097806"/>
              <a:gd name="connsiteX1704" fmla="*/ 5327131 w 9097815"/>
              <a:gd name="connsiteY1704" fmla="*/ 6658059 h 9097806"/>
              <a:gd name="connsiteX1705" fmla="*/ 5327107 w 9097815"/>
              <a:gd name="connsiteY1705" fmla="*/ 6875243 h 9097806"/>
              <a:gd name="connsiteX1706" fmla="*/ 5544302 w 9097815"/>
              <a:gd name="connsiteY1706" fmla="*/ 6875267 h 9097806"/>
              <a:gd name="connsiteX1707" fmla="*/ 5544325 w 9097815"/>
              <a:gd name="connsiteY1707" fmla="*/ 6658083 h 9097806"/>
              <a:gd name="connsiteX1708" fmla="*/ 5105367 w 9097815"/>
              <a:gd name="connsiteY1708" fmla="*/ 6658035 h 9097806"/>
              <a:gd name="connsiteX1709" fmla="*/ 5105344 w 9097815"/>
              <a:gd name="connsiteY1709" fmla="*/ 6875219 h 9097806"/>
              <a:gd name="connsiteX1710" fmla="*/ 5322536 w 9097815"/>
              <a:gd name="connsiteY1710" fmla="*/ 6875243 h 9097806"/>
              <a:gd name="connsiteX1711" fmla="*/ 5322559 w 9097815"/>
              <a:gd name="connsiteY1711" fmla="*/ 6658059 h 9097806"/>
              <a:gd name="connsiteX1712" fmla="*/ 4883609 w 9097815"/>
              <a:gd name="connsiteY1712" fmla="*/ 6658011 h 9097806"/>
              <a:gd name="connsiteX1713" fmla="*/ 4883585 w 9097815"/>
              <a:gd name="connsiteY1713" fmla="*/ 6875195 h 9097806"/>
              <a:gd name="connsiteX1714" fmla="*/ 5100772 w 9097815"/>
              <a:gd name="connsiteY1714" fmla="*/ 6875219 h 9097806"/>
              <a:gd name="connsiteX1715" fmla="*/ 5100796 w 9097815"/>
              <a:gd name="connsiteY1715" fmla="*/ 6658035 h 9097806"/>
              <a:gd name="connsiteX1716" fmla="*/ 4661843 w 9097815"/>
              <a:gd name="connsiteY1716" fmla="*/ 6657987 h 9097806"/>
              <a:gd name="connsiteX1717" fmla="*/ 4661819 w 9097815"/>
              <a:gd name="connsiteY1717" fmla="*/ 6875171 h 9097806"/>
              <a:gd name="connsiteX1718" fmla="*/ 4879013 w 9097815"/>
              <a:gd name="connsiteY1718" fmla="*/ 6875195 h 9097806"/>
              <a:gd name="connsiteX1719" fmla="*/ 4879037 w 9097815"/>
              <a:gd name="connsiteY1719" fmla="*/ 6658011 h 9097806"/>
              <a:gd name="connsiteX1720" fmla="*/ 4440085 w 9097815"/>
              <a:gd name="connsiteY1720" fmla="*/ 6657963 h 9097806"/>
              <a:gd name="connsiteX1721" fmla="*/ 4440062 w 9097815"/>
              <a:gd name="connsiteY1721" fmla="*/ 6875147 h 9097806"/>
              <a:gd name="connsiteX1722" fmla="*/ 4657247 w 9097815"/>
              <a:gd name="connsiteY1722" fmla="*/ 6875170 h 9097806"/>
              <a:gd name="connsiteX1723" fmla="*/ 4657271 w 9097815"/>
              <a:gd name="connsiteY1723" fmla="*/ 6657987 h 9097806"/>
              <a:gd name="connsiteX1724" fmla="*/ 4218319 w 9097815"/>
              <a:gd name="connsiteY1724" fmla="*/ 6657939 h 9097806"/>
              <a:gd name="connsiteX1725" fmla="*/ 4218296 w 9097815"/>
              <a:gd name="connsiteY1725" fmla="*/ 6875123 h 9097806"/>
              <a:gd name="connsiteX1726" fmla="*/ 4435490 w 9097815"/>
              <a:gd name="connsiteY1726" fmla="*/ 6875146 h 9097806"/>
              <a:gd name="connsiteX1727" fmla="*/ 4435513 w 9097815"/>
              <a:gd name="connsiteY1727" fmla="*/ 6657962 h 9097806"/>
              <a:gd name="connsiteX1728" fmla="*/ 3996559 w 9097815"/>
              <a:gd name="connsiteY1728" fmla="*/ 6657915 h 9097806"/>
              <a:gd name="connsiteX1729" fmla="*/ 3996536 w 9097815"/>
              <a:gd name="connsiteY1729" fmla="*/ 6875099 h 9097806"/>
              <a:gd name="connsiteX1730" fmla="*/ 4213724 w 9097815"/>
              <a:gd name="connsiteY1730" fmla="*/ 6875122 h 9097806"/>
              <a:gd name="connsiteX1731" fmla="*/ 4213747 w 9097815"/>
              <a:gd name="connsiteY1731" fmla="*/ 6657938 h 9097806"/>
              <a:gd name="connsiteX1732" fmla="*/ 3774805 w 9097815"/>
              <a:gd name="connsiteY1732" fmla="*/ 6657891 h 9097806"/>
              <a:gd name="connsiteX1733" fmla="*/ 3774781 w 9097815"/>
              <a:gd name="connsiteY1733" fmla="*/ 6875075 h 9097806"/>
              <a:gd name="connsiteX1734" fmla="*/ 3991964 w 9097815"/>
              <a:gd name="connsiteY1734" fmla="*/ 6875098 h 9097806"/>
              <a:gd name="connsiteX1735" fmla="*/ 3991988 w 9097815"/>
              <a:gd name="connsiteY1735" fmla="*/ 6657914 h 9097806"/>
              <a:gd name="connsiteX1736" fmla="*/ 3553037 w 9097815"/>
              <a:gd name="connsiteY1736" fmla="*/ 6657867 h 9097806"/>
              <a:gd name="connsiteX1737" fmla="*/ 3553014 w 9097815"/>
              <a:gd name="connsiteY1737" fmla="*/ 6875051 h 9097806"/>
              <a:gd name="connsiteX1738" fmla="*/ 3770209 w 9097815"/>
              <a:gd name="connsiteY1738" fmla="*/ 6875074 h 9097806"/>
              <a:gd name="connsiteX1739" fmla="*/ 3770233 w 9097815"/>
              <a:gd name="connsiteY1739" fmla="*/ 6657890 h 9097806"/>
              <a:gd name="connsiteX1740" fmla="*/ 3331282 w 9097815"/>
              <a:gd name="connsiteY1740" fmla="*/ 6657843 h 9097806"/>
              <a:gd name="connsiteX1741" fmla="*/ 3331258 w 9097815"/>
              <a:gd name="connsiteY1741" fmla="*/ 6875026 h 9097806"/>
              <a:gd name="connsiteX1742" fmla="*/ 3548442 w 9097815"/>
              <a:gd name="connsiteY1742" fmla="*/ 6875050 h 9097806"/>
              <a:gd name="connsiteX1743" fmla="*/ 3548465 w 9097815"/>
              <a:gd name="connsiteY1743" fmla="*/ 6657866 h 9097806"/>
              <a:gd name="connsiteX1744" fmla="*/ 3109516 w 9097815"/>
              <a:gd name="connsiteY1744" fmla="*/ 6657818 h 9097806"/>
              <a:gd name="connsiteX1745" fmla="*/ 3109492 w 9097815"/>
              <a:gd name="connsiteY1745" fmla="*/ 6875002 h 9097806"/>
              <a:gd name="connsiteX1746" fmla="*/ 3326685 w 9097815"/>
              <a:gd name="connsiteY1746" fmla="*/ 6875026 h 9097806"/>
              <a:gd name="connsiteX1747" fmla="*/ 3326708 w 9097815"/>
              <a:gd name="connsiteY1747" fmla="*/ 6657842 h 9097806"/>
              <a:gd name="connsiteX1748" fmla="*/ 2887757 w 9097815"/>
              <a:gd name="connsiteY1748" fmla="*/ 6657794 h 9097806"/>
              <a:gd name="connsiteX1749" fmla="*/ 2887733 w 9097815"/>
              <a:gd name="connsiteY1749" fmla="*/ 6874978 h 9097806"/>
              <a:gd name="connsiteX1750" fmla="*/ 3104919 w 9097815"/>
              <a:gd name="connsiteY1750" fmla="*/ 6875002 h 9097806"/>
              <a:gd name="connsiteX1751" fmla="*/ 3104943 w 9097815"/>
              <a:gd name="connsiteY1751" fmla="*/ 6657818 h 9097806"/>
              <a:gd name="connsiteX1752" fmla="*/ 2665993 w 9097815"/>
              <a:gd name="connsiteY1752" fmla="*/ 6657770 h 9097806"/>
              <a:gd name="connsiteX1753" fmla="*/ 2665969 w 9097815"/>
              <a:gd name="connsiteY1753" fmla="*/ 6874954 h 9097806"/>
              <a:gd name="connsiteX1754" fmla="*/ 2883163 w 9097815"/>
              <a:gd name="connsiteY1754" fmla="*/ 6874978 h 9097806"/>
              <a:gd name="connsiteX1755" fmla="*/ 2883186 w 9097815"/>
              <a:gd name="connsiteY1755" fmla="*/ 6657794 h 9097806"/>
              <a:gd name="connsiteX1756" fmla="*/ 2444227 w 9097815"/>
              <a:gd name="connsiteY1756" fmla="*/ 6657746 h 9097806"/>
              <a:gd name="connsiteX1757" fmla="*/ 2444204 w 9097815"/>
              <a:gd name="connsiteY1757" fmla="*/ 6874930 h 9097806"/>
              <a:gd name="connsiteX1758" fmla="*/ 2661396 w 9097815"/>
              <a:gd name="connsiteY1758" fmla="*/ 6874954 h 9097806"/>
              <a:gd name="connsiteX1759" fmla="*/ 2661420 w 9097815"/>
              <a:gd name="connsiteY1759" fmla="*/ 6657770 h 9097806"/>
              <a:gd name="connsiteX1760" fmla="*/ 2222471 w 9097815"/>
              <a:gd name="connsiteY1760" fmla="*/ 6657722 h 9097806"/>
              <a:gd name="connsiteX1761" fmla="*/ 2222447 w 9097815"/>
              <a:gd name="connsiteY1761" fmla="*/ 6874906 h 9097806"/>
              <a:gd name="connsiteX1762" fmla="*/ 2439631 w 9097815"/>
              <a:gd name="connsiteY1762" fmla="*/ 6874930 h 9097806"/>
              <a:gd name="connsiteX1763" fmla="*/ 2439654 w 9097815"/>
              <a:gd name="connsiteY1763" fmla="*/ 6657746 h 9097806"/>
              <a:gd name="connsiteX1764" fmla="*/ 2000705 w 9097815"/>
              <a:gd name="connsiteY1764" fmla="*/ 6657698 h 9097806"/>
              <a:gd name="connsiteX1765" fmla="*/ 2000681 w 9097815"/>
              <a:gd name="connsiteY1765" fmla="*/ 6874882 h 9097806"/>
              <a:gd name="connsiteX1766" fmla="*/ 2217874 w 9097815"/>
              <a:gd name="connsiteY1766" fmla="*/ 6874906 h 9097806"/>
              <a:gd name="connsiteX1767" fmla="*/ 2217898 w 9097815"/>
              <a:gd name="connsiteY1767" fmla="*/ 6657722 h 9097806"/>
              <a:gd name="connsiteX1768" fmla="*/ 1778947 w 9097815"/>
              <a:gd name="connsiteY1768" fmla="*/ 6657674 h 9097806"/>
              <a:gd name="connsiteX1769" fmla="*/ 1778923 w 9097815"/>
              <a:gd name="connsiteY1769" fmla="*/ 6874858 h 9097806"/>
              <a:gd name="connsiteX1770" fmla="*/ 1996109 w 9097815"/>
              <a:gd name="connsiteY1770" fmla="*/ 6874881 h 9097806"/>
              <a:gd name="connsiteX1771" fmla="*/ 1996133 w 9097815"/>
              <a:gd name="connsiteY1771" fmla="*/ 6657698 h 9097806"/>
              <a:gd name="connsiteX1772" fmla="*/ 1557181 w 9097815"/>
              <a:gd name="connsiteY1772" fmla="*/ 6657650 h 9097806"/>
              <a:gd name="connsiteX1773" fmla="*/ 1557157 w 9097815"/>
              <a:gd name="connsiteY1773" fmla="*/ 6874834 h 9097806"/>
              <a:gd name="connsiteX1774" fmla="*/ 1774351 w 9097815"/>
              <a:gd name="connsiteY1774" fmla="*/ 6874857 h 9097806"/>
              <a:gd name="connsiteX1775" fmla="*/ 1774375 w 9097815"/>
              <a:gd name="connsiteY1775" fmla="*/ 6657673 h 9097806"/>
              <a:gd name="connsiteX1776" fmla="*/ 1335417 w 9097815"/>
              <a:gd name="connsiteY1776" fmla="*/ 6657626 h 9097806"/>
              <a:gd name="connsiteX1777" fmla="*/ 1335393 w 9097815"/>
              <a:gd name="connsiteY1777" fmla="*/ 6874810 h 9097806"/>
              <a:gd name="connsiteX1778" fmla="*/ 1552586 w 9097815"/>
              <a:gd name="connsiteY1778" fmla="*/ 6874833 h 9097806"/>
              <a:gd name="connsiteX1779" fmla="*/ 1552609 w 9097815"/>
              <a:gd name="connsiteY1779" fmla="*/ 6657649 h 9097806"/>
              <a:gd name="connsiteX1780" fmla="*/ 1113662 w 9097815"/>
              <a:gd name="connsiteY1780" fmla="*/ 6657602 h 9097806"/>
              <a:gd name="connsiteX1781" fmla="*/ 1113638 w 9097815"/>
              <a:gd name="connsiteY1781" fmla="*/ 6874786 h 9097806"/>
              <a:gd name="connsiteX1782" fmla="*/ 1330820 w 9097815"/>
              <a:gd name="connsiteY1782" fmla="*/ 6874809 h 9097806"/>
              <a:gd name="connsiteX1783" fmla="*/ 1330844 w 9097815"/>
              <a:gd name="connsiteY1783" fmla="*/ 6657625 h 9097806"/>
              <a:gd name="connsiteX1784" fmla="*/ 891895 w 9097815"/>
              <a:gd name="connsiteY1784" fmla="*/ 6657578 h 9097806"/>
              <a:gd name="connsiteX1785" fmla="*/ 891873 w 9097815"/>
              <a:gd name="connsiteY1785" fmla="*/ 6874762 h 9097806"/>
              <a:gd name="connsiteX1786" fmla="*/ 1109066 w 9097815"/>
              <a:gd name="connsiteY1786" fmla="*/ 6874785 h 9097806"/>
              <a:gd name="connsiteX1787" fmla="*/ 1109090 w 9097815"/>
              <a:gd name="connsiteY1787" fmla="*/ 6657601 h 9097806"/>
              <a:gd name="connsiteX1788" fmla="*/ 670136 w 9097815"/>
              <a:gd name="connsiteY1788" fmla="*/ 6657554 h 9097806"/>
              <a:gd name="connsiteX1789" fmla="*/ 670112 w 9097815"/>
              <a:gd name="connsiteY1789" fmla="*/ 6874737 h 9097806"/>
              <a:gd name="connsiteX1790" fmla="*/ 887299 w 9097815"/>
              <a:gd name="connsiteY1790" fmla="*/ 6874761 h 9097806"/>
              <a:gd name="connsiteX1791" fmla="*/ 887323 w 9097815"/>
              <a:gd name="connsiteY1791" fmla="*/ 6657577 h 9097806"/>
              <a:gd name="connsiteX1792" fmla="*/ 448369 w 9097815"/>
              <a:gd name="connsiteY1792" fmla="*/ 6657529 h 9097806"/>
              <a:gd name="connsiteX1793" fmla="*/ 448346 w 9097815"/>
              <a:gd name="connsiteY1793" fmla="*/ 6874713 h 9097806"/>
              <a:gd name="connsiteX1794" fmla="*/ 665541 w 9097815"/>
              <a:gd name="connsiteY1794" fmla="*/ 6874737 h 9097806"/>
              <a:gd name="connsiteX1795" fmla="*/ 665565 w 9097815"/>
              <a:gd name="connsiteY1795" fmla="*/ 6657553 h 9097806"/>
              <a:gd name="connsiteX1796" fmla="*/ 226603 w 9097815"/>
              <a:gd name="connsiteY1796" fmla="*/ 6657505 h 9097806"/>
              <a:gd name="connsiteX1797" fmla="*/ 226580 w 9097815"/>
              <a:gd name="connsiteY1797" fmla="*/ 6874689 h 9097806"/>
              <a:gd name="connsiteX1798" fmla="*/ 443774 w 9097815"/>
              <a:gd name="connsiteY1798" fmla="*/ 6874713 h 9097806"/>
              <a:gd name="connsiteX1799" fmla="*/ 443798 w 9097815"/>
              <a:gd name="connsiteY1799" fmla="*/ 6657529 h 9097806"/>
              <a:gd name="connsiteX1800" fmla="*/ 4847 w 9097815"/>
              <a:gd name="connsiteY1800" fmla="*/ 6657481 h 9097806"/>
              <a:gd name="connsiteX1801" fmla="*/ 4823 w 9097815"/>
              <a:gd name="connsiteY1801" fmla="*/ 6874665 h 9097806"/>
              <a:gd name="connsiteX1802" fmla="*/ 222008 w 9097815"/>
              <a:gd name="connsiteY1802" fmla="*/ 6874689 h 9097806"/>
              <a:gd name="connsiteX1803" fmla="*/ 222032 w 9097815"/>
              <a:gd name="connsiteY1803" fmla="*/ 6657505 h 9097806"/>
              <a:gd name="connsiteX1804" fmla="*/ 8875361 w 9097815"/>
              <a:gd name="connsiteY1804" fmla="*/ 6436677 h 9097806"/>
              <a:gd name="connsiteX1805" fmla="*/ 8875337 w 9097815"/>
              <a:gd name="connsiteY1805" fmla="*/ 6653873 h 9097806"/>
              <a:gd name="connsiteX1806" fmla="*/ 9092478 w 9097815"/>
              <a:gd name="connsiteY1806" fmla="*/ 6653896 h 9097806"/>
              <a:gd name="connsiteX1807" fmla="*/ 9092502 w 9097815"/>
              <a:gd name="connsiteY1807" fmla="*/ 6436700 h 9097806"/>
              <a:gd name="connsiteX1808" fmla="*/ 8653586 w 9097815"/>
              <a:gd name="connsiteY1808" fmla="*/ 6436653 h 9097806"/>
              <a:gd name="connsiteX1809" fmla="*/ 8653562 w 9097815"/>
              <a:gd name="connsiteY1809" fmla="*/ 6653849 h 9097806"/>
              <a:gd name="connsiteX1810" fmla="*/ 8870765 w 9097815"/>
              <a:gd name="connsiteY1810" fmla="*/ 6653872 h 9097806"/>
              <a:gd name="connsiteX1811" fmla="*/ 8870789 w 9097815"/>
              <a:gd name="connsiteY1811" fmla="*/ 6436676 h 9097806"/>
              <a:gd name="connsiteX1812" fmla="*/ 8431834 w 9097815"/>
              <a:gd name="connsiteY1812" fmla="*/ 6436628 h 9097806"/>
              <a:gd name="connsiteX1813" fmla="*/ 8431810 w 9097815"/>
              <a:gd name="connsiteY1813" fmla="*/ 6653824 h 9097806"/>
              <a:gd name="connsiteX1814" fmla="*/ 8648991 w 9097815"/>
              <a:gd name="connsiteY1814" fmla="*/ 6653848 h 9097806"/>
              <a:gd name="connsiteX1815" fmla="*/ 8649015 w 9097815"/>
              <a:gd name="connsiteY1815" fmla="*/ 6436652 h 9097806"/>
              <a:gd name="connsiteX1816" fmla="*/ 8210067 w 9097815"/>
              <a:gd name="connsiteY1816" fmla="*/ 6436604 h 9097806"/>
              <a:gd name="connsiteX1817" fmla="*/ 8210043 w 9097815"/>
              <a:gd name="connsiteY1817" fmla="*/ 6653800 h 9097806"/>
              <a:gd name="connsiteX1818" fmla="*/ 8427238 w 9097815"/>
              <a:gd name="connsiteY1818" fmla="*/ 6653824 h 9097806"/>
              <a:gd name="connsiteX1819" fmla="*/ 8427262 w 9097815"/>
              <a:gd name="connsiteY1819" fmla="*/ 6436628 h 9097806"/>
              <a:gd name="connsiteX1820" fmla="*/ 7988300 w 9097815"/>
              <a:gd name="connsiteY1820" fmla="*/ 6436580 h 9097806"/>
              <a:gd name="connsiteX1821" fmla="*/ 7988276 w 9097815"/>
              <a:gd name="connsiteY1821" fmla="*/ 6653776 h 9097806"/>
              <a:gd name="connsiteX1822" fmla="*/ 8205471 w 9097815"/>
              <a:gd name="connsiteY1822" fmla="*/ 6653800 h 9097806"/>
              <a:gd name="connsiteX1823" fmla="*/ 8205495 w 9097815"/>
              <a:gd name="connsiteY1823" fmla="*/ 6436604 h 9097806"/>
              <a:gd name="connsiteX1824" fmla="*/ 7766545 w 9097815"/>
              <a:gd name="connsiteY1824" fmla="*/ 6436556 h 9097806"/>
              <a:gd name="connsiteX1825" fmla="*/ 7766521 w 9097815"/>
              <a:gd name="connsiteY1825" fmla="*/ 6653752 h 9097806"/>
              <a:gd name="connsiteX1826" fmla="*/ 7983705 w 9097815"/>
              <a:gd name="connsiteY1826" fmla="*/ 6653776 h 9097806"/>
              <a:gd name="connsiteX1827" fmla="*/ 7983728 w 9097815"/>
              <a:gd name="connsiteY1827" fmla="*/ 6436580 h 9097806"/>
              <a:gd name="connsiteX1828" fmla="*/ 7544777 w 9097815"/>
              <a:gd name="connsiteY1828" fmla="*/ 6436532 h 9097806"/>
              <a:gd name="connsiteX1829" fmla="*/ 7544754 w 9097815"/>
              <a:gd name="connsiteY1829" fmla="*/ 6653728 h 9097806"/>
              <a:gd name="connsiteX1830" fmla="*/ 7761948 w 9097815"/>
              <a:gd name="connsiteY1830" fmla="*/ 6653752 h 9097806"/>
              <a:gd name="connsiteX1831" fmla="*/ 7761972 w 9097815"/>
              <a:gd name="connsiteY1831" fmla="*/ 6436556 h 9097806"/>
              <a:gd name="connsiteX1832" fmla="*/ 7323015 w 9097815"/>
              <a:gd name="connsiteY1832" fmla="*/ 6436508 h 9097806"/>
              <a:gd name="connsiteX1833" fmla="*/ 7322992 w 9097815"/>
              <a:gd name="connsiteY1833" fmla="*/ 6653704 h 9097806"/>
              <a:gd name="connsiteX1834" fmla="*/ 7540181 w 9097815"/>
              <a:gd name="connsiteY1834" fmla="*/ 6653728 h 9097806"/>
              <a:gd name="connsiteX1835" fmla="*/ 7540205 w 9097815"/>
              <a:gd name="connsiteY1835" fmla="*/ 6436532 h 9097806"/>
              <a:gd name="connsiteX1836" fmla="*/ 7101255 w 9097815"/>
              <a:gd name="connsiteY1836" fmla="*/ 6436484 h 9097806"/>
              <a:gd name="connsiteX1837" fmla="*/ 7101231 w 9097815"/>
              <a:gd name="connsiteY1837" fmla="*/ 6653680 h 9097806"/>
              <a:gd name="connsiteX1838" fmla="*/ 7318420 w 9097815"/>
              <a:gd name="connsiteY1838" fmla="*/ 6653704 h 9097806"/>
              <a:gd name="connsiteX1839" fmla="*/ 7318443 w 9097815"/>
              <a:gd name="connsiteY1839" fmla="*/ 6436508 h 9097806"/>
              <a:gd name="connsiteX1840" fmla="*/ 6879491 w 9097815"/>
              <a:gd name="connsiteY1840" fmla="*/ 6436460 h 9097806"/>
              <a:gd name="connsiteX1841" fmla="*/ 6879467 w 9097815"/>
              <a:gd name="connsiteY1841" fmla="*/ 6653656 h 9097806"/>
              <a:gd name="connsiteX1842" fmla="*/ 7096660 w 9097815"/>
              <a:gd name="connsiteY1842" fmla="*/ 6653679 h 9097806"/>
              <a:gd name="connsiteX1843" fmla="*/ 7096683 w 9097815"/>
              <a:gd name="connsiteY1843" fmla="*/ 6436484 h 9097806"/>
              <a:gd name="connsiteX1844" fmla="*/ 6657735 w 9097815"/>
              <a:gd name="connsiteY1844" fmla="*/ 6436436 h 9097806"/>
              <a:gd name="connsiteX1845" fmla="*/ 6657711 w 9097815"/>
              <a:gd name="connsiteY1845" fmla="*/ 6653632 h 9097806"/>
              <a:gd name="connsiteX1846" fmla="*/ 6874895 w 9097815"/>
              <a:gd name="connsiteY1846" fmla="*/ 6653655 h 9097806"/>
              <a:gd name="connsiteX1847" fmla="*/ 6874919 w 9097815"/>
              <a:gd name="connsiteY1847" fmla="*/ 6436460 h 9097806"/>
              <a:gd name="connsiteX1848" fmla="*/ 6435966 w 9097815"/>
              <a:gd name="connsiteY1848" fmla="*/ 6436412 h 9097806"/>
              <a:gd name="connsiteX1849" fmla="*/ 6435943 w 9097815"/>
              <a:gd name="connsiteY1849" fmla="*/ 6653608 h 9097806"/>
              <a:gd name="connsiteX1850" fmla="*/ 6653139 w 9097815"/>
              <a:gd name="connsiteY1850" fmla="*/ 6653631 h 9097806"/>
              <a:gd name="connsiteX1851" fmla="*/ 6653163 w 9097815"/>
              <a:gd name="connsiteY1851" fmla="*/ 6436436 h 9097806"/>
              <a:gd name="connsiteX1852" fmla="*/ 6214204 w 9097815"/>
              <a:gd name="connsiteY1852" fmla="*/ 6436388 h 9097806"/>
              <a:gd name="connsiteX1853" fmla="*/ 6214181 w 9097815"/>
              <a:gd name="connsiteY1853" fmla="*/ 6653584 h 9097806"/>
              <a:gd name="connsiteX1854" fmla="*/ 6431371 w 9097815"/>
              <a:gd name="connsiteY1854" fmla="*/ 6653607 h 9097806"/>
              <a:gd name="connsiteX1855" fmla="*/ 6431394 w 9097815"/>
              <a:gd name="connsiteY1855" fmla="*/ 6436411 h 9097806"/>
              <a:gd name="connsiteX1856" fmla="*/ 5992445 w 9097815"/>
              <a:gd name="connsiteY1856" fmla="*/ 6436364 h 9097806"/>
              <a:gd name="connsiteX1857" fmla="*/ 5992422 w 9097815"/>
              <a:gd name="connsiteY1857" fmla="*/ 6653560 h 9097806"/>
              <a:gd name="connsiteX1858" fmla="*/ 6209609 w 9097815"/>
              <a:gd name="connsiteY1858" fmla="*/ 6653583 h 9097806"/>
              <a:gd name="connsiteX1859" fmla="*/ 6209632 w 9097815"/>
              <a:gd name="connsiteY1859" fmla="*/ 6436387 h 9097806"/>
              <a:gd name="connsiteX1860" fmla="*/ 5770679 w 9097815"/>
              <a:gd name="connsiteY1860" fmla="*/ 6436340 h 9097806"/>
              <a:gd name="connsiteX1861" fmla="*/ 5770655 w 9097815"/>
              <a:gd name="connsiteY1861" fmla="*/ 6653535 h 9097806"/>
              <a:gd name="connsiteX1862" fmla="*/ 5987850 w 9097815"/>
              <a:gd name="connsiteY1862" fmla="*/ 6653559 h 9097806"/>
              <a:gd name="connsiteX1863" fmla="*/ 5987873 w 9097815"/>
              <a:gd name="connsiteY1863" fmla="*/ 6436363 h 9097806"/>
              <a:gd name="connsiteX1864" fmla="*/ 5548921 w 9097815"/>
              <a:gd name="connsiteY1864" fmla="*/ 6436316 h 9097806"/>
              <a:gd name="connsiteX1865" fmla="*/ 5548898 w 9097815"/>
              <a:gd name="connsiteY1865" fmla="*/ 6653511 h 9097806"/>
              <a:gd name="connsiteX1866" fmla="*/ 5766084 w 9097815"/>
              <a:gd name="connsiteY1866" fmla="*/ 6653535 h 9097806"/>
              <a:gd name="connsiteX1867" fmla="*/ 5766107 w 9097815"/>
              <a:gd name="connsiteY1867" fmla="*/ 6436339 h 9097806"/>
              <a:gd name="connsiteX1868" fmla="*/ 5327155 w 9097815"/>
              <a:gd name="connsiteY1868" fmla="*/ 6436292 h 9097806"/>
              <a:gd name="connsiteX1869" fmla="*/ 5327132 w 9097815"/>
              <a:gd name="connsiteY1869" fmla="*/ 6653487 h 9097806"/>
              <a:gd name="connsiteX1870" fmla="*/ 5544326 w 9097815"/>
              <a:gd name="connsiteY1870" fmla="*/ 6653511 h 9097806"/>
              <a:gd name="connsiteX1871" fmla="*/ 5544349 w 9097815"/>
              <a:gd name="connsiteY1871" fmla="*/ 6436315 h 9097806"/>
              <a:gd name="connsiteX1872" fmla="*/ 5105391 w 9097815"/>
              <a:gd name="connsiteY1872" fmla="*/ 6436268 h 9097806"/>
              <a:gd name="connsiteX1873" fmla="*/ 5105368 w 9097815"/>
              <a:gd name="connsiteY1873" fmla="*/ 6653463 h 9097806"/>
              <a:gd name="connsiteX1874" fmla="*/ 5322560 w 9097815"/>
              <a:gd name="connsiteY1874" fmla="*/ 6653487 h 9097806"/>
              <a:gd name="connsiteX1875" fmla="*/ 5322583 w 9097815"/>
              <a:gd name="connsiteY1875" fmla="*/ 6436291 h 9097806"/>
              <a:gd name="connsiteX1876" fmla="*/ 4883633 w 9097815"/>
              <a:gd name="connsiteY1876" fmla="*/ 6436244 h 9097806"/>
              <a:gd name="connsiteX1877" fmla="*/ 4883609 w 9097815"/>
              <a:gd name="connsiteY1877" fmla="*/ 6653439 h 9097806"/>
              <a:gd name="connsiteX1878" fmla="*/ 5100796 w 9097815"/>
              <a:gd name="connsiteY1878" fmla="*/ 6653463 h 9097806"/>
              <a:gd name="connsiteX1879" fmla="*/ 5100819 w 9097815"/>
              <a:gd name="connsiteY1879" fmla="*/ 6436267 h 9097806"/>
              <a:gd name="connsiteX1880" fmla="*/ 4661867 w 9097815"/>
              <a:gd name="connsiteY1880" fmla="*/ 6436220 h 9097806"/>
              <a:gd name="connsiteX1881" fmla="*/ 4661843 w 9097815"/>
              <a:gd name="connsiteY1881" fmla="*/ 6653415 h 9097806"/>
              <a:gd name="connsiteX1882" fmla="*/ 4879037 w 9097815"/>
              <a:gd name="connsiteY1882" fmla="*/ 6653439 h 9097806"/>
              <a:gd name="connsiteX1883" fmla="*/ 4879061 w 9097815"/>
              <a:gd name="connsiteY1883" fmla="*/ 6436243 h 9097806"/>
              <a:gd name="connsiteX1884" fmla="*/ 4440109 w 9097815"/>
              <a:gd name="connsiteY1884" fmla="*/ 6436195 h 9097806"/>
              <a:gd name="connsiteX1885" fmla="*/ 4440086 w 9097815"/>
              <a:gd name="connsiteY1885" fmla="*/ 6653391 h 9097806"/>
              <a:gd name="connsiteX1886" fmla="*/ 4657271 w 9097815"/>
              <a:gd name="connsiteY1886" fmla="*/ 6653415 h 9097806"/>
              <a:gd name="connsiteX1887" fmla="*/ 4657295 w 9097815"/>
              <a:gd name="connsiteY1887" fmla="*/ 6436219 h 9097806"/>
              <a:gd name="connsiteX1888" fmla="*/ 4218343 w 9097815"/>
              <a:gd name="connsiteY1888" fmla="*/ 6436171 h 9097806"/>
              <a:gd name="connsiteX1889" fmla="*/ 4218320 w 9097815"/>
              <a:gd name="connsiteY1889" fmla="*/ 6653367 h 9097806"/>
              <a:gd name="connsiteX1890" fmla="*/ 4435514 w 9097815"/>
              <a:gd name="connsiteY1890" fmla="*/ 6653390 h 9097806"/>
              <a:gd name="connsiteX1891" fmla="*/ 4435537 w 9097815"/>
              <a:gd name="connsiteY1891" fmla="*/ 6436195 h 9097806"/>
              <a:gd name="connsiteX1892" fmla="*/ 3996583 w 9097815"/>
              <a:gd name="connsiteY1892" fmla="*/ 6436147 h 9097806"/>
              <a:gd name="connsiteX1893" fmla="*/ 3996560 w 9097815"/>
              <a:gd name="connsiteY1893" fmla="*/ 6653343 h 9097806"/>
              <a:gd name="connsiteX1894" fmla="*/ 4213748 w 9097815"/>
              <a:gd name="connsiteY1894" fmla="*/ 6653366 h 9097806"/>
              <a:gd name="connsiteX1895" fmla="*/ 4213771 w 9097815"/>
              <a:gd name="connsiteY1895" fmla="*/ 6436171 h 9097806"/>
              <a:gd name="connsiteX1896" fmla="*/ 3774829 w 9097815"/>
              <a:gd name="connsiteY1896" fmla="*/ 6436123 h 9097806"/>
              <a:gd name="connsiteX1897" fmla="*/ 3774805 w 9097815"/>
              <a:gd name="connsiteY1897" fmla="*/ 6653319 h 9097806"/>
              <a:gd name="connsiteX1898" fmla="*/ 3991988 w 9097815"/>
              <a:gd name="connsiteY1898" fmla="*/ 6653342 h 9097806"/>
              <a:gd name="connsiteX1899" fmla="*/ 3992012 w 9097815"/>
              <a:gd name="connsiteY1899" fmla="*/ 6436147 h 9097806"/>
              <a:gd name="connsiteX1900" fmla="*/ 3553062 w 9097815"/>
              <a:gd name="connsiteY1900" fmla="*/ 6436099 h 9097806"/>
              <a:gd name="connsiteX1901" fmla="*/ 3553038 w 9097815"/>
              <a:gd name="connsiteY1901" fmla="*/ 6653295 h 9097806"/>
              <a:gd name="connsiteX1902" fmla="*/ 3770233 w 9097815"/>
              <a:gd name="connsiteY1902" fmla="*/ 6653318 h 9097806"/>
              <a:gd name="connsiteX1903" fmla="*/ 3770257 w 9097815"/>
              <a:gd name="connsiteY1903" fmla="*/ 6436123 h 9097806"/>
              <a:gd name="connsiteX1904" fmla="*/ 3331305 w 9097815"/>
              <a:gd name="connsiteY1904" fmla="*/ 6436075 h 9097806"/>
              <a:gd name="connsiteX1905" fmla="*/ 3331282 w 9097815"/>
              <a:gd name="connsiteY1905" fmla="*/ 6653271 h 9097806"/>
              <a:gd name="connsiteX1906" fmla="*/ 3548466 w 9097815"/>
              <a:gd name="connsiteY1906" fmla="*/ 6653294 h 9097806"/>
              <a:gd name="connsiteX1907" fmla="*/ 3548489 w 9097815"/>
              <a:gd name="connsiteY1907" fmla="*/ 6436099 h 9097806"/>
              <a:gd name="connsiteX1908" fmla="*/ 3109540 w 9097815"/>
              <a:gd name="connsiteY1908" fmla="*/ 6436051 h 9097806"/>
              <a:gd name="connsiteX1909" fmla="*/ 3109516 w 9097815"/>
              <a:gd name="connsiteY1909" fmla="*/ 6653246 h 9097806"/>
              <a:gd name="connsiteX1910" fmla="*/ 3326709 w 9097815"/>
              <a:gd name="connsiteY1910" fmla="*/ 6653270 h 9097806"/>
              <a:gd name="connsiteX1911" fmla="*/ 3326732 w 9097815"/>
              <a:gd name="connsiteY1911" fmla="*/ 6436075 h 9097806"/>
              <a:gd name="connsiteX1912" fmla="*/ 2887781 w 9097815"/>
              <a:gd name="connsiteY1912" fmla="*/ 6436027 h 9097806"/>
              <a:gd name="connsiteX1913" fmla="*/ 2887757 w 9097815"/>
              <a:gd name="connsiteY1913" fmla="*/ 6653222 h 9097806"/>
              <a:gd name="connsiteX1914" fmla="*/ 3104943 w 9097815"/>
              <a:gd name="connsiteY1914" fmla="*/ 6653246 h 9097806"/>
              <a:gd name="connsiteX1915" fmla="*/ 3104967 w 9097815"/>
              <a:gd name="connsiteY1915" fmla="*/ 6436051 h 9097806"/>
              <a:gd name="connsiteX1916" fmla="*/ 2666017 w 9097815"/>
              <a:gd name="connsiteY1916" fmla="*/ 6436003 h 9097806"/>
              <a:gd name="connsiteX1917" fmla="*/ 2665994 w 9097815"/>
              <a:gd name="connsiteY1917" fmla="*/ 6653198 h 9097806"/>
              <a:gd name="connsiteX1918" fmla="*/ 2883187 w 9097815"/>
              <a:gd name="connsiteY1918" fmla="*/ 6653222 h 9097806"/>
              <a:gd name="connsiteX1919" fmla="*/ 2883209 w 9097815"/>
              <a:gd name="connsiteY1919" fmla="*/ 6436027 h 9097806"/>
              <a:gd name="connsiteX1920" fmla="*/ 2444251 w 9097815"/>
              <a:gd name="connsiteY1920" fmla="*/ 6435979 h 9097806"/>
              <a:gd name="connsiteX1921" fmla="*/ 2444228 w 9097815"/>
              <a:gd name="connsiteY1921" fmla="*/ 6653174 h 9097806"/>
              <a:gd name="connsiteX1922" fmla="*/ 2661421 w 9097815"/>
              <a:gd name="connsiteY1922" fmla="*/ 6653198 h 9097806"/>
              <a:gd name="connsiteX1923" fmla="*/ 2661444 w 9097815"/>
              <a:gd name="connsiteY1923" fmla="*/ 6436003 h 9097806"/>
              <a:gd name="connsiteX1924" fmla="*/ 2222495 w 9097815"/>
              <a:gd name="connsiteY1924" fmla="*/ 6435955 h 9097806"/>
              <a:gd name="connsiteX1925" fmla="*/ 2222471 w 9097815"/>
              <a:gd name="connsiteY1925" fmla="*/ 6653150 h 9097806"/>
              <a:gd name="connsiteX1926" fmla="*/ 2439655 w 9097815"/>
              <a:gd name="connsiteY1926" fmla="*/ 6653174 h 9097806"/>
              <a:gd name="connsiteX1927" fmla="*/ 2439678 w 9097815"/>
              <a:gd name="connsiteY1927" fmla="*/ 6435978 h 9097806"/>
              <a:gd name="connsiteX1928" fmla="*/ 2000729 w 9097815"/>
              <a:gd name="connsiteY1928" fmla="*/ 6435931 h 9097806"/>
              <a:gd name="connsiteX1929" fmla="*/ 2000705 w 9097815"/>
              <a:gd name="connsiteY1929" fmla="*/ 6653126 h 9097806"/>
              <a:gd name="connsiteX1930" fmla="*/ 2217898 w 9097815"/>
              <a:gd name="connsiteY1930" fmla="*/ 6653150 h 9097806"/>
              <a:gd name="connsiteX1931" fmla="*/ 2217922 w 9097815"/>
              <a:gd name="connsiteY1931" fmla="*/ 6435954 h 9097806"/>
              <a:gd name="connsiteX1932" fmla="*/ 1778970 w 9097815"/>
              <a:gd name="connsiteY1932" fmla="*/ 6435907 h 9097806"/>
              <a:gd name="connsiteX1933" fmla="*/ 1778947 w 9097815"/>
              <a:gd name="connsiteY1933" fmla="*/ 6653102 h 9097806"/>
              <a:gd name="connsiteX1934" fmla="*/ 1996133 w 9097815"/>
              <a:gd name="connsiteY1934" fmla="*/ 6653126 h 9097806"/>
              <a:gd name="connsiteX1935" fmla="*/ 1996157 w 9097815"/>
              <a:gd name="connsiteY1935" fmla="*/ 6435930 h 9097806"/>
              <a:gd name="connsiteX1936" fmla="*/ 1557205 w 9097815"/>
              <a:gd name="connsiteY1936" fmla="*/ 6435883 h 9097806"/>
              <a:gd name="connsiteX1937" fmla="*/ 1557181 w 9097815"/>
              <a:gd name="connsiteY1937" fmla="*/ 6653078 h 9097806"/>
              <a:gd name="connsiteX1938" fmla="*/ 1774375 w 9097815"/>
              <a:gd name="connsiteY1938" fmla="*/ 6653101 h 9097806"/>
              <a:gd name="connsiteX1939" fmla="*/ 1774399 w 9097815"/>
              <a:gd name="connsiteY1939" fmla="*/ 6435906 h 9097806"/>
              <a:gd name="connsiteX1940" fmla="*/ 1335441 w 9097815"/>
              <a:gd name="connsiteY1940" fmla="*/ 6435859 h 9097806"/>
              <a:gd name="connsiteX1941" fmla="*/ 1335417 w 9097815"/>
              <a:gd name="connsiteY1941" fmla="*/ 6653054 h 9097806"/>
              <a:gd name="connsiteX1942" fmla="*/ 1552610 w 9097815"/>
              <a:gd name="connsiteY1942" fmla="*/ 6653077 h 9097806"/>
              <a:gd name="connsiteX1943" fmla="*/ 1552633 w 9097815"/>
              <a:gd name="connsiteY1943" fmla="*/ 6435882 h 9097806"/>
              <a:gd name="connsiteX1944" fmla="*/ 1113686 w 9097815"/>
              <a:gd name="connsiteY1944" fmla="*/ 6435835 h 9097806"/>
              <a:gd name="connsiteX1945" fmla="*/ 1113662 w 9097815"/>
              <a:gd name="connsiteY1945" fmla="*/ 6653030 h 9097806"/>
              <a:gd name="connsiteX1946" fmla="*/ 1330844 w 9097815"/>
              <a:gd name="connsiteY1946" fmla="*/ 6653053 h 9097806"/>
              <a:gd name="connsiteX1947" fmla="*/ 1330867 w 9097815"/>
              <a:gd name="connsiteY1947" fmla="*/ 6435858 h 9097806"/>
              <a:gd name="connsiteX1948" fmla="*/ 891919 w 9097815"/>
              <a:gd name="connsiteY1948" fmla="*/ 6435811 h 9097806"/>
              <a:gd name="connsiteX1949" fmla="*/ 891897 w 9097815"/>
              <a:gd name="connsiteY1949" fmla="*/ 6653006 h 9097806"/>
              <a:gd name="connsiteX1950" fmla="*/ 1109090 w 9097815"/>
              <a:gd name="connsiteY1950" fmla="*/ 6653029 h 9097806"/>
              <a:gd name="connsiteX1951" fmla="*/ 1109114 w 9097815"/>
              <a:gd name="connsiteY1951" fmla="*/ 6435834 h 9097806"/>
              <a:gd name="connsiteX1952" fmla="*/ 670160 w 9097815"/>
              <a:gd name="connsiteY1952" fmla="*/ 6435786 h 9097806"/>
              <a:gd name="connsiteX1953" fmla="*/ 670136 w 9097815"/>
              <a:gd name="connsiteY1953" fmla="*/ 6652982 h 9097806"/>
              <a:gd name="connsiteX1954" fmla="*/ 887323 w 9097815"/>
              <a:gd name="connsiteY1954" fmla="*/ 6653005 h 9097806"/>
              <a:gd name="connsiteX1955" fmla="*/ 887347 w 9097815"/>
              <a:gd name="connsiteY1955" fmla="*/ 6435810 h 9097806"/>
              <a:gd name="connsiteX1956" fmla="*/ 448393 w 9097815"/>
              <a:gd name="connsiteY1956" fmla="*/ 6435762 h 9097806"/>
              <a:gd name="connsiteX1957" fmla="*/ 448370 w 9097815"/>
              <a:gd name="connsiteY1957" fmla="*/ 6652957 h 9097806"/>
              <a:gd name="connsiteX1958" fmla="*/ 665565 w 9097815"/>
              <a:gd name="connsiteY1958" fmla="*/ 6652981 h 9097806"/>
              <a:gd name="connsiteX1959" fmla="*/ 665589 w 9097815"/>
              <a:gd name="connsiteY1959" fmla="*/ 6435786 h 9097806"/>
              <a:gd name="connsiteX1960" fmla="*/ 226628 w 9097815"/>
              <a:gd name="connsiteY1960" fmla="*/ 6435738 h 9097806"/>
              <a:gd name="connsiteX1961" fmla="*/ 226604 w 9097815"/>
              <a:gd name="connsiteY1961" fmla="*/ 6652933 h 9097806"/>
              <a:gd name="connsiteX1962" fmla="*/ 443798 w 9097815"/>
              <a:gd name="connsiteY1962" fmla="*/ 6652957 h 9097806"/>
              <a:gd name="connsiteX1963" fmla="*/ 443822 w 9097815"/>
              <a:gd name="connsiteY1963" fmla="*/ 6435762 h 9097806"/>
              <a:gd name="connsiteX1964" fmla="*/ 4871 w 9097815"/>
              <a:gd name="connsiteY1964" fmla="*/ 6435714 h 9097806"/>
              <a:gd name="connsiteX1965" fmla="*/ 4847 w 9097815"/>
              <a:gd name="connsiteY1965" fmla="*/ 6652909 h 9097806"/>
              <a:gd name="connsiteX1966" fmla="*/ 222033 w 9097815"/>
              <a:gd name="connsiteY1966" fmla="*/ 6652933 h 9097806"/>
              <a:gd name="connsiteX1967" fmla="*/ 222056 w 9097815"/>
              <a:gd name="connsiteY1967" fmla="*/ 6435738 h 9097806"/>
              <a:gd name="connsiteX1968" fmla="*/ 8875385 w 9097815"/>
              <a:gd name="connsiteY1968" fmla="*/ 6214911 h 9097806"/>
              <a:gd name="connsiteX1969" fmla="*/ 8875361 w 9097815"/>
              <a:gd name="connsiteY1969" fmla="*/ 6432105 h 9097806"/>
              <a:gd name="connsiteX1970" fmla="*/ 9092502 w 9097815"/>
              <a:gd name="connsiteY1970" fmla="*/ 6432128 h 9097806"/>
              <a:gd name="connsiteX1971" fmla="*/ 9092526 w 9097815"/>
              <a:gd name="connsiteY1971" fmla="*/ 6214934 h 9097806"/>
              <a:gd name="connsiteX1972" fmla="*/ 8653610 w 9097815"/>
              <a:gd name="connsiteY1972" fmla="*/ 6214887 h 9097806"/>
              <a:gd name="connsiteX1973" fmla="*/ 8653586 w 9097815"/>
              <a:gd name="connsiteY1973" fmla="*/ 6432081 h 9097806"/>
              <a:gd name="connsiteX1974" fmla="*/ 8870789 w 9097815"/>
              <a:gd name="connsiteY1974" fmla="*/ 6432104 h 9097806"/>
              <a:gd name="connsiteX1975" fmla="*/ 8870813 w 9097815"/>
              <a:gd name="connsiteY1975" fmla="*/ 6214910 h 9097806"/>
              <a:gd name="connsiteX1976" fmla="*/ 8431858 w 9097815"/>
              <a:gd name="connsiteY1976" fmla="*/ 6214863 h 9097806"/>
              <a:gd name="connsiteX1977" fmla="*/ 8431834 w 9097815"/>
              <a:gd name="connsiteY1977" fmla="*/ 6432056 h 9097806"/>
              <a:gd name="connsiteX1978" fmla="*/ 8649015 w 9097815"/>
              <a:gd name="connsiteY1978" fmla="*/ 6432080 h 9097806"/>
              <a:gd name="connsiteX1979" fmla="*/ 8649039 w 9097815"/>
              <a:gd name="connsiteY1979" fmla="*/ 6214886 h 9097806"/>
              <a:gd name="connsiteX1980" fmla="*/ 8210091 w 9097815"/>
              <a:gd name="connsiteY1980" fmla="*/ 6214839 h 9097806"/>
              <a:gd name="connsiteX1981" fmla="*/ 8210067 w 9097815"/>
              <a:gd name="connsiteY1981" fmla="*/ 6432032 h 9097806"/>
              <a:gd name="connsiteX1982" fmla="*/ 8427262 w 9097815"/>
              <a:gd name="connsiteY1982" fmla="*/ 6432056 h 9097806"/>
              <a:gd name="connsiteX1983" fmla="*/ 8427286 w 9097815"/>
              <a:gd name="connsiteY1983" fmla="*/ 6214863 h 9097806"/>
              <a:gd name="connsiteX1984" fmla="*/ 7988324 w 9097815"/>
              <a:gd name="connsiteY1984" fmla="*/ 6214815 h 9097806"/>
              <a:gd name="connsiteX1985" fmla="*/ 7988300 w 9097815"/>
              <a:gd name="connsiteY1985" fmla="*/ 6432008 h 9097806"/>
              <a:gd name="connsiteX1986" fmla="*/ 8205495 w 9097815"/>
              <a:gd name="connsiteY1986" fmla="*/ 6432032 h 9097806"/>
              <a:gd name="connsiteX1987" fmla="*/ 8205519 w 9097815"/>
              <a:gd name="connsiteY1987" fmla="*/ 6214839 h 9097806"/>
              <a:gd name="connsiteX1988" fmla="*/ 7766569 w 9097815"/>
              <a:gd name="connsiteY1988" fmla="*/ 6214792 h 9097806"/>
              <a:gd name="connsiteX1989" fmla="*/ 7766545 w 9097815"/>
              <a:gd name="connsiteY1989" fmla="*/ 6431984 h 9097806"/>
              <a:gd name="connsiteX1990" fmla="*/ 7983729 w 9097815"/>
              <a:gd name="connsiteY1990" fmla="*/ 6432008 h 9097806"/>
              <a:gd name="connsiteX1991" fmla="*/ 7983752 w 9097815"/>
              <a:gd name="connsiteY1991" fmla="*/ 6214815 h 9097806"/>
              <a:gd name="connsiteX1992" fmla="*/ 7544801 w 9097815"/>
              <a:gd name="connsiteY1992" fmla="*/ 6214768 h 9097806"/>
              <a:gd name="connsiteX1993" fmla="*/ 7544778 w 9097815"/>
              <a:gd name="connsiteY1993" fmla="*/ 6431960 h 9097806"/>
              <a:gd name="connsiteX1994" fmla="*/ 7761972 w 9097815"/>
              <a:gd name="connsiteY1994" fmla="*/ 6431984 h 9097806"/>
              <a:gd name="connsiteX1995" fmla="*/ 7761996 w 9097815"/>
              <a:gd name="connsiteY1995" fmla="*/ 6214791 h 9097806"/>
              <a:gd name="connsiteX1996" fmla="*/ 7323038 w 9097815"/>
              <a:gd name="connsiteY1996" fmla="*/ 6214744 h 9097806"/>
              <a:gd name="connsiteX1997" fmla="*/ 7323015 w 9097815"/>
              <a:gd name="connsiteY1997" fmla="*/ 6431936 h 9097806"/>
              <a:gd name="connsiteX1998" fmla="*/ 7540205 w 9097815"/>
              <a:gd name="connsiteY1998" fmla="*/ 6431960 h 9097806"/>
              <a:gd name="connsiteX1999" fmla="*/ 7540229 w 9097815"/>
              <a:gd name="connsiteY1999" fmla="*/ 6214767 h 9097806"/>
              <a:gd name="connsiteX2000" fmla="*/ 7101279 w 9097815"/>
              <a:gd name="connsiteY2000" fmla="*/ 6214720 h 9097806"/>
              <a:gd name="connsiteX2001" fmla="*/ 7101255 w 9097815"/>
              <a:gd name="connsiteY2001" fmla="*/ 6431912 h 9097806"/>
              <a:gd name="connsiteX2002" fmla="*/ 7318444 w 9097815"/>
              <a:gd name="connsiteY2002" fmla="*/ 6431936 h 9097806"/>
              <a:gd name="connsiteX2003" fmla="*/ 7318467 w 9097815"/>
              <a:gd name="connsiteY2003" fmla="*/ 6214743 h 9097806"/>
              <a:gd name="connsiteX2004" fmla="*/ 6879515 w 9097815"/>
              <a:gd name="connsiteY2004" fmla="*/ 6214696 h 9097806"/>
              <a:gd name="connsiteX2005" fmla="*/ 6879491 w 9097815"/>
              <a:gd name="connsiteY2005" fmla="*/ 6431888 h 9097806"/>
              <a:gd name="connsiteX2006" fmla="*/ 7096684 w 9097815"/>
              <a:gd name="connsiteY2006" fmla="*/ 6431912 h 9097806"/>
              <a:gd name="connsiteX2007" fmla="*/ 7096708 w 9097815"/>
              <a:gd name="connsiteY2007" fmla="*/ 6214720 h 9097806"/>
              <a:gd name="connsiteX2008" fmla="*/ 6657759 w 9097815"/>
              <a:gd name="connsiteY2008" fmla="*/ 6214672 h 9097806"/>
              <a:gd name="connsiteX2009" fmla="*/ 6657736 w 9097815"/>
              <a:gd name="connsiteY2009" fmla="*/ 6431864 h 9097806"/>
              <a:gd name="connsiteX2010" fmla="*/ 6874919 w 9097815"/>
              <a:gd name="connsiteY2010" fmla="*/ 6431888 h 9097806"/>
              <a:gd name="connsiteX2011" fmla="*/ 6874943 w 9097815"/>
              <a:gd name="connsiteY2011" fmla="*/ 6214696 h 9097806"/>
              <a:gd name="connsiteX2012" fmla="*/ 6435990 w 9097815"/>
              <a:gd name="connsiteY2012" fmla="*/ 6214648 h 9097806"/>
              <a:gd name="connsiteX2013" fmla="*/ 6435967 w 9097815"/>
              <a:gd name="connsiteY2013" fmla="*/ 6431840 h 9097806"/>
              <a:gd name="connsiteX2014" fmla="*/ 6653163 w 9097815"/>
              <a:gd name="connsiteY2014" fmla="*/ 6431863 h 9097806"/>
              <a:gd name="connsiteX2015" fmla="*/ 6653187 w 9097815"/>
              <a:gd name="connsiteY2015" fmla="*/ 6214672 h 9097806"/>
              <a:gd name="connsiteX2016" fmla="*/ 6214227 w 9097815"/>
              <a:gd name="connsiteY2016" fmla="*/ 6214625 h 9097806"/>
              <a:gd name="connsiteX2017" fmla="*/ 6214204 w 9097815"/>
              <a:gd name="connsiteY2017" fmla="*/ 6431816 h 9097806"/>
              <a:gd name="connsiteX2018" fmla="*/ 6431395 w 9097815"/>
              <a:gd name="connsiteY2018" fmla="*/ 6431839 h 9097806"/>
              <a:gd name="connsiteX2019" fmla="*/ 6431418 w 9097815"/>
              <a:gd name="connsiteY2019" fmla="*/ 6214648 h 9097806"/>
              <a:gd name="connsiteX2020" fmla="*/ 5992469 w 9097815"/>
              <a:gd name="connsiteY2020" fmla="*/ 6214601 h 9097806"/>
              <a:gd name="connsiteX2021" fmla="*/ 5992446 w 9097815"/>
              <a:gd name="connsiteY2021" fmla="*/ 6431792 h 9097806"/>
              <a:gd name="connsiteX2022" fmla="*/ 6209633 w 9097815"/>
              <a:gd name="connsiteY2022" fmla="*/ 6431815 h 9097806"/>
              <a:gd name="connsiteX2023" fmla="*/ 6209656 w 9097815"/>
              <a:gd name="connsiteY2023" fmla="*/ 6214624 h 9097806"/>
              <a:gd name="connsiteX2024" fmla="*/ 5770703 w 9097815"/>
              <a:gd name="connsiteY2024" fmla="*/ 6214577 h 9097806"/>
              <a:gd name="connsiteX2025" fmla="*/ 5770679 w 9097815"/>
              <a:gd name="connsiteY2025" fmla="*/ 6431768 h 9097806"/>
              <a:gd name="connsiteX2026" fmla="*/ 5987874 w 9097815"/>
              <a:gd name="connsiteY2026" fmla="*/ 6431791 h 9097806"/>
              <a:gd name="connsiteX2027" fmla="*/ 5987897 w 9097815"/>
              <a:gd name="connsiteY2027" fmla="*/ 6214600 h 9097806"/>
              <a:gd name="connsiteX2028" fmla="*/ 5548945 w 9097815"/>
              <a:gd name="connsiteY2028" fmla="*/ 6214553 h 9097806"/>
              <a:gd name="connsiteX2029" fmla="*/ 5548922 w 9097815"/>
              <a:gd name="connsiteY2029" fmla="*/ 6431744 h 9097806"/>
              <a:gd name="connsiteX2030" fmla="*/ 5766108 w 9097815"/>
              <a:gd name="connsiteY2030" fmla="*/ 6431767 h 9097806"/>
              <a:gd name="connsiteX2031" fmla="*/ 5766131 w 9097815"/>
              <a:gd name="connsiteY2031" fmla="*/ 6214576 h 9097806"/>
              <a:gd name="connsiteX2032" fmla="*/ 5327179 w 9097815"/>
              <a:gd name="connsiteY2032" fmla="*/ 6214529 h 9097806"/>
              <a:gd name="connsiteX2033" fmla="*/ 5327156 w 9097815"/>
              <a:gd name="connsiteY2033" fmla="*/ 6431720 h 9097806"/>
              <a:gd name="connsiteX2034" fmla="*/ 5544350 w 9097815"/>
              <a:gd name="connsiteY2034" fmla="*/ 6431743 h 9097806"/>
              <a:gd name="connsiteX2035" fmla="*/ 5544373 w 9097815"/>
              <a:gd name="connsiteY2035" fmla="*/ 6214553 h 9097806"/>
              <a:gd name="connsiteX2036" fmla="*/ 5105415 w 9097815"/>
              <a:gd name="connsiteY2036" fmla="*/ 6214505 h 9097806"/>
              <a:gd name="connsiteX2037" fmla="*/ 5105391 w 9097815"/>
              <a:gd name="connsiteY2037" fmla="*/ 6431696 h 9097806"/>
              <a:gd name="connsiteX2038" fmla="*/ 5322584 w 9097815"/>
              <a:gd name="connsiteY2038" fmla="*/ 6431719 h 9097806"/>
              <a:gd name="connsiteX2039" fmla="*/ 5322607 w 9097815"/>
              <a:gd name="connsiteY2039" fmla="*/ 6214529 h 9097806"/>
              <a:gd name="connsiteX2040" fmla="*/ 4883658 w 9097815"/>
              <a:gd name="connsiteY2040" fmla="*/ 6214481 h 9097806"/>
              <a:gd name="connsiteX2041" fmla="*/ 4883634 w 9097815"/>
              <a:gd name="connsiteY2041" fmla="*/ 6431672 h 9097806"/>
              <a:gd name="connsiteX2042" fmla="*/ 5100820 w 9097815"/>
              <a:gd name="connsiteY2042" fmla="*/ 6431695 h 9097806"/>
              <a:gd name="connsiteX2043" fmla="*/ 5100843 w 9097815"/>
              <a:gd name="connsiteY2043" fmla="*/ 6214505 h 9097806"/>
              <a:gd name="connsiteX2044" fmla="*/ 4661891 w 9097815"/>
              <a:gd name="connsiteY2044" fmla="*/ 6214458 h 9097806"/>
              <a:gd name="connsiteX2045" fmla="*/ 4661867 w 9097815"/>
              <a:gd name="connsiteY2045" fmla="*/ 6431647 h 9097806"/>
              <a:gd name="connsiteX2046" fmla="*/ 4879062 w 9097815"/>
              <a:gd name="connsiteY2046" fmla="*/ 6431671 h 9097806"/>
              <a:gd name="connsiteX2047" fmla="*/ 4879085 w 9097815"/>
              <a:gd name="connsiteY2047" fmla="*/ 6214481 h 9097806"/>
              <a:gd name="connsiteX2048" fmla="*/ 4440133 w 9097815"/>
              <a:gd name="connsiteY2048" fmla="*/ 6214434 h 9097806"/>
              <a:gd name="connsiteX2049" fmla="*/ 4440110 w 9097815"/>
              <a:gd name="connsiteY2049" fmla="*/ 6431623 h 9097806"/>
              <a:gd name="connsiteX2050" fmla="*/ 4657295 w 9097815"/>
              <a:gd name="connsiteY2050" fmla="*/ 6431647 h 9097806"/>
              <a:gd name="connsiteX2051" fmla="*/ 4657319 w 9097815"/>
              <a:gd name="connsiteY2051" fmla="*/ 6214457 h 9097806"/>
              <a:gd name="connsiteX2052" fmla="*/ 4218367 w 9097815"/>
              <a:gd name="connsiteY2052" fmla="*/ 6214410 h 9097806"/>
              <a:gd name="connsiteX2053" fmla="*/ 4218344 w 9097815"/>
              <a:gd name="connsiteY2053" fmla="*/ 6431599 h 9097806"/>
              <a:gd name="connsiteX2054" fmla="*/ 4435538 w 9097815"/>
              <a:gd name="connsiteY2054" fmla="*/ 6431623 h 9097806"/>
              <a:gd name="connsiteX2055" fmla="*/ 4435561 w 9097815"/>
              <a:gd name="connsiteY2055" fmla="*/ 6214433 h 9097806"/>
              <a:gd name="connsiteX2056" fmla="*/ 3996607 w 9097815"/>
              <a:gd name="connsiteY2056" fmla="*/ 6214386 h 9097806"/>
              <a:gd name="connsiteX2057" fmla="*/ 3996584 w 9097815"/>
              <a:gd name="connsiteY2057" fmla="*/ 6431575 h 9097806"/>
              <a:gd name="connsiteX2058" fmla="*/ 4213772 w 9097815"/>
              <a:gd name="connsiteY2058" fmla="*/ 6431599 h 9097806"/>
              <a:gd name="connsiteX2059" fmla="*/ 4213795 w 9097815"/>
              <a:gd name="connsiteY2059" fmla="*/ 6214409 h 9097806"/>
              <a:gd name="connsiteX2060" fmla="*/ 3774853 w 9097815"/>
              <a:gd name="connsiteY2060" fmla="*/ 6214362 h 9097806"/>
              <a:gd name="connsiteX2061" fmla="*/ 3774829 w 9097815"/>
              <a:gd name="connsiteY2061" fmla="*/ 6431551 h 9097806"/>
              <a:gd name="connsiteX2062" fmla="*/ 3992012 w 9097815"/>
              <a:gd name="connsiteY2062" fmla="*/ 6431575 h 9097806"/>
              <a:gd name="connsiteX2063" fmla="*/ 3992036 w 9097815"/>
              <a:gd name="connsiteY2063" fmla="*/ 6214386 h 9097806"/>
              <a:gd name="connsiteX2064" fmla="*/ 3553086 w 9097815"/>
              <a:gd name="connsiteY2064" fmla="*/ 6214338 h 9097806"/>
              <a:gd name="connsiteX2065" fmla="*/ 3553063 w 9097815"/>
              <a:gd name="connsiteY2065" fmla="*/ 6431527 h 9097806"/>
              <a:gd name="connsiteX2066" fmla="*/ 3770258 w 9097815"/>
              <a:gd name="connsiteY2066" fmla="*/ 6431551 h 9097806"/>
              <a:gd name="connsiteX2067" fmla="*/ 3770281 w 9097815"/>
              <a:gd name="connsiteY2067" fmla="*/ 6214362 h 9097806"/>
              <a:gd name="connsiteX2068" fmla="*/ 3331329 w 9097815"/>
              <a:gd name="connsiteY2068" fmla="*/ 6214315 h 9097806"/>
              <a:gd name="connsiteX2069" fmla="*/ 3331306 w 9097815"/>
              <a:gd name="connsiteY2069" fmla="*/ 6431503 h 9097806"/>
              <a:gd name="connsiteX2070" fmla="*/ 3548490 w 9097815"/>
              <a:gd name="connsiteY2070" fmla="*/ 6431527 h 9097806"/>
              <a:gd name="connsiteX2071" fmla="*/ 3548513 w 9097815"/>
              <a:gd name="connsiteY2071" fmla="*/ 6214338 h 9097806"/>
              <a:gd name="connsiteX2072" fmla="*/ 3109564 w 9097815"/>
              <a:gd name="connsiteY2072" fmla="*/ 6214291 h 9097806"/>
              <a:gd name="connsiteX2073" fmla="*/ 3109541 w 9097815"/>
              <a:gd name="connsiteY2073" fmla="*/ 6431479 h 9097806"/>
              <a:gd name="connsiteX2074" fmla="*/ 3326733 w 9097815"/>
              <a:gd name="connsiteY2074" fmla="*/ 6431503 h 9097806"/>
              <a:gd name="connsiteX2075" fmla="*/ 3326757 w 9097815"/>
              <a:gd name="connsiteY2075" fmla="*/ 6214314 h 9097806"/>
              <a:gd name="connsiteX2076" fmla="*/ 2887805 w 9097815"/>
              <a:gd name="connsiteY2076" fmla="*/ 6214267 h 9097806"/>
              <a:gd name="connsiteX2077" fmla="*/ 2887782 w 9097815"/>
              <a:gd name="connsiteY2077" fmla="*/ 6431455 h 9097806"/>
              <a:gd name="connsiteX2078" fmla="*/ 3104967 w 9097815"/>
              <a:gd name="connsiteY2078" fmla="*/ 6431479 h 9097806"/>
              <a:gd name="connsiteX2079" fmla="*/ 3104991 w 9097815"/>
              <a:gd name="connsiteY2079" fmla="*/ 6214290 h 9097806"/>
              <a:gd name="connsiteX2080" fmla="*/ 2666041 w 9097815"/>
              <a:gd name="connsiteY2080" fmla="*/ 6214243 h 9097806"/>
              <a:gd name="connsiteX2081" fmla="*/ 2666018 w 9097815"/>
              <a:gd name="connsiteY2081" fmla="*/ 6431431 h 9097806"/>
              <a:gd name="connsiteX2082" fmla="*/ 2883210 w 9097815"/>
              <a:gd name="connsiteY2082" fmla="*/ 6431455 h 9097806"/>
              <a:gd name="connsiteX2083" fmla="*/ 2883233 w 9097815"/>
              <a:gd name="connsiteY2083" fmla="*/ 6214266 h 9097806"/>
              <a:gd name="connsiteX2084" fmla="*/ 2444275 w 9097815"/>
              <a:gd name="connsiteY2084" fmla="*/ 6214219 h 9097806"/>
              <a:gd name="connsiteX2085" fmla="*/ 2444251 w 9097815"/>
              <a:gd name="connsiteY2085" fmla="*/ 6431407 h 9097806"/>
              <a:gd name="connsiteX2086" fmla="*/ 2661445 w 9097815"/>
              <a:gd name="connsiteY2086" fmla="*/ 6431430 h 9097806"/>
              <a:gd name="connsiteX2087" fmla="*/ 2661469 w 9097815"/>
              <a:gd name="connsiteY2087" fmla="*/ 6214242 h 9097806"/>
              <a:gd name="connsiteX2088" fmla="*/ 2222519 w 9097815"/>
              <a:gd name="connsiteY2088" fmla="*/ 6214195 h 9097806"/>
              <a:gd name="connsiteX2089" fmla="*/ 2222495 w 9097815"/>
              <a:gd name="connsiteY2089" fmla="*/ 6431383 h 9097806"/>
              <a:gd name="connsiteX2090" fmla="*/ 2439679 w 9097815"/>
              <a:gd name="connsiteY2090" fmla="*/ 6431406 h 9097806"/>
              <a:gd name="connsiteX2091" fmla="*/ 2439703 w 9097815"/>
              <a:gd name="connsiteY2091" fmla="*/ 6214219 h 9097806"/>
              <a:gd name="connsiteX2092" fmla="*/ 2000753 w 9097815"/>
              <a:gd name="connsiteY2092" fmla="*/ 6214171 h 9097806"/>
              <a:gd name="connsiteX2093" fmla="*/ 2000730 w 9097815"/>
              <a:gd name="connsiteY2093" fmla="*/ 6431359 h 9097806"/>
              <a:gd name="connsiteX2094" fmla="*/ 2217922 w 9097815"/>
              <a:gd name="connsiteY2094" fmla="*/ 6431382 h 9097806"/>
              <a:gd name="connsiteX2095" fmla="*/ 2217946 w 9097815"/>
              <a:gd name="connsiteY2095" fmla="*/ 6214195 h 9097806"/>
              <a:gd name="connsiteX2096" fmla="*/ 1778994 w 9097815"/>
              <a:gd name="connsiteY2096" fmla="*/ 6214148 h 9097806"/>
              <a:gd name="connsiteX2097" fmla="*/ 1778971 w 9097815"/>
              <a:gd name="connsiteY2097" fmla="*/ 6431335 h 9097806"/>
              <a:gd name="connsiteX2098" fmla="*/ 1996158 w 9097815"/>
              <a:gd name="connsiteY2098" fmla="*/ 6431358 h 9097806"/>
              <a:gd name="connsiteX2099" fmla="*/ 1996181 w 9097815"/>
              <a:gd name="connsiteY2099" fmla="*/ 6214171 h 9097806"/>
              <a:gd name="connsiteX2100" fmla="*/ 1557229 w 9097815"/>
              <a:gd name="connsiteY2100" fmla="*/ 6214124 h 9097806"/>
              <a:gd name="connsiteX2101" fmla="*/ 1557205 w 9097815"/>
              <a:gd name="connsiteY2101" fmla="*/ 6431311 h 9097806"/>
              <a:gd name="connsiteX2102" fmla="*/ 1774399 w 9097815"/>
              <a:gd name="connsiteY2102" fmla="*/ 6431334 h 9097806"/>
              <a:gd name="connsiteX2103" fmla="*/ 1774422 w 9097815"/>
              <a:gd name="connsiteY2103" fmla="*/ 6214147 h 9097806"/>
              <a:gd name="connsiteX2104" fmla="*/ 1335464 w 9097815"/>
              <a:gd name="connsiteY2104" fmla="*/ 6214100 h 9097806"/>
              <a:gd name="connsiteX2105" fmla="*/ 1335441 w 9097815"/>
              <a:gd name="connsiteY2105" fmla="*/ 6431287 h 9097806"/>
              <a:gd name="connsiteX2106" fmla="*/ 1552634 w 9097815"/>
              <a:gd name="connsiteY2106" fmla="*/ 6431310 h 9097806"/>
              <a:gd name="connsiteX2107" fmla="*/ 1552658 w 9097815"/>
              <a:gd name="connsiteY2107" fmla="*/ 6214123 h 9097806"/>
              <a:gd name="connsiteX2108" fmla="*/ 1113710 w 9097815"/>
              <a:gd name="connsiteY2108" fmla="*/ 6214076 h 9097806"/>
              <a:gd name="connsiteX2109" fmla="*/ 1113686 w 9097815"/>
              <a:gd name="connsiteY2109" fmla="*/ 6431263 h 9097806"/>
              <a:gd name="connsiteX2110" fmla="*/ 1330868 w 9097815"/>
              <a:gd name="connsiteY2110" fmla="*/ 6431286 h 9097806"/>
              <a:gd name="connsiteX2111" fmla="*/ 1330891 w 9097815"/>
              <a:gd name="connsiteY2111" fmla="*/ 6214099 h 9097806"/>
              <a:gd name="connsiteX2112" fmla="*/ 891943 w 9097815"/>
              <a:gd name="connsiteY2112" fmla="*/ 6214052 h 9097806"/>
              <a:gd name="connsiteX2113" fmla="*/ 891921 w 9097815"/>
              <a:gd name="connsiteY2113" fmla="*/ 6431239 h 9097806"/>
              <a:gd name="connsiteX2114" fmla="*/ 1109114 w 9097815"/>
              <a:gd name="connsiteY2114" fmla="*/ 6431262 h 9097806"/>
              <a:gd name="connsiteX2115" fmla="*/ 1109138 w 9097815"/>
              <a:gd name="connsiteY2115" fmla="*/ 6214076 h 9097806"/>
              <a:gd name="connsiteX2116" fmla="*/ 670184 w 9097815"/>
              <a:gd name="connsiteY2116" fmla="*/ 6214028 h 9097806"/>
              <a:gd name="connsiteX2117" fmla="*/ 670160 w 9097815"/>
              <a:gd name="connsiteY2117" fmla="*/ 6431214 h 9097806"/>
              <a:gd name="connsiteX2118" fmla="*/ 887347 w 9097815"/>
              <a:gd name="connsiteY2118" fmla="*/ 6431238 h 9097806"/>
              <a:gd name="connsiteX2119" fmla="*/ 887371 w 9097815"/>
              <a:gd name="connsiteY2119" fmla="*/ 6214052 h 9097806"/>
              <a:gd name="connsiteX2120" fmla="*/ 448417 w 9097815"/>
              <a:gd name="connsiteY2120" fmla="*/ 6214004 h 9097806"/>
              <a:gd name="connsiteX2121" fmla="*/ 448394 w 9097815"/>
              <a:gd name="connsiteY2121" fmla="*/ 6431190 h 9097806"/>
              <a:gd name="connsiteX2122" fmla="*/ 665589 w 9097815"/>
              <a:gd name="connsiteY2122" fmla="*/ 6431214 h 9097806"/>
              <a:gd name="connsiteX2123" fmla="*/ 665613 w 9097815"/>
              <a:gd name="connsiteY2123" fmla="*/ 6214028 h 9097806"/>
              <a:gd name="connsiteX2124" fmla="*/ 226652 w 9097815"/>
              <a:gd name="connsiteY2124" fmla="*/ 6213981 h 9097806"/>
              <a:gd name="connsiteX2125" fmla="*/ 226628 w 9097815"/>
              <a:gd name="connsiteY2125" fmla="*/ 6431166 h 9097806"/>
              <a:gd name="connsiteX2126" fmla="*/ 443822 w 9097815"/>
              <a:gd name="connsiteY2126" fmla="*/ 6431190 h 9097806"/>
              <a:gd name="connsiteX2127" fmla="*/ 443846 w 9097815"/>
              <a:gd name="connsiteY2127" fmla="*/ 6214004 h 9097806"/>
              <a:gd name="connsiteX2128" fmla="*/ 4895 w 9097815"/>
              <a:gd name="connsiteY2128" fmla="*/ 6213957 h 9097806"/>
              <a:gd name="connsiteX2129" fmla="*/ 4871 w 9097815"/>
              <a:gd name="connsiteY2129" fmla="*/ 6431142 h 9097806"/>
              <a:gd name="connsiteX2130" fmla="*/ 222057 w 9097815"/>
              <a:gd name="connsiteY2130" fmla="*/ 6431166 h 9097806"/>
              <a:gd name="connsiteX2131" fmla="*/ 222080 w 9097815"/>
              <a:gd name="connsiteY2131" fmla="*/ 6213980 h 9097806"/>
              <a:gd name="connsiteX2132" fmla="*/ 8875409 w 9097815"/>
              <a:gd name="connsiteY2132" fmla="*/ 5993156 h 9097806"/>
              <a:gd name="connsiteX2133" fmla="*/ 8875385 w 9097815"/>
              <a:gd name="connsiteY2133" fmla="*/ 6210339 h 9097806"/>
              <a:gd name="connsiteX2134" fmla="*/ 9092526 w 9097815"/>
              <a:gd name="connsiteY2134" fmla="*/ 6210363 h 9097806"/>
              <a:gd name="connsiteX2135" fmla="*/ 9092550 w 9097815"/>
              <a:gd name="connsiteY2135" fmla="*/ 5993179 h 9097806"/>
              <a:gd name="connsiteX2136" fmla="*/ 8653634 w 9097815"/>
              <a:gd name="connsiteY2136" fmla="*/ 5993132 h 9097806"/>
              <a:gd name="connsiteX2137" fmla="*/ 8653610 w 9097815"/>
              <a:gd name="connsiteY2137" fmla="*/ 6210315 h 9097806"/>
              <a:gd name="connsiteX2138" fmla="*/ 8870813 w 9097815"/>
              <a:gd name="connsiteY2138" fmla="*/ 6210339 h 9097806"/>
              <a:gd name="connsiteX2139" fmla="*/ 8870837 w 9097815"/>
              <a:gd name="connsiteY2139" fmla="*/ 5993155 h 9097806"/>
              <a:gd name="connsiteX2140" fmla="*/ 8431882 w 9097815"/>
              <a:gd name="connsiteY2140" fmla="*/ 5993107 h 9097806"/>
              <a:gd name="connsiteX2141" fmla="*/ 8431858 w 9097815"/>
              <a:gd name="connsiteY2141" fmla="*/ 6210292 h 9097806"/>
              <a:gd name="connsiteX2142" fmla="*/ 8649039 w 9097815"/>
              <a:gd name="connsiteY2142" fmla="*/ 6210315 h 9097806"/>
              <a:gd name="connsiteX2143" fmla="*/ 8649063 w 9097815"/>
              <a:gd name="connsiteY2143" fmla="*/ 5993131 h 9097806"/>
              <a:gd name="connsiteX2144" fmla="*/ 8210115 w 9097815"/>
              <a:gd name="connsiteY2144" fmla="*/ 5993083 h 9097806"/>
              <a:gd name="connsiteX2145" fmla="*/ 8210091 w 9097815"/>
              <a:gd name="connsiteY2145" fmla="*/ 6210268 h 9097806"/>
              <a:gd name="connsiteX2146" fmla="*/ 8427286 w 9097815"/>
              <a:gd name="connsiteY2146" fmla="*/ 6210291 h 9097806"/>
              <a:gd name="connsiteX2147" fmla="*/ 8427310 w 9097815"/>
              <a:gd name="connsiteY2147" fmla="*/ 5993107 h 9097806"/>
              <a:gd name="connsiteX2148" fmla="*/ 7988348 w 9097815"/>
              <a:gd name="connsiteY2148" fmla="*/ 5993059 h 9097806"/>
              <a:gd name="connsiteX2149" fmla="*/ 7988324 w 9097815"/>
              <a:gd name="connsiteY2149" fmla="*/ 6210244 h 9097806"/>
              <a:gd name="connsiteX2150" fmla="*/ 8205519 w 9097815"/>
              <a:gd name="connsiteY2150" fmla="*/ 6210267 h 9097806"/>
              <a:gd name="connsiteX2151" fmla="*/ 8205543 w 9097815"/>
              <a:gd name="connsiteY2151" fmla="*/ 5993083 h 9097806"/>
              <a:gd name="connsiteX2152" fmla="*/ 7766593 w 9097815"/>
              <a:gd name="connsiteY2152" fmla="*/ 5993035 h 9097806"/>
              <a:gd name="connsiteX2153" fmla="*/ 7766569 w 9097815"/>
              <a:gd name="connsiteY2153" fmla="*/ 6210220 h 9097806"/>
              <a:gd name="connsiteX2154" fmla="*/ 7983753 w 9097815"/>
              <a:gd name="connsiteY2154" fmla="*/ 6210243 h 9097806"/>
              <a:gd name="connsiteX2155" fmla="*/ 7983777 w 9097815"/>
              <a:gd name="connsiteY2155" fmla="*/ 5993059 h 9097806"/>
              <a:gd name="connsiteX2156" fmla="*/ 7544825 w 9097815"/>
              <a:gd name="connsiteY2156" fmla="*/ 5993011 h 9097806"/>
              <a:gd name="connsiteX2157" fmla="*/ 7544802 w 9097815"/>
              <a:gd name="connsiteY2157" fmla="*/ 6210196 h 9097806"/>
              <a:gd name="connsiteX2158" fmla="*/ 7761996 w 9097815"/>
              <a:gd name="connsiteY2158" fmla="*/ 6210220 h 9097806"/>
              <a:gd name="connsiteX2159" fmla="*/ 7762020 w 9097815"/>
              <a:gd name="connsiteY2159" fmla="*/ 5993035 h 9097806"/>
              <a:gd name="connsiteX2160" fmla="*/ 7323062 w 9097815"/>
              <a:gd name="connsiteY2160" fmla="*/ 5992987 h 9097806"/>
              <a:gd name="connsiteX2161" fmla="*/ 7323039 w 9097815"/>
              <a:gd name="connsiteY2161" fmla="*/ 6210172 h 9097806"/>
              <a:gd name="connsiteX2162" fmla="*/ 7540230 w 9097815"/>
              <a:gd name="connsiteY2162" fmla="*/ 6210196 h 9097806"/>
              <a:gd name="connsiteX2163" fmla="*/ 7540253 w 9097815"/>
              <a:gd name="connsiteY2163" fmla="*/ 5993011 h 9097806"/>
              <a:gd name="connsiteX2164" fmla="*/ 7101304 w 9097815"/>
              <a:gd name="connsiteY2164" fmla="*/ 5992963 h 9097806"/>
              <a:gd name="connsiteX2165" fmla="*/ 7101280 w 9097815"/>
              <a:gd name="connsiteY2165" fmla="*/ 6210149 h 9097806"/>
              <a:gd name="connsiteX2166" fmla="*/ 7318467 w 9097815"/>
              <a:gd name="connsiteY2166" fmla="*/ 6210172 h 9097806"/>
              <a:gd name="connsiteX2167" fmla="*/ 7318490 w 9097815"/>
              <a:gd name="connsiteY2167" fmla="*/ 5992987 h 9097806"/>
              <a:gd name="connsiteX2168" fmla="*/ 6879539 w 9097815"/>
              <a:gd name="connsiteY2168" fmla="*/ 5992939 h 9097806"/>
              <a:gd name="connsiteX2169" fmla="*/ 6879515 w 9097815"/>
              <a:gd name="connsiteY2169" fmla="*/ 6210125 h 9097806"/>
              <a:gd name="connsiteX2170" fmla="*/ 7096708 w 9097815"/>
              <a:gd name="connsiteY2170" fmla="*/ 6210148 h 9097806"/>
              <a:gd name="connsiteX2171" fmla="*/ 7096732 w 9097815"/>
              <a:gd name="connsiteY2171" fmla="*/ 5992962 h 9097806"/>
              <a:gd name="connsiteX2172" fmla="*/ 6657783 w 9097815"/>
              <a:gd name="connsiteY2172" fmla="*/ 5992915 h 9097806"/>
              <a:gd name="connsiteX2173" fmla="*/ 6657760 w 9097815"/>
              <a:gd name="connsiteY2173" fmla="*/ 6210101 h 9097806"/>
              <a:gd name="connsiteX2174" fmla="*/ 6874944 w 9097815"/>
              <a:gd name="connsiteY2174" fmla="*/ 6210124 h 9097806"/>
              <a:gd name="connsiteX2175" fmla="*/ 6874968 w 9097815"/>
              <a:gd name="connsiteY2175" fmla="*/ 5992938 h 9097806"/>
              <a:gd name="connsiteX2176" fmla="*/ 6436014 w 9097815"/>
              <a:gd name="connsiteY2176" fmla="*/ 5992891 h 9097806"/>
              <a:gd name="connsiteX2177" fmla="*/ 6435991 w 9097815"/>
              <a:gd name="connsiteY2177" fmla="*/ 6210077 h 9097806"/>
              <a:gd name="connsiteX2178" fmla="*/ 6653187 w 9097815"/>
              <a:gd name="connsiteY2178" fmla="*/ 6210100 h 9097806"/>
              <a:gd name="connsiteX2179" fmla="*/ 6653211 w 9097815"/>
              <a:gd name="connsiteY2179" fmla="*/ 5992914 h 9097806"/>
              <a:gd name="connsiteX2180" fmla="*/ 6214251 w 9097815"/>
              <a:gd name="connsiteY2180" fmla="*/ 5992867 h 9097806"/>
              <a:gd name="connsiteX2181" fmla="*/ 6214228 w 9097815"/>
              <a:gd name="connsiteY2181" fmla="*/ 6210053 h 9097806"/>
              <a:gd name="connsiteX2182" fmla="*/ 6431419 w 9097815"/>
              <a:gd name="connsiteY2182" fmla="*/ 6210076 h 9097806"/>
              <a:gd name="connsiteX2183" fmla="*/ 6431442 w 9097815"/>
              <a:gd name="connsiteY2183" fmla="*/ 5992890 h 9097806"/>
              <a:gd name="connsiteX2184" fmla="*/ 5992493 w 9097815"/>
              <a:gd name="connsiteY2184" fmla="*/ 5992843 h 9097806"/>
              <a:gd name="connsiteX2185" fmla="*/ 5992470 w 9097815"/>
              <a:gd name="connsiteY2185" fmla="*/ 6210029 h 9097806"/>
              <a:gd name="connsiteX2186" fmla="*/ 6209656 w 9097815"/>
              <a:gd name="connsiteY2186" fmla="*/ 6210053 h 9097806"/>
              <a:gd name="connsiteX2187" fmla="*/ 6209680 w 9097815"/>
              <a:gd name="connsiteY2187" fmla="*/ 5992866 h 9097806"/>
              <a:gd name="connsiteX2188" fmla="*/ 5770727 w 9097815"/>
              <a:gd name="connsiteY2188" fmla="*/ 5992818 h 9097806"/>
              <a:gd name="connsiteX2189" fmla="*/ 5770703 w 9097815"/>
              <a:gd name="connsiteY2189" fmla="*/ 6210005 h 9097806"/>
              <a:gd name="connsiteX2190" fmla="*/ 5987898 w 9097815"/>
              <a:gd name="connsiteY2190" fmla="*/ 6210029 h 9097806"/>
              <a:gd name="connsiteX2191" fmla="*/ 5987922 w 9097815"/>
              <a:gd name="connsiteY2191" fmla="*/ 5992842 h 9097806"/>
              <a:gd name="connsiteX2192" fmla="*/ 5548969 w 9097815"/>
              <a:gd name="connsiteY2192" fmla="*/ 5992794 h 9097806"/>
              <a:gd name="connsiteX2193" fmla="*/ 5548946 w 9097815"/>
              <a:gd name="connsiteY2193" fmla="*/ 6209982 h 9097806"/>
              <a:gd name="connsiteX2194" fmla="*/ 5766132 w 9097815"/>
              <a:gd name="connsiteY2194" fmla="*/ 6210005 h 9097806"/>
              <a:gd name="connsiteX2195" fmla="*/ 5766155 w 9097815"/>
              <a:gd name="connsiteY2195" fmla="*/ 5992818 h 9097806"/>
              <a:gd name="connsiteX2196" fmla="*/ 5327203 w 9097815"/>
              <a:gd name="connsiteY2196" fmla="*/ 5992770 h 9097806"/>
              <a:gd name="connsiteX2197" fmla="*/ 5327180 w 9097815"/>
              <a:gd name="connsiteY2197" fmla="*/ 6209958 h 9097806"/>
              <a:gd name="connsiteX2198" fmla="*/ 5544374 w 9097815"/>
              <a:gd name="connsiteY2198" fmla="*/ 6209981 h 9097806"/>
              <a:gd name="connsiteX2199" fmla="*/ 5544397 w 9097815"/>
              <a:gd name="connsiteY2199" fmla="*/ 5992794 h 9097806"/>
              <a:gd name="connsiteX2200" fmla="*/ 5105438 w 9097815"/>
              <a:gd name="connsiteY2200" fmla="*/ 5992746 h 9097806"/>
              <a:gd name="connsiteX2201" fmla="*/ 5105415 w 9097815"/>
              <a:gd name="connsiteY2201" fmla="*/ 6209934 h 9097806"/>
              <a:gd name="connsiteX2202" fmla="*/ 5322608 w 9097815"/>
              <a:gd name="connsiteY2202" fmla="*/ 6209957 h 9097806"/>
              <a:gd name="connsiteX2203" fmla="*/ 5322631 w 9097815"/>
              <a:gd name="connsiteY2203" fmla="*/ 5992770 h 9097806"/>
              <a:gd name="connsiteX2204" fmla="*/ 4883682 w 9097815"/>
              <a:gd name="connsiteY2204" fmla="*/ 5992722 h 9097806"/>
              <a:gd name="connsiteX2205" fmla="*/ 4883658 w 9097815"/>
              <a:gd name="connsiteY2205" fmla="*/ 6209910 h 9097806"/>
              <a:gd name="connsiteX2206" fmla="*/ 5100844 w 9097815"/>
              <a:gd name="connsiteY2206" fmla="*/ 6209933 h 9097806"/>
              <a:gd name="connsiteX2207" fmla="*/ 5100867 w 9097815"/>
              <a:gd name="connsiteY2207" fmla="*/ 5992746 h 9097806"/>
              <a:gd name="connsiteX2208" fmla="*/ 4661915 w 9097815"/>
              <a:gd name="connsiteY2208" fmla="*/ 5992698 h 9097806"/>
              <a:gd name="connsiteX2209" fmla="*/ 4661892 w 9097815"/>
              <a:gd name="connsiteY2209" fmla="*/ 6209886 h 9097806"/>
              <a:gd name="connsiteX2210" fmla="*/ 4879086 w 9097815"/>
              <a:gd name="connsiteY2210" fmla="*/ 6209910 h 9097806"/>
              <a:gd name="connsiteX2211" fmla="*/ 4879109 w 9097815"/>
              <a:gd name="connsiteY2211" fmla="*/ 5992722 h 9097806"/>
              <a:gd name="connsiteX2212" fmla="*/ 4440157 w 9097815"/>
              <a:gd name="connsiteY2212" fmla="*/ 5992674 h 9097806"/>
              <a:gd name="connsiteX2213" fmla="*/ 4440134 w 9097815"/>
              <a:gd name="connsiteY2213" fmla="*/ 6209862 h 9097806"/>
              <a:gd name="connsiteX2214" fmla="*/ 4657320 w 9097815"/>
              <a:gd name="connsiteY2214" fmla="*/ 6209886 h 9097806"/>
              <a:gd name="connsiteX2215" fmla="*/ 4657343 w 9097815"/>
              <a:gd name="connsiteY2215" fmla="*/ 5992698 h 9097806"/>
              <a:gd name="connsiteX2216" fmla="*/ 4218391 w 9097815"/>
              <a:gd name="connsiteY2216" fmla="*/ 5992650 h 9097806"/>
              <a:gd name="connsiteX2217" fmla="*/ 4218368 w 9097815"/>
              <a:gd name="connsiteY2217" fmla="*/ 6209838 h 9097806"/>
              <a:gd name="connsiteX2218" fmla="*/ 4435562 w 9097815"/>
              <a:gd name="connsiteY2218" fmla="*/ 6209862 h 9097806"/>
              <a:gd name="connsiteX2219" fmla="*/ 4435585 w 9097815"/>
              <a:gd name="connsiteY2219" fmla="*/ 5992673 h 9097806"/>
              <a:gd name="connsiteX2220" fmla="*/ 3996631 w 9097815"/>
              <a:gd name="connsiteY2220" fmla="*/ 5992626 h 9097806"/>
              <a:gd name="connsiteX2221" fmla="*/ 3996607 w 9097815"/>
              <a:gd name="connsiteY2221" fmla="*/ 6209815 h 9097806"/>
              <a:gd name="connsiteX2222" fmla="*/ 4213796 w 9097815"/>
              <a:gd name="connsiteY2222" fmla="*/ 6209838 h 9097806"/>
              <a:gd name="connsiteX2223" fmla="*/ 4213819 w 9097815"/>
              <a:gd name="connsiteY2223" fmla="*/ 5992649 h 9097806"/>
              <a:gd name="connsiteX2224" fmla="*/ 3774877 w 9097815"/>
              <a:gd name="connsiteY2224" fmla="*/ 5992602 h 9097806"/>
              <a:gd name="connsiteX2225" fmla="*/ 3774853 w 9097815"/>
              <a:gd name="connsiteY2225" fmla="*/ 6209791 h 9097806"/>
              <a:gd name="connsiteX2226" fmla="*/ 3992036 w 9097815"/>
              <a:gd name="connsiteY2226" fmla="*/ 6209814 h 9097806"/>
              <a:gd name="connsiteX2227" fmla="*/ 3992059 w 9097815"/>
              <a:gd name="connsiteY2227" fmla="*/ 5992625 h 9097806"/>
              <a:gd name="connsiteX2228" fmla="*/ 3553110 w 9097815"/>
              <a:gd name="connsiteY2228" fmla="*/ 5992578 h 9097806"/>
              <a:gd name="connsiteX2229" fmla="*/ 3553086 w 9097815"/>
              <a:gd name="connsiteY2229" fmla="*/ 6209767 h 9097806"/>
              <a:gd name="connsiteX2230" fmla="*/ 3770281 w 9097815"/>
              <a:gd name="connsiteY2230" fmla="*/ 6209790 h 9097806"/>
              <a:gd name="connsiteX2231" fmla="*/ 3770305 w 9097815"/>
              <a:gd name="connsiteY2231" fmla="*/ 5992601 h 9097806"/>
              <a:gd name="connsiteX2232" fmla="*/ 3331354 w 9097815"/>
              <a:gd name="connsiteY2232" fmla="*/ 5992554 h 9097806"/>
              <a:gd name="connsiteX2233" fmla="*/ 3331330 w 9097815"/>
              <a:gd name="connsiteY2233" fmla="*/ 6209743 h 9097806"/>
              <a:gd name="connsiteX2234" fmla="*/ 3548514 w 9097815"/>
              <a:gd name="connsiteY2234" fmla="*/ 6209766 h 9097806"/>
              <a:gd name="connsiteX2235" fmla="*/ 3548538 w 9097815"/>
              <a:gd name="connsiteY2235" fmla="*/ 5992577 h 9097806"/>
              <a:gd name="connsiteX2236" fmla="*/ 3109588 w 9097815"/>
              <a:gd name="connsiteY2236" fmla="*/ 5992529 h 9097806"/>
              <a:gd name="connsiteX2237" fmla="*/ 3109565 w 9097815"/>
              <a:gd name="connsiteY2237" fmla="*/ 6209719 h 9097806"/>
              <a:gd name="connsiteX2238" fmla="*/ 3326757 w 9097815"/>
              <a:gd name="connsiteY2238" fmla="*/ 6209743 h 9097806"/>
              <a:gd name="connsiteX2239" fmla="*/ 3326781 w 9097815"/>
              <a:gd name="connsiteY2239" fmla="*/ 5992553 h 9097806"/>
              <a:gd name="connsiteX2240" fmla="*/ 2887829 w 9097815"/>
              <a:gd name="connsiteY2240" fmla="*/ 5992505 h 9097806"/>
              <a:gd name="connsiteX2241" fmla="*/ 2887805 w 9097815"/>
              <a:gd name="connsiteY2241" fmla="*/ 6209695 h 9097806"/>
              <a:gd name="connsiteX2242" fmla="*/ 3104991 w 9097815"/>
              <a:gd name="connsiteY2242" fmla="*/ 6209719 h 9097806"/>
              <a:gd name="connsiteX2243" fmla="*/ 3105015 w 9097815"/>
              <a:gd name="connsiteY2243" fmla="*/ 5992529 h 9097806"/>
              <a:gd name="connsiteX2244" fmla="*/ 2666066 w 9097815"/>
              <a:gd name="connsiteY2244" fmla="*/ 5992481 h 9097806"/>
              <a:gd name="connsiteX2245" fmla="*/ 2666042 w 9097815"/>
              <a:gd name="connsiteY2245" fmla="*/ 6209671 h 9097806"/>
              <a:gd name="connsiteX2246" fmla="*/ 2883233 w 9097815"/>
              <a:gd name="connsiteY2246" fmla="*/ 6209695 h 9097806"/>
              <a:gd name="connsiteX2247" fmla="*/ 2883257 w 9097815"/>
              <a:gd name="connsiteY2247" fmla="*/ 5992505 h 9097806"/>
              <a:gd name="connsiteX2248" fmla="*/ 2444299 w 9097815"/>
              <a:gd name="connsiteY2248" fmla="*/ 5992457 h 9097806"/>
              <a:gd name="connsiteX2249" fmla="*/ 2444275 w 9097815"/>
              <a:gd name="connsiteY2249" fmla="*/ 6209648 h 9097806"/>
              <a:gd name="connsiteX2250" fmla="*/ 2661469 w 9097815"/>
              <a:gd name="connsiteY2250" fmla="*/ 6209671 h 9097806"/>
              <a:gd name="connsiteX2251" fmla="*/ 2661493 w 9097815"/>
              <a:gd name="connsiteY2251" fmla="*/ 5992481 h 9097806"/>
              <a:gd name="connsiteX2252" fmla="*/ 2222543 w 9097815"/>
              <a:gd name="connsiteY2252" fmla="*/ 5992433 h 9097806"/>
              <a:gd name="connsiteX2253" fmla="*/ 2222519 w 9097815"/>
              <a:gd name="connsiteY2253" fmla="*/ 6209624 h 9097806"/>
              <a:gd name="connsiteX2254" fmla="*/ 2439703 w 9097815"/>
              <a:gd name="connsiteY2254" fmla="*/ 6209647 h 9097806"/>
              <a:gd name="connsiteX2255" fmla="*/ 2439727 w 9097815"/>
              <a:gd name="connsiteY2255" fmla="*/ 5992457 h 9097806"/>
              <a:gd name="connsiteX2256" fmla="*/ 2000778 w 9097815"/>
              <a:gd name="connsiteY2256" fmla="*/ 5992409 h 9097806"/>
              <a:gd name="connsiteX2257" fmla="*/ 2000754 w 9097815"/>
              <a:gd name="connsiteY2257" fmla="*/ 6209600 h 9097806"/>
              <a:gd name="connsiteX2258" fmla="*/ 2217947 w 9097815"/>
              <a:gd name="connsiteY2258" fmla="*/ 6209623 h 9097806"/>
              <a:gd name="connsiteX2259" fmla="*/ 2217970 w 9097815"/>
              <a:gd name="connsiteY2259" fmla="*/ 5992433 h 9097806"/>
              <a:gd name="connsiteX2260" fmla="*/ 1779018 w 9097815"/>
              <a:gd name="connsiteY2260" fmla="*/ 5992385 h 9097806"/>
              <a:gd name="connsiteX2261" fmla="*/ 1778994 w 9097815"/>
              <a:gd name="connsiteY2261" fmla="*/ 6209576 h 9097806"/>
              <a:gd name="connsiteX2262" fmla="*/ 1996182 w 9097815"/>
              <a:gd name="connsiteY2262" fmla="*/ 6209599 h 9097806"/>
              <a:gd name="connsiteX2263" fmla="*/ 1996206 w 9097815"/>
              <a:gd name="connsiteY2263" fmla="*/ 5992409 h 9097806"/>
              <a:gd name="connsiteX2264" fmla="*/ 1557253 w 9097815"/>
              <a:gd name="connsiteY2264" fmla="*/ 5992361 h 9097806"/>
              <a:gd name="connsiteX2265" fmla="*/ 1557229 w 9097815"/>
              <a:gd name="connsiteY2265" fmla="*/ 6209552 h 9097806"/>
              <a:gd name="connsiteX2266" fmla="*/ 1774423 w 9097815"/>
              <a:gd name="connsiteY2266" fmla="*/ 6209576 h 9097806"/>
              <a:gd name="connsiteX2267" fmla="*/ 1774446 w 9097815"/>
              <a:gd name="connsiteY2267" fmla="*/ 5992384 h 9097806"/>
              <a:gd name="connsiteX2268" fmla="*/ 1335489 w 9097815"/>
              <a:gd name="connsiteY2268" fmla="*/ 5992337 h 9097806"/>
              <a:gd name="connsiteX2269" fmla="*/ 1335465 w 9097815"/>
              <a:gd name="connsiteY2269" fmla="*/ 6209528 h 9097806"/>
              <a:gd name="connsiteX2270" fmla="*/ 1552658 w 9097815"/>
              <a:gd name="connsiteY2270" fmla="*/ 6209552 h 9097806"/>
              <a:gd name="connsiteX2271" fmla="*/ 1552681 w 9097815"/>
              <a:gd name="connsiteY2271" fmla="*/ 5992360 h 9097806"/>
              <a:gd name="connsiteX2272" fmla="*/ 1113734 w 9097815"/>
              <a:gd name="connsiteY2272" fmla="*/ 5992313 h 9097806"/>
              <a:gd name="connsiteX2273" fmla="*/ 1113711 w 9097815"/>
              <a:gd name="connsiteY2273" fmla="*/ 6209505 h 9097806"/>
              <a:gd name="connsiteX2274" fmla="*/ 1330892 w 9097815"/>
              <a:gd name="connsiteY2274" fmla="*/ 6209528 h 9097806"/>
              <a:gd name="connsiteX2275" fmla="*/ 1330916 w 9097815"/>
              <a:gd name="connsiteY2275" fmla="*/ 5992336 h 9097806"/>
              <a:gd name="connsiteX2276" fmla="*/ 891967 w 9097815"/>
              <a:gd name="connsiteY2276" fmla="*/ 5992289 h 9097806"/>
              <a:gd name="connsiteX2277" fmla="*/ 891945 w 9097815"/>
              <a:gd name="connsiteY2277" fmla="*/ 6209481 h 9097806"/>
              <a:gd name="connsiteX2278" fmla="*/ 1109140 w 9097815"/>
              <a:gd name="connsiteY2278" fmla="*/ 6209504 h 9097806"/>
              <a:gd name="connsiteX2279" fmla="*/ 1109162 w 9097815"/>
              <a:gd name="connsiteY2279" fmla="*/ 5992312 h 9097806"/>
              <a:gd name="connsiteX2280" fmla="*/ 670208 w 9097815"/>
              <a:gd name="connsiteY2280" fmla="*/ 5992265 h 9097806"/>
              <a:gd name="connsiteX2281" fmla="*/ 670184 w 9097815"/>
              <a:gd name="connsiteY2281" fmla="*/ 6209457 h 9097806"/>
              <a:gd name="connsiteX2282" fmla="*/ 887371 w 9097815"/>
              <a:gd name="connsiteY2282" fmla="*/ 6209480 h 9097806"/>
              <a:gd name="connsiteX2283" fmla="*/ 887395 w 9097815"/>
              <a:gd name="connsiteY2283" fmla="*/ 5992288 h 9097806"/>
              <a:gd name="connsiteX2284" fmla="*/ 448441 w 9097815"/>
              <a:gd name="connsiteY2284" fmla="*/ 5992240 h 9097806"/>
              <a:gd name="connsiteX2285" fmla="*/ 448418 w 9097815"/>
              <a:gd name="connsiteY2285" fmla="*/ 6209433 h 9097806"/>
              <a:gd name="connsiteX2286" fmla="*/ 665613 w 9097815"/>
              <a:gd name="connsiteY2286" fmla="*/ 6209456 h 9097806"/>
              <a:gd name="connsiteX2287" fmla="*/ 665637 w 9097815"/>
              <a:gd name="connsiteY2287" fmla="*/ 5992264 h 9097806"/>
              <a:gd name="connsiteX2288" fmla="*/ 226676 w 9097815"/>
              <a:gd name="connsiteY2288" fmla="*/ 5992216 h 9097806"/>
              <a:gd name="connsiteX2289" fmla="*/ 226652 w 9097815"/>
              <a:gd name="connsiteY2289" fmla="*/ 6209409 h 9097806"/>
              <a:gd name="connsiteX2290" fmla="*/ 443846 w 9097815"/>
              <a:gd name="connsiteY2290" fmla="*/ 6209432 h 9097806"/>
              <a:gd name="connsiteX2291" fmla="*/ 443870 w 9097815"/>
              <a:gd name="connsiteY2291" fmla="*/ 5992240 h 9097806"/>
              <a:gd name="connsiteX2292" fmla="*/ 4919 w 9097815"/>
              <a:gd name="connsiteY2292" fmla="*/ 5992192 h 9097806"/>
              <a:gd name="connsiteX2293" fmla="*/ 4896 w 9097815"/>
              <a:gd name="connsiteY2293" fmla="*/ 6209385 h 9097806"/>
              <a:gd name="connsiteX2294" fmla="*/ 222081 w 9097815"/>
              <a:gd name="connsiteY2294" fmla="*/ 6209409 h 9097806"/>
              <a:gd name="connsiteX2295" fmla="*/ 222104 w 9097815"/>
              <a:gd name="connsiteY2295" fmla="*/ 5992216 h 9097806"/>
              <a:gd name="connsiteX2296" fmla="*/ 8875433 w 9097815"/>
              <a:gd name="connsiteY2296" fmla="*/ 5771390 h 9097806"/>
              <a:gd name="connsiteX2297" fmla="*/ 8875409 w 9097815"/>
              <a:gd name="connsiteY2297" fmla="*/ 5988584 h 9097806"/>
              <a:gd name="connsiteX2298" fmla="*/ 9092550 w 9097815"/>
              <a:gd name="connsiteY2298" fmla="*/ 5988607 h 9097806"/>
              <a:gd name="connsiteX2299" fmla="*/ 9092574 w 9097815"/>
              <a:gd name="connsiteY2299" fmla="*/ 5771413 h 9097806"/>
              <a:gd name="connsiteX2300" fmla="*/ 8653658 w 9097815"/>
              <a:gd name="connsiteY2300" fmla="*/ 5771366 h 9097806"/>
              <a:gd name="connsiteX2301" fmla="*/ 8653634 w 9097815"/>
              <a:gd name="connsiteY2301" fmla="*/ 5988559 h 9097806"/>
              <a:gd name="connsiteX2302" fmla="*/ 8870837 w 9097815"/>
              <a:gd name="connsiteY2302" fmla="*/ 5988583 h 9097806"/>
              <a:gd name="connsiteX2303" fmla="*/ 8870861 w 9097815"/>
              <a:gd name="connsiteY2303" fmla="*/ 5771389 h 9097806"/>
              <a:gd name="connsiteX2304" fmla="*/ 8431906 w 9097815"/>
              <a:gd name="connsiteY2304" fmla="*/ 5771341 h 9097806"/>
              <a:gd name="connsiteX2305" fmla="*/ 8431882 w 9097815"/>
              <a:gd name="connsiteY2305" fmla="*/ 5988535 h 9097806"/>
              <a:gd name="connsiteX2306" fmla="*/ 8649063 w 9097815"/>
              <a:gd name="connsiteY2306" fmla="*/ 5988559 h 9097806"/>
              <a:gd name="connsiteX2307" fmla="*/ 8649087 w 9097815"/>
              <a:gd name="connsiteY2307" fmla="*/ 5771365 h 9097806"/>
              <a:gd name="connsiteX2308" fmla="*/ 8210139 w 9097815"/>
              <a:gd name="connsiteY2308" fmla="*/ 5771317 h 9097806"/>
              <a:gd name="connsiteX2309" fmla="*/ 8210115 w 9097815"/>
              <a:gd name="connsiteY2309" fmla="*/ 5988511 h 9097806"/>
              <a:gd name="connsiteX2310" fmla="*/ 8427310 w 9097815"/>
              <a:gd name="connsiteY2310" fmla="*/ 5988535 h 9097806"/>
              <a:gd name="connsiteX2311" fmla="*/ 8427334 w 9097815"/>
              <a:gd name="connsiteY2311" fmla="*/ 5771341 h 9097806"/>
              <a:gd name="connsiteX2312" fmla="*/ 7988373 w 9097815"/>
              <a:gd name="connsiteY2312" fmla="*/ 5771293 h 9097806"/>
              <a:gd name="connsiteX2313" fmla="*/ 7988349 w 9097815"/>
              <a:gd name="connsiteY2313" fmla="*/ 5988487 h 9097806"/>
              <a:gd name="connsiteX2314" fmla="*/ 8205543 w 9097815"/>
              <a:gd name="connsiteY2314" fmla="*/ 5988511 h 9097806"/>
              <a:gd name="connsiteX2315" fmla="*/ 8205567 w 9097815"/>
              <a:gd name="connsiteY2315" fmla="*/ 5771317 h 9097806"/>
              <a:gd name="connsiteX2316" fmla="*/ 7766617 w 9097815"/>
              <a:gd name="connsiteY2316" fmla="*/ 5771269 h 9097806"/>
              <a:gd name="connsiteX2317" fmla="*/ 7766593 w 9097815"/>
              <a:gd name="connsiteY2317" fmla="*/ 5988463 h 9097806"/>
              <a:gd name="connsiteX2318" fmla="*/ 7983777 w 9097815"/>
              <a:gd name="connsiteY2318" fmla="*/ 5988487 h 9097806"/>
              <a:gd name="connsiteX2319" fmla="*/ 7983801 w 9097815"/>
              <a:gd name="connsiteY2319" fmla="*/ 5771293 h 9097806"/>
              <a:gd name="connsiteX2320" fmla="*/ 7544849 w 9097815"/>
              <a:gd name="connsiteY2320" fmla="*/ 5771245 h 9097806"/>
              <a:gd name="connsiteX2321" fmla="*/ 7544826 w 9097815"/>
              <a:gd name="connsiteY2321" fmla="*/ 5988439 h 9097806"/>
              <a:gd name="connsiteX2322" fmla="*/ 7762020 w 9097815"/>
              <a:gd name="connsiteY2322" fmla="*/ 5988463 h 9097806"/>
              <a:gd name="connsiteX2323" fmla="*/ 7762044 w 9097815"/>
              <a:gd name="connsiteY2323" fmla="*/ 5771269 h 9097806"/>
              <a:gd name="connsiteX2324" fmla="*/ 7323086 w 9097815"/>
              <a:gd name="connsiteY2324" fmla="*/ 5771221 h 9097806"/>
              <a:gd name="connsiteX2325" fmla="*/ 7323063 w 9097815"/>
              <a:gd name="connsiteY2325" fmla="*/ 5988415 h 9097806"/>
              <a:gd name="connsiteX2326" fmla="*/ 7540254 w 9097815"/>
              <a:gd name="connsiteY2326" fmla="*/ 5988439 h 9097806"/>
              <a:gd name="connsiteX2327" fmla="*/ 7540277 w 9097815"/>
              <a:gd name="connsiteY2327" fmla="*/ 5771245 h 9097806"/>
              <a:gd name="connsiteX2328" fmla="*/ 7101328 w 9097815"/>
              <a:gd name="connsiteY2328" fmla="*/ 5771197 h 9097806"/>
              <a:gd name="connsiteX2329" fmla="*/ 7101304 w 9097815"/>
              <a:gd name="connsiteY2329" fmla="*/ 5988391 h 9097806"/>
              <a:gd name="connsiteX2330" fmla="*/ 7318491 w 9097815"/>
              <a:gd name="connsiteY2330" fmla="*/ 5988414 h 9097806"/>
              <a:gd name="connsiteX2331" fmla="*/ 7318514 w 9097815"/>
              <a:gd name="connsiteY2331" fmla="*/ 5771221 h 9097806"/>
              <a:gd name="connsiteX2332" fmla="*/ 6879564 w 9097815"/>
              <a:gd name="connsiteY2332" fmla="*/ 5771173 h 9097806"/>
              <a:gd name="connsiteX2333" fmla="*/ 6879540 w 9097815"/>
              <a:gd name="connsiteY2333" fmla="*/ 5988367 h 9097806"/>
              <a:gd name="connsiteX2334" fmla="*/ 7096732 w 9097815"/>
              <a:gd name="connsiteY2334" fmla="*/ 5988390 h 9097806"/>
              <a:gd name="connsiteX2335" fmla="*/ 7096756 w 9097815"/>
              <a:gd name="connsiteY2335" fmla="*/ 5771196 h 9097806"/>
              <a:gd name="connsiteX2336" fmla="*/ 6657807 w 9097815"/>
              <a:gd name="connsiteY2336" fmla="*/ 5771149 h 9097806"/>
              <a:gd name="connsiteX2337" fmla="*/ 6657784 w 9097815"/>
              <a:gd name="connsiteY2337" fmla="*/ 5988343 h 9097806"/>
              <a:gd name="connsiteX2338" fmla="*/ 6874968 w 9097815"/>
              <a:gd name="connsiteY2338" fmla="*/ 5988366 h 9097806"/>
              <a:gd name="connsiteX2339" fmla="*/ 6874992 w 9097815"/>
              <a:gd name="connsiteY2339" fmla="*/ 5771172 h 9097806"/>
              <a:gd name="connsiteX2340" fmla="*/ 6436038 w 9097815"/>
              <a:gd name="connsiteY2340" fmla="*/ 5771125 h 9097806"/>
              <a:gd name="connsiteX2341" fmla="*/ 6436015 w 9097815"/>
              <a:gd name="connsiteY2341" fmla="*/ 5988319 h 9097806"/>
              <a:gd name="connsiteX2342" fmla="*/ 6653211 w 9097815"/>
              <a:gd name="connsiteY2342" fmla="*/ 5988342 h 9097806"/>
              <a:gd name="connsiteX2343" fmla="*/ 6653235 w 9097815"/>
              <a:gd name="connsiteY2343" fmla="*/ 5771148 h 9097806"/>
              <a:gd name="connsiteX2344" fmla="*/ 6214275 w 9097815"/>
              <a:gd name="connsiteY2344" fmla="*/ 5771101 h 9097806"/>
              <a:gd name="connsiteX2345" fmla="*/ 6214251 w 9097815"/>
              <a:gd name="connsiteY2345" fmla="*/ 5988295 h 9097806"/>
              <a:gd name="connsiteX2346" fmla="*/ 6431443 w 9097815"/>
              <a:gd name="connsiteY2346" fmla="*/ 5988318 h 9097806"/>
              <a:gd name="connsiteX2347" fmla="*/ 6431466 w 9097815"/>
              <a:gd name="connsiteY2347" fmla="*/ 5771124 h 9097806"/>
              <a:gd name="connsiteX2348" fmla="*/ 5992518 w 9097815"/>
              <a:gd name="connsiteY2348" fmla="*/ 5771077 h 9097806"/>
              <a:gd name="connsiteX2349" fmla="*/ 5992494 w 9097815"/>
              <a:gd name="connsiteY2349" fmla="*/ 5988270 h 9097806"/>
              <a:gd name="connsiteX2350" fmla="*/ 6209680 w 9097815"/>
              <a:gd name="connsiteY2350" fmla="*/ 5988294 h 9097806"/>
              <a:gd name="connsiteX2351" fmla="*/ 6209703 w 9097815"/>
              <a:gd name="connsiteY2351" fmla="*/ 5771100 h 9097806"/>
              <a:gd name="connsiteX2352" fmla="*/ 5770751 w 9097815"/>
              <a:gd name="connsiteY2352" fmla="*/ 5771052 h 9097806"/>
              <a:gd name="connsiteX2353" fmla="*/ 5770727 w 9097815"/>
              <a:gd name="connsiteY2353" fmla="*/ 5988246 h 9097806"/>
              <a:gd name="connsiteX2354" fmla="*/ 5987922 w 9097815"/>
              <a:gd name="connsiteY2354" fmla="*/ 5988270 h 9097806"/>
              <a:gd name="connsiteX2355" fmla="*/ 5987946 w 9097815"/>
              <a:gd name="connsiteY2355" fmla="*/ 5771076 h 9097806"/>
              <a:gd name="connsiteX2356" fmla="*/ 5548993 w 9097815"/>
              <a:gd name="connsiteY2356" fmla="*/ 5771028 h 9097806"/>
              <a:gd name="connsiteX2357" fmla="*/ 5548970 w 9097815"/>
              <a:gd name="connsiteY2357" fmla="*/ 5988222 h 9097806"/>
              <a:gd name="connsiteX2358" fmla="*/ 5766156 w 9097815"/>
              <a:gd name="connsiteY2358" fmla="*/ 5988246 h 9097806"/>
              <a:gd name="connsiteX2359" fmla="*/ 5766180 w 9097815"/>
              <a:gd name="connsiteY2359" fmla="*/ 5771052 h 9097806"/>
              <a:gd name="connsiteX2360" fmla="*/ 5327227 w 9097815"/>
              <a:gd name="connsiteY2360" fmla="*/ 5771004 h 9097806"/>
              <a:gd name="connsiteX2361" fmla="*/ 5327204 w 9097815"/>
              <a:gd name="connsiteY2361" fmla="*/ 5988198 h 9097806"/>
              <a:gd name="connsiteX2362" fmla="*/ 5544398 w 9097815"/>
              <a:gd name="connsiteY2362" fmla="*/ 5988222 h 9097806"/>
              <a:gd name="connsiteX2363" fmla="*/ 5544421 w 9097815"/>
              <a:gd name="connsiteY2363" fmla="*/ 5771028 h 9097806"/>
              <a:gd name="connsiteX2364" fmla="*/ 5105462 w 9097815"/>
              <a:gd name="connsiteY2364" fmla="*/ 5770980 h 9097806"/>
              <a:gd name="connsiteX2365" fmla="*/ 5105439 w 9097815"/>
              <a:gd name="connsiteY2365" fmla="*/ 5988174 h 9097806"/>
              <a:gd name="connsiteX2366" fmla="*/ 5322632 w 9097815"/>
              <a:gd name="connsiteY2366" fmla="*/ 5988198 h 9097806"/>
              <a:gd name="connsiteX2367" fmla="*/ 5322655 w 9097815"/>
              <a:gd name="connsiteY2367" fmla="*/ 5771004 h 9097806"/>
              <a:gd name="connsiteX2368" fmla="*/ 4883706 w 9097815"/>
              <a:gd name="connsiteY2368" fmla="*/ 5770956 h 9097806"/>
              <a:gd name="connsiteX2369" fmla="*/ 4883682 w 9097815"/>
              <a:gd name="connsiteY2369" fmla="*/ 5988150 h 9097806"/>
              <a:gd name="connsiteX2370" fmla="*/ 5100867 w 9097815"/>
              <a:gd name="connsiteY2370" fmla="*/ 5988174 h 9097806"/>
              <a:gd name="connsiteX2371" fmla="*/ 5100891 w 9097815"/>
              <a:gd name="connsiteY2371" fmla="*/ 5770980 h 9097806"/>
              <a:gd name="connsiteX2372" fmla="*/ 4661939 w 9097815"/>
              <a:gd name="connsiteY2372" fmla="*/ 5770932 h 9097806"/>
              <a:gd name="connsiteX2373" fmla="*/ 4661916 w 9097815"/>
              <a:gd name="connsiteY2373" fmla="*/ 5988126 h 9097806"/>
              <a:gd name="connsiteX2374" fmla="*/ 4879110 w 9097815"/>
              <a:gd name="connsiteY2374" fmla="*/ 5988150 h 9097806"/>
              <a:gd name="connsiteX2375" fmla="*/ 4879134 w 9097815"/>
              <a:gd name="connsiteY2375" fmla="*/ 5770956 h 9097806"/>
              <a:gd name="connsiteX2376" fmla="*/ 4440181 w 9097815"/>
              <a:gd name="connsiteY2376" fmla="*/ 5770908 h 9097806"/>
              <a:gd name="connsiteX2377" fmla="*/ 4440158 w 9097815"/>
              <a:gd name="connsiteY2377" fmla="*/ 5988102 h 9097806"/>
              <a:gd name="connsiteX2378" fmla="*/ 4657344 w 9097815"/>
              <a:gd name="connsiteY2378" fmla="*/ 5988125 h 9097806"/>
              <a:gd name="connsiteX2379" fmla="*/ 4657368 w 9097815"/>
              <a:gd name="connsiteY2379" fmla="*/ 5770932 h 9097806"/>
              <a:gd name="connsiteX2380" fmla="*/ 4218415 w 9097815"/>
              <a:gd name="connsiteY2380" fmla="*/ 5770884 h 9097806"/>
              <a:gd name="connsiteX2381" fmla="*/ 4218392 w 9097815"/>
              <a:gd name="connsiteY2381" fmla="*/ 5988078 h 9097806"/>
              <a:gd name="connsiteX2382" fmla="*/ 4435586 w 9097815"/>
              <a:gd name="connsiteY2382" fmla="*/ 5988101 h 9097806"/>
              <a:gd name="connsiteX2383" fmla="*/ 4435609 w 9097815"/>
              <a:gd name="connsiteY2383" fmla="*/ 5770907 h 9097806"/>
              <a:gd name="connsiteX2384" fmla="*/ 3996655 w 9097815"/>
              <a:gd name="connsiteY2384" fmla="*/ 5770860 h 9097806"/>
              <a:gd name="connsiteX2385" fmla="*/ 3996631 w 9097815"/>
              <a:gd name="connsiteY2385" fmla="*/ 5988054 h 9097806"/>
              <a:gd name="connsiteX2386" fmla="*/ 4213820 w 9097815"/>
              <a:gd name="connsiteY2386" fmla="*/ 5988077 h 9097806"/>
              <a:gd name="connsiteX2387" fmla="*/ 4213843 w 9097815"/>
              <a:gd name="connsiteY2387" fmla="*/ 5770883 h 9097806"/>
              <a:gd name="connsiteX2388" fmla="*/ 3774901 w 9097815"/>
              <a:gd name="connsiteY2388" fmla="*/ 5770836 h 9097806"/>
              <a:gd name="connsiteX2389" fmla="*/ 3774877 w 9097815"/>
              <a:gd name="connsiteY2389" fmla="*/ 5988030 h 9097806"/>
              <a:gd name="connsiteX2390" fmla="*/ 3992060 w 9097815"/>
              <a:gd name="connsiteY2390" fmla="*/ 5988053 h 9097806"/>
              <a:gd name="connsiteX2391" fmla="*/ 3992083 w 9097815"/>
              <a:gd name="connsiteY2391" fmla="*/ 5770859 h 9097806"/>
              <a:gd name="connsiteX2392" fmla="*/ 3553134 w 9097815"/>
              <a:gd name="connsiteY2392" fmla="*/ 5770812 h 9097806"/>
              <a:gd name="connsiteX2393" fmla="*/ 3553110 w 9097815"/>
              <a:gd name="connsiteY2393" fmla="*/ 5988006 h 9097806"/>
              <a:gd name="connsiteX2394" fmla="*/ 3770306 w 9097815"/>
              <a:gd name="connsiteY2394" fmla="*/ 5988029 h 9097806"/>
              <a:gd name="connsiteX2395" fmla="*/ 3770329 w 9097815"/>
              <a:gd name="connsiteY2395" fmla="*/ 5770835 h 9097806"/>
              <a:gd name="connsiteX2396" fmla="*/ 3331378 w 9097815"/>
              <a:gd name="connsiteY2396" fmla="*/ 5770788 h 9097806"/>
              <a:gd name="connsiteX2397" fmla="*/ 3331354 w 9097815"/>
              <a:gd name="connsiteY2397" fmla="*/ 5987981 h 9097806"/>
              <a:gd name="connsiteX2398" fmla="*/ 3548538 w 9097815"/>
              <a:gd name="connsiteY2398" fmla="*/ 5988005 h 9097806"/>
              <a:gd name="connsiteX2399" fmla="*/ 3548562 w 9097815"/>
              <a:gd name="connsiteY2399" fmla="*/ 5770811 h 9097806"/>
              <a:gd name="connsiteX2400" fmla="*/ 3109612 w 9097815"/>
              <a:gd name="connsiteY2400" fmla="*/ 5770763 h 9097806"/>
              <a:gd name="connsiteX2401" fmla="*/ 3109589 w 9097815"/>
              <a:gd name="connsiteY2401" fmla="*/ 5987957 h 9097806"/>
              <a:gd name="connsiteX2402" fmla="*/ 3326781 w 9097815"/>
              <a:gd name="connsiteY2402" fmla="*/ 5987981 h 9097806"/>
              <a:gd name="connsiteX2403" fmla="*/ 3326805 w 9097815"/>
              <a:gd name="connsiteY2403" fmla="*/ 5770787 h 9097806"/>
              <a:gd name="connsiteX2404" fmla="*/ 2887852 w 9097815"/>
              <a:gd name="connsiteY2404" fmla="*/ 5770739 h 9097806"/>
              <a:gd name="connsiteX2405" fmla="*/ 2887829 w 9097815"/>
              <a:gd name="connsiteY2405" fmla="*/ 5987933 h 9097806"/>
              <a:gd name="connsiteX2406" fmla="*/ 3105015 w 9097815"/>
              <a:gd name="connsiteY2406" fmla="*/ 5987957 h 9097806"/>
              <a:gd name="connsiteX2407" fmla="*/ 3105039 w 9097815"/>
              <a:gd name="connsiteY2407" fmla="*/ 5770763 h 9097806"/>
              <a:gd name="connsiteX2408" fmla="*/ 2666089 w 9097815"/>
              <a:gd name="connsiteY2408" fmla="*/ 5770715 h 9097806"/>
              <a:gd name="connsiteX2409" fmla="*/ 2666066 w 9097815"/>
              <a:gd name="connsiteY2409" fmla="*/ 5987909 h 9097806"/>
              <a:gd name="connsiteX2410" fmla="*/ 2883257 w 9097815"/>
              <a:gd name="connsiteY2410" fmla="*/ 5987933 h 9097806"/>
              <a:gd name="connsiteX2411" fmla="*/ 2883280 w 9097815"/>
              <a:gd name="connsiteY2411" fmla="*/ 5770739 h 9097806"/>
              <a:gd name="connsiteX2412" fmla="*/ 2444323 w 9097815"/>
              <a:gd name="connsiteY2412" fmla="*/ 5770691 h 9097806"/>
              <a:gd name="connsiteX2413" fmla="*/ 2444299 w 9097815"/>
              <a:gd name="connsiteY2413" fmla="*/ 5987885 h 9097806"/>
              <a:gd name="connsiteX2414" fmla="*/ 2661494 w 9097815"/>
              <a:gd name="connsiteY2414" fmla="*/ 5987909 h 9097806"/>
              <a:gd name="connsiteX2415" fmla="*/ 2661516 w 9097815"/>
              <a:gd name="connsiteY2415" fmla="*/ 5770715 h 9097806"/>
              <a:gd name="connsiteX2416" fmla="*/ 2222567 w 9097815"/>
              <a:gd name="connsiteY2416" fmla="*/ 5770667 h 9097806"/>
              <a:gd name="connsiteX2417" fmla="*/ 2222544 w 9097815"/>
              <a:gd name="connsiteY2417" fmla="*/ 5987861 h 9097806"/>
              <a:gd name="connsiteX2418" fmla="*/ 2439727 w 9097815"/>
              <a:gd name="connsiteY2418" fmla="*/ 5987885 h 9097806"/>
              <a:gd name="connsiteX2419" fmla="*/ 2439751 w 9097815"/>
              <a:gd name="connsiteY2419" fmla="*/ 5770691 h 9097806"/>
              <a:gd name="connsiteX2420" fmla="*/ 2000802 w 9097815"/>
              <a:gd name="connsiteY2420" fmla="*/ 5770643 h 9097806"/>
              <a:gd name="connsiteX2421" fmla="*/ 2000778 w 9097815"/>
              <a:gd name="connsiteY2421" fmla="*/ 5987837 h 9097806"/>
              <a:gd name="connsiteX2422" fmla="*/ 2217970 w 9097815"/>
              <a:gd name="connsiteY2422" fmla="*/ 5987861 h 9097806"/>
              <a:gd name="connsiteX2423" fmla="*/ 2217994 w 9097815"/>
              <a:gd name="connsiteY2423" fmla="*/ 5770667 h 9097806"/>
              <a:gd name="connsiteX2424" fmla="*/ 1779042 w 9097815"/>
              <a:gd name="connsiteY2424" fmla="*/ 5770619 h 9097806"/>
              <a:gd name="connsiteX2425" fmla="*/ 1779018 w 9097815"/>
              <a:gd name="connsiteY2425" fmla="*/ 5987813 h 9097806"/>
              <a:gd name="connsiteX2426" fmla="*/ 1996206 w 9097815"/>
              <a:gd name="connsiteY2426" fmla="*/ 5987836 h 9097806"/>
              <a:gd name="connsiteX2427" fmla="*/ 1996230 w 9097815"/>
              <a:gd name="connsiteY2427" fmla="*/ 5770643 h 9097806"/>
              <a:gd name="connsiteX2428" fmla="*/ 1557277 w 9097815"/>
              <a:gd name="connsiteY2428" fmla="*/ 5770595 h 9097806"/>
              <a:gd name="connsiteX2429" fmla="*/ 1557253 w 9097815"/>
              <a:gd name="connsiteY2429" fmla="*/ 5987789 h 9097806"/>
              <a:gd name="connsiteX2430" fmla="*/ 1774447 w 9097815"/>
              <a:gd name="connsiteY2430" fmla="*/ 5987812 h 9097806"/>
              <a:gd name="connsiteX2431" fmla="*/ 1774470 w 9097815"/>
              <a:gd name="connsiteY2431" fmla="*/ 5770618 h 9097806"/>
              <a:gd name="connsiteX2432" fmla="*/ 1335513 w 9097815"/>
              <a:gd name="connsiteY2432" fmla="*/ 5770571 h 9097806"/>
              <a:gd name="connsiteX2433" fmla="*/ 1335489 w 9097815"/>
              <a:gd name="connsiteY2433" fmla="*/ 5987765 h 9097806"/>
              <a:gd name="connsiteX2434" fmla="*/ 1552682 w 9097815"/>
              <a:gd name="connsiteY2434" fmla="*/ 5987788 h 9097806"/>
              <a:gd name="connsiteX2435" fmla="*/ 1552705 w 9097815"/>
              <a:gd name="connsiteY2435" fmla="*/ 5770594 h 9097806"/>
              <a:gd name="connsiteX2436" fmla="*/ 1113758 w 9097815"/>
              <a:gd name="connsiteY2436" fmla="*/ 5770547 h 9097806"/>
              <a:gd name="connsiteX2437" fmla="*/ 1113735 w 9097815"/>
              <a:gd name="connsiteY2437" fmla="*/ 5987741 h 9097806"/>
              <a:gd name="connsiteX2438" fmla="*/ 1330916 w 9097815"/>
              <a:gd name="connsiteY2438" fmla="*/ 5987764 h 9097806"/>
              <a:gd name="connsiteX2439" fmla="*/ 1330939 w 9097815"/>
              <a:gd name="connsiteY2439" fmla="*/ 5770570 h 9097806"/>
              <a:gd name="connsiteX2440" fmla="*/ 891991 w 9097815"/>
              <a:gd name="connsiteY2440" fmla="*/ 5770523 h 9097806"/>
              <a:gd name="connsiteX2441" fmla="*/ 891969 w 9097815"/>
              <a:gd name="connsiteY2441" fmla="*/ 5987717 h 9097806"/>
              <a:gd name="connsiteX2442" fmla="*/ 1109164 w 9097815"/>
              <a:gd name="connsiteY2442" fmla="*/ 5987740 h 9097806"/>
              <a:gd name="connsiteX2443" fmla="*/ 1109186 w 9097815"/>
              <a:gd name="connsiteY2443" fmla="*/ 5770546 h 9097806"/>
              <a:gd name="connsiteX2444" fmla="*/ 670233 w 9097815"/>
              <a:gd name="connsiteY2444" fmla="*/ 5770499 h 9097806"/>
              <a:gd name="connsiteX2445" fmla="*/ 670208 w 9097815"/>
              <a:gd name="connsiteY2445" fmla="*/ 5987692 h 9097806"/>
              <a:gd name="connsiteX2446" fmla="*/ 887396 w 9097815"/>
              <a:gd name="connsiteY2446" fmla="*/ 5987716 h 9097806"/>
              <a:gd name="connsiteX2447" fmla="*/ 887420 w 9097815"/>
              <a:gd name="connsiteY2447" fmla="*/ 5770522 h 9097806"/>
              <a:gd name="connsiteX2448" fmla="*/ 448465 w 9097815"/>
              <a:gd name="connsiteY2448" fmla="*/ 5770474 h 9097806"/>
              <a:gd name="connsiteX2449" fmla="*/ 448442 w 9097815"/>
              <a:gd name="connsiteY2449" fmla="*/ 5987668 h 9097806"/>
              <a:gd name="connsiteX2450" fmla="*/ 665637 w 9097815"/>
              <a:gd name="connsiteY2450" fmla="*/ 5987692 h 9097806"/>
              <a:gd name="connsiteX2451" fmla="*/ 665661 w 9097815"/>
              <a:gd name="connsiteY2451" fmla="*/ 5770498 h 9097806"/>
              <a:gd name="connsiteX2452" fmla="*/ 226700 w 9097815"/>
              <a:gd name="connsiteY2452" fmla="*/ 5770450 h 9097806"/>
              <a:gd name="connsiteX2453" fmla="*/ 226676 w 9097815"/>
              <a:gd name="connsiteY2453" fmla="*/ 5987644 h 9097806"/>
              <a:gd name="connsiteX2454" fmla="*/ 443870 w 9097815"/>
              <a:gd name="connsiteY2454" fmla="*/ 5987668 h 9097806"/>
              <a:gd name="connsiteX2455" fmla="*/ 443894 w 9097815"/>
              <a:gd name="connsiteY2455" fmla="*/ 5770474 h 9097806"/>
              <a:gd name="connsiteX2456" fmla="*/ 4943 w 9097815"/>
              <a:gd name="connsiteY2456" fmla="*/ 5770426 h 9097806"/>
              <a:gd name="connsiteX2457" fmla="*/ 4920 w 9097815"/>
              <a:gd name="connsiteY2457" fmla="*/ 5987620 h 9097806"/>
              <a:gd name="connsiteX2458" fmla="*/ 222105 w 9097815"/>
              <a:gd name="connsiteY2458" fmla="*/ 5987644 h 9097806"/>
              <a:gd name="connsiteX2459" fmla="*/ 222128 w 9097815"/>
              <a:gd name="connsiteY2459" fmla="*/ 5770450 h 9097806"/>
              <a:gd name="connsiteX2460" fmla="*/ 8875457 w 9097815"/>
              <a:gd name="connsiteY2460" fmla="*/ 5549632 h 9097806"/>
              <a:gd name="connsiteX2461" fmla="*/ 8875433 w 9097815"/>
              <a:gd name="connsiteY2461" fmla="*/ 5766818 h 9097806"/>
              <a:gd name="connsiteX2462" fmla="*/ 9092574 w 9097815"/>
              <a:gd name="connsiteY2462" fmla="*/ 5766841 h 9097806"/>
              <a:gd name="connsiteX2463" fmla="*/ 9092598 w 9097815"/>
              <a:gd name="connsiteY2463" fmla="*/ 5549655 h 9097806"/>
              <a:gd name="connsiteX2464" fmla="*/ 8653682 w 9097815"/>
              <a:gd name="connsiteY2464" fmla="*/ 5549608 h 9097806"/>
              <a:gd name="connsiteX2465" fmla="*/ 8653658 w 9097815"/>
              <a:gd name="connsiteY2465" fmla="*/ 5766794 h 9097806"/>
              <a:gd name="connsiteX2466" fmla="*/ 8870861 w 9097815"/>
              <a:gd name="connsiteY2466" fmla="*/ 5766817 h 9097806"/>
              <a:gd name="connsiteX2467" fmla="*/ 8870885 w 9097815"/>
              <a:gd name="connsiteY2467" fmla="*/ 5549631 h 9097806"/>
              <a:gd name="connsiteX2468" fmla="*/ 8431930 w 9097815"/>
              <a:gd name="connsiteY2468" fmla="*/ 5549583 h 9097806"/>
              <a:gd name="connsiteX2469" fmla="*/ 8431906 w 9097815"/>
              <a:gd name="connsiteY2469" fmla="*/ 5766769 h 9097806"/>
              <a:gd name="connsiteX2470" fmla="*/ 8649087 w 9097815"/>
              <a:gd name="connsiteY2470" fmla="*/ 5766793 h 9097806"/>
              <a:gd name="connsiteX2471" fmla="*/ 8649111 w 9097815"/>
              <a:gd name="connsiteY2471" fmla="*/ 5549607 h 9097806"/>
              <a:gd name="connsiteX2472" fmla="*/ 8210163 w 9097815"/>
              <a:gd name="connsiteY2472" fmla="*/ 5549559 h 9097806"/>
              <a:gd name="connsiteX2473" fmla="*/ 8210139 w 9097815"/>
              <a:gd name="connsiteY2473" fmla="*/ 5766745 h 9097806"/>
              <a:gd name="connsiteX2474" fmla="*/ 8427334 w 9097815"/>
              <a:gd name="connsiteY2474" fmla="*/ 5766769 h 9097806"/>
              <a:gd name="connsiteX2475" fmla="*/ 8427358 w 9097815"/>
              <a:gd name="connsiteY2475" fmla="*/ 5549583 h 9097806"/>
              <a:gd name="connsiteX2476" fmla="*/ 7988397 w 9097815"/>
              <a:gd name="connsiteY2476" fmla="*/ 5549535 h 9097806"/>
              <a:gd name="connsiteX2477" fmla="*/ 7988373 w 9097815"/>
              <a:gd name="connsiteY2477" fmla="*/ 5766721 h 9097806"/>
              <a:gd name="connsiteX2478" fmla="*/ 8205567 w 9097815"/>
              <a:gd name="connsiteY2478" fmla="*/ 5766745 h 9097806"/>
              <a:gd name="connsiteX2479" fmla="*/ 8205591 w 9097815"/>
              <a:gd name="connsiteY2479" fmla="*/ 5549559 h 9097806"/>
              <a:gd name="connsiteX2480" fmla="*/ 7766641 w 9097815"/>
              <a:gd name="connsiteY2480" fmla="*/ 5549511 h 9097806"/>
              <a:gd name="connsiteX2481" fmla="*/ 7766617 w 9097815"/>
              <a:gd name="connsiteY2481" fmla="*/ 5766697 h 9097806"/>
              <a:gd name="connsiteX2482" fmla="*/ 7983801 w 9097815"/>
              <a:gd name="connsiteY2482" fmla="*/ 5766721 h 9097806"/>
              <a:gd name="connsiteX2483" fmla="*/ 7983825 w 9097815"/>
              <a:gd name="connsiteY2483" fmla="*/ 5549535 h 9097806"/>
              <a:gd name="connsiteX2484" fmla="*/ 7544873 w 9097815"/>
              <a:gd name="connsiteY2484" fmla="*/ 5549487 h 9097806"/>
              <a:gd name="connsiteX2485" fmla="*/ 7544850 w 9097815"/>
              <a:gd name="connsiteY2485" fmla="*/ 5766673 h 9097806"/>
              <a:gd name="connsiteX2486" fmla="*/ 7762045 w 9097815"/>
              <a:gd name="connsiteY2486" fmla="*/ 5766697 h 9097806"/>
              <a:gd name="connsiteX2487" fmla="*/ 7762069 w 9097815"/>
              <a:gd name="connsiteY2487" fmla="*/ 5549511 h 9097806"/>
              <a:gd name="connsiteX2488" fmla="*/ 7323110 w 9097815"/>
              <a:gd name="connsiteY2488" fmla="*/ 5549463 h 9097806"/>
              <a:gd name="connsiteX2489" fmla="*/ 7323086 w 9097815"/>
              <a:gd name="connsiteY2489" fmla="*/ 5766649 h 9097806"/>
              <a:gd name="connsiteX2490" fmla="*/ 7540278 w 9097815"/>
              <a:gd name="connsiteY2490" fmla="*/ 5766673 h 9097806"/>
              <a:gd name="connsiteX2491" fmla="*/ 7540301 w 9097815"/>
              <a:gd name="connsiteY2491" fmla="*/ 5549487 h 9097806"/>
              <a:gd name="connsiteX2492" fmla="*/ 7101352 w 9097815"/>
              <a:gd name="connsiteY2492" fmla="*/ 5549439 h 9097806"/>
              <a:gd name="connsiteX2493" fmla="*/ 7101328 w 9097815"/>
              <a:gd name="connsiteY2493" fmla="*/ 5766625 h 9097806"/>
              <a:gd name="connsiteX2494" fmla="*/ 7318514 w 9097815"/>
              <a:gd name="connsiteY2494" fmla="*/ 5766649 h 9097806"/>
              <a:gd name="connsiteX2495" fmla="*/ 7318538 w 9097815"/>
              <a:gd name="connsiteY2495" fmla="*/ 5549463 h 9097806"/>
              <a:gd name="connsiteX2496" fmla="*/ 6879588 w 9097815"/>
              <a:gd name="connsiteY2496" fmla="*/ 5549415 h 9097806"/>
              <a:gd name="connsiteX2497" fmla="*/ 6879564 w 9097815"/>
              <a:gd name="connsiteY2497" fmla="*/ 5766601 h 9097806"/>
              <a:gd name="connsiteX2498" fmla="*/ 7096756 w 9097815"/>
              <a:gd name="connsiteY2498" fmla="*/ 5766624 h 9097806"/>
              <a:gd name="connsiteX2499" fmla="*/ 7096780 w 9097815"/>
              <a:gd name="connsiteY2499" fmla="*/ 5549439 h 9097806"/>
              <a:gd name="connsiteX2500" fmla="*/ 6657831 w 9097815"/>
              <a:gd name="connsiteY2500" fmla="*/ 5549391 h 9097806"/>
              <a:gd name="connsiteX2501" fmla="*/ 6657808 w 9097815"/>
              <a:gd name="connsiteY2501" fmla="*/ 5766577 h 9097806"/>
              <a:gd name="connsiteX2502" fmla="*/ 6874992 w 9097815"/>
              <a:gd name="connsiteY2502" fmla="*/ 5766600 h 9097806"/>
              <a:gd name="connsiteX2503" fmla="*/ 6875016 w 9097815"/>
              <a:gd name="connsiteY2503" fmla="*/ 5549415 h 9097806"/>
              <a:gd name="connsiteX2504" fmla="*/ 6436062 w 9097815"/>
              <a:gd name="connsiteY2504" fmla="*/ 5549367 h 9097806"/>
              <a:gd name="connsiteX2505" fmla="*/ 6436039 w 9097815"/>
              <a:gd name="connsiteY2505" fmla="*/ 5766553 h 9097806"/>
              <a:gd name="connsiteX2506" fmla="*/ 6653236 w 9097815"/>
              <a:gd name="connsiteY2506" fmla="*/ 5766576 h 9097806"/>
              <a:gd name="connsiteX2507" fmla="*/ 6653260 w 9097815"/>
              <a:gd name="connsiteY2507" fmla="*/ 5549390 h 9097806"/>
              <a:gd name="connsiteX2508" fmla="*/ 6214298 w 9097815"/>
              <a:gd name="connsiteY2508" fmla="*/ 5549343 h 9097806"/>
              <a:gd name="connsiteX2509" fmla="*/ 6214275 w 9097815"/>
              <a:gd name="connsiteY2509" fmla="*/ 5766529 h 9097806"/>
              <a:gd name="connsiteX2510" fmla="*/ 6431467 w 9097815"/>
              <a:gd name="connsiteY2510" fmla="*/ 5766552 h 9097806"/>
              <a:gd name="connsiteX2511" fmla="*/ 6431490 w 9097815"/>
              <a:gd name="connsiteY2511" fmla="*/ 5549366 h 9097806"/>
              <a:gd name="connsiteX2512" fmla="*/ 5992542 w 9097815"/>
              <a:gd name="connsiteY2512" fmla="*/ 5549319 h 9097806"/>
              <a:gd name="connsiteX2513" fmla="*/ 5992518 w 9097815"/>
              <a:gd name="connsiteY2513" fmla="*/ 5766505 h 9097806"/>
              <a:gd name="connsiteX2514" fmla="*/ 6209704 w 9097815"/>
              <a:gd name="connsiteY2514" fmla="*/ 5766528 h 9097806"/>
              <a:gd name="connsiteX2515" fmla="*/ 6209727 w 9097815"/>
              <a:gd name="connsiteY2515" fmla="*/ 5549342 h 9097806"/>
              <a:gd name="connsiteX2516" fmla="*/ 5770776 w 9097815"/>
              <a:gd name="connsiteY2516" fmla="*/ 5549295 h 9097806"/>
              <a:gd name="connsiteX2517" fmla="*/ 5770752 w 9097815"/>
              <a:gd name="connsiteY2517" fmla="*/ 5766480 h 9097806"/>
              <a:gd name="connsiteX2518" fmla="*/ 5987946 w 9097815"/>
              <a:gd name="connsiteY2518" fmla="*/ 5766504 h 9097806"/>
              <a:gd name="connsiteX2519" fmla="*/ 5987970 w 9097815"/>
              <a:gd name="connsiteY2519" fmla="*/ 5549318 h 9097806"/>
              <a:gd name="connsiteX2520" fmla="*/ 5549017 w 9097815"/>
              <a:gd name="connsiteY2520" fmla="*/ 5549271 h 9097806"/>
              <a:gd name="connsiteX2521" fmla="*/ 5548994 w 9097815"/>
              <a:gd name="connsiteY2521" fmla="*/ 5766456 h 9097806"/>
              <a:gd name="connsiteX2522" fmla="*/ 5766180 w 9097815"/>
              <a:gd name="connsiteY2522" fmla="*/ 5766480 h 9097806"/>
              <a:gd name="connsiteX2523" fmla="*/ 5766204 w 9097815"/>
              <a:gd name="connsiteY2523" fmla="*/ 5549294 h 9097806"/>
              <a:gd name="connsiteX2524" fmla="*/ 5327251 w 9097815"/>
              <a:gd name="connsiteY2524" fmla="*/ 5549247 h 9097806"/>
              <a:gd name="connsiteX2525" fmla="*/ 5327228 w 9097815"/>
              <a:gd name="connsiteY2525" fmla="*/ 5766432 h 9097806"/>
              <a:gd name="connsiteX2526" fmla="*/ 5544422 w 9097815"/>
              <a:gd name="connsiteY2526" fmla="*/ 5766456 h 9097806"/>
              <a:gd name="connsiteX2527" fmla="*/ 5544445 w 9097815"/>
              <a:gd name="connsiteY2527" fmla="*/ 5549270 h 9097806"/>
              <a:gd name="connsiteX2528" fmla="*/ 5105486 w 9097815"/>
              <a:gd name="connsiteY2528" fmla="*/ 5549223 h 9097806"/>
              <a:gd name="connsiteX2529" fmla="*/ 5105462 w 9097815"/>
              <a:gd name="connsiteY2529" fmla="*/ 5766408 h 9097806"/>
              <a:gd name="connsiteX2530" fmla="*/ 5322656 w 9097815"/>
              <a:gd name="connsiteY2530" fmla="*/ 5766432 h 9097806"/>
              <a:gd name="connsiteX2531" fmla="*/ 5322679 w 9097815"/>
              <a:gd name="connsiteY2531" fmla="*/ 5549246 h 9097806"/>
              <a:gd name="connsiteX2532" fmla="*/ 4883730 w 9097815"/>
              <a:gd name="connsiteY2532" fmla="*/ 5549199 h 9097806"/>
              <a:gd name="connsiteX2533" fmla="*/ 4883706 w 9097815"/>
              <a:gd name="connsiteY2533" fmla="*/ 5766384 h 9097806"/>
              <a:gd name="connsiteX2534" fmla="*/ 5100891 w 9097815"/>
              <a:gd name="connsiteY2534" fmla="*/ 5766408 h 9097806"/>
              <a:gd name="connsiteX2535" fmla="*/ 5100914 w 9097815"/>
              <a:gd name="connsiteY2535" fmla="*/ 5549222 h 9097806"/>
              <a:gd name="connsiteX2536" fmla="*/ 4661964 w 9097815"/>
              <a:gd name="connsiteY2536" fmla="*/ 5549174 h 9097806"/>
              <a:gd name="connsiteX2537" fmla="*/ 4661940 w 9097815"/>
              <a:gd name="connsiteY2537" fmla="*/ 5766360 h 9097806"/>
              <a:gd name="connsiteX2538" fmla="*/ 4879134 w 9097815"/>
              <a:gd name="connsiteY2538" fmla="*/ 5766384 h 9097806"/>
              <a:gd name="connsiteX2539" fmla="*/ 4879158 w 9097815"/>
              <a:gd name="connsiteY2539" fmla="*/ 5549198 h 9097806"/>
              <a:gd name="connsiteX2540" fmla="*/ 4440205 w 9097815"/>
              <a:gd name="connsiteY2540" fmla="*/ 5549150 h 9097806"/>
              <a:gd name="connsiteX2541" fmla="*/ 4440182 w 9097815"/>
              <a:gd name="connsiteY2541" fmla="*/ 5766336 h 9097806"/>
              <a:gd name="connsiteX2542" fmla="*/ 4657368 w 9097815"/>
              <a:gd name="connsiteY2542" fmla="*/ 5766360 h 9097806"/>
              <a:gd name="connsiteX2543" fmla="*/ 4657392 w 9097815"/>
              <a:gd name="connsiteY2543" fmla="*/ 5549174 h 9097806"/>
              <a:gd name="connsiteX2544" fmla="*/ 4218439 w 9097815"/>
              <a:gd name="connsiteY2544" fmla="*/ 5549126 h 9097806"/>
              <a:gd name="connsiteX2545" fmla="*/ 4218416 w 9097815"/>
              <a:gd name="connsiteY2545" fmla="*/ 5766312 h 9097806"/>
              <a:gd name="connsiteX2546" fmla="*/ 4435610 w 9097815"/>
              <a:gd name="connsiteY2546" fmla="*/ 5766335 h 9097806"/>
              <a:gd name="connsiteX2547" fmla="*/ 4435633 w 9097815"/>
              <a:gd name="connsiteY2547" fmla="*/ 5549150 h 9097806"/>
              <a:gd name="connsiteX2548" fmla="*/ 3996679 w 9097815"/>
              <a:gd name="connsiteY2548" fmla="*/ 5549102 h 9097806"/>
              <a:gd name="connsiteX2549" fmla="*/ 3996655 w 9097815"/>
              <a:gd name="connsiteY2549" fmla="*/ 5766288 h 9097806"/>
              <a:gd name="connsiteX2550" fmla="*/ 4213844 w 9097815"/>
              <a:gd name="connsiteY2550" fmla="*/ 5766311 h 9097806"/>
              <a:gd name="connsiteX2551" fmla="*/ 4213867 w 9097815"/>
              <a:gd name="connsiteY2551" fmla="*/ 5549126 h 9097806"/>
              <a:gd name="connsiteX2552" fmla="*/ 3774925 w 9097815"/>
              <a:gd name="connsiteY2552" fmla="*/ 5549078 h 9097806"/>
              <a:gd name="connsiteX2553" fmla="*/ 3774901 w 9097815"/>
              <a:gd name="connsiteY2553" fmla="*/ 5766264 h 9097806"/>
              <a:gd name="connsiteX2554" fmla="*/ 3992084 w 9097815"/>
              <a:gd name="connsiteY2554" fmla="*/ 5766287 h 9097806"/>
              <a:gd name="connsiteX2555" fmla="*/ 3992107 w 9097815"/>
              <a:gd name="connsiteY2555" fmla="*/ 5549102 h 9097806"/>
              <a:gd name="connsiteX2556" fmla="*/ 3553158 w 9097815"/>
              <a:gd name="connsiteY2556" fmla="*/ 5549054 h 9097806"/>
              <a:gd name="connsiteX2557" fmla="*/ 3553135 w 9097815"/>
              <a:gd name="connsiteY2557" fmla="*/ 5766240 h 9097806"/>
              <a:gd name="connsiteX2558" fmla="*/ 3770330 w 9097815"/>
              <a:gd name="connsiteY2558" fmla="*/ 5766263 h 9097806"/>
              <a:gd name="connsiteX2559" fmla="*/ 3770353 w 9097815"/>
              <a:gd name="connsiteY2559" fmla="*/ 5549078 h 9097806"/>
              <a:gd name="connsiteX2560" fmla="*/ 3331402 w 9097815"/>
              <a:gd name="connsiteY2560" fmla="*/ 5549030 h 9097806"/>
              <a:gd name="connsiteX2561" fmla="*/ 3331378 w 9097815"/>
              <a:gd name="connsiteY2561" fmla="*/ 5766216 h 9097806"/>
              <a:gd name="connsiteX2562" fmla="*/ 3548562 w 9097815"/>
              <a:gd name="connsiteY2562" fmla="*/ 5766239 h 9097806"/>
              <a:gd name="connsiteX2563" fmla="*/ 3548586 w 9097815"/>
              <a:gd name="connsiteY2563" fmla="*/ 5549054 h 9097806"/>
              <a:gd name="connsiteX2564" fmla="*/ 3109636 w 9097815"/>
              <a:gd name="connsiteY2564" fmla="*/ 5549006 h 9097806"/>
              <a:gd name="connsiteX2565" fmla="*/ 3109612 w 9097815"/>
              <a:gd name="connsiteY2565" fmla="*/ 5766191 h 9097806"/>
              <a:gd name="connsiteX2566" fmla="*/ 3326805 w 9097815"/>
              <a:gd name="connsiteY2566" fmla="*/ 5766215 h 9097806"/>
              <a:gd name="connsiteX2567" fmla="*/ 3326829 w 9097815"/>
              <a:gd name="connsiteY2567" fmla="*/ 5549030 h 9097806"/>
              <a:gd name="connsiteX2568" fmla="*/ 2887876 w 9097815"/>
              <a:gd name="connsiteY2568" fmla="*/ 5548982 h 9097806"/>
              <a:gd name="connsiteX2569" fmla="*/ 2887852 w 9097815"/>
              <a:gd name="connsiteY2569" fmla="*/ 5766167 h 9097806"/>
              <a:gd name="connsiteX2570" fmla="*/ 3105040 w 9097815"/>
              <a:gd name="connsiteY2570" fmla="*/ 5766191 h 9097806"/>
              <a:gd name="connsiteX2571" fmla="*/ 3105064 w 9097815"/>
              <a:gd name="connsiteY2571" fmla="*/ 5549006 h 9097806"/>
              <a:gd name="connsiteX2572" fmla="*/ 2666113 w 9097815"/>
              <a:gd name="connsiteY2572" fmla="*/ 5548958 h 9097806"/>
              <a:gd name="connsiteX2573" fmla="*/ 2666090 w 9097815"/>
              <a:gd name="connsiteY2573" fmla="*/ 5766143 h 9097806"/>
              <a:gd name="connsiteX2574" fmla="*/ 2883281 w 9097815"/>
              <a:gd name="connsiteY2574" fmla="*/ 5766167 h 9097806"/>
              <a:gd name="connsiteX2575" fmla="*/ 2883304 w 9097815"/>
              <a:gd name="connsiteY2575" fmla="*/ 5548982 h 9097806"/>
              <a:gd name="connsiteX2576" fmla="*/ 2444347 w 9097815"/>
              <a:gd name="connsiteY2576" fmla="*/ 5548934 h 9097806"/>
              <a:gd name="connsiteX2577" fmla="*/ 2444324 w 9097815"/>
              <a:gd name="connsiteY2577" fmla="*/ 5766119 h 9097806"/>
              <a:gd name="connsiteX2578" fmla="*/ 2661517 w 9097815"/>
              <a:gd name="connsiteY2578" fmla="*/ 5766143 h 9097806"/>
              <a:gd name="connsiteX2579" fmla="*/ 2661541 w 9097815"/>
              <a:gd name="connsiteY2579" fmla="*/ 5548957 h 9097806"/>
              <a:gd name="connsiteX2580" fmla="*/ 2222591 w 9097815"/>
              <a:gd name="connsiteY2580" fmla="*/ 5548910 h 9097806"/>
              <a:gd name="connsiteX2581" fmla="*/ 2222568 w 9097815"/>
              <a:gd name="connsiteY2581" fmla="*/ 5766095 h 9097806"/>
              <a:gd name="connsiteX2582" fmla="*/ 2439751 w 9097815"/>
              <a:gd name="connsiteY2582" fmla="*/ 5766119 h 9097806"/>
              <a:gd name="connsiteX2583" fmla="*/ 2439775 w 9097815"/>
              <a:gd name="connsiteY2583" fmla="*/ 5548933 h 9097806"/>
              <a:gd name="connsiteX2584" fmla="*/ 2000825 w 9097815"/>
              <a:gd name="connsiteY2584" fmla="*/ 5548886 h 9097806"/>
              <a:gd name="connsiteX2585" fmla="*/ 2000802 w 9097815"/>
              <a:gd name="connsiteY2585" fmla="*/ 5766071 h 9097806"/>
              <a:gd name="connsiteX2586" fmla="*/ 2217995 w 9097815"/>
              <a:gd name="connsiteY2586" fmla="*/ 5766095 h 9097806"/>
              <a:gd name="connsiteX2587" fmla="*/ 2218018 w 9097815"/>
              <a:gd name="connsiteY2587" fmla="*/ 5548909 h 9097806"/>
              <a:gd name="connsiteX2588" fmla="*/ 1779066 w 9097815"/>
              <a:gd name="connsiteY2588" fmla="*/ 5548862 h 9097806"/>
              <a:gd name="connsiteX2589" fmla="*/ 1779042 w 9097815"/>
              <a:gd name="connsiteY2589" fmla="*/ 5766047 h 9097806"/>
              <a:gd name="connsiteX2590" fmla="*/ 1996230 w 9097815"/>
              <a:gd name="connsiteY2590" fmla="*/ 5766071 h 9097806"/>
              <a:gd name="connsiteX2591" fmla="*/ 1996254 w 9097815"/>
              <a:gd name="connsiteY2591" fmla="*/ 5548885 h 9097806"/>
              <a:gd name="connsiteX2592" fmla="*/ 1557301 w 9097815"/>
              <a:gd name="connsiteY2592" fmla="*/ 5548838 h 9097806"/>
              <a:gd name="connsiteX2593" fmla="*/ 1557278 w 9097815"/>
              <a:gd name="connsiteY2593" fmla="*/ 5766023 h 9097806"/>
              <a:gd name="connsiteX2594" fmla="*/ 1774471 w 9097815"/>
              <a:gd name="connsiteY2594" fmla="*/ 5766046 h 9097806"/>
              <a:gd name="connsiteX2595" fmla="*/ 1774494 w 9097815"/>
              <a:gd name="connsiteY2595" fmla="*/ 5548861 h 9097806"/>
              <a:gd name="connsiteX2596" fmla="*/ 1335537 w 9097815"/>
              <a:gd name="connsiteY2596" fmla="*/ 5548814 h 9097806"/>
              <a:gd name="connsiteX2597" fmla="*/ 1335513 w 9097815"/>
              <a:gd name="connsiteY2597" fmla="*/ 5765999 h 9097806"/>
              <a:gd name="connsiteX2598" fmla="*/ 1552706 w 9097815"/>
              <a:gd name="connsiteY2598" fmla="*/ 5766022 h 9097806"/>
              <a:gd name="connsiteX2599" fmla="*/ 1552729 w 9097815"/>
              <a:gd name="connsiteY2599" fmla="*/ 5548837 h 9097806"/>
              <a:gd name="connsiteX2600" fmla="*/ 1113782 w 9097815"/>
              <a:gd name="connsiteY2600" fmla="*/ 5548790 h 9097806"/>
              <a:gd name="connsiteX2601" fmla="*/ 1113759 w 9097815"/>
              <a:gd name="connsiteY2601" fmla="*/ 5765975 h 9097806"/>
              <a:gd name="connsiteX2602" fmla="*/ 1330940 w 9097815"/>
              <a:gd name="connsiteY2602" fmla="*/ 5765998 h 9097806"/>
              <a:gd name="connsiteX2603" fmla="*/ 1330963 w 9097815"/>
              <a:gd name="connsiteY2603" fmla="*/ 5548813 h 9097806"/>
              <a:gd name="connsiteX2604" fmla="*/ 892015 w 9097815"/>
              <a:gd name="connsiteY2604" fmla="*/ 5548766 h 9097806"/>
              <a:gd name="connsiteX2605" fmla="*/ 891993 w 9097815"/>
              <a:gd name="connsiteY2605" fmla="*/ 5765951 h 9097806"/>
              <a:gd name="connsiteX2606" fmla="*/ 1109188 w 9097815"/>
              <a:gd name="connsiteY2606" fmla="*/ 5765974 h 9097806"/>
              <a:gd name="connsiteX2607" fmla="*/ 1109210 w 9097815"/>
              <a:gd name="connsiteY2607" fmla="*/ 5548789 h 9097806"/>
              <a:gd name="connsiteX2608" fmla="*/ 670256 w 9097815"/>
              <a:gd name="connsiteY2608" fmla="*/ 5548741 h 9097806"/>
              <a:gd name="connsiteX2609" fmla="*/ 670233 w 9097815"/>
              <a:gd name="connsiteY2609" fmla="*/ 5765927 h 9097806"/>
              <a:gd name="connsiteX2610" fmla="*/ 887420 w 9097815"/>
              <a:gd name="connsiteY2610" fmla="*/ 5765950 h 9097806"/>
              <a:gd name="connsiteX2611" fmla="*/ 887444 w 9097815"/>
              <a:gd name="connsiteY2611" fmla="*/ 5548765 h 9097806"/>
              <a:gd name="connsiteX2612" fmla="*/ 448489 w 9097815"/>
              <a:gd name="connsiteY2612" fmla="*/ 5548717 h 9097806"/>
              <a:gd name="connsiteX2613" fmla="*/ 448466 w 9097815"/>
              <a:gd name="connsiteY2613" fmla="*/ 5765902 h 9097806"/>
              <a:gd name="connsiteX2614" fmla="*/ 665661 w 9097815"/>
              <a:gd name="connsiteY2614" fmla="*/ 5765926 h 9097806"/>
              <a:gd name="connsiteX2615" fmla="*/ 665685 w 9097815"/>
              <a:gd name="connsiteY2615" fmla="*/ 5548741 h 9097806"/>
              <a:gd name="connsiteX2616" fmla="*/ 226724 w 9097815"/>
              <a:gd name="connsiteY2616" fmla="*/ 5548693 h 9097806"/>
              <a:gd name="connsiteX2617" fmla="*/ 226700 w 9097815"/>
              <a:gd name="connsiteY2617" fmla="*/ 5765878 h 9097806"/>
              <a:gd name="connsiteX2618" fmla="*/ 443894 w 9097815"/>
              <a:gd name="connsiteY2618" fmla="*/ 5765902 h 9097806"/>
              <a:gd name="connsiteX2619" fmla="*/ 443918 w 9097815"/>
              <a:gd name="connsiteY2619" fmla="*/ 5548717 h 9097806"/>
              <a:gd name="connsiteX2620" fmla="*/ 4967 w 9097815"/>
              <a:gd name="connsiteY2620" fmla="*/ 5548669 h 9097806"/>
              <a:gd name="connsiteX2621" fmla="*/ 4944 w 9097815"/>
              <a:gd name="connsiteY2621" fmla="*/ 5765854 h 9097806"/>
              <a:gd name="connsiteX2622" fmla="*/ 222129 w 9097815"/>
              <a:gd name="connsiteY2622" fmla="*/ 5765878 h 9097806"/>
              <a:gd name="connsiteX2623" fmla="*/ 222152 w 9097815"/>
              <a:gd name="connsiteY2623" fmla="*/ 5548693 h 9097806"/>
              <a:gd name="connsiteX2624" fmla="*/ 8875481 w 9097815"/>
              <a:gd name="connsiteY2624" fmla="*/ 5327866 h 9097806"/>
              <a:gd name="connsiteX2625" fmla="*/ 8875457 w 9097815"/>
              <a:gd name="connsiteY2625" fmla="*/ 5545060 h 9097806"/>
              <a:gd name="connsiteX2626" fmla="*/ 9092598 w 9097815"/>
              <a:gd name="connsiteY2626" fmla="*/ 5545083 h 9097806"/>
              <a:gd name="connsiteX2627" fmla="*/ 9092622 w 9097815"/>
              <a:gd name="connsiteY2627" fmla="*/ 5327889 h 9097806"/>
              <a:gd name="connsiteX2628" fmla="*/ 8653706 w 9097815"/>
              <a:gd name="connsiteY2628" fmla="*/ 5327842 h 9097806"/>
              <a:gd name="connsiteX2629" fmla="*/ 8653682 w 9097815"/>
              <a:gd name="connsiteY2629" fmla="*/ 5545036 h 9097806"/>
              <a:gd name="connsiteX2630" fmla="*/ 8870885 w 9097815"/>
              <a:gd name="connsiteY2630" fmla="*/ 5545059 h 9097806"/>
              <a:gd name="connsiteX2631" fmla="*/ 8870909 w 9097815"/>
              <a:gd name="connsiteY2631" fmla="*/ 5327865 h 9097806"/>
              <a:gd name="connsiteX2632" fmla="*/ 8431954 w 9097815"/>
              <a:gd name="connsiteY2632" fmla="*/ 5327817 h 9097806"/>
              <a:gd name="connsiteX2633" fmla="*/ 8431930 w 9097815"/>
              <a:gd name="connsiteY2633" fmla="*/ 5545012 h 9097806"/>
              <a:gd name="connsiteX2634" fmla="*/ 8649111 w 9097815"/>
              <a:gd name="connsiteY2634" fmla="*/ 5545035 h 9097806"/>
              <a:gd name="connsiteX2635" fmla="*/ 8649135 w 9097815"/>
              <a:gd name="connsiteY2635" fmla="*/ 5327841 h 9097806"/>
              <a:gd name="connsiteX2636" fmla="*/ 8210187 w 9097815"/>
              <a:gd name="connsiteY2636" fmla="*/ 5327793 h 9097806"/>
              <a:gd name="connsiteX2637" fmla="*/ 8210163 w 9097815"/>
              <a:gd name="connsiteY2637" fmla="*/ 5544987 h 9097806"/>
              <a:gd name="connsiteX2638" fmla="*/ 8427358 w 9097815"/>
              <a:gd name="connsiteY2638" fmla="*/ 5545011 h 9097806"/>
              <a:gd name="connsiteX2639" fmla="*/ 8427382 w 9097815"/>
              <a:gd name="connsiteY2639" fmla="*/ 5327817 h 9097806"/>
              <a:gd name="connsiteX2640" fmla="*/ 7988421 w 9097815"/>
              <a:gd name="connsiteY2640" fmla="*/ 5327769 h 9097806"/>
              <a:gd name="connsiteX2641" fmla="*/ 7988397 w 9097815"/>
              <a:gd name="connsiteY2641" fmla="*/ 5544963 h 9097806"/>
              <a:gd name="connsiteX2642" fmla="*/ 8205591 w 9097815"/>
              <a:gd name="connsiteY2642" fmla="*/ 5544987 h 9097806"/>
              <a:gd name="connsiteX2643" fmla="*/ 8205615 w 9097815"/>
              <a:gd name="connsiteY2643" fmla="*/ 5327793 h 9097806"/>
              <a:gd name="connsiteX2644" fmla="*/ 7766665 w 9097815"/>
              <a:gd name="connsiteY2644" fmla="*/ 5327745 h 9097806"/>
              <a:gd name="connsiteX2645" fmla="*/ 7766641 w 9097815"/>
              <a:gd name="connsiteY2645" fmla="*/ 5544939 h 9097806"/>
              <a:gd name="connsiteX2646" fmla="*/ 7983825 w 9097815"/>
              <a:gd name="connsiteY2646" fmla="*/ 5544963 h 9097806"/>
              <a:gd name="connsiteX2647" fmla="*/ 7983849 w 9097815"/>
              <a:gd name="connsiteY2647" fmla="*/ 5327769 h 9097806"/>
              <a:gd name="connsiteX2648" fmla="*/ 7544897 w 9097815"/>
              <a:gd name="connsiteY2648" fmla="*/ 5327721 h 9097806"/>
              <a:gd name="connsiteX2649" fmla="*/ 7544874 w 9097815"/>
              <a:gd name="connsiteY2649" fmla="*/ 5544915 h 9097806"/>
              <a:gd name="connsiteX2650" fmla="*/ 7762069 w 9097815"/>
              <a:gd name="connsiteY2650" fmla="*/ 5544939 h 9097806"/>
              <a:gd name="connsiteX2651" fmla="*/ 7762093 w 9097815"/>
              <a:gd name="connsiteY2651" fmla="*/ 5327745 h 9097806"/>
              <a:gd name="connsiteX2652" fmla="*/ 7323134 w 9097815"/>
              <a:gd name="connsiteY2652" fmla="*/ 5327697 h 9097806"/>
              <a:gd name="connsiteX2653" fmla="*/ 7323110 w 9097815"/>
              <a:gd name="connsiteY2653" fmla="*/ 5544891 h 9097806"/>
              <a:gd name="connsiteX2654" fmla="*/ 7540302 w 9097815"/>
              <a:gd name="connsiteY2654" fmla="*/ 5544915 h 9097806"/>
              <a:gd name="connsiteX2655" fmla="*/ 7540325 w 9097815"/>
              <a:gd name="connsiteY2655" fmla="*/ 5327721 h 9097806"/>
              <a:gd name="connsiteX2656" fmla="*/ 7101376 w 9097815"/>
              <a:gd name="connsiteY2656" fmla="*/ 5327673 h 9097806"/>
              <a:gd name="connsiteX2657" fmla="*/ 7101352 w 9097815"/>
              <a:gd name="connsiteY2657" fmla="*/ 5544867 h 9097806"/>
              <a:gd name="connsiteX2658" fmla="*/ 7318538 w 9097815"/>
              <a:gd name="connsiteY2658" fmla="*/ 5544891 h 9097806"/>
              <a:gd name="connsiteX2659" fmla="*/ 7318561 w 9097815"/>
              <a:gd name="connsiteY2659" fmla="*/ 5327697 h 9097806"/>
              <a:gd name="connsiteX2660" fmla="*/ 6879612 w 9097815"/>
              <a:gd name="connsiteY2660" fmla="*/ 5327649 h 9097806"/>
              <a:gd name="connsiteX2661" fmla="*/ 6879588 w 9097815"/>
              <a:gd name="connsiteY2661" fmla="*/ 5544843 h 9097806"/>
              <a:gd name="connsiteX2662" fmla="*/ 7096780 w 9097815"/>
              <a:gd name="connsiteY2662" fmla="*/ 5544867 h 9097806"/>
              <a:gd name="connsiteX2663" fmla="*/ 7096804 w 9097815"/>
              <a:gd name="connsiteY2663" fmla="*/ 5327673 h 9097806"/>
              <a:gd name="connsiteX2664" fmla="*/ 6657856 w 9097815"/>
              <a:gd name="connsiteY2664" fmla="*/ 5327625 h 9097806"/>
              <a:gd name="connsiteX2665" fmla="*/ 6657832 w 9097815"/>
              <a:gd name="connsiteY2665" fmla="*/ 5544819 h 9097806"/>
              <a:gd name="connsiteX2666" fmla="*/ 6875016 w 9097815"/>
              <a:gd name="connsiteY2666" fmla="*/ 5544843 h 9097806"/>
              <a:gd name="connsiteX2667" fmla="*/ 6875040 w 9097815"/>
              <a:gd name="connsiteY2667" fmla="*/ 5327649 h 9097806"/>
              <a:gd name="connsiteX2668" fmla="*/ 6436086 w 9097815"/>
              <a:gd name="connsiteY2668" fmla="*/ 5327601 h 9097806"/>
              <a:gd name="connsiteX2669" fmla="*/ 6436063 w 9097815"/>
              <a:gd name="connsiteY2669" fmla="*/ 5544795 h 9097806"/>
              <a:gd name="connsiteX2670" fmla="*/ 6653260 w 9097815"/>
              <a:gd name="connsiteY2670" fmla="*/ 5544819 h 9097806"/>
              <a:gd name="connsiteX2671" fmla="*/ 6653284 w 9097815"/>
              <a:gd name="connsiteY2671" fmla="*/ 5327625 h 9097806"/>
              <a:gd name="connsiteX2672" fmla="*/ 6214322 w 9097815"/>
              <a:gd name="connsiteY2672" fmla="*/ 5327577 h 9097806"/>
              <a:gd name="connsiteX2673" fmla="*/ 6214299 w 9097815"/>
              <a:gd name="connsiteY2673" fmla="*/ 5544771 h 9097806"/>
              <a:gd name="connsiteX2674" fmla="*/ 6431491 w 9097815"/>
              <a:gd name="connsiteY2674" fmla="*/ 5544795 h 9097806"/>
              <a:gd name="connsiteX2675" fmla="*/ 6431514 w 9097815"/>
              <a:gd name="connsiteY2675" fmla="*/ 5327600 h 9097806"/>
              <a:gd name="connsiteX2676" fmla="*/ 5992566 w 9097815"/>
              <a:gd name="connsiteY2676" fmla="*/ 5327553 h 9097806"/>
              <a:gd name="connsiteX2677" fmla="*/ 5992542 w 9097815"/>
              <a:gd name="connsiteY2677" fmla="*/ 5544747 h 9097806"/>
              <a:gd name="connsiteX2678" fmla="*/ 6209727 w 9097815"/>
              <a:gd name="connsiteY2678" fmla="*/ 5544770 h 9097806"/>
              <a:gd name="connsiteX2679" fmla="*/ 6209751 w 9097815"/>
              <a:gd name="connsiteY2679" fmla="*/ 5327576 h 9097806"/>
              <a:gd name="connsiteX2680" fmla="*/ 5770800 w 9097815"/>
              <a:gd name="connsiteY2680" fmla="*/ 5327529 h 9097806"/>
              <a:gd name="connsiteX2681" fmla="*/ 5770776 w 9097815"/>
              <a:gd name="connsiteY2681" fmla="*/ 5544723 h 9097806"/>
              <a:gd name="connsiteX2682" fmla="*/ 5987970 w 9097815"/>
              <a:gd name="connsiteY2682" fmla="*/ 5544746 h 9097806"/>
              <a:gd name="connsiteX2683" fmla="*/ 5987994 w 9097815"/>
              <a:gd name="connsiteY2683" fmla="*/ 5327552 h 9097806"/>
              <a:gd name="connsiteX2684" fmla="*/ 5549041 w 9097815"/>
              <a:gd name="connsiteY2684" fmla="*/ 5327505 h 9097806"/>
              <a:gd name="connsiteX2685" fmla="*/ 5549018 w 9097815"/>
              <a:gd name="connsiteY2685" fmla="*/ 5544699 h 9097806"/>
              <a:gd name="connsiteX2686" fmla="*/ 5766204 w 9097815"/>
              <a:gd name="connsiteY2686" fmla="*/ 5544722 h 9097806"/>
              <a:gd name="connsiteX2687" fmla="*/ 5766228 w 9097815"/>
              <a:gd name="connsiteY2687" fmla="*/ 5327528 h 9097806"/>
              <a:gd name="connsiteX2688" fmla="*/ 5327275 w 9097815"/>
              <a:gd name="connsiteY2688" fmla="*/ 5327481 h 9097806"/>
              <a:gd name="connsiteX2689" fmla="*/ 5327252 w 9097815"/>
              <a:gd name="connsiteY2689" fmla="*/ 5544675 h 9097806"/>
              <a:gd name="connsiteX2690" fmla="*/ 5544446 w 9097815"/>
              <a:gd name="connsiteY2690" fmla="*/ 5544698 h 9097806"/>
              <a:gd name="connsiteX2691" fmla="*/ 5544469 w 9097815"/>
              <a:gd name="connsiteY2691" fmla="*/ 5327504 h 9097806"/>
              <a:gd name="connsiteX2692" fmla="*/ 5105509 w 9097815"/>
              <a:gd name="connsiteY2692" fmla="*/ 5327457 h 9097806"/>
              <a:gd name="connsiteX2693" fmla="*/ 5105486 w 9097815"/>
              <a:gd name="connsiteY2693" fmla="*/ 5544651 h 9097806"/>
              <a:gd name="connsiteX2694" fmla="*/ 5322680 w 9097815"/>
              <a:gd name="connsiteY2694" fmla="*/ 5544674 h 9097806"/>
              <a:gd name="connsiteX2695" fmla="*/ 5322703 w 9097815"/>
              <a:gd name="connsiteY2695" fmla="*/ 5327480 h 9097806"/>
              <a:gd name="connsiteX2696" fmla="*/ 4883754 w 9097815"/>
              <a:gd name="connsiteY2696" fmla="*/ 5327433 h 9097806"/>
              <a:gd name="connsiteX2697" fmla="*/ 4883730 w 9097815"/>
              <a:gd name="connsiteY2697" fmla="*/ 5544627 h 9097806"/>
              <a:gd name="connsiteX2698" fmla="*/ 5100915 w 9097815"/>
              <a:gd name="connsiteY2698" fmla="*/ 5544650 h 9097806"/>
              <a:gd name="connsiteX2699" fmla="*/ 5100938 w 9097815"/>
              <a:gd name="connsiteY2699" fmla="*/ 5327456 h 9097806"/>
              <a:gd name="connsiteX2700" fmla="*/ 4661988 w 9097815"/>
              <a:gd name="connsiteY2700" fmla="*/ 5327409 h 9097806"/>
              <a:gd name="connsiteX2701" fmla="*/ 4661964 w 9097815"/>
              <a:gd name="connsiteY2701" fmla="*/ 5544603 h 9097806"/>
              <a:gd name="connsiteX2702" fmla="*/ 4879158 w 9097815"/>
              <a:gd name="connsiteY2702" fmla="*/ 5544626 h 9097806"/>
              <a:gd name="connsiteX2703" fmla="*/ 4879182 w 9097815"/>
              <a:gd name="connsiteY2703" fmla="*/ 5327432 h 9097806"/>
              <a:gd name="connsiteX2704" fmla="*/ 4440229 w 9097815"/>
              <a:gd name="connsiteY2704" fmla="*/ 5327384 h 9097806"/>
              <a:gd name="connsiteX2705" fmla="*/ 4440206 w 9097815"/>
              <a:gd name="connsiteY2705" fmla="*/ 5544578 h 9097806"/>
              <a:gd name="connsiteX2706" fmla="*/ 4657392 w 9097815"/>
              <a:gd name="connsiteY2706" fmla="*/ 5544602 h 9097806"/>
              <a:gd name="connsiteX2707" fmla="*/ 4657416 w 9097815"/>
              <a:gd name="connsiteY2707" fmla="*/ 5327408 h 9097806"/>
              <a:gd name="connsiteX2708" fmla="*/ 4218463 w 9097815"/>
              <a:gd name="connsiteY2708" fmla="*/ 5327360 h 9097806"/>
              <a:gd name="connsiteX2709" fmla="*/ 4218440 w 9097815"/>
              <a:gd name="connsiteY2709" fmla="*/ 5544554 h 9097806"/>
              <a:gd name="connsiteX2710" fmla="*/ 4435634 w 9097815"/>
              <a:gd name="connsiteY2710" fmla="*/ 5544578 h 9097806"/>
              <a:gd name="connsiteX2711" fmla="*/ 4435657 w 9097815"/>
              <a:gd name="connsiteY2711" fmla="*/ 5327384 h 9097806"/>
              <a:gd name="connsiteX2712" fmla="*/ 3996702 w 9097815"/>
              <a:gd name="connsiteY2712" fmla="*/ 5327336 h 9097806"/>
              <a:gd name="connsiteX2713" fmla="*/ 3996679 w 9097815"/>
              <a:gd name="connsiteY2713" fmla="*/ 5544530 h 9097806"/>
              <a:gd name="connsiteX2714" fmla="*/ 4213868 w 9097815"/>
              <a:gd name="connsiteY2714" fmla="*/ 5544554 h 9097806"/>
              <a:gd name="connsiteX2715" fmla="*/ 4213891 w 9097815"/>
              <a:gd name="connsiteY2715" fmla="*/ 5327360 h 9097806"/>
              <a:gd name="connsiteX2716" fmla="*/ 3774949 w 9097815"/>
              <a:gd name="connsiteY2716" fmla="*/ 5327312 h 9097806"/>
              <a:gd name="connsiteX2717" fmla="*/ 3774925 w 9097815"/>
              <a:gd name="connsiteY2717" fmla="*/ 5544506 h 9097806"/>
              <a:gd name="connsiteX2718" fmla="*/ 3992108 w 9097815"/>
              <a:gd name="connsiteY2718" fmla="*/ 5544530 h 9097806"/>
              <a:gd name="connsiteX2719" fmla="*/ 3992131 w 9097815"/>
              <a:gd name="connsiteY2719" fmla="*/ 5327336 h 9097806"/>
              <a:gd name="connsiteX2720" fmla="*/ 3553182 w 9097815"/>
              <a:gd name="connsiteY2720" fmla="*/ 5327288 h 9097806"/>
              <a:gd name="connsiteX2721" fmla="*/ 3553159 w 9097815"/>
              <a:gd name="connsiteY2721" fmla="*/ 5544482 h 9097806"/>
              <a:gd name="connsiteX2722" fmla="*/ 3770354 w 9097815"/>
              <a:gd name="connsiteY2722" fmla="*/ 5544506 h 9097806"/>
              <a:gd name="connsiteX2723" fmla="*/ 3770377 w 9097815"/>
              <a:gd name="connsiteY2723" fmla="*/ 5327312 h 9097806"/>
              <a:gd name="connsiteX2724" fmla="*/ 3331426 w 9097815"/>
              <a:gd name="connsiteY2724" fmla="*/ 5327264 h 9097806"/>
              <a:gd name="connsiteX2725" fmla="*/ 3331402 w 9097815"/>
              <a:gd name="connsiteY2725" fmla="*/ 5544458 h 9097806"/>
              <a:gd name="connsiteX2726" fmla="*/ 3548587 w 9097815"/>
              <a:gd name="connsiteY2726" fmla="*/ 5544482 h 9097806"/>
              <a:gd name="connsiteX2727" fmla="*/ 3548610 w 9097815"/>
              <a:gd name="connsiteY2727" fmla="*/ 5327288 h 9097806"/>
              <a:gd name="connsiteX2728" fmla="*/ 3109660 w 9097815"/>
              <a:gd name="connsiteY2728" fmla="*/ 5327240 h 9097806"/>
              <a:gd name="connsiteX2729" fmla="*/ 3109636 w 9097815"/>
              <a:gd name="connsiteY2729" fmla="*/ 5544434 h 9097806"/>
              <a:gd name="connsiteX2730" fmla="*/ 3326829 w 9097815"/>
              <a:gd name="connsiteY2730" fmla="*/ 5544458 h 9097806"/>
              <a:gd name="connsiteX2731" fmla="*/ 3326852 w 9097815"/>
              <a:gd name="connsiteY2731" fmla="*/ 5327264 h 9097806"/>
              <a:gd name="connsiteX2732" fmla="*/ 2887899 w 9097815"/>
              <a:gd name="connsiteY2732" fmla="*/ 5327216 h 9097806"/>
              <a:gd name="connsiteX2733" fmla="*/ 2887876 w 9097815"/>
              <a:gd name="connsiteY2733" fmla="*/ 5544410 h 9097806"/>
              <a:gd name="connsiteX2734" fmla="*/ 3105064 w 9097815"/>
              <a:gd name="connsiteY2734" fmla="*/ 5544434 h 9097806"/>
              <a:gd name="connsiteX2735" fmla="*/ 3105088 w 9097815"/>
              <a:gd name="connsiteY2735" fmla="*/ 5327240 h 9097806"/>
              <a:gd name="connsiteX2736" fmla="*/ 2666137 w 9097815"/>
              <a:gd name="connsiteY2736" fmla="*/ 5327192 h 9097806"/>
              <a:gd name="connsiteX2737" fmla="*/ 2666115 w 9097815"/>
              <a:gd name="connsiteY2737" fmla="*/ 5544386 h 9097806"/>
              <a:gd name="connsiteX2738" fmla="*/ 2883305 w 9097815"/>
              <a:gd name="connsiteY2738" fmla="*/ 5544410 h 9097806"/>
              <a:gd name="connsiteX2739" fmla="*/ 2883329 w 9097815"/>
              <a:gd name="connsiteY2739" fmla="*/ 5327216 h 9097806"/>
              <a:gd name="connsiteX2740" fmla="*/ 2444371 w 9097815"/>
              <a:gd name="connsiteY2740" fmla="*/ 5327168 h 9097806"/>
              <a:gd name="connsiteX2741" fmla="*/ 2444348 w 9097815"/>
              <a:gd name="connsiteY2741" fmla="*/ 5544362 h 9097806"/>
              <a:gd name="connsiteX2742" fmla="*/ 2661542 w 9097815"/>
              <a:gd name="connsiteY2742" fmla="*/ 5544385 h 9097806"/>
              <a:gd name="connsiteX2743" fmla="*/ 2661565 w 9097815"/>
              <a:gd name="connsiteY2743" fmla="*/ 5327192 h 9097806"/>
              <a:gd name="connsiteX2744" fmla="*/ 2222616 w 9097815"/>
              <a:gd name="connsiteY2744" fmla="*/ 5327144 h 9097806"/>
              <a:gd name="connsiteX2745" fmla="*/ 2222592 w 9097815"/>
              <a:gd name="connsiteY2745" fmla="*/ 5544338 h 9097806"/>
              <a:gd name="connsiteX2746" fmla="*/ 2439775 w 9097815"/>
              <a:gd name="connsiteY2746" fmla="*/ 5544361 h 9097806"/>
              <a:gd name="connsiteX2747" fmla="*/ 2439799 w 9097815"/>
              <a:gd name="connsiteY2747" fmla="*/ 5327167 h 9097806"/>
              <a:gd name="connsiteX2748" fmla="*/ 2000849 w 9097815"/>
              <a:gd name="connsiteY2748" fmla="*/ 5327120 h 9097806"/>
              <a:gd name="connsiteX2749" fmla="*/ 2000826 w 9097815"/>
              <a:gd name="connsiteY2749" fmla="*/ 5544314 h 9097806"/>
              <a:gd name="connsiteX2750" fmla="*/ 2218019 w 9097815"/>
              <a:gd name="connsiteY2750" fmla="*/ 5544337 h 9097806"/>
              <a:gd name="connsiteX2751" fmla="*/ 2218042 w 9097815"/>
              <a:gd name="connsiteY2751" fmla="*/ 5327143 h 9097806"/>
              <a:gd name="connsiteX2752" fmla="*/ 1779090 w 9097815"/>
              <a:gd name="connsiteY2752" fmla="*/ 5327096 h 9097806"/>
              <a:gd name="connsiteX2753" fmla="*/ 1779066 w 9097815"/>
              <a:gd name="connsiteY2753" fmla="*/ 5544290 h 9097806"/>
              <a:gd name="connsiteX2754" fmla="*/ 1996254 w 9097815"/>
              <a:gd name="connsiteY2754" fmla="*/ 5544313 h 9097806"/>
              <a:gd name="connsiteX2755" fmla="*/ 1996278 w 9097815"/>
              <a:gd name="connsiteY2755" fmla="*/ 5327119 h 9097806"/>
              <a:gd name="connsiteX2756" fmla="*/ 1557325 w 9097815"/>
              <a:gd name="connsiteY2756" fmla="*/ 5327072 h 9097806"/>
              <a:gd name="connsiteX2757" fmla="*/ 1557302 w 9097815"/>
              <a:gd name="connsiteY2757" fmla="*/ 5544266 h 9097806"/>
              <a:gd name="connsiteX2758" fmla="*/ 1774494 w 9097815"/>
              <a:gd name="connsiteY2758" fmla="*/ 5544289 h 9097806"/>
              <a:gd name="connsiteX2759" fmla="*/ 1774518 w 9097815"/>
              <a:gd name="connsiteY2759" fmla="*/ 5327095 h 9097806"/>
              <a:gd name="connsiteX2760" fmla="*/ 1335561 w 9097815"/>
              <a:gd name="connsiteY2760" fmla="*/ 5327048 h 9097806"/>
              <a:gd name="connsiteX2761" fmla="*/ 1335537 w 9097815"/>
              <a:gd name="connsiteY2761" fmla="*/ 5544242 h 9097806"/>
              <a:gd name="connsiteX2762" fmla="*/ 1552730 w 9097815"/>
              <a:gd name="connsiteY2762" fmla="*/ 5544265 h 9097806"/>
              <a:gd name="connsiteX2763" fmla="*/ 1552754 w 9097815"/>
              <a:gd name="connsiteY2763" fmla="*/ 5327071 h 9097806"/>
              <a:gd name="connsiteX2764" fmla="*/ 1113806 w 9097815"/>
              <a:gd name="connsiteY2764" fmla="*/ 5327024 h 9097806"/>
              <a:gd name="connsiteX2765" fmla="*/ 1113783 w 9097815"/>
              <a:gd name="connsiteY2765" fmla="*/ 5544218 h 9097806"/>
              <a:gd name="connsiteX2766" fmla="*/ 1330964 w 9097815"/>
              <a:gd name="connsiteY2766" fmla="*/ 5544241 h 9097806"/>
              <a:gd name="connsiteX2767" fmla="*/ 1330987 w 9097815"/>
              <a:gd name="connsiteY2767" fmla="*/ 5327047 h 9097806"/>
              <a:gd name="connsiteX2768" fmla="*/ 892039 w 9097815"/>
              <a:gd name="connsiteY2768" fmla="*/ 5327000 h 9097806"/>
              <a:gd name="connsiteX2769" fmla="*/ 892017 w 9097815"/>
              <a:gd name="connsiteY2769" fmla="*/ 5544194 h 9097806"/>
              <a:gd name="connsiteX2770" fmla="*/ 1109211 w 9097815"/>
              <a:gd name="connsiteY2770" fmla="*/ 5544217 h 9097806"/>
              <a:gd name="connsiteX2771" fmla="*/ 1109234 w 9097815"/>
              <a:gd name="connsiteY2771" fmla="*/ 5327023 h 9097806"/>
              <a:gd name="connsiteX2772" fmla="*/ 670281 w 9097815"/>
              <a:gd name="connsiteY2772" fmla="*/ 5326975 h 9097806"/>
              <a:gd name="connsiteX2773" fmla="*/ 670256 w 9097815"/>
              <a:gd name="connsiteY2773" fmla="*/ 5544169 h 9097806"/>
              <a:gd name="connsiteX2774" fmla="*/ 887445 w 9097815"/>
              <a:gd name="connsiteY2774" fmla="*/ 5544193 h 9097806"/>
              <a:gd name="connsiteX2775" fmla="*/ 887468 w 9097815"/>
              <a:gd name="connsiteY2775" fmla="*/ 5326999 h 9097806"/>
              <a:gd name="connsiteX2776" fmla="*/ 448513 w 9097815"/>
              <a:gd name="connsiteY2776" fmla="*/ 5326951 h 9097806"/>
              <a:gd name="connsiteX2777" fmla="*/ 448490 w 9097815"/>
              <a:gd name="connsiteY2777" fmla="*/ 5544145 h 9097806"/>
              <a:gd name="connsiteX2778" fmla="*/ 665685 w 9097815"/>
              <a:gd name="connsiteY2778" fmla="*/ 5544169 h 9097806"/>
              <a:gd name="connsiteX2779" fmla="*/ 665709 w 9097815"/>
              <a:gd name="connsiteY2779" fmla="*/ 5326975 h 9097806"/>
              <a:gd name="connsiteX2780" fmla="*/ 226748 w 9097815"/>
              <a:gd name="connsiteY2780" fmla="*/ 5326927 h 9097806"/>
              <a:gd name="connsiteX2781" fmla="*/ 226724 w 9097815"/>
              <a:gd name="connsiteY2781" fmla="*/ 5544121 h 9097806"/>
              <a:gd name="connsiteX2782" fmla="*/ 443918 w 9097815"/>
              <a:gd name="connsiteY2782" fmla="*/ 5544145 h 9097806"/>
              <a:gd name="connsiteX2783" fmla="*/ 443942 w 9097815"/>
              <a:gd name="connsiteY2783" fmla="*/ 5326951 h 9097806"/>
              <a:gd name="connsiteX2784" fmla="*/ 4991 w 9097815"/>
              <a:gd name="connsiteY2784" fmla="*/ 5326903 h 9097806"/>
              <a:gd name="connsiteX2785" fmla="*/ 4968 w 9097815"/>
              <a:gd name="connsiteY2785" fmla="*/ 5544097 h 9097806"/>
              <a:gd name="connsiteX2786" fmla="*/ 222153 w 9097815"/>
              <a:gd name="connsiteY2786" fmla="*/ 5544121 h 9097806"/>
              <a:gd name="connsiteX2787" fmla="*/ 222176 w 9097815"/>
              <a:gd name="connsiteY2787" fmla="*/ 5326927 h 9097806"/>
              <a:gd name="connsiteX2788" fmla="*/ 8875505 w 9097815"/>
              <a:gd name="connsiteY2788" fmla="*/ 5106100 h 9097806"/>
              <a:gd name="connsiteX2789" fmla="*/ 8875481 w 9097815"/>
              <a:gd name="connsiteY2789" fmla="*/ 5323294 h 9097806"/>
              <a:gd name="connsiteX2790" fmla="*/ 9092622 w 9097815"/>
              <a:gd name="connsiteY2790" fmla="*/ 5323317 h 9097806"/>
              <a:gd name="connsiteX2791" fmla="*/ 9092646 w 9097815"/>
              <a:gd name="connsiteY2791" fmla="*/ 5106123 h 9097806"/>
              <a:gd name="connsiteX2792" fmla="*/ 8653730 w 9097815"/>
              <a:gd name="connsiteY2792" fmla="*/ 5106076 h 9097806"/>
              <a:gd name="connsiteX2793" fmla="*/ 8653706 w 9097815"/>
              <a:gd name="connsiteY2793" fmla="*/ 5323270 h 9097806"/>
              <a:gd name="connsiteX2794" fmla="*/ 8870909 w 9097815"/>
              <a:gd name="connsiteY2794" fmla="*/ 5323293 h 9097806"/>
              <a:gd name="connsiteX2795" fmla="*/ 8870933 w 9097815"/>
              <a:gd name="connsiteY2795" fmla="*/ 5106099 h 9097806"/>
              <a:gd name="connsiteX2796" fmla="*/ 8431978 w 9097815"/>
              <a:gd name="connsiteY2796" fmla="*/ 5106052 h 9097806"/>
              <a:gd name="connsiteX2797" fmla="*/ 8431954 w 9097815"/>
              <a:gd name="connsiteY2797" fmla="*/ 5323245 h 9097806"/>
              <a:gd name="connsiteX2798" fmla="*/ 8649135 w 9097815"/>
              <a:gd name="connsiteY2798" fmla="*/ 5323269 h 9097806"/>
              <a:gd name="connsiteX2799" fmla="*/ 8649159 w 9097815"/>
              <a:gd name="connsiteY2799" fmla="*/ 5106076 h 9097806"/>
              <a:gd name="connsiteX2800" fmla="*/ 8210211 w 9097815"/>
              <a:gd name="connsiteY2800" fmla="*/ 5106028 h 9097806"/>
              <a:gd name="connsiteX2801" fmla="*/ 8210187 w 9097815"/>
              <a:gd name="connsiteY2801" fmla="*/ 5323221 h 9097806"/>
              <a:gd name="connsiteX2802" fmla="*/ 8427382 w 9097815"/>
              <a:gd name="connsiteY2802" fmla="*/ 5323245 h 9097806"/>
              <a:gd name="connsiteX2803" fmla="*/ 8427406 w 9097815"/>
              <a:gd name="connsiteY2803" fmla="*/ 5106052 h 9097806"/>
              <a:gd name="connsiteX2804" fmla="*/ 7988445 w 9097815"/>
              <a:gd name="connsiteY2804" fmla="*/ 5106005 h 9097806"/>
              <a:gd name="connsiteX2805" fmla="*/ 7988421 w 9097815"/>
              <a:gd name="connsiteY2805" fmla="*/ 5323197 h 9097806"/>
              <a:gd name="connsiteX2806" fmla="*/ 8205615 w 9097815"/>
              <a:gd name="connsiteY2806" fmla="*/ 5323221 h 9097806"/>
              <a:gd name="connsiteX2807" fmla="*/ 8205639 w 9097815"/>
              <a:gd name="connsiteY2807" fmla="*/ 5106028 h 9097806"/>
              <a:gd name="connsiteX2808" fmla="*/ 7766689 w 9097815"/>
              <a:gd name="connsiteY2808" fmla="*/ 5105981 h 9097806"/>
              <a:gd name="connsiteX2809" fmla="*/ 7766665 w 9097815"/>
              <a:gd name="connsiteY2809" fmla="*/ 5323173 h 9097806"/>
              <a:gd name="connsiteX2810" fmla="*/ 7983849 w 9097815"/>
              <a:gd name="connsiteY2810" fmla="*/ 5323197 h 9097806"/>
              <a:gd name="connsiteX2811" fmla="*/ 7983873 w 9097815"/>
              <a:gd name="connsiteY2811" fmla="*/ 5106004 h 9097806"/>
              <a:gd name="connsiteX2812" fmla="*/ 7544921 w 9097815"/>
              <a:gd name="connsiteY2812" fmla="*/ 5105957 h 9097806"/>
              <a:gd name="connsiteX2813" fmla="*/ 7544898 w 9097815"/>
              <a:gd name="connsiteY2813" fmla="*/ 5323149 h 9097806"/>
              <a:gd name="connsiteX2814" fmla="*/ 7762093 w 9097815"/>
              <a:gd name="connsiteY2814" fmla="*/ 5323173 h 9097806"/>
              <a:gd name="connsiteX2815" fmla="*/ 7762117 w 9097815"/>
              <a:gd name="connsiteY2815" fmla="*/ 5105980 h 9097806"/>
              <a:gd name="connsiteX2816" fmla="*/ 7323157 w 9097815"/>
              <a:gd name="connsiteY2816" fmla="*/ 5105933 h 9097806"/>
              <a:gd name="connsiteX2817" fmla="*/ 7323134 w 9097815"/>
              <a:gd name="connsiteY2817" fmla="*/ 5323125 h 9097806"/>
              <a:gd name="connsiteX2818" fmla="*/ 7540326 w 9097815"/>
              <a:gd name="connsiteY2818" fmla="*/ 5323149 h 9097806"/>
              <a:gd name="connsiteX2819" fmla="*/ 7540349 w 9097815"/>
              <a:gd name="connsiteY2819" fmla="*/ 5105956 h 9097806"/>
              <a:gd name="connsiteX2820" fmla="*/ 7101400 w 9097815"/>
              <a:gd name="connsiteY2820" fmla="*/ 5105909 h 9097806"/>
              <a:gd name="connsiteX2821" fmla="*/ 7101376 w 9097815"/>
              <a:gd name="connsiteY2821" fmla="*/ 5323101 h 9097806"/>
              <a:gd name="connsiteX2822" fmla="*/ 7318562 w 9097815"/>
              <a:gd name="connsiteY2822" fmla="*/ 5323125 h 9097806"/>
              <a:gd name="connsiteX2823" fmla="*/ 7318585 w 9097815"/>
              <a:gd name="connsiteY2823" fmla="*/ 5105932 h 9097806"/>
              <a:gd name="connsiteX2824" fmla="*/ 6879636 w 9097815"/>
              <a:gd name="connsiteY2824" fmla="*/ 5105885 h 9097806"/>
              <a:gd name="connsiteX2825" fmla="*/ 6879612 w 9097815"/>
              <a:gd name="connsiteY2825" fmla="*/ 5323077 h 9097806"/>
              <a:gd name="connsiteX2826" fmla="*/ 7096804 w 9097815"/>
              <a:gd name="connsiteY2826" fmla="*/ 5323101 h 9097806"/>
              <a:gd name="connsiteX2827" fmla="*/ 7096828 w 9097815"/>
              <a:gd name="connsiteY2827" fmla="*/ 5105909 h 9097806"/>
              <a:gd name="connsiteX2828" fmla="*/ 6657880 w 9097815"/>
              <a:gd name="connsiteY2828" fmla="*/ 5105861 h 9097806"/>
              <a:gd name="connsiteX2829" fmla="*/ 6657856 w 9097815"/>
              <a:gd name="connsiteY2829" fmla="*/ 5323053 h 9097806"/>
              <a:gd name="connsiteX2830" fmla="*/ 6875040 w 9097815"/>
              <a:gd name="connsiteY2830" fmla="*/ 5323077 h 9097806"/>
              <a:gd name="connsiteX2831" fmla="*/ 6875064 w 9097815"/>
              <a:gd name="connsiteY2831" fmla="*/ 5105885 h 9097806"/>
              <a:gd name="connsiteX2832" fmla="*/ 6436110 w 9097815"/>
              <a:gd name="connsiteY2832" fmla="*/ 5105838 h 9097806"/>
              <a:gd name="connsiteX2833" fmla="*/ 6436087 w 9097815"/>
              <a:gd name="connsiteY2833" fmla="*/ 5323029 h 9097806"/>
              <a:gd name="connsiteX2834" fmla="*/ 6653284 w 9097815"/>
              <a:gd name="connsiteY2834" fmla="*/ 5323053 h 9097806"/>
              <a:gd name="connsiteX2835" fmla="*/ 6653308 w 9097815"/>
              <a:gd name="connsiteY2835" fmla="*/ 5105861 h 9097806"/>
              <a:gd name="connsiteX2836" fmla="*/ 6214346 w 9097815"/>
              <a:gd name="connsiteY2836" fmla="*/ 5105814 h 9097806"/>
              <a:gd name="connsiteX2837" fmla="*/ 6214323 w 9097815"/>
              <a:gd name="connsiteY2837" fmla="*/ 5323005 h 9097806"/>
              <a:gd name="connsiteX2838" fmla="*/ 6431515 w 9097815"/>
              <a:gd name="connsiteY2838" fmla="*/ 5323028 h 9097806"/>
              <a:gd name="connsiteX2839" fmla="*/ 6431538 w 9097815"/>
              <a:gd name="connsiteY2839" fmla="*/ 5105837 h 9097806"/>
              <a:gd name="connsiteX2840" fmla="*/ 5992590 w 9097815"/>
              <a:gd name="connsiteY2840" fmla="*/ 5105790 h 9097806"/>
              <a:gd name="connsiteX2841" fmla="*/ 5992566 w 9097815"/>
              <a:gd name="connsiteY2841" fmla="*/ 5322981 h 9097806"/>
              <a:gd name="connsiteX2842" fmla="*/ 6209751 w 9097815"/>
              <a:gd name="connsiteY2842" fmla="*/ 5323004 h 9097806"/>
              <a:gd name="connsiteX2843" fmla="*/ 6209775 w 9097815"/>
              <a:gd name="connsiteY2843" fmla="*/ 5105813 h 9097806"/>
              <a:gd name="connsiteX2844" fmla="*/ 5770824 w 9097815"/>
              <a:gd name="connsiteY2844" fmla="*/ 5105766 h 9097806"/>
              <a:gd name="connsiteX2845" fmla="*/ 5770800 w 9097815"/>
              <a:gd name="connsiteY2845" fmla="*/ 5322957 h 9097806"/>
              <a:gd name="connsiteX2846" fmla="*/ 5987994 w 9097815"/>
              <a:gd name="connsiteY2846" fmla="*/ 5322980 h 9097806"/>
              <a:gd name="connsiteX2847" fmla="*/ 5988018 w 9097815"/>
              <a:gd name="connsiteY2847" fmla="*/ 5105789 h 9097806"/>
              <a:gd name="connsiteX2848" fmla="*/ 5549065 w 9097815"/>
              <a:gd name="connsiteY2848" fmla="*/ 5105742 h 9097806"/>
              <a:gd name="connsiteX2849" fmla="*/ 5549042 w 9097815"/>
              <a:gd name="connsiteY2849" fmla="*/ 5322933 h 9097806"/>
              <a:gd name="connsiteX2850" fmla="*/ 5766228 w 9097815"/>
              <a:gd name="connsiteY2850" fmla="*/ 5322956 h 9097806"/>
              <a:gd name="connsiteX2851" fmla="*/ 5766252 w 9097815"/>
              <a:gd name="connsiteY2851" fmla="*/ 5105766 h 9097806"/>
              <a:gd name="connsiteX2852" fmla="*/ 5327299 w 9097815"/>
              <a:gd name="connsiteY2852" fmla="*/ 5105718 h 9097806"/>
              <a:gd name="connsiteX2853" fmla="*/ 5327276 w 9097815"/>
              <a:gd name="connsiteY2853" fmla="*/ 5322909 h 9097806"/>
              <a:gd name="connsiteX2854" fmla="*/ 5544470 w 9097815"/>
              <a:gd name="connsiteY2854" fmla="*/ 5322932 h 9097806"/>
              <a:gd name="connsiteX2855" fmla="*/ 5544493 w 9097815"/>
              <a:gd name="connsiteY2855" fmla="*/ 5105742 h 9097806"/>
              <a:gd name="connsiteX2856" fmla="*/ 5105533 w 9097815"/>
              <a:gd name="connsiteY2856" fmla="*/ 5105694 h 9097806"/>
              <a:gd name="connsiteX2857" fmla="*/ 5105510 w 9097815"/>
              <a:gd name="connsiteY2857" fmla="*/ 5322885 h 9097806"/>
              <a:gd name="connsiteX2858" fmla="*/ 5322704 w 9097815"/>
              <a:gd name="connsiteY2858" fmla="*/ 5322908 h 9097806"/>
              <a:gd name="connsiteX2859" fmla="*/ 5322727 w 9097815"/>
              <a:gd name="connsiteY2859" fmla="*/ 5105718 h 9097806"/>
              <a:gd name="connsiteX2860" fmla="*/ 4883778 w 9097815"/>
              <a:gd name="connsiteY2860" fmla="*/ 5105671 h 9097806"/>
              <a:gd name="connsiteX2861" fmla="*/ 4883754 w 9097815"/>
              <a:gd name="connsiteY2861" fmla="*/ 5322861 h 9097806"/>
              <a:gd name="connsiteX2862" fmla="*/ 5100938 w 9097815"/>
              <a:gd name="connsiteY2862" fmla="*/ 5322884 h 9097806"/>
              <a:gd name="connsiteX2863" fmla="*/ 5100962 w 9097815"/>
              <a:gd name="connsiteY2863" fmla="*/ 5105694 h 9097806"/>
              <a:gd name="connsiteX2864" fmla="*/ 4662012 w 9097815"/>
              <a:gd name="connsiteY2864" fmla="*/ 5105647 h 9097806"/>
              <a:gd name="connsiteX2865" fmla="*/ 4661988 w 9097815"/>
              <a:gd name="connsiteY2865" fmla="*/ 5322836 h 9097806"/>
              <a:gd name="connsiteX2866" fmla="*/ 4879182 w 9097815"/>
              <a:gd name="connsiteY2866" fmla="*/ 5322860 h 9097806"/>
              <a:gd name="connsiteX2867" fmla="*/ 4879206 w 9097815"/>
              <a:gd name="connsiteY2867" fmla="*/ 5105670 h 9097806"/>
              <a:gd name="connsiteX2868" fmla="*/ 4440253 w 9097815"/>
              <a:gd name="connsiteY2868" fmla="*/ 5105623 h 9097806"/>
              <a:gd name="connsiteX2869" fmla="*/ 4440230 w 9097815"/>
              <a:gd name="connsiteY2869" fmla="*/ 5322812 h 9097806"/>
              <a:gd name="connsiteX2870" fmla="*/ 4657416 w 9097815"/>
              <a:gd name="connsiteY2870" fmla="*/ 5322836 h 9097806"/>
              <a:gd name="connsiteX2871" fmla="*/ 4657440 w 9097815"/>
              <a:gd name="connsiteY2871" fmla="*/ 5105646 h 9097806"/>
              <a:gd name="connsiteX2872" fmla="*/ 4218487 w 9097815"/>
              <a:gd name="connsiteY2872" fmla="*/ 5105599 h 9097806"/>
              <a:gd name="connsiteX2873" fmla="*/ 4218464 w 9097815"/>
              <a:gd name="connsiteY2873" fmla="*/ 5322788 h 9097806"/>
              <a:gd name="connsiteX2874" fmla="*/ 4435658 w 9097815"/>
              <a:gd name="connsiteY2874" fmla="*/ 5322812 h 9097806"/>
              <a:gd name="connsiteX2875" fmla="*/ 4435681 w 9097815"/>
              <a:gd name="connsiteY2875" fmla="*/ 5105622 h 9097806"/>
              <a:gd name="connsiteX2876" fmla="*/ 3996726 w 9097815"/>
              <a:gd name="connsiteY2876" fmla="*/ 5105575 h 9097806"/>
              <a:gd name="connsiteX2877" fmla="*/ 3996703 w 9097815"/>
              <a:gd name="connsiteY2877" fmla="*/ 5322764 h 9097806"/>
              <a:gd name="connsiteX2878" fmla="*/ 4213892 w 9097815"/>
              <a:gd name="connsiteY2878" fmla="*/ 5322788 h 9097806"/>
              <a:gd name="connsiteX2879" fmla="*/ 4213915 w 9097815"/>
              <a:gd name="connsiteY2879" fmla="*/ 5105599 h 9097806"/>
              <a:gd name="connsiteX2880" fmla="*/ 3774973 w 9097815"/>
              <a:gd name="connsiteY2880" fmla="*/ 5105551 h 9097806"/>
              <a:gd name="connsiteX2881" fmla="*/ 3774949 w 9097815"/>
              <a:gd name="connsiteY2881" fmla="*/ 5322740 h 9097806"/>
              <a:gd name="connsiteX2882" fmla="*/ 3992131 w 9097815"/>
              <a:gd name="connsiteY2882" fmla="*/ 5322764 h 9097806"/>
              <a:gd name="connsiteX2883" fmla="*/ 3992155 w 9097815"/>
              <a:gd name="connsiteY2883" fmla="*/ 5105575 h 9097806"/>
              <a:gd name="connsiteX2884" fmla="*/ 3553206 w 9097815"/>
              <a:gd name="connsiteY2884" fmla="*/ 5105527 h 9097806"/>
              <a:gd name="connsiteX2885" fmla="*/ 3553183 w 9097815"/>
              <a:gd name="connsiteY2885" fmla="*/ 5322716 h 9097806"/>
              <a:gd name="connsiteX2886" fmla="*/ 3770378 w 9097815"/>
              <a:gd name="connsiteY2886" fmla="*/ 5322740 h 9097806"/>
              <a:gd name="connsiteX2887" fmla="*/ 3770402 w 9097815"/>
              <a:gd name="connsiteY2887" fmla="*/ 5105551 h 9097806"/>
              <a:gd name="connsiteX2888" fmla="*/ 3331450 w 9097815"/>
              <a:gd name="connsiteY2888" fmla="*/ 5105504 h 9097806"/>
              <a:gd name="connsiteX2889" fmla="*/ 3331426 w 9097815"/>
              <a:gd name="connsiteY2889" fmla="*/ 5322692 h 9097806"/>
              <a:gd name="connsiteX2890" fmla="*/ 3548611 w 9097815"/>
              <a:gd name="connsiteY2890" fmla="*/ 5322716 h 9097806"/>
              <a:gd name="connsiteX2891" fmla="*/ 3548634 w 9097815"/>
              <a:gd name="connsiteY2891" fmla="*/ 5105527 h 9097806"/>
              <a:gd name="connsiteX2892" fmla="*/ 3109685 w 9097815"/>
              <a:gd name="connsiteY2892" fmla="*/ 5105480 h 9097806"/>
              <a:gd name="connsiteX2893" fmla="*/ 3109661 w 9097815"/>
              <a:gd name="connsiteY2893" fmla="*/ 5322668 h 9097806"/>
              <a:gd name="connsiteX2894" fmla="*/ 3326854 w 9097815"/>
              <a:gd name="connsiteY2894" fmla="*/ 5322692 h 9097806"/>
              <a:gd name="connsiteX2895" fmla="*/ 3326878 w 9097815"/>
              <a:gd name="connsiteY2895" fmla="*/ 5105503 h 9097806"/>
              <a:gd name="connsiteX2896" fmla="*/ 2887923 w 9097815"/>
              <a:gd name="connsiteY2896" fmla="*/ 5105456 h 9097806"/>
              <a:gd name="connsiteX2897" fmla="*/ 2887900 w 9097815"/>
              <a:gd name="connsiteY2897" fmla="*/ 5322644 h 9097806"/>
              <a:gd name="connsiteX2898" fmla="*/ 3105088 w 9097815"/>
              <a:gd name="connsiteY2898" fmla="*/ 5322668 h 9097806"/>
              <a:gd name="connsiteX2899" fmla="*/ 3105112 w 9097815"/>
              <a:gd name="connsiteY2899" fmla="*/ 5105479 h 9097806"/>
              <a:gd name="connsiteX2900" fmla="*/ 2666162 w 9097815"/>
              <a:gd name="connsiteY2900" fmla="*/ 5105432 h 9097806"/>
              <a:gd name="connsiteX2901" fmla="*/ 2666139 w 9097815"/>
              <a:gd name="connsiteY2901" fmla="*/ 5322620 h 9097806"/>
              <a:gd name="connsiteX2902" fmla="*/ 2883329 w 9097815"/>
              <a:gd name="connsiteY2902" fmla="*/ 5322644 h 9097806"/>
              <a:gd name="connsiteX2903" fmla="*/ 2883352 w 9097815"/>
              <a:gd name="connsiteY2903" fmla="*/ 5105455 h 9097806"/>
              <a:gd name="connsiteX2904" fmla="*/ 2444395 w 9097815"/>
              <a:gd name="connsiteY2904" fmla="*/ 5105408 h 9097806"/>
              <a:gd name="connsiteX2905" fmla="*/ 2444372 w 9097815"/>
              <a:gd name="connsiteY2905" fmla="*/ 5322596 h 9097806"/>
              <a:gd name="connsiteX2906" fmla="*/ 2661566 w 9097815"/>
              <a:gd name="connsiteY2906" fmla="*/ 5322619 h 9097806"/>
              <a:gd name="connsiteX2907" fmla="*/ 2661589 w 9097815"/>
              <a:gd name="connsiteY2907" fmla="*/ 5105432 h 9097806"/>
              <a:gd name="connsiteX2908" fmla="*/ 2222639 w 9097815"/>
              <a:gd name="connsiteY2908" fmla="*/ 5105384 h 9097806"/>
              <a:gd name="connsiteX2909" fmla="*/ 2222616 w 9097815"/>
              <a:gd name="connsiteY2909" fmla="*/ 5322572 h 9097806"/>
              <a:gd name="connsiteX2910" fmla="*/ 2439799 w 9097815"/>
              <a:gd name="connsiteY2910" fmla="*/ 5322595 h 9097806"/>
              <a:gd name="connsiteX2911" fmla="*/ 2439823 w 9097815"/>
              <a:gd name="connsiteY2911" fmla="*/ 5105408 h 9097806"/>
              <a:gd name="connsiteX2912" fmla="*/ 2000874 w 9097815"/>
              <a:gd name="connsiteY2912" fmla="*/ 5105361 h 9097806"/>
              <a:gd name="connsiteX2913" fmla="*/ 2000850 w 9097815"/>
              <a:gd name="connsiteY2913" fmla="*/ 5322548 h 9097806"/>
              <a:gd name="connsiteX2914" fmla="*/ 2218043 w 9097815"/>
              <a:gd name="connsiteY2914" fmla="*/ 5322571 h 9097806"/>
              <a:gd name="connsiteX2915" fmla="*/ 2218067 w 9097815"/>
              <a:gd name="connsiteY2915" fmla="*/ 5105384 h 9097806"/>
              <a:gd name="connsiteX2916" fmla="*/ 1779114 w 9097815"/>
              <a:gd name="connsiteY2916" fmla="*/ 5105337 h 9097806"/>
              <a:gd name="connsiteX2917" fmla="*/ 1779090 w 9097815"/>
              <a:gd name="connsiteY2917" fmla="*/ 5322524 h 9097806"/>
              <a:gd name="connsiteX2918" fmla="*/ 1996278 w 9097815"/>
              <a:gd name="connsiteY2918" fmla="*/ 5322547 h 9097806"/>
              <a:gd name="connsiteX2919" fmla="*/ 1996302 w 9097815"/>
              <a:gd name="connsiteY2919" fmla="*/ 5105360 h 9097806"/>
              <a:gd name="connsiteX2920" fmla="*/ 1557349 w 9097815"/>
              <a:gd name="connsiteY2920" fmla="*/ 5105313 h 9097806"/>
              <a:gd name="connsiteX2921" fmla="*/ 1557326 w 9097815"/>
              <a:gd name="connsiteY2921" fmla="*/ 5322500 h 9097806"/>
              <a:gd name="connsiteX2922" fmla="*/ 1774518 w 9097815"/>
              <a:gd name="connsiteY2922" fmla="*/ 5322523 h 9097806"/>
              <a:gd name="connsiteX2923" fmla="*/ 1774542 w 9097815"/>
              <a:gd name="connsiteY2923" fmla="*/ 5105336 h 9097806"/>
              <a:gd name="connsiteX2924" fmla="*/ 1335585 w 9097815"/>
              <a:gd name="connsiteY2924" fmla="*/ 5105289 h 9097806"/>
              <a:gd name="connsiteX2925" fmla="*/ 1335561 w 9097815"/>
              <a:gd name="connsiteY2925" fmla="*/ 5322476 h 9097806"/>
              <a:gd name="connsiteX2926" fmla="*/ 1552754 w 9097815"/>
              <a:gd name="connsiteY2926" fmla="*/ 5322499 h 9097806"/>
              <a:gd name="connsiteX2927" fmla="*/ 1552778 w 9097815"/>
              <a:gd name="connsiteY2927" fmla="*/ 5105312 h 9097806"/>
              <a:gd name="connsiteX2928" fmla="*/ 1113830 w 9097815"/>
              <a:gd name="connsiteY2928" fmla="*/ 5105265 h 9097806"/>
              <a:gd name="connsiteX2929" fmla="*/ 1113808 w 9097815"/>
              <a:gd name="connsiteY2929" fmla="*/ 5322452 h 9097806"/>
              <a:gd name="connsiteX2930" fmla="*/ 1330988 w 9097815"/>
              <a:gd name="connsiteY2930" fmla="*/ 5322475 h 9097806"/>
              <a:gd name="connsiteX2931" fmla="*/ 1331011 w 9097815"/>
              <a:gd name="connsiteY2931" fmla="*/ 5105288 h 9097806"/>
              <a:gd name="connsiteX2932" fmla="*/ 892065 w 9097815"/>
              <a:gd name="connsiteY2932" fmla="*/ 5105241 h 9097806"/>
              <a:gd name="connsiteX2933" fmla="*/ 892041 w 9097815"/>
              <a:gd name="connsiteY2933" fmla="*/ 5322428 h 9097806"/>
              <a:gd name="connsiteX2934" fmla="*/ 1109236 w 9097815"/>
              <a:gd name="connsiteY2934" fmla="*/ 5322451 h 9097806"/>
              <a:gd name="connsiteX2935" fmla="*/ 1109258 w 9097815"/>
              <a:gd name="connsiteY2935" fmla="*/ 5105265 h 9097806"/>
              <a:gd name="connsiteX2936" fmla="*/ 670305 w 9097815"/>
              <a:gd name="connsiteY2936" fmla="*/ 5105217 h 9097806"/>
              <a:gd name="connsiteX2937" fmla="*/ 670281 w 9097815"/>
              <a:gd name="connsiteY2937" fmla="*/ 5322403 h 9097806"/>
              <a:gd name="connsiteX2938" fmla="*/ 887469 w 9097815"/>
              <a:gd name="connsiteY2938" fmla="*/ 5322427 h 9097806"/>
              <a:gd name="connsiteX2939" fmla="*/ 887492 w 9097815"/>
              <a:gd name="connsiteY2939" fmla="*/ 5105241 h 9097806"/>
              <a:gd name="connsiteX2940" fmla="*/ 448537 w 9097815"/>
              <a:gd name="connsiteY2940" fmla="*/ 5105194 h 9097806"/>
              <a:gd name="connsiteX2941" fmla="*/ 448514 w 9097815"/>
              <a:gd name="connsiteY2941" fmla="*/ 5322379 h 9097806"/>
              <a:gd name="connsiteX2942" fmla="*/ 665709 w 9097815"/>
              <a:gd name="connsiteY2942" fmla="*/ 5322403 h 9097806"/>
              <a:gd name="connsiteX2943" fmla="*/ 665733 w 9097815"/>
              <a:gd name="connsiteY2943" fmla="*/ 5105217 h 9097806"/>
              <a:gd name="connsiteX2944" fmla="*/ 226772 w 9097815"/>
              <a:gd name="connsiteY2944" fmla="*/ 5105170 h 9097806"/>
              <a:gd name="connsiteX2945" fmla="*/ 226748 w 9097815"/>
              <a:gd name="connsiteY2945" fmla="*/ 5322355 h 9097806"/>
              <a:gd name="connsiteX2946" fmla="*/ 443942 w 9097815"/>
              <a:gd name="connsiteY2946" fmla="*/ 5322379 h 9097806"/>
              <a:gd name="connsiteX2947" fmla="*/ 443966 w 9097815"/>
              <a:gd name="connsiteY2947" fmla="*/ 5105193 h 9097806"/>
              <a:gd name="connsiteX2948" fmla="*/ 5015 w 9097815"/>
              <a:gd name="connsiteY2948" fmla="*/ 5105146 h 9097806"/>
              <a:gd name="connsiteX2949" fmla="*/ 4992 w 9097815"/>
              <a:gd name="connsiteY2949" fmla="*/ 5322331 h 9097806"/>
              <a:gd name="connsiteX2950" fmla="*/ 222177 w 9097815"/>
              <a:gd name="connsiteY2950" fmla="*/ 5322355 h 9097806"/>
              <a:gd name="connsiteX2951" fmla="*/ 222200 w 9097815"/>
              <a:gd name="connsiteY2951" fmla="*/ 5105169 h 9097806"/>
              <a:gd name="connsiteX2952" fmla="*/ 8875529 w 9097815"/>
              <a:gd name="connsiteY2952" fmla="*/ 4884345 h 9097806"/>
              <a:gd name="connsiteX2953" fmla="*/ 8875505 w 9097815"/>
              <a:gd name="connsiteY2953" fmla="*/ 5101528 h 9097806"/>
              <a:gd name="connsiteX2954" fmla="*/ 9092646 w 9097815"/>
              <a:gd name="connsiteY2954" fmla="*/ 5101552 h 9097806"/>
              <a:gd name="connsiteX2955" fmla="*/ 9092670 w 9097815"/>
              <a:gd name="connsiteY2955" fmla="*/ 4884368 h 9097806"/>
              <a:gd name="connsiteX2956" fmla="*/ 8653754 w 9097815"/>
              <a:gd name="connsiteY2956" fmla="*/ 4884321 h 9097806"/>
              <a:gd name="connsiteX2957" fmla="*/ 8653730 w 9097815"/>
              <a:gd name="connsiteY2957" fmla="*/ 5101505 h 9097806"/>
              <a:gd name="connsiteX2958" fmla="*/ 8870933 w 9097815"/>
              <a:gd name="connsiteY2958" fmla="*/ 5101528 h 9097806"/>
              <a:gd name="connsiteX2959" fmla="*/ 8870957 w 9097815"/>
              <a:gd name="connsiteY2959" fmla="*/ 4884344 h 9097806"/>
              <a:gd name="connsiteX2960" fmla="*/ 8432002 w 9097815"/>
              <a:gd name="connsiteY2960" fmla="*/ 4884297 h 9097806"/>
              <a:gd name="connsiteX2961" fmla="*/ 8431978 w 9097815"/>
              <a:gd name="connsiteY2961" fmla="*/ 5101481 h 9097806"/>
              <a:gd name="connsiteX2962" fmla="*/ 8649159 w 9097815"/>
              <a:gd name="connsiteY2962" fmla="*/ 5101504 h 9097806"/>
              <a:gd name="connsiteX2963" fmla="*/ 8649183 w 9097815"/>
              <a:gd name="connsiteY2963" fmla="*/ 4884320 h 9097806"/>
              <a:gd name="connsiteX2964" fmla="*/ 8210235 w 9097815"/>
              <a:gd name="connsiteY2964" fmla="*/ 4884272 h 9097806"/>
              <a:gd name="connsiteX2965" fmla="*/ 8210211 w 9097815"/>
              <a:gd name="connsiteY2965" fmla="*/ 5101457 h 9097806"/>
              <a:gd name="connsiteX2966" fmla="*/ 8427406 w 9097815"/>
              <a:gd name="connsiteY2966" fmla="*/ 5101480 h 9097806"/>
              <a:gd name="connsiteX2967" fmla="*/ 8427430 w 9097815"/>
              <a:gd name="connsiteY2967" fmla="*/ 4884296 h 9097806"/>
              <a:gd name="connsiteX2968" fmla="*/ 7988469 w 9097815"/>
              <a:gd name="connsiteY2968" fmla="*/ 4884248 h 9097806"/>
              <a:gd name="connsiteX2969" fmla="*/ 7988445 w 9097815"/>
              <a:gd name="connsiteY2969" fmla="*/ 5101433 h 9097806"/>
              <a:gd name="connsiteX2970" fmla="*/ 8205639 w 9097815"/>
              <a:gd name="connsiteY2970" fmla="*/ 5101456 h 9097806"/>
              <a:gd name="connsiteX2971" fmla="*/ 8205663 w 9097815"/>
              <a:gd name="connsiteY2971" fmla="*/ 4884272 h 9097806"/>
              <a:gd name="connsiteX2972" fmla="*/ 7766713 w 9097815"/>
              <a:gd name="connsiteY2972" fmla="*/ 4884224 h 9097806"/>
              <a:gd name="connsiteX2973" fmla="*/ 7766689 w 9097815"/>
              <a:gd name="connsiteY2973" fmla="*/ 5101409 h 9097806"/>
              <a:gd name="connsiteX2974" fmla="*/ 7983873 w 9097815"/>
              <a:gd name="connsiteY2974" fmla="*/ 5101433 h 9097806"/>
              <a:gd name="connsiteX2975" fmla="*/ 7983897 w 9097815"/>
              <a:gd name="connsiteY2975" fmla="*/ 4884248 h 9097806"/>
              <a:gd name="connsiteX2976" fmla="*/ 7544945 w 9097815"/>
              <a:gd name="connsiteY2976" fmla="*/ 4884200 h 9097806"/>
              <a:gd name="connsiteX2977" fmla="*/ 7544922 w 9097815"/>
              <a:gd name="connsiteY2977" fmla="*/ 5101385 h 9097806"/>
              <a:gd name="connsiteX2978" fmla="*/ 7762117 w 9097815"/>
              <a:gd name="connsiteY2978" fmla="*/ 5101409 h 9097806"/>
              <a:gd name="connsiteX2979" fmla="*/ 7762141 w 9097815"/>
              <a:gd name="connsiteY2979" fmla="*/ 4884224 h 9097806"/>
              <a:gd name="connsiteX2980" fmla="*/ 7323181 w 9097815"/>
              <a:gd name="connsiteY2980" fmla="*/ 4884176 h 9097806"/>
              <a:gd name="connsiteX2981" fmla="*/ 7323158 w 9097815"/>
              <a:gd name="connsiteY2981" fmla="*/ 5101361 h 9097806"/>
              <a:gd name="connsiteX2982" fmla="*/ 7540350 w 9097815"/>
              <a:gd name="connsiteY2982" fmla="*/ 5101385 h 9097806"/>
              <a:gd name="connsiteX2983" fmla="*/ 7540373 w 9097815"/>
              <a:gd name="connsiteY2983" fmla="*/ 4884200 h 9097806"/>
              <a:gd name="connsiteX2984" fmla="*/ 7101424 w 9097815"/>
              <a:gd name="connsiteY2984" fmla="*/ 4884152 h 9097806"/>
              <a:gd name="connsiteX2985" fmla="*/ 7101400 w 9097815"/>
              <a:gd name="connsiteY2985" fmla="*/ 5101338 h 9097806"/>
              <a:gd name="connsiteX2986" fmla="*/ 7318586 w 9097815"/>
              <a:gd name="connsiteY2986" fmla="*/ 5101361 h 9097806"/>
              <a:gd name="connsiteX2987" fmla="*/ 7318609 w 9097815"/>
              <a:gd name="connsiteY2987" fmla="*/ 4884176 h 9097806"/>
              <a:gd name="connsiteX2988" fmla="*/ 6879660 w 9097815"/>
              <a:gd name="connsiteY2988" fmla="*/ 4884128 h 9097806"/>
              <a:gd name="connsiteX2989" fmla="*/ 6879636 w 9097815"/>
              <a:gd name="connsiteY2989" fmla="*/ 5101314 h 9097806"/>
              <a:gd name="connsiteX2990" fmla="*/ 7096828 w 9097815"/>
              <a:gd name="connsiteY2990" fmla="*/ 5101337 h 9097806"/>
              <a:gd name="connsiteX2991" fmla="*/ 7096852 w 9097815"/>
              <a:gd name="connsiteY2991" fmla="*/ 4884152 h 9097806"/>
              <a:gd name="connsiteX2992" fmla="*/ 6657904 w 9097815"/>
              <a:gd name="connsiteY2992" fmla="*/ 4884104 h 9097806"/>
              <a:gd name="connsiteX2993" fmla="*/ 6657880 w 9097815"/>
              <a:gd name="connsiteY2993" fmla="*/ 5101290 h 9097806"/>
              <a:gd name="connsiteX2994" fmla="*/ 6875064 w 9097815"/>
              <a:gd name="connsiteY2994" fmla="*/ 5101313 h 9097806"/>
              <a:gd name="connsiteX2995" fmla="*/ 6875088 w 9097815"/>
              <a:gd name="connsiteY2995" fmla="*/ 4884128 h 9097806"/>
              <a:gd name="connsiteX2996" fmla="*/ 6436134 w 9097815"/>
              <a:gd name="connsiteY2996" fmla="*/ 4884080 h 9097806"/>
              <a:gd name="connsiteX2997" fmla="*/ 6436111 w 9097815"/>
              <a:gd name="connsiteY2997" fmla="*/ 5101266 h 9097806"/>
              <a:gd name="connsiteX2998" fmla="*/ 6653308 w 9097815"/>
              <a:gd name="connsiteY2998" fmla="*/ 5101289 h 9097806"/>
              <a:gd name="connsiteX2999" fmla="*/ 6653332 w 9097815"/>
              <a:gd name="connsiteY2999" fmla="*/ 4884103 h 9097806"/>
              <a:gd name="connsiteX3000" fmla="*/ 6214370 w 9097815"/>
              <a:gd name="connsiteY3000" fmla="*/ 4884056 h 9097806"/>
              <a:gd name="connsiteX3001" fmla="*/ 6214346 w 9097815"/>
              <a:gd name="connsiteY3001" fmla="*/ 5101242 h 9097806"/>
              <a:gd name="connsiteX3002" fmla="*/ 6431539 w 9097815"/>
              <a:gd name="connsiteY3002" fmla="*/ 5101266 h 9097806"/>
              <a:gd name="connsiteX3003" fmla="*/ 6431562 w 9097815"/>
              <a:gd name="connsiteY3003" fmla="*/ 4884079 h 9097806"/>
              <a:gd name="connsiteX3004" fmla="*/ 5992614 w 9097815"/>
              <a:gd name="connsiteY3004" fmla="*/ 4884032 h 9097806"/>
              <a:gd name="connsiteX3005" fmla="*/ 5992590 w 9097815"/>
              <a:gd name="connsiteY3005" fmla="*/ 5101218 h 9097806"/>
              <a:gd name="connsiteX3006" fmla="*/ 6209775 w 9097815"/>
              <a:gd name="connsiteY3006" fmla="*/ 5101242 h 9097806"/>
              <a:gd name="connsiteX3007" fmla="*/ 6209798 w 9097815"/>
              <a:gd name="connsiteY3007" fmla="*/ 4884055 h 9097806"/>
              <a:gd name="connsiteX3008" fmla="*/ 5770848 w 9097815"/>
              <a:gd name="connsiteY3008" fmla="*/ 4884008 h 9097806"/>
              <a:gd name="connsiteX3009" fmla="*/ 5770824 w 9097815"/>
              <a:gd name="connsiteY3009" fmla="*/ 5101195 h 9097806"/>
              <a:gd name="connsiteX3010" fmla="*/ 5988018 w 9097815"/>
              <a:gd name="connsiteY3010" fmla="*/ 5101218 h 9097806"/>
              <a:gd name="connsiteX3011" fmla="*/ 5988042 w 9097815"/>
              <a:gd name="connsiteY3011" fmla="*/ 4884031 h 9097806"/>
              <a:gd name="connsiteX3012" fmla="*/ 5549089 w 9097815"/>
              <a:gd name="connsiteY3012" fmla="*/ 4883984 h 9097806"/>
              <a:gd name="connsiteX3013" fmla="*/ 5549066 w 9097815"/>
              <a:gd name="connsiteY3013" fmla="*/ 5101171 h 9097806"/>
              <a:gd name="connsiteX3014" fmla="*/ 5766252 w 9097815"/>
              <a:gd name="connsiteY3014" fmla="*/ 5101194 h 9097806"/>
              <a:gd name="connsiteX3015" fmla="*/ 5766276 w 9097815"/>
              <a:gd name="connsiteY3015" fmla="*/ 4884007 h 9097806"/>
              <a:gd name="connsiteX3016" fmla="*/ 5327323 w 9097815"/>
              <a:gd name="connsiteY3016" fmla="*/ 4883959 h 9097806"/>
              <a:gd name="connsiteX3017" fmla="*/ 5327300 w 9097815"/>
              <a:gd name="connsiteY3017" fmla="*/ 5101147 h 9097806"/>
              <a:gd name="connsiteX3018" fmla="*/ 5544494 w 9097815"/>
              <a:gd name="connsiteY3018" fmla="*/ 5101170 h 9097806"/>
              <a:gd name="connsiteX3019" fmla="*/ 5544517 w 9097815"/>
              <a:gd name="connsiteY3019" fmla="*/ 4883983 h 9097806"/>
              <a:gd name="connsiteX3020" fmla="*/ 5105557 w 9097815"/>
              <a:gd name="connsiteY3020" fmla="*/ 4883935 h 9097806"/>
              <a:gd name="connsiteX3021" fmla="*/ 5105533 w 9097815"/>
              <a:gd name="connsiteY3021" fmla="*/ 5101123 h 9097806"/>
              <a:gd name="connsiteX3022" fmla="*/ 5322728 w 9097815"/>
              <a:gd name="connsiteY3022" fmla="*/ 5101146 h 9097806"/>
              <a:gd name="connsiteX3023" fmla="*/ 5322751 w 9097815"/>
              <a:gd name="connsiteY3023" fmla="*/ 4883959 h 9097806"/>
              <a:gd name="connsiteX3024" fmla="*/ 4883802 w 9097815"/>
              <a:gd name="connsiteY3024" fmla="*/ 4883911 h 9097806"/>
              <a:gd name="connsiteX3025" fmla="*/ 4883778 w 9097815"/>
              <a:gd name="connsiteY3025" fmla="*/ 5101099 h 9097806"/>
              <a:gd name="connsiteX3026" fmla="*/ 5100962 w 9097815"/>
              <a:gd name="connsiteY3026" fmla="*/ 5101122 h 9097806"/>
              <a:gd name="connsiteX3027" fmla="*/ 5100985 w 9097815"/>
              <a:gd name="connsiteY3027" fmla="*/ 4883935 h 9097806"/>
              <a:gd name="connsiteX3028" fmla="*/ 4662036 w 9097815"/>
              <a:gd name="connsiteY3028" fmla="*/ 4883887 h 9097806"/>
              <a:gd name="connsiteX3029" fmla="*/ 4662012 w 9097815"/>
              <a:gd name="connsiteY3029" fmla="*/ 5101075 h 9097806"/>
              <a:gd name="connsiteX3030" fmla="*/ 4879206 w 9097815"/>
              <a:gd name="connsiteY3030" fmla="*/ 5101099 h 9097806"/>
              <a:gd name="connsiteX3031" fmla="*/ 4879230 w 9097815"/>
              <a:gd name="connsiteY3031" fmla="*/ 4883911 h 9097806"/>
              <a:gd name="connsiteX3032" fmla="*/ 4440277 w 9097815"/>
              <a:gd name="connsiteY3032" fmla="*/ 4883863 h 9097806"/>
              <a:gd name="connsiteX3033" fmla="*/ 4440254 w 9097815"/>
              <a:gd name="connsiteY3033" fmla="*/ 5101051 h 9097806"/>
              <a:gd name="connsiteX3034" fmla="*/ 4657440 w 9097815"/>
              <a:gd name="connsiteY3034" fmla="*/ 5101075 h 9097806"/>
              <a:gd name="connsiteX3035" fmla="*/ 4657464 w 9097815"/>
              <a:gd name="connsiteY3035" fmla="*/ 4883887 h 9097806"/>
              <a:gd name="connsiteX3036" fmla="*/ 4218511 w 9097815"/>
              <a:gd name="connsiteY3036" fmla="*/ 4883839 h 9097806"/>
              <a:gd name="connsiteX3037" fmla="*/ 4218488 w 9097815"/>
              <a:gd name="connsiteY3037" fmla="*/ 5101028 h 9097806"/>
              <a:gd name="connsiteX3038" fmla="*/ 4435682 w 9097815"/>
              <a:gd name="connsiteY3038" fmla="*/ 5101051 h 9097806"/>
              <a:gd name="connsiteX3039" fmla="*/ 4435705 w 9097815"/>
              <a:gd name="connsiteY3039" fmla="*/ 4883863 h 9097806"/>
              <a:gd name="connsiteX3040" fmla="*/ 3996750 w 9097815"/>
              <a:gd name="connsiteY3040" fmla="*/ 4883815 h 9097806"/>
              <a:gd name="connsiteX3041" fmla="*/ 3996727 w 9097815"/>
              <a:gd name="connsiteY3041" fmla="*/ 5101004 h 9097806"/>
              <a:gd name="connsiteX3042" fmla="*/ 4213916 w 9097815"/>
              <a:gd name="connsiteY3042" fmla="*/ 5101027 h 9097806"/>
              <a:gd name="connsiteX3043" fmla="*/ 4213939 w 9097815"/>
              <a:gd name="connsiteY3043" fmla="*/ 4883839 h 9097806"/>
              <a:gd name="connsiteX3044" fmla="*/ 3774997 w 9097815"/>
              <a:gd name="connsiteY3044" fmla="*/ 4883791 h 9097806"/>
              <a:gd name="connsiteX3045" fmla="*/ 3774973 w 9097815"/>
              <a:gd name="connsiteY3045" fmla="*/ 5100980 h 9097806"/>
              <a:gd name="connsiteX3046" fmla="*/ 3992155 w 9097815"/>
              <a:gd name="connsiteY3046" fmla="*/ 5101003 h 9097806"/>
              <a:gd name="connsiteX3047" fmla="*/ 3992179 w 9097815"/>
              <a:gd name="connsiteY3047" fmla="*/ 4883815 h 9097806"/>
              <a:gd name="connsiteX3048" fmla="*/ 3553231 w 9097815"/>
              <a:gd name="connsiteY3048" fmla="*/ 4883767 h 9097806"/>
              <a:gd name="connsiteX3049" fmla="*/ 3553207 w 9097815"/>
              <a:gd name="connsiteY3049" fmla="*/ 5100956 h 9097806"/>
              <a:gd name="connsiteX3050" fmla="*/ 3770402 w 9097815"/>
              <a:gd name="connsiteY3050" fmla="*/ 5100979 h 9097806"/>
              <a:gd name="connsiteX3051" fmla="*/ 3770426 w 9097815"/>
              <a:gd name="connsiteY3051" fmla="*/ 4883790 h 9097806"/>
              <a:gd name="connsiteX3052" fmla="*/ 3331474 w 9097815"/>
              <a:gd name="connsiteY3052" fmla="*/ 4883743 h 9097806"/>
              <a:gd name="connsiteX3053" fmla="*/ 3331451 w 9097815"/>
              <a:gd name="connsiteY3053" fmla="*/ 5100932 h 9097806"/>
              <a:gd name="connsiteX3054" fmla="*/ 3548635 w 9097815"/>
              <a:gd name="connsiteY3054" fmla="*/ 5100956 h 9097806"/>
              <a:gd name="connsiteX3055" fmla="*/ 3548659 w 9097815"/>
              <a:gd name="connsiteY3055" fmla="*/ 4883766 h 9097806"/>
              <a:gd name="connsiteX3056" fmla="*/ 3109709 w 9097815"/>
              <a:gd name="connsiteY3056" fmla="*/ 4883719 h 9097806"/>
              <a:gd name="connsiteX3057" fmla="*/ 3109685 w 9097815"/>
              <a:gd name="connsiteY3057" fmla="*/ 5100908 h 9097806"/>
              <a:gd name="connsiteX3058" fmla="*/ 3326878 w 9097815"/>
              <a:gd name="connsiteY3058" fmla="*/ 5100932 h 9097806"/>
              <a:gd name="connsiteX3059" fmla="*/ 3326901 w 9097815"/>
              <a:gd name="connsiteY3059" fmla="*/ 4883742 h 9097806"/>
              <a:gd name="connsiteX3060" fmla="*/ 2887947 w 9097815"/>
              <a:gd name="connsiteY3060" fmla="*/ 4883695 h 9097806"/>
              <a:gd name="connsiteX3061" fmla="*/ 2887924 w 9097815"/>
              <a:gd name="connsiteY3061" fmla="*/ 5100884 h 9097806"/>
              <a:gd name="connsiteX3062" fmla="*/ 3105113 w 9097815"/>
              <a:gd name="connsiteY3062" fmla="*/ 5100908 h 9097806"/>
              <a:gd name="connsiteX3063" fmla="*/ 3105136 w 9097815"/>
              <a:gd name="connsiteY3063" fmla="*/ 4883718 h 9097806"/>
              <a:gd name="connsiteX3064" fmla="*/ 2666186 w 9097815"/>
              <a:gd name="connsiteY3064" fmla="*/ 4883671 h 9097806"/>
              <a:gd name="connsiteX3065" fmla="*/ 2666162 w 9097815"/>
              <a:gd name="connsiteY3065" fmla="*/ 5100861 h 9097806"/>
              <a:gd name="connsiteX3066" fmla="*/ 2883353 w 9097815"/>
              <a:gd name="connsiteY3066" fmla="*/ 5100884 h 9097806"/>
              <a:gd name="connsiteX3067" fmla="*/ 2883376 w 9097815"/>
              <a:gd name="connsiteY3067" fmla="*/ 4883694 h 9097806"/>
              <a:gd name="connsiteX3068" fmla="*/ 2444419 w 9097815"/>
              <a:gd name="connsiteY3068" fmla="*/ 4883646 h 9097806"/>
              <a:gd name="connsiteX3069" fmla="*/ 2444395 w 9097815"/>
              <a:gd name="connsiteY3069" fmla="*/ 5100837 h 9097806"/>
              <a:gd name="connsiteX3070" fmla="*/ 2661590 w 9097815"/>
              <a:gd name="connsiteY3070" fmla="*/ 5100860 h 9097806"/>
              <a:gd name="connsiteX3071" fmla="*/ 2661613 w 9097815"/>
              <a:gd name="connsiteY3071" fmla="*/ 4883670 h 9097806"/>
              <a:gd name="connsiteX3072" fmla="*/ 2222663 w 9097815"/>
              <a:gd name="connsiteY3072" fmla="*/ 4883622 h 9097806"/>
              <a:gd name="connsiteX3073" fmla="*/ 2222640 w 9097815"/>
              <a:gd name="connsiteY3073" fmla="*/ 5100813 h 9097806"/>
              <a:gd name="connsiteX3074" fmla="*/ 2439824 w 9097815"/>
              <a:gd name="connsiteY3074" fmla="*/ 5100836 h 9097806"/>
              <a:gd name="connsiteX3075" fmla="*/ 2439847 w 9097815"/>
              <a:gd name="connsiteY3075" fmla="*/ 4883646 h 9097806"/>
              <a:gd name="connsiteX3076" fmla="*/ 2000898 w 9097815"/>
              <a:gd name="connsiteY3076" fmla="*/ 4883598 h 9097806"/>
              <a:gd name="connsiteX3077" fmla="*/ 2000875 w 9097815"/>
              <a:gd name="connsiteY3077" fmla="*/ 5100789 h 9097806"/>
              <a:gd name="connsiteX3078" fmla="*/ 2218068 w 9097815"/>
              <a:gd name="connsiteY3078" fmla="*/ 5100812 h 9097806"/>
              <a:gd name="connsiteX3079" fmla="*/ 2218091 w 9097815"/>
              <a:gd name="connsiteY3079" fmla="*/ 4883622 h 9097806"/>
              <a:gd name="connsiteX3080" fmla="*/ 1779138 w 9097815"/>
              <a:gd name="connsiteY3080" fmla="*/ 4883574 h 9097806"/>
              <a:gd name="connsiteX3081" fmla="*/ 1779114 w 9097815"/>
              <a:gd name="connsiteY3081" fmla="*/ 5100765 h 9097806"/>
              <a:gd name="connsiteX3082" fmla="*/ 1996302 w 9097815"/>
              <a:gd name="connsiteY3082" fmla="*/ 5100789 h 9097806"/>
              <a:gd name="connsiteX3083" fmla="*/ 1996326 w 9097815"/>
              <a:gd name="connsiteY3083" fmla="*/ 4883598 h 9097806"/>
              <a:gd name="connsiteX3084" fmla="*/ 1557373 w 9097815"/>
              <a:gd name="connsiteY3084" fmla="*/ 4883550 h 9097806"/>
              <a:gd name="connsiteX3085" fmla="*/ 1557350 w 9097815"/>
              <a:gd name="connsiteY3085" fmla="*/ 5100741 h 9097806"/>
              <a:gd name="connsiteX3086" fmla="*/ 1774542 w 9097815"/>
              <a:gd name="connsiteY3086" fmla="*/ 5100765 h 9097806"/>
              <a:gd name="connsiteX3087" fmla="*/ 1774566 w 9097815"/>
              <a:gd name="connsiteY3087" fmla="*/ 4883574 h 9097806"/>
              <a:gd name="connsiteX3088" fmla="*/ 1335609 w 9097815"/>
              <a:gd name="connsiteY3088" fmla="*/ 4883526 h 9097806"/>
              <a:gd name="connsiteX3089" fmla="*/ 1335586 w 9097815"/>
              <a:gd name="connsiteY3089" fmla="*/ 5100717 h 9097806"/>
              <a:gd name="connsiteX3090" fmla="*/ 1552778 w 9097815"/>
              <a:gd name="connsiteY3090" fmla="*/ 5100741 h 9097806"/>
              <a:gd name="connsiteX3091" fmla="*/ 1552802 w 9097815"/>
              <a:gd name="connsiteY3091" fmla="*/ 4883550 h 9097806"/>
              <a:gd name="connsiteX3092" fmla="*/ 1113854 w 9097815"/>
              <a:gd name="connsiteY3092" fmla="*/ 4883502 h 9097806"/>
              <a:gd name="connsiteX3093" fmla="*/ 1113831 w 9097815"/>
              <a:gd name="connsiteY3093" fmla="*/ 5100694 h 9097806"/>
              <a:gd name="connsiteX3094" fmla="*/ 1331012 w 9097815"/>
              <a:gd name="connsiteY3094" fmla="*/ 5100717 h 9097806"/>
              <a:gd name="connsiteX3095" fmla="*/ 1331035 w 9097815"/>
              <a:gd name="connsiteY3095" fmla="*/ 4883526 h 9097806"/>
              <a:gd name="connsiteX3096" fmla="*/ 892089 w 9097815"/>
              <a:gd name="connsiteY3096" fmla="*/ 4883478 h 9097806"/>
              <a:gd name="connsiteX3097" fmla="*/ 892065 w 9097815"/>
              <a:gd name="connsiteY3097" fmla="*/ 5100670 h 9097806"/>
              <a:gd name="connsiteX3098" fmla="*/ 1109259 w 9097815"/>
              <a:gd name="connsiteY3098" fmla="*/ 5100693 h 9097806"/>
              <a:gd name="connsiteX3099" fmla="*/ 1109282 w 9097815"/>
              <a:gd name="connsiteY3099" fmla="*/ 4883502 h 9097806"/>
              <a:gd name="connsiteX3100" fmla="*/ 670329 w 9097815"/>
              <a:gd name="connsiteY3100" fmla="*/ 4883454 h 9097806"/>
              <a:gd name="connsiteX3101" fmla="*/ 670305 w 9097815"/>
              <a:gd name="connsiteY3101" fmla="*/ 5100646 h 9097806"/>
              <a:gd name="connsiteX3102" fmla="*/ 887493 w 9097815"/>
              <a:gd name="connsiteY3102" fmla="*/ 5100669 h 9097806"/>
              <a:gd name="connsiteX3103" fmla="*/ 887517 w 9097815"/>
              <a:gd name="connsiteY3103" fmla="*/ 4883477 h 9097806"/>
              <a:gd name="connsiteX3104" fmla="*/ 448562 w 9097815"/>
              <a:gd name="connsiteY3104" fmla="*/ 4883430 h 9097806"/>
              <a:gd name="connsiteX3105" fmla="*/ 448538 w 9097815"/>
              <a:gd name="connsiteY3105" fmla="*/ 5100622 h 9097806"/>
              <a:gd name="connsiteX3106" fmla="*/ 665733 w 9097815"/>
              <a:gd name="connsiteY3106" fmla="*/ 5100645 h 9097806"/>
              <a:gd name="connsiteX3107" fmla="*/ 665757 w 9097815"/>
              <a:gd name="connsiteY3107" fmla="*/ 4883453 h 9097806"/>
              <a:gd name="connsiteX3108" fmla="*/ 226796 w 9097815"/>
              <a:gd name="connsiteY3108" fmla="*/ 4883406 h 9097806"/>
              <a:gd name="connsiteX3109" fmla="*/ 226773 w 9097815"/>
              <a:gd name="connsiteY3109" fmla="*/ 5100598 h 9097806"/>
              <a:gd name="connsiteX3110" fmla="*/ 443966 w 9097815"/>
              <a:gd name="connsiteY3110" fmla="*/ 5100622 h 9097806"/>
              <a:gd name="connsiteX3111" fmla="*/ 443990 w 9097815"/>
              <a:gd name="connsiteY3111" fmla="*/ 4883429 h 9097806"/>
              <a:gd name="connsiteX3112" fmla="*/ 5039 w 9097815"/>
              <a:gd name="connsiteY3112" fmla="*/ 4883382 h 9097806"/>
              <a:gd name="connsiteX3113" fmla="*/ 5016 w 9097815"/>
              <a:gd name="connsiteY3113" fmla="*/ 5100574 h 9097806"/>
              <a:gd name="connsiteX3114" fmla="*/ 222201 w 9097815"/>
              <a:gd name="connsiteY3114" fmla="*/ 5100598 h 9097806"/>
              <a:gd name="connsiteX3115" fmla="*/ 222224 w 9097815"/>
              <a:gd name="connsiteY3115" fmla="*/ 4883405 h 9097806"/>
              <a:gd name="connsiteX3116" fmla="*/ 8875553 w 9097815"/>
              <a:gd name="connsiteY3116" fmla="*/ 4662579 h 9097806"/>
              <a:gd name="connsiteX3117" fmla="*/ 8875529 w 9097815"/>
              <a:gd name="connsiteY3117" fmla="*/ 4879773 h 9097806"/>
              <a:gd name="connsiteX3118" fmla="*/ 9092670 w 9097815"/>
              <a:gd name="connsiteY3118" fmla="*/ 4879796 h 9097806"/>
              <a:gd name="connsiteX3119" fmla="*/ 9092694 w 9097815"/>
              <a:gd name="connsiteY3119" fmla="*/ 4662602 h 9097806"/>
              <a:gd name="connsiteX3120" fmla="*/ 8653778 w 9097815"/>
              <a:gd name="connsiteY3120" fmla="*/ 4662555 h 9097806"/>
              <a:gd name="connsiteX3121" fmla="*/ 8653754 w 9097815"/>
              <a:gd name="connsiteY3121" fmla="*/ 4879748 h 9097806"/>
              <a:gd name="connsiteX3122" fmla="*/ 8870957 w 9097815"/>
              <a:gd name="connsiteY3122" fmla="*/ 4879772 h 9097806"/>
              <a:gd name="connsiteX3123" fmla="*/ 8870981 w 9097815"/>
              <a:gd name="connsiteY3123" fmla="*/ 4662578 h 9097806"/>
              <a:gd name="connsiteX3124" fmla="*/ 8432026 w 9097815"/>
              <a:gd name="connsiteY3124" fmla="*/ 4662531 h 9097806"/>
              <a:gd name="connsiteX3125" fmla="*/ 8432002 w 9097815"/>
              <a:gd name="connsiteY3125" fmla="*/ 4879724 h 9097806"/>
              <a:gd name="connsiteX3126" fmla="*/ 8649183 w 9097815"/>
              <a:gd name="connsiteY3126" fmla="*/ 4879748 h 9097806"/>
              <a:gd name="connsiteX3127" fmla="*/ 8649207 w 9097815"/>
              <a:gd name="connsiteY3127" fmla="*/ 4662554 h 9097806"/>
              <a:gd name="connsiteX3128" fmla="*/ 8210259 w 9097815"/>
              <a:gd name="connsiteY3128" fmla="*/ 4662506 h 9097806"/>
              <a:gd name="connsiteX3129" fmla="*/ 8210235 w 9097815"/>
              <a:gd name="connsiteY3129" fmla="*/ 4879700 h 9097806"/>
              <a:gd name="connsiteX3130" fmla="*/ 8427430 w 9097815"/>
              <a:gd name="connsiteY3130" fmla="*/ 4879724 h 9097806"/>
              <a:gd name="connsiteX3131" fmla="*/ 8427454 w 9097815"/>
              <a:gd name="connsiteY3131" fmla="*/ 4662530 h 9097806"/>
              <a:gd name="connsiteX3132" fmla="*/ 7988493 w 9097815"/>
              <a:gd name="connsiteY3132" fmla="*/ 4662482 h 9097806"/>
              <a:gd name="connsiteX3133" fmla="*/ 7988469 w 9097815"/>
              <a:gd name="connsiteY3133" fmla="*/ 4879676 h 9097806"/>
              <a:gd name="connsiteX3134" fmla="*/ 8205663 w 9097815"/>
              <a:gd name="connsiteY3134" fmla="*/ 4879700 h 9097806"/>
              <a:gd name="connsiteX3135" fmla="*/ 8205687 w 9097815"/>
              <a:gd name="connsiteY3135" fmla="*/ 4662506 h 9097806"/>
              <a:gd name="connsiteX3136" fmla="*/ 7766737 w 9097815"/>
              <a:gd name="connsiteY3136" fmla="*/ 4662458 h 9097806"/>
              <a:gd name="connsiteX3137" fmla="*/ 7766713 w 9097815"/>
              <a:gd name="connsiteY3137" fmla="*/ 4879652 h 9097806"/>
              <a:gd name="connsiteX3138" fmla="*/ 7983897 w 9097815"/>
              <a:gd name="connsiteY3138" fmla="*/ 4879676 h 9097806"/>
              <a:gd name="connsiteX3139" fmla="*/ 7983921 w 9097815"/>
              <a:gd name="connsiteY3139" fmla="*/ 4662482 h 9097806"/>
              <a:gd name="connsiteX3140" fmla="*/ 7544969 w 9097815"/>
              <a:gd name="connsiteY3140" fmla="*/ 4662434 h 9097806"/>
              <a:gd name="connsiteX3141" fmla="*/ 7544946 w 9097815"/>
              <a:gd name="connsiteY3141" fmla="*/ 4879628 h 9097806"/>
              <a:gd name="connsiteX3142" fmla="*/ 7762141 w 9097815"/>
              <a:gd name="connsiteY3142" fmla="*/ 4879652 h 9097806"/>
              <a:gd name="connsiteX3143" fmla="*/ 7762165 w 9097815"/>
              <a:gd name="connsiteY3143" fmla="*/ 4662458 h 9097806"/>
              <a:gd name="connsiteX3144" fmla="*/ 7323205 w 9097815"/>
              <a:gd name="connsiteY3144" fmla="*/ 4662410 h 9097806"/>
              <a:gd name="connsiteX3145" fmla="*/ 7323182 w 9097815"/>
              <a:gd name="connsiteY3145" fmla="*/ 4879604 h 9097806"/>
              <a:gd name="connsiteX3146" fmla="*/ 7540374 w 9097815"/>
              <a:gd name="connsiteY3146" fmla="*/ 4879628 h 9097806"/>
              <a:gd name="connsiteX3147" fmla="*/ 7540397 w 9097815"/>
              <a:gd name="connsiteY3147" fmla="*/ 4662434 h 9097806"/>
              <a:gd name="connsiteX3148" fmla="*/ 7101448 w 9097815"/>
              <a:gd name="connsiteY3148" fmla="*/ 4662386 h 9097806"/>
              <a:gd name="connsiteX3149" fmla="*/ 7101424 w 9097815"/>
              <a:gd name="connsiteY3149" fmla="*/ 4879580 h 9097806"/>
              <a:gd name="connsiteX3150" fmla="*/ 7318610 w 9097815"/>
              <a:gd name="connsiteY3150" fmla="*/ 4879604 h 9097806"/>
              <a:gd name="connsiteX3151" fmla="*/ 7318633 w 9097815"/>
              <a:gd name="connsiteY3151" fmla="*/ 4662410 h 9097806"/>
              <a:gd name="connsiteX3152" fmla="*/ 6879684 w 9097815"/>
              <a:gd name="connsiteY3152" fmla="*/ 4662362 h 9097806"/>
              <a:gd name="connsiteX3153" fmla="*/ 6879660 w 9097815"/>
              <a:gd name="connsiteY3153" fmla="*/ 4879556 h 9097806"/>
              <a:gd name="connsiteX3154" fmla="*/ 7096852 w 9097815"/>
              <a:gd name="connsiteY3154" fmla="*/ 4879579 h 9097806"/>
              <a:gd name="connsiteX3155" fmla="*/ 7096876 w 9097815"/>
              <a:gd name="connsiteY3155" fmla="*/ 4662386 h 9097806"/>
              <a:gd name="connsiteX3156" fmla="*/ 6657928 w 9097815"/>
              <a:gd name="connsiteY3156" fmla="*/ 4662338 h 9097806"/>
              <a:gd name="connsiteX3157" fmla="*/ 6657904 w 9097815"/>
              <a:gd name="connsiteY3157" fmla="*/ 4879532 h 9097806"/>
              <a:gd name="connsiteX3158" fmla="*/ 6875088 w 9097815"/>
              <a:gd name="connsiteY3158" fmla="*/ 4879555 h 9097806"/>
              <a:gd name="connsiteX3159" fmla="*/ 6875112 w 9097815"/>
              <a:gd name="connsiteY3159" fmla="*/ 4662362 h 9097806"/>
              <a:gd name="connsiteX3160" fmla="*/ 6436158 w 9097815"/>
              <a:gd name="connsiteY3160" fmla="*/ 4662314 h 9097806"/>
              <a:gd name="connsiteX3161" fmla="*/ 6436135 w 9097815"/>
              <a:gd name="connsiteY3161" fmla="*/ 4879508 h 9097806"/>
              <a:gd name="connsiteX3162" fmla="*/ 6653332 w 9097815"/>
              <a:gd name="connsiteY3162" fmla="*/ 4879531 h 9097806"/>
              <a:gd name="connsiteX3163" fmla="*/ 6653356 w 9097815"/>
              <a:gd name="connsiteY3163" fmla="*/ 4662337 h 9097806"/>
              <a:gd name="connsiteX3164" fmla="*/ 6214393 w 9097815"/>
              <a:gd name="connsiteY3164" fmla="*/ 4662290 h 9097806"/>
              <a:gd name="connsiteX3165" fmla="*/ 6214370 w 9097815"/>
              <a:gd name="connsiteY3165" fmla="*/ 4879484 h 9097806"/>
              <a:gd name="connsiteX3166" fmla="*/ 6431563 w 9097815"/>
              <a:gd name="connsiteY3166" fmla="*/ 4879507 h 9097806"/>
              <a:gd name="connsiteX3167" fmla="*/ 6431586 w 9097815"/>
              <a:gd name="connsiteY3167" fmla="*/ 4662313 h 9097806"/>
              <a:gd name="connsiteX3168" fmla="*/ 5992638 w 9097815"/>
              <a:gd name="connsiteY3168" fmla="*/ 4662266 h 9097806"/>
              <a:gd name="connsiteX3169" fmla="*/ 5992614 w 9097815"/>
              <a:gd name="connsiteY3169" fmla="*/ 4879460 h 9097806"/>
              <a:gd name="connsiteX3170" fmla="*/ 6209799 w 9097815"/>
              <a:gd name="connsiteY3170" fmla="*/ 4879483 h 9097806"/>
              <a:gd name="connsiteX3171" fmla="*/ 6209822 w 9097815"/>
              <a:gd name="connsiteY3171" fmla="*/ 4662289 h 9097806"/>
              <a:gd name="connsiteX3172" fmla="*/ 5770872 w 9097815"/>
              <a:gd name="connsiteY3172" fmla="*/ 4662242 h 9097806"/>
              <a:gd name="connsiteX3173" fmla="*/ 5770848 w 9097815"/>
              <a:gd name="connsiteY3173" fmla="*/ 4879435 h 9097806"/>
              <a:gd name="connsiteX3174" fmla="*/ 5988042 w 9097815"/>
              <a:gd name="connsiteY3174" fmla="*/ 4879459 h 9097806"/>
              <a:gd name="connsiteX3175" fmla="*/ 5988066 w 9097815"/>
              <a:gd name="connsiteY3175" fmla="*/ 4662265 h 9097806"/>
              <a:gd name="connsiteX3176" fmla="*/ 5549113 w 9097815"/>
              <a:gd name="connsiteY3176" fmla="*/ 4662218 h 9097806"/>
              <a:gd name="connsiteX3177" fmla="*/ 5549090 w 9097815"/>
              <a:gd name="connsiteY3177" fmla="*/ 4879411 h 9097806"/>
              <a:gd name="connsiteX3178" fmla="*/ 5766276 w 9097815"/>
              <a:gd name="connsiteY3178" fmla="*/ 4879435 h 9097806"/>
              <a:gd name="connsiteX3179" fmla="*/ 5766300 w 9097815"/>
              <a:gd name="connsiteY3179" fmla="*/ 4662241 h 9097806"/>
              <a:gd name="connsiteX3180" fmla="*/ 5327347 w 9097815"/>
              <a:gd name="connsiteY3180" fmla="*/ 4662193 h 9097806"/>
              <a:gd name="connsiteX3181" fmla="*/ 5327324 w 9097815"/>
              <a:gd name="connsiteY3181" fmla="*/ 4879387 h 9097806"/>
              <a:gd name="connsiteX3182" fmla="*/ 5544518 w 9097815"/>
              <a:gd name="connsiteY3182" fmla="*/ 4879411 h 9097806"/>
              <a:gd name="connsiteX3183" fmla="*/ 5544541 w 9097815"/>
              <a:gd name="connsiteY3183" fmla="*/ 4662217 h 9097806"/>
              <a:gd name="connsiteX3184" fmla="*/ 5105581 w 9097815"/>
              <a:gd name="connsiteY3184" fmla="*/ 4662169 h 9097806"/>
              <a:gd name="connsiteX3185" fmla="*/ 5105557 w 9097815"/>
              <a:gd name="connsiteY3185" fmla="*/ 4879363 h 9097806"/>
              <a:gd name="connsiteX3186" fmla="*/ 5322752 w 9097815"/>
              <a:gd name="connsiteY3186" fmla="*/ 4879387 h 9097806"/>
              <a:gd name="connsiteX3187" fmla="*/ 5322775 w 9097815"/>
              <a:gd name="connsiteY3187" fmla="*/ 4662193 h 9097806"/>
              <a:gd name="connsiteX3188" fmla="*/ 4883826 w 9097815"/>
              <a:gd name="connsiteY3188" fmla="*/ 4662145 h 9097806"/>
              <a:gd name="connsiteX3189" fmla="*/ 4883802 w 9097815"/>
              <a:gd name="connsiteY3189" fmla="*/ 4879339 h 9097806"/>
              <a:gd name="connsiteX3190" fmla="*/ 5100986 w 9097815"/>
              <a:gd name="connsiteY3190" fmla="*/ 4879363 h 9097806"/>
              <a:gd name="connsiteX3191" fmla="*/ 5101009 w 9097815"/>
              <a:gd name="connsiteY3191" fmla="*/ 4662169 h 9097806"/>
              <a:gd name="connsiteX3192" fmla="*/ 4662060 w 9097815"/>
              <a:gd name="connsiteY3192" fmla="*/ 4662121 h 9097806"/>
              <a:gd name="connsiteX3193" fmla="*/ 4662036 w 9097815"/>
              <a:gd name="connsiteY3193" fmla="*/ 4879315 h 9097806"/>
              <a:gd name="connsiteX3194" fmla="*/ 4879230 w 9097815"/>
              <a:gd name="connsiteY3194" fmla="*/ 4879339 h 9097806"/>
              <a:gd name="connsiteX3195" fmla="*/ 4879254 w 9097815"/>
              <a:gd name="connsiteY3195" fmla="*/ 4662145 h 9097806"/>
              <a:gd name="connsiteX3196" fmla="*/ 4440301 w 9097815"/>
              <a:gd name="connsiteY3196" fmla="*/ 4662097 h 9097806"/>
              <a:gd name="connsiteX3197" fmla="*/ 4440278 w 9097815"/>
              <a:gd name="connsiteY3197" fmla="*/ 4879291 h 9097806"/>
              <a:gd name="connsiteX3198" fmla="*/ 4657464 w 9097815"/>
              <a:gd name="connsiteY3198" fmla="*/ 4879315 h 9097806"/>
              <a:gd name="connsiteX3199" fmla="*/ 4657488 w 9097815"/>
              <a:gd name="connsiteY3199" fmla="*/ 4662121 h 9097806"/>
              <a:gd name="connsiteX3200" fmla="*/ 4218535 w 9097815"/>
              <a:gd name="connsiteY3200" fmla="*/ 4662073 h 9097806"/>
              <a:gd name="connsiteX3201" fmla="*/ 4218512 w 9097815"/>
              <a:gd name="connsiteY3201" fmla="*/ 4879267 h 9097806"/>
              <a:gd name="connsiteX3202" fmla="*/ 4435706 w 9097815"/>
              <a:gd name="connsiteY3202" fmla="*/ 4879291 h 9097806"/>
              <a:gd name="connsiteX3203" fmla="*/ 4435729 w 9097815"/>
              <a:gd name="connsiteY3203" fmla="*/ 4662097 h 9097806"/>
              <a:gd name="connsiteX3204" fmla="*/ 3996774 w 9097815"/>
              <a:gd name="connsiteY3204" fmla="*/ 4662049 h 9097806"/>
              <a:gd name="connsiteX3205" fmla="*/ 3996751 w 9097815"/>
              <a:gd name="connsiteY3205" fmla="*/ 4879243 h 9097806"/>
              <a:gd name="connsiteX3206" fmla="*/ 4213940 w 9097815"/>
              <a:gd name="connsiteY3206" fmla="*/ 4879266 h 9097806"/>
              <a:gd name="connsiteX3207" fmla="*/ 4213963 w 9097815"/>
              <a:gd name="connsiteY3207" fmla="*/ 4662073 h 9097806"/>
              <a:gd name="connsiteX3208" fmla="*/ 3775021 w 9097815"/>
              <a:gd name="connsiteY3208" fmla="*/ 4662025 h 9097806"/>
              <a:gd name="connsiteX3209" fmla="*/ 3774997 w 9097815"/>
              <a:gd name="connsiteY3209" fmla="*/ 4879219 h 9097806"/>
              <a:gd name="connsiteX3210" fmla="*/ 3992179 w 9097815"/>
              <a:gd name="connsiteY3210" fmla="*/ 4879242 h 9097806"/>
              <a:gd name="connsiteX3211" fmla="*/ 3992202 w 9097815"/>
              <a:gd name="connsiteY3211" fmla="*/ 4662049 h 9097806"/>
              <a:gd name="connsiteX3212" fmla="*/ 3553255 w 9097815"/>
              <a:gd name="connsiteY3212" fmla="*/ 4662001 h 9097806"/>
              <a:gd name="connsiteX3213" fmla="*/ 3553231 w 9097815"/>
              <a:gd name="connsiteY3213" fmla="*/ 4879195 h 9097806"/>
              <a:gd name="connsiteX3214" fmla="*/ 3770426 w 9097815"/>
              <a:gd name="connsiteY3214" fmla="*/ 4879218 h 9097806"/>
              <a:gd name="connsiteX3215" fmla="*/ 3770450 w 9097815"/>
              <a:gd name="connsiteY3215" fmla="*/ 4662024 h 9097806"/>
              <a:gd name="connsiteX3216" fmla="*/ 3331498 w 9097815"/>
              <a:gd name="connsiteY3216" fmla="*/ 4661977 h 9097806"/>
              <a:gd name="connsiteX3217" fmla="*/ 3331475 w 9097815"/>
              <a:gd name="connsiteY3217" fmla="*/ 4879171 h 9097806"/>
              <a:gd name="connsiteX3218" fmla="*/ 3548659 w 9097815"/>
              <a:gd name="connsiteY3218" fmla="*/ 4879194 h 9097806"/>
              <a:gd name="connsiteX3219" fmla="*/ 3548683 w 9097815"/>
              <a:gd name="connsiteY3219" fmla="*/ 4662000 h 9097806"/>
              <a:gd name="connsiteX3220" fmla="*/ 3109733 w 9097815"/>
              <a:gd name="connsiteY3220" fmla="*/ 4661953 h 9097806"/>
              <a:gd name="connsiteX3221" fmla="*/ 3109709 w 9097815"/>
              <a:gd name="connsiteY3221" fmla="*/ 4879147 h 9097806"/>
              <a:gd name="connsiteX3222" fmla="*/ 3326902 w 9097815"/>
              <a:gd name="connsiteY3222" fmla="*/ 4879170 h 9097806"/>
              <a:gd name="connsiteX3223" fmla="*/ 3326925 w 9097815"/>
              <a:gd name="connsiteY3223" fmla="*/ 4661976 h 9097806"/>
              <a:gd name="connsiteX3224" fmla="*/ 2887971 w 9097815"/>
              <a:gd name="connsiteY3224" fmla="*/ 4661929 h 9097806"/>
              <a:gd name="connsiteX3225" fmla="*/ 2887948 w 9097815"/>
              <a:gd name="connsiteY3225" fmla="*/ 4879122 h 9097806"/>
              <a:gd name="connsiteX3226" fmla="*/ 3105136 w 9097815"/>
              <a:gd name="connsiteY3226" fmla="*/ 4879146 h 9097806"/>
              <a:gd name="connsiteX3227" fmla="*/ 3105160 w 9097815"/>
              <a:gd name="connsiteY3227" fmla="*/ 4661952 h 9097806"/>
              <a:gd name="connsiteX3228" fmla="*/ 2666210 w 9097815"/>
              <a:gd name="connsiteY3228" fmla="*/ 4661905 h 9097806"/>
              <a:gd name="connsiteX3229" fmla="*/ 2666186 w 9097815"/>
              <a:gd name="connsiteY3229" fmla="*/ 4879098 h 9097806"/>
              <a:gd name="connsiteX3230" fmla="*/ 2883376 w 9097815"/>
              <a:gd name="connsiteY3230" fmla="*/ 4879122 h 9097806"/>
              <a:gd name="connsiteX3231" fmla="*/ 2883400 w 9097815"/>
              <a:gd name="connsiteY3231" fmla="*/ 4661928 h 9097806"/>
              <a:gd name="connsiteX3232" fmla="*/ 2444443 w 9097815"/>
              <a:gd name="connsiteY3232" fmla="*/ 4661880 h 9097806"/>
              <a:gd name="connsiteX3233" fmla="*/ 2444419 w 9097815"/>
              <a:gd name="connsiteY3233" fmla="*/ 4879074 h 9097806"/>
              <a:gd name="connsiteX3234" fmla="*/ 2661613 w 9097815"/>
              <a:gd name="connsiteY3234" fmla="*/ 4879098 h 9097806"/>
              <a:gd name="connsiteX3235" fmla="*/ 2661637 w 9097815"/>
              <a:gd name="connsiteY3235" fmla="*/ 4661904 h 9097806"/>
              <a:gd name="connsiteX3236" fmla="*/ 2222688 w 9097815"/>
              <a:gd name="connsiteY3236" fmla="*/ 4661856 h 9097806"/>
              <a:gd name="connsiteX3237" fmla="*/ 2222664 w 9097815"/>
              <a:gd name="connsiteY3237" fmla="*/ 4879050 h 9097806"/>
              <a:gd name="connsiteX3238" fmla="*/ 2439848 w 9097815"/>
              <a:gd name="connsiteY3238" fmla="*/ 4879074 h 9097806"/>
              <a:gd name="connsiteX3239" fmla="*/ 2439871 w 9097815"/>
              <a:gd name="connsiteY3239" fmla="*/ 4661880 h 9097806"/>
              <a:gd name="connsiteX3240" fmla="*/ 2000922 w 9097815"/>
              <a:gd name="connsiteY3240" fmla="*/ 4661832 h 9097806"/>
              <a:gd name="connsiteX3241" fmla="*/ 2000899 w 9097815"/>
              <a:gd name="connsiteY3241" fmla="*/ 4879026 h 9097806"/>
              <a:gd name="connsiteX3242" fmla="*/ 2218092 w 9097815"/>
              <a:gd name="connsiteY3242" fmla="*/ 4879050 h 9097806"/>
              <a:gd name="connsiteX3243" fmla="*/ 2218115 w 9097815"/>
              <a:gd name="connsiteY3243" fmla="*/ 4661856 h 9097806"/>
              <a:gd name="connsiteX3244" fmla="*/ 1779162 w 9097815"/>
              <a:gd name="connsiteY3244" fmla="*/ 4661808 h 9097806"/>
              <a:gd name="connsiteX3245" fmla="*/ 1779138 w 9097815"/>
              <a:gd name="connsiteY3245" fmla="*/ 4879002 h 9097806"/>
              <a:gd name="connsiteX3246" fmla="*/ 1996326 w 9097815"/>
              <a:gd name="connsiteY3246" fmla="*/ 4879026 h 9097806"/>
              <a:gd name="connsiteX3247" fmla="*/ 1996350 w 9097815"/>
              <a:gd name="connsiteY3247" fmla="*/ 4661832 h 9097806"/>
              <a:gd name="connsiteX3248" fmla="*/ 1557397 w 9097815"/>
              <a:gd name="connsiteY3248" fmla="*/ 4661784 h 9097806"/>
              <a:gd name="connsiteX3249" fmla="*/ 1557374 w 9097815"/>
              <a:gd name="connsiteY3249" fmla="*/ 4878978 h 9097806"/>
              <a:gd name="connsiteX3250" fmla="*/ 1774566 w 9097815"/>
              <a:gd name="connsiteY3250" fmla="*/ 4879002 h 9097806"/>
              <a:gd name="connsiteX3251" fmla="*/ 1774590 w 9097815"/>
              <a:gd name="connsiteY3251" fmla="*/ 4661808 h 9097806"/>
              <a:gd name="connsiteX3252" fmla="*/ 1335633 w 9097815"/>
              <a:gd name="connsiteY3252" fmla="*/ 4661760 h 9097806"/>
              <a:gd name="connsiteX3253" fmla="*/ 1335610 w 9097815"/>
              <a:gd name="connsiteY3253" fmla="*/ 4878954 h 9097806"/>
              <a:gd name="connsiteX3254" fmla="*/ 1552802 w 9097815"/>
              <a:gd name="connsiteY3254" fmla="*/ 4878978 h 9097806"/>
              <a:gd name="connsiteX3255" fmla="*/ 1552826 w 9097815"/>
              <a:gd name="connsiteY3255" fmla="*/ 4661784 h 9097806"/>
              <a:gd name="connsiteX3256" fmla="*/ 1113880 w 9097815"/>
              <a:gd name="connsiteY3256" fmla="*/ 4661736 h 9097806"/>
              <a:gd name="connsiteX3257" fmla="*/ 1113856 w 9097815"/>
              <a:gd name="connsiteY3257" fmla="*/ 4878930 h 9097806"/>
              <a:gd name="connsiteX3258" fmla="*/ 1331036 w 9097815"/>
              <a:gd name="connsiteY3258" fmla="*/ 4878953 h 9097806"/>
              <a:gd name="connsiteX3259" fmla="*/ 1331060 w 9097815"/>
              <a:gd name="connsiteY3259" fmla="*/ 4661760 h 9097806"/>
              <a:gd name="connsiteX3260" fmla="*/ 892113 w 9097815"/>
              <a:gd name="connsiteY3260" fmla="*/ 4661712 h 9097806"/>
              <a:gd name="connsiteX3261" fmla="*/ 892089 w 9097815"/>
              <a:gd name="connsiteY3261" fmla="*/ 4878906 h 9097806"/>
              <a:gd name="connsiteX3262" fmla="*/ 1109284 w 9097815"/>
              <a:gd name="connsiteY3262" fmla="*/ 4878929 h 9097806"/>
              <a:gd name="connsiteX3263" fmla="*/ 1109308 w 9097815"/>
              <a:gd name="connsiteY3263" fmla="*/ 4661736 h 9097806"/>
              <a:gd name="connsiteX3264" fmla="*/ 670353 w 9097815"/>
              <a:gd name="connsiteY3264" fmla="*/ 4661688 h 9097806"/>
              <a:gd name="connsiteX3265" fmla="*/ 670329 w 9097815"/>
              <a:gd name="connsiteY3265" fmla="*/ 4878882 h 9097806"/>
              <a:gd name="connsiteX3266" fmla="*/ 887517 w 9097815"/>
              <a:gd name="connsiteY3266" fmla="*/ 4878905 h 9097806"/>
              <a:gd name="connsiteX3267" fmla="*/ 887541 w 9097815"/>
              <a:gd name="connsiteY3267" fmla="*/ 4661711 h 9097806"/>
              <a:gd name="connsiteX3268" fmla="*/ 448586 w 9097815"/>
              <a:gd name="connsiteY3268" fmla="*/ 4661664 h 9097806"/>
              <a:gd name="connsiteX3269" fmla="*/ 448562 w 9097815"/>
              <a:gd name="connsiteY3269" fmla="*/ 4878858 h 9097806"/>
              <a:gd name="connsiteX3270" fmla="*/ 665757 w 9097815"/>
              <a:gd name="connsiteY3270" fmla="*/ 4878881 h 9097806"/>
              <a:gd name="connsiteX3271" fmla="*/ 665781 w 9097815"/>
              <a:gd name="connsiteY3271" fmla="*/ 4661687 h 9097806"/>
              <a:gd name="connsiteX3272" fmla="*/ 226820 w 9097815"/>
              <a:gd name="connsiteY3272" fmla="*/ 4661640 h 9097806"/>
              <a:gd name="connsiteX3273" fmla="*/ 226797 w 9097815"/>
              <a:gd name="connsiteY3273" fmla="*/ 4878834 h 9097806"/>
              <a:gd name="connsiteX3274" fmla="*/ 443990 w 9097815"/>
              <a:gd name="connsiteY3274" fmla="*/ 4878857 h 9097806"/>
              <a:gd name="connsiteX3275" fmla="*/ 444014 w 9097815"/>
              <a:gd name="connsiteY3275" fmla="*/ 4661663 h 9097806"/>
              <a:gd name="connsiteX3276" fmla="*/ 5063 w 9097815"/>
              <a:gd name="connsiteY3276" fmla="*/ 4661616 h 9097806"/>
              <a:gd name="connsiteX3277" fmla="*/ 5040 w 9097815"/>
              <a:gd name="connsiteY3277" fmla="*/ 4878809 h 9097806"/>
              <a:gd name="connsiteX3278" fmla="*/ 222225 w 9097815"/>
              <a:gd name="connsiteY3278" fmla="*/ 4878833 h 9097806"/>
              <a:gd name="connsiteX3279" fmla="*/ 222248 w 9097815"/>
              <a:gd name="connsiteY3279" fmla="*/ 4661639 h 9097806"/>
              <a:gd name="connsiteX3280" fmla="*/ 8875577 w 9097815"/>
              <a:gd name="connsiteY3280" fmla="*/ 4440823 h 9097806"/>
              <a:gd name="connsiteX3281" fmla="*/ 8875553 w 9097815"/>
              <a:gd name="connsiteY3281" fmla="*/ 4658007 h 9097806"/>
              <a:gd name="connsiteX3282" fmla="*/ 9092694 w 9097815"/>
              <a:gd name="connsiteY3282" fmla="*/ 4658030 h 9097806"/>
              <a:gd name="connsiteX3283" fmla="*/ 9092718 w 9097815"/>
              <a:gd name="connsiteY3283" fmla="*/ 4440846 h 9097806"/>
              <a:gd name="connsiteX3284" fmla="*/ 8653802 w 9097815"/>
              <a:gd name="connsiteY3284" fmla="*/ 4440799 h 9097806"/>
              <a:gd name="connsiteX3285" fmla="*/ 8653778 w 9097815"/>
              <a:gd name="connsiteY3285" fmla="*/ 4657982 h 9097806"/>
              <a:gd name="connsiteX3286" fmla="*/ 8870981 w 9097815"/>
              <a:gd name="connsiteY3286" fmla="*/ 4658006 h 9097806"/>
              <a:gd name="connsiteX3287" fmla="*/ 8871005 w 9097815"/>
              <a:gd name="connsiteY3287" fmla="*/ 4440822 h 9097806"/>
              <a:gd name="connsiteX3288" fmla="*/ 8432050 w 9097815"/>
              <a:gd name="connsiteY3288" fmla="*/ 4440775 h 9097806"/>
              <a:gd name="connsiteX3289" fmla="*/ 8432026 w 9097815"/>
              <a:gd name="connsiteY3289" fmla="*/ 4657958 h 9097806"/>
              <a:gd name="connsiteX3290" fmla="*/ 8649207 w 9097815"/>
              <a:gd name="connsiteY3290" fmla="*/ 4657982 h 9097806"/>
              <a:gd name="connsiteX3291" fmla="*/ 8649231 w 9097815"/>
              <a:gd name="connsiteY3291" fmla="*/ 4440798 h 9097806"/>
              <a:gd name="connsiteX3292" fmla="*/ 8210283 w 9097815"/>
              <a:gd name="connsiteY3292" fmla="*/ 4440751 h 9097806"/>
              <a:gd name="connsiteX3293" fmla="*/ 8210259 w 9097815"/>
              <a:gd name="connsiteY3293" fmla="*/ 4657934 h 9097806"/>
              <a:gd name="connsiteX3294" fmla="*/ 8427454 w 9097815"/>
              <a:gd name="connsiteY3294" fmla="*/ 4657958 h 9097806"/>
              <a:gd name="connsiteX3295" fmla="*/ 8427478 w 9097815"/>
              <a:gd name="connsiteY3295" fmla="*/ 4440775 h 9097806"/>
              <a:gd name="connsiteX3296" fmla="*/ 7988517 w 9097815"/>
              <a:gd name="connsiteY3296" fmla="*/ 4440727 h 9097806"/>
              <a:gd name="connsiteX3297" fmla="*/ 7988493 w 9097815"/>
              <a:gd name="connsiteY3297" fmla="*/ 4657910 h 9097806"/>
              <a:gd name="connsiteX3298" fmla="*/ 8205687 w 9097815"/>
              <a:gd name="connsiteY3298" fmla="*/ 4657934 h 9097806"/>
              <a:gd name="connsiteX3299" fmla="*/ 8205711 w 9097815"/>
              <a:gd name="connsiteY3299" fmla="*/ 4440750 h 9097806"/>
              <a:gd name="connsiteX3300" fmla="*/ 7766761 w 9097815"/>
              <a:gd name="connsiteY3300" fmla="*/ 4440703 h 9097806"/>
              <a:gd name="connsiteX3301" fmla="*/ 7766737 w 9097815"/>
              <a:gd name="connsiteY3301" fmla="*/ 4657886 h 9097806"/>
              <a:gd name="connsiteX3302" fmla="*/ 7983921 w 9097815"/>
              <a:gd name="connsiteY3302" fmla="*/ 4657910 h 9097806"/>
              <a:gd name="connsiteX3303" fmla="*/ 7983945 w 9097815"/>
              <a:gd name="connsiteY3303" fmla="*/ 4440726 h 9097806"/>
              <a:gd name="connsiteX3304" fmla="*/ 7544993 w 9097815"/>
              <a:gd name="connsiteY3304" fmla="*/ 4440679 h 9097806"/>
              <a:gd name="connsiteX3305" fmla="*/ 7544970 w 9097815"/>
              <a:gd name="connsiteY3305" fmla="*/ 4657862 h 9097806"/>
              <a:gd name="connsiteX3306" fmla="*/ 7762165 w 9097815"/>
              <a:gd name="connsiteY3306" fmla="*/ 4657886 h 9097806"/>
              <a:gd name="connsiteX3307" fmla="*/ 7762189 w 9097815"/>
              <a:gd name="connsiteY3307" fmla="*/ 4440702 h 9097806"/>
              <a:gd name="connsiteX3308" fmla="*/ 7323229 w 9097815"/>
              <a:gd name="connsiteY3308" fmla="*/ 4440655 h 9097806"/>
              <a:gd name="connsiteX3309" fmla="*/ 7323205 w 9097815"/>
              <a:gd name="connsiteY3309" fmla="*/ 4657838 h 9097806"/>
              <a:gd name="connsiteX3310" fmla="*/ 7540398 w 9097815"/>
              <a:gd name="connsiteY3310" fmla="*/ 4657862 h 9097806"/>
              <a:gd name="connsiteX3311" fmla="*/ 7540421 w 9097815"/>
              <a:gd name="connsiteY3311" fmla="*/ 4440678 h 9097806"/>
              <a:gd name="connsiteX3312" fmla="*/ 7101472 w 9097815"/>
              <a:gd name="connsiteY3312" fmla="*/ 4440631 h 9097806"/>
              <a:gd name="connsiteX3313" fmla="*/ 7101448 w 9097815"/>
              <a:gd name="connsiteY3313" fmla="*/ 4657814 h 9097806"/>
              <a:gd name="connsiteX3314" fmla="*/ 7318633 w 9097815"/>
              <a:gd name="connsiteY3314" fmla="*/ 4657837 h 9097806"/>
              <a:gd name="connsiteX3315" fmla="*/ 7318657 w 9097815"/>
              <a:gd name="connsiteY3315" fmla="*/ 4440654 h 9097806"/>
              <a:gd name="connsiteX3316" fmla="*/ 6879708 w 9097815"/>
              <a:gd name="connsiteY3316" fmla="*/ 4440606 h 9097806"/>
              <a:gd name="connsiteX3317" fmla="*/ 6879684 w 9097815"/>
              <a:gd name="connsiteY3317" fmla="*/ 4657790 h 9097806"/>
              <a:gd name="connsiteX3318" fmla="*/ 7096876 w 9097815"/>
              <a:gd name="connsiteY3318" fmla="*/ 4657813 h 9097806"/>
              <a:gd name="connsiteX3319" fmla="*/ 7096900 w 9097815"/>
              <a:gd name="connsiteY3319" fmla="*/ 4440630 h 9097806"/>
              <a:gd name="connsiteX3320" fmla="*/ 6657952 w 9097815"/>
              <a:gd name="connsiteY3320" fmla="*/ 4440582 h 9097806"/>
              <a:gd name="connsiteX3321" fmla="*/ 6657928 w 9097815"/>
              <a:gd name="connsiteY3321" fmla="*/ 4657766 h 9097806"/>
              <a:gd name="connsiteX3322" fmla="*/ 6875112 w 9097815"/>
              <a:gd name="connsiteY3322" fmla="*/ 4657789 h 9097806"/>
              <a:gd name="connsiteX3323" fmla="*/ 6875136 w 9097815"/>
              <a:gd name="connsiteY3323" fmla="*/ 4440606 h 9097806"/>
              <a:gd name="connsiteX3324" fmla="*/ 6436182 w 9097815"/>
              <a:gd name="connsiteY3324" fmla="*/ 4440559 h 9097806"/>
              <a:gd name="connsiteX3325" fmla="*/ 6436159 w 9097815"/>
              <a:gd name="connsiteY3325" fmla="*/ 4657742 h 9097806"/>
              <a:gd name="connsiteX3326" fmla="*/ 6653356 w 9097815"/>
              <a:gd name="connsiteY3326" fmla="*/ 4657765 h 9097806"/>
              <a:gd name="connsiteX3327" fmla="*/ 6653380 w 9097815"/>
              <a:gd name="connsiteY3327" fmla="*/ 4440582 h 9097806"/>
              <a:gd name="connsiteX3328" fmla="*/ 6214417 w 9097815"/>
              <a:gd name="connsiteY3328" fmla="*/ 4440534 h 9097806"/>
              <a:gd name="connsiteX3329" fmla="*/ 6214394 w 9097815"/>
              <a:gd name="connsiteY3329" fmla="*/ 4657718 h 9097806"/>
              <a:gd name="connsiteX3330" fmla="*/ 6431587 w 9097815"/>
              <a:gd name="connsiteY3330" fmla="*/ 4657741 h 9097806"/>
              <a:gd name="connsiteX3331" fmla="*/ 6431610 w 9097815"/>
              <a:gd name="connsiteY3331" fmla="*/ 4440558 h 9097806"/>
              <a:gd name="connsiteX3332" fmla="*/ 5992662 w 9097815"/>
              <a:gd name="connsiteY3332" fmla="*/ 4440510 h 9097806"/>
              <a:gd name="connsiteX3333" fmla="*/ 5992638 w 9097815"/>
              <a:gd name="connsiteY3333" fmla="*/ 4657694 h 9097806"/>
              <a:gd name="connsiteX3334" fmla="*/ 6209822 w 9097815"/>
              <a:gd name="connsiteY3334" fmla="*/ 4657717 h 9097806"/>
              <a:gd name="connsiteX3335" fmla="*/ 6209846 w 9097815"/>
              <a:gd name="connsiteY3335" fmla="*/ 4440534 h 9097806"/>
              <a:gd name="connsiteX3336" fmla="*/ 5770896 w 9097815"/>
              <a:gd name="connsiteY3336" fmla="*/ 4440486 h 9097806"/>
              <a:gd name="connsiteX3337" fmla="*/ 5770872 w 9097815"/>
              <a:gd name="connsiteY3337" fmla="*/ 4657669 h 9097806"/>
              <a:gd name="connsiteX3338" fmla="*/ 5988066 w 9097815"/>
              <a:gd name="connsiteY3338" fmla="*/ 4657693 h 9097806"/>
              <a:gd name="connsiteX3339" fmla="*/ 5988090 w 9097815"/>
              <a:gd name="connsiteY3339" fmla="*/ 4440510 h 9097806"/>
              <a:gd name="connsiteX3340" fmla="*/ 5549137 w 9097815"/>
              <a:gd name="connsiteY3340" fmla="*/ 4440462 h 9097806"/>
              <a:gd name="connsiteX3341" fmla="*/ 5549114 w 9097815"/>
              <a:gd name="connsiteY3341" fmla="*/ 4657645 h 9097806"/>
              <a:gd name="connsiteX3342" fmla="*/ 5766300 w 9097815"/>
              <a:gd name="connsiteY3342" fmla="*/ 4657669 h 9097806"/>
              <a:gd name="connsiteX3343" fmla="*/ 5766324 w 9097815"/>
              <a:gd name="connsiteY3343" fmla="*/ 4440486 h 9097806"/>
              <a:gd name="connsiteX3344" fmla="*/ 5327371 w 9097815"/>
              <a:gd name="connsiteY3344" fmla="*/ 4440438 h 9097806"/>
              <a:gd name="connsiteX3345" fmla="*/ 5327348 w 9097815"/>
              <a:gd name="connsiteY3345" fmla="*/ 4657621 h 9097806"/>
              <a:gd name="connsiteX3346" fmla="*/ 5544542 w 9097815"/>
              <a:gd name="connsiteY3346" fmla="*/ 4657645 h 9097806"/>
              <a:gd name="connsiteX3347" fmla="*/ 5544565 w 9097815"/>
              <a:gd name="connsiteY3347" fmla="*/ 4440461 h 9097806"/>
              <a:gd name="connsiteX3348" fmla="*/ 5105605 w 9097815"/>
              <a:gd name="connsiteY3348" fmla="*/ 4440414 h 9097806"/>
              <a:gd name="connsiteX3349" fmla="*/ 5105581 w 9097815"/>
              <a:gd name="connsiteY3349" fmla="*/ 4657597 h 9097806"/>
              <a:gd name="connsiteX3350" fmla="*/ 5322776 w 9097815"/>
              <a:gd name="connsiteY3350" fmla="*/ 4657621 h 9097806"/>
              <a:gd name="connsiteX3351" fmla="*/ 5322799 w 9097815"/>
              <a:gd name="connsiteY3351" fmla="*/ 4440437 h 9097806"/>
              <a:gd name="connsiteX3352" fmla="*/ 4883850 w 9097815"/>
              <a:gd name="connsiteY3352" fmla="*/ 4440390 h 9097806"/>
              <a:gd name="connsiteX3353" fmla="*/ 4883826 w 9097815"/>
              <a:gd name="connsiteY3353" fmla="*/ 4657573 h 9097806"/>
              <a:gd name="connsiteX3354" fmla="*/ 5101009 w 9097815"/>
              <a:gd name="connsiteY3354" fmla="*/ 4657597 h 9097806"/>
              <a:gd name="connsiteX3355" fmla="*/ 5101033 w 9097815"/>
              <a:gd name="connsiteY3355" fmla="*/ 4440413 h 9097806"/>
              <a:gd name="connsiteX3356" fmla="*/ 4662084 w 9097815"/>
              <a:gd name="connsiteY3356" fmla="*/ 4440366 h 9097806"/>
              <a:gd name="connsiteX3357" fmla="*/ 4662060 w 9097815"/>
              <a:gd name="connsiteY3357" fmla="*/ 4657549 h 9097806"/>
              <a:gd name="connsiteX3358" fmla="*/ 4879254 w 9097815"/>
              <a:gd name="connsiteY3358" fmla="*/ 4657573 h 9097806"/>
              <a:gd name="connsiteX3359" fmla="*/ 4879278 w 9097815"/>
              <a:gd name="connsiteY3359" fmla="*/ 4440389 h 9097806"/>
              <a:gd name="connsiteX3360" fmla="*/ 4440325 w 9097815"/>
              <a:gd name="connsiteY3360" fmla="*/ 4440342 h 9097806"/>
              <a:gd name="connsiteX3361" fmla="*/ 4440302 w 9097815"/>
              <a:gd name="connsiteY3361" fmla="*/ 4657525 h 9097806"/>
              <a:gd name="connsiteX3362" fmla="*/ 4657488 w 9097815"/>
              <a:gd name="connsiteY3362" fmla="*/ 4657549 h 9097806"/>
              <a:gd name="connsiteX3363" fmla="*/ 4657512 w 9097815"/>
              <a:gd name="connsiteY3363" fmla="*/ 4440365 h 9097806"/>
              <a:gd name="connsiteX3364" fmla="*/ 4218559 w 9097815"/>
              <a:gd name="connsiteY3364" fmla="*/ 4440318 h 9097806"/>
              <a:gd name="connsiteX3365" fmla="*/ 4218536 w 9097815"/>
              <a:gd name="connsiteY3365" fmla="*/ 4657501 h 9097806"/>
              <a:gd name="connsiteX3366" fmla="*/ 4435730 w 9097815"/>
              <a:gd name="connsiteY3366" fmla="*/ 4657524 h 9097806"/>
              <a:gd name="connsiteX3367" fmla="*/ 4435753 w 9097815"/>
              <a:gd name="connsiteY3367" fmla="*/ 4440341 h 9097806"/>
              <a:gd name="connsiteX3368" fmla="*/ 3996798 w 9097815"/>
              <a:gd name="connsiteY3368" fmla="*/ 4440294 h 9097806"/>
              <a:gd name="connsiteX3369" fmla="*/ 3996774 w 9097815"/>
              <a:gd name="connsiteY3369" fmla="*/ 4657477 h 9097806"/>
              <a:gd name="connsiteX3370" fmla="*/ 4213964 w 9097815"/>
              <a:gd name="connsiteY3370" fmla="*/ 4657500 h 9097806"/>
              <a:gd name="connsiteX3371" fmla="*/ 4213987 w 9097815"/>
              <a:gd name="connsiteY3371" fmla="*/ 4440317 h 9097806"/>
              <a:gd name="connsiteX3372" fmla="*/ 3775045 w 9097815"/>
              <a:gd name="connsiteY3372" fmla="*/ 4440270 h 9097806"/>
              <a:gd name="connsiteX3373" fmla="*/ 3775022 w 9097815"/>
              <a:gd name="connsiteY3373" fmla="*/ 4657453 h 9097806"/>
              <a:gd name="connsiteX3374" fmla="*/ 3992203 w 9097815"/>
              <a:gd name="connsiteY3374" fmla="*/ 4657476 h 9097806"/>
              <a:gd name="connsiteX3375" fmla="*/ 3992226 w 9097815"/>
              <a:gd name="connsiteY3375" fmla="*/ 4440293 h 9097806"/>
              <a:gd name="connsiteX3376" fmla="*/ 3553279 w 9097815"/>
              <a:gd name="connsiteY3376" fmla="*/ 4440246 h 9097806"/>
              <a:gd name="connsiteX3377" fmla="*/ 3553255 w 9097815"/>
              <a:gd name="connsiteY3377" fmla="*/ 4657429 h 9097806"/>
              <a:gd name="connsiteX3378" fmla="*/ 3770450 w 9097815"/>
              <a:gd name="connsiteY3378" fmla="*/ 4657452 h 9097806"/>
              <a:gd name="connsiteX3379" fmla="*/ 3770474 w 9097815"/>
              <a:gd name="connsiteY3379" fmla="*/ 4440269 h 9097806"/>
              <a:gd name="connsiteX3380" fmla="*/ 3331522 w 9097815"/>
              <a:gd name="connsiteY3380" fmla="*/ 4440222 h 9097806"/>
              <a:gd name="connsiteX3381" fmla="*/ 3331498 w 9097815"/>
              <a:gd name="connsiteY3381" fmla="*/ 4657405 h 9097806"/>
              <a:gd name="connsiteX3382" fmla="*/ 3548683 w 9097815"/>
              <a:gd name="connsiteY3382" fmla="*/ 4657428 h 9097806"/>
              <a:gd name="connsiteX3383" fmla="*/ 3548707 w 9097815"/>
              <a:gd name="connsiteY3383" fmla="*/ 4440245 h 9097806"/>
              <a:gd name="connsiteX3384" fmla="*/ 3109756 w 9097815"/>
              <a:gd name="connsiteY3384" fmla="*/ 4440198 h 9097806"/>
              <a:gd name="connsiteX3385" fmla="*/ 3109733 w 9097815"/>
              <a:gd name="connsiteY3385" fmla="*/ 4657381 h 9097806"/>
              <a:gd name="connsiteX3386" fmla="*/ 3326926 w 9097815"/>
              <a:gd name="connsiteY3386" fmla="*/ 4657404 h 9097806"/>
              <a:gd name="connsiteX3387" fmla="*/ 3326950 w 9097815"/>
              <a:gd name="connsiteY3387" fmla="*/ 4440221 h 9097806"/>
              <a:gd name="connsiteX3388" fmla="*/ 2887996 w 9097815"/>
              <a:gd name="connsiteY3388" fmla="*/ 4440174 h 9097806"/>
              <a:gd name="connsiteX3389" fmla="*/ 2887972 w 9097815"/>
              <a:gd name="connsiteY3389" fmla="*/ 4657356 h 9097806"/>
              <a:gd name="connsiteX3390" fmla="*/ 3105160 w 9097815"/>
              <a:gd name="connsiteY3390" fmla="*/ 4657380 h 9097806"/>
              <a:gd name="connsiteX3391" fmla="*/ 3105184 w 9097815"/>
              <a:gd name="connsiteY3391" fmla="*/ 4440197 h 9097806"/>
              <a:gd name="connsiteX3392" fmla="*/ 2666234 w 9097815"/>
              <a:gd name="connsiteY3392" fmla="*/ 4440149 h 9097806"/>
              <a:gd name="connsiteX3393" fmla="*/ 2666210 w 9097815"/>
              <a:gd name="connsiteY3393" fmla="*/ 4657332 h 9097806"/>
              <a:gd name="connsiteX3394" fmla="*/ 2883400 w 9097815"/>
              <a:gd name="connsiteY3394" fmla="*/ 4657356 h 9097806"/>
              <a:gd name="connsiteX3395" fmla="*/ 2883424 w 9097815"/>
              <a:gd name="connsiteY3395" fmla="*/ 4440173 h 9097806"/>
              <a:gd name="connsiteX3396" fmla="*/ 2444467 w 9097815"/>
              <a:gd name="connsiteY3396" fmla="*/ 4440125 h 9097806"/>
              <a:gd name="connsiteX3397" fmla="*/ 2444445 w 9097815"/>
              <a:gd name="connsiteY3397" fmla="*/ 4657308 h 9097806"/>
              <a:gd name="connsiteX3398" fmla="*/ 2661637 w 9097815"/>
              <a:gd name="connsiteY3398" fmla="*/ 4657332 h 9097806"/>
              <a:gd name="connsiteX3399" fmla="*/ 2661662 w 9097815"/>
              <a:gd name="connsiteY3399" fmla="*/ 4440149 h 9097806"/>
              <a:gd name="connsiteX3400" fmla="*/ 2222712 w 9097815"/>
              <a:gd name="connsiteY3400" fmla="*/ 4440101 h 9097806"/>
              <a:gd name="connsiteX3401" fmla="*/ 2222688 w 9097815"/>
              <a:gd name="connsiteY3401" fmla="*/ 4657284 h 9097806"/>
              <a:gd name="connsiteX3402" fmla="*/ 2439872 w 9097815"/>
              <a:gd name="connsiteY3402" fmla="*/ 4657308 h 9097806"/>
              <a:gd name="connsiteX3403" fmla="*/ 2439895 w 9097815"/>
              <a:gd name="connsiteY3403" fmla="*/ 4440125 h 9097806"/>
              <a:gd name="connsiteX3404" fmla="*/ 2000947 w 9097815"/>
              <a:gd name="connsiteY3404" fmla="*/ 4440077 h 9097806"/>
              <a:gd name="connsiteX3405" fmla="*/ 2000923 w 9097815"/>
              <a:gd name="connsiteY3405" fmla="*/ 4657260 h 9097806"/>
              <a:gd name="connsiteX3406" fmla="*/ 2218115 w 9097815"/>
              <a:gd name="connsiteY3406" fmla="*/ 4657284 h 9097806"/>
              <a:gd name="connsiteX3407" fmla="*/ 2218139 w 9097815"/>
              <a:gd name="connsiteY3407" fmla="*/ 4440101 h 9097806"/>
              <a:gd name="connsiteX3408" fmla="*/ 1779185 w 9097815"/>
              <a:gd name="connsiteY3408" fmla="*/ 4440053 h 9097806"/>
              <a:gd name="connsiteX3409" fmla="*/ 1779162 w 9097815"/>
              <a:gd name="connsiteY3409" fmla="*/ 4657236 h 9097806"/>
              <a:gd name="connsiteX3410" fmla="*/ 1996350 w 9097815"/>
              <a:gd name="connsiteY3410" fmla="*/ 4657260 h 9097806"/>
              <a:gd name="connsiteX3411" fmla="*/ 1996374 w 9097815"/>
              <a:gd name="connsiteY3411" fmla="*/ 4440077 h 9097806"/>
              <a:gd name="connsiteX3412" fmla="*/ 1557421 w 9097815"/>
              <a:gd name="connsiteY3412" fmla="*/ 4440029 h 9097806"/>
              <a:gd name="connsiteX3413" fmla="*/ 1557398 w 9097815"/>
              <a:gd name="connsiteY3413" fmla="*/ 4657212 h 9097806"/>
              <a:gd name="connsiteX3414" fmla="*/ 1774590 w 9097815"/>
              <a:gd name="connsiteY3414" fmla="*/ 4657236 h 9097806"/>
              <a:gd name="connsiteX3415" fmla="*/ 1774614 w 9097815"/>
              <a:gd name="connsiteY3415" fmla="*/ 4440053 h 9097806"/>
              <a:gd name="connsiteX3416" fmla="*/ 1335657 w 9097815"/>
              <a:gd name="connsiteY3416" fmla="*/ 4440005 h 9097806"/>
              <a:gd name="connsiteX3417" fmla="*/ 1335634 w 9097815"/>
              <a:gd name="connsiteY3417" fmla="*/ 4657188 h 9097806"/>
              <a:gd name="connsiteX3418" fmla="*/ 1552826 w 9097815"/>
              <a:gd name="connsiteY3418" fmla="*/ 4657211 h 9097806"/>
              <a:gd name="connsiteX3419" fmla="*/ 1552850 w 9097815"/>
              <a:gd name="connsiteY3419" fmla="*/ 4440029 h 9097806"/>
              <a:gd name="connsiteX3420" fmla="*/ 1113904 w 9097815"/>
              <a:gd name="connsiteY3420" fmla="*/ 4439981 h 9097806"/>
              <a:gd name="connsiteX3421" fmla="*/ 1113880 w 9097815"/>
              <a:gd name="connsiteY3421" fmla="*/ 4657164 h 9097806"/>
              <a:gd name="connsiteX3422" fmla="*/ 1331060 w 9097815"/>
              <a:gd name="connsiteY3422" fmla="*/ 4657187 h 9097806"/>
              <a:gd name="connsiteX3423" fmla="*/ 1331084 w 9097815"/>
              <a:gd name="connsiteY3423" fmla="*/ 4440004 h 9097806"/>
              <a:gd name="connsiteX3424" fmla="*/ 892137 w 9097815"/>
              <a:gd name="connsiteY3424" fmla="*/ 4439957 h 9097806"/>
              <a:gd name="connsiteX3425" fmla="*/ 892113 w 9097815"/>
              <a:gd name="connsiteY3425" fmla="*/ 4657140 h 9097806"/>
              <a:gd name="connsiteX3426" fmla="*/ 1109308 w 9097815"/>
              <a:gd name="connsiteY3426" fmla="*/ 4657163 h 9097806"/>
              <a:gd name="connsiteX3427" fmla="*/ 1109332 w 9097815"/>
              <a:gd name="connsiteY3427" fmla="*/ 4439980 h 9097806"/>
              <a:gd name="connsiteX3428" fmla="*/ 670377 w 9097815"/>
              <a:gd name="connsiteY3428" fmla="*/ 4439933 h 9097806"/>
              <a:gd name="connsiteX3429" fmla="*/ 670353 w 9097815"/>
              <a:gd name="connsiteY3429" fmla="*/ 4657116 h 9097806"/>
              <a:gd name="connsiteX3430" fmla="*/ 887541 w 9097815"/>
              <a:gd name="connsiteY3430" fmla="*/ 4657139 h 9097806"/>
              <a:gd name="connsiteX3431" fmla="*/ 887565 w 9097815"/>
              <a:gd name="connsiteY3431" fmla="*/ 4439956 h 9097806"/>
              <a:gd name="connsiteX3432" fmla="*/ 448610 w 9097815"/>
              <a:gd name="connsiteY3432" fmla="*/ 4439909 h 9097806"/>
              <a:gd name="connsiteX3433" fmla="*/ 448586 w 9097815"/>
              <a:gd name="connsiteY3433" fmla="*/ 4657092 h 9097806"/>
              <a:gd name="connsiteX3434" fmla="*/ 665781 w 9097815"/>
              <a:gd name="connsiteY3434" fmla="*/ 4657115 h 9097806"/>
              <a:gd name="connsiteX3435" fmla="*/ 665805 w 9097815"/>
              <a:gd name="connsiteY3435" fmla="*/ 4439932 h 9097806"/>
              <a:gd name="connsiteX3436" fmla="*/ 226845 w 9097815"/>
              <a:gd name="connsiteY3436" fmla="*/ 4439885 h 9097806"/>
              <a:gd name="connsiteX3437" fmla="*/ 226821 w 9097815"/>
              <a:gd name="connsiteY3437" fmla="*/ 4657068 h 9097806"/>
              <a:gd name="connsiteX3438" fmla="*/ 444015 w 9097815"/>
              <a:gd name="connsiteY3438" fmla="*/ 4657091 h 9097806"/>
              <a:gd name="connsiteX3439" fmla="*/ 444038 w 9097815"/>
              <a:gd name="connsiteY3439" fmla="*/ 4439909 h 9097806"/>
              <a:gd name="connsiteX3440" fmla="*/ 5087 w 9097815"/>
              <a:gd name="connsiteY3440" fmla="*/ 4439861 h 9097806"/>
              <a:gd name="connsiteX3441" fmla="*/ 5064 w 9097815"/>
              <a:gd name="connsiteY3441" fmla="*/ 4657043 h 9097806"/>
              <a:gd name="connsiteX3442" fmla="*/ 222249 w 9097815"/>
              <a:gd name="connsiteY3442" fmla="*/ 4657067 h 9097806"/>
              <a:gd name="connsiteX3443" fmla="*/ 222272 w 9097815"/>
              <a:gd name="connsiteY3443" fmla="*/ 4439884 h 9097806"/>
              <a:gd name="connsiteX3444" fmla="*/ 8875601 w 9097815"/>
              <a:gd name="connsiteY3444" fmla="*/ 4219056 h 9097806"/>
              <a:gd name="connsiteX3445" fmla="*/ 8875577 w 9097815"/>
              <a:gd name="connsiteY3445" fmla="*/ 4436251 h 9097806"/>
              <a:gd name="connsiteX3446" fmla="*/ 9092718 w 9097815"/>
              <a:gd name="connsiteY3446" fmla="*/ 4436274 h 9097806"/>
              <a:gd name="connsiteX3447" fmla="*/ 9092742 w 9097815"/>
              <a:gd name="connsiteY3447" fmla="*/ 4219080 h 9097806"/>
              <a:gd name="connsiteX3448" fmla="*/ 8653826 w 9097815"/>
              <a:gd name="connsiteY3448" fmla="*/ 4219033 h 9097806"/>
              <a:gd name="connsiteX3449" fmla="*/ 8653802 w 9097815"/>
              <a:gd name="connsiteY3449" fmla="*/ 4436227 h 9097806"/>
              <a:gd name="connsiteX3450" fmla="*/ 8871005 w 9097815"/>
              <a:gd name="connsiteY3450" fmla="*/ 4436251 h 9097806"/>
              <a:gd name="connsiteX3451" fmla="*/ 8871029 w 9097815"/>
              <a:gd name="connsiteY3451" fmla="*/ 4219056 h 9097806"/>
              <a:gd name="connsiteX3452" fmla="*/ 8432074 w 9097815"/>
              <a:gd name="connsiteY3452" fmla="*/ 4219010 h 9097806"/>
              <a:gd name="connsiteX3453" fmla="*/ 8432050 w 9097815"/>
              <a:gd name="connsiteY3453" fmla="*/ 4436202 h 9097806"/>
              <a:gd name="connsiteX3454" fmla="*/ 8649231 w 9097815"/>
              <a:gd name="connsiteY3454" fmla="*/ 4436227 h 9097806"/>
              <a:gd name="connsiteX3455" fmla="*/ 8649255 w 9097815"/>
              <a:gd name="connsiteY3455" fmla="*/ 4219033 h 9097806"/>
              <a:gd name="connsiteX3456" fmla="*/ 8210307 w 9097815"/>
              <a:gd name="connsiteY3456" fmla="*/ 4218984 h 9097806"/>
              <a:gd name="connsiteX3457" fmla="*/ 8210283 w 9097815"/>
              <a:gd name="connsiteY3457" fmla="*/ 4436178 h 9097806"/>
              <a:gd name="connsiteX3458" fmla="*/ 8427478 w 9097815"/>
              <a:gd name="connsiteY3458" fmla="*/ 4436202 h 9097806"/>
              <a:gd name="connsiteX3459" fmla="*/ 8427502 w 9097815"/>
              <a:gd name="connsiteY3459" fmla="*/ 4219008 h 9097806"/>
              <a:gd name="connsiteX3460" fmla="*/ 7988541 w 9097815"/>
              <a:gd name="connsiteY3460" fmla="*/ 4218960 h 9097806"/>
              <a:gd name="connsiteX3461" fmla="*/ 7988517 w 9097815"/>
              <a:gd name="connsiteY3461" fmla="*/ 4436155 h 9097806"/>
              <a:gd name="connsiteX3462" fmla="*/ 8205711 w 9097815"/>
              <a:gd name="connsiteY3462" fmla="*/ 4436178 h 9097806"/>
              <a:gd name="connsiteX3463" fmla="*/ 8205735 w 9097815"/>
              <a:gd name="connsiteY3463" fmla="*/ 4218984 h 9097806"/>
              <a:gd name="connsiteX3464" fmla="*/ 7766785 w 9097815"/>
              <a:gd name="connsiteY3464" fmla="*/ 4218937 h 9097806"/>
              <a:gd name="connsiteX3465" fmla="*/ 7766761 w 9097815"/>
              <a:gd name="connsiteY3465" fmla="*/ 4436131 h 9097806"/>
              <a:gd name="connsiteX3466" fmla="*/ 7983945 w 9097815"/>
              <a:gd name="connsiteY3466" fmla="*/ 4436154 h 9097806"/>
              <a:gd name="connsiteX3467" fmla="*/ 7983969 w 9097815"/>
              <a:gd name="connsiteY3467" fmla="*/ 4218960 h 9097806"/>
              <a:gd name="connsiteX3468" fmla="*/ 7545017 w 9097815"/>
              <a:gd name="connsiteY3468" fmla="*/ 4218913 h 9097806"/>
              <a:gd name="connsiteX3469" fmla="*/ 7544994 w 9097815"/>
              <a:gd name="connsiteY3469" fmla="*/ 4436107 h 9097806"/>
              <a:gd name="connsiteX3470" fmla="*/ 7762189 w 9097815"/>
              <a:gd name="connsiteY3470" fmla="*/ 4436130 h 9097806"/>
              <a:gd name="connsiteX3471" fmla="*/ 7762213 w 9097815"/>
              <a:gd name="connsiteY3471" fmla="*/ 4218936 h 9097806"/>
              <a:gd name="connsiteX3472" fmla="*/ 7323253 w 9097815"/>
              <a:gd name="connsiteY3472" fmla="*/ 4218889 h 9097806"/>
              <a:gd name="connsiteX3473" fmla="*/ 7323229 w 9097815"/>
              <a:gd name="connsiteY3473" fmla="*/ 4436082 h 9097806"/>
              <a:gd name="connsiteX3474" fmla="*/ 7540422 w 9097815"/>
              <a:gd name="connsiteY3474" fmla="*/ 4436106 h 9097806"/>
              <a:gd name="connsiteX3475" fmla="*/ 7540445 w 9097815"/>
              <a:gd name="connsiteY3475" fmla="*/ 4218913 h 9097806"/>
              <a:gd name="connsiteX3476" fmla="*/ 7101496 w 9097815"/>
              <a:gd name="connsiteY3476" fmla="*/ 4218864 h 9097806"/>
              <a:gd name="connsiteX3477" fmla="*/ 7101472 w 9097815"/>
              <a:gd name="connsiteY3477" fmla="*/ 4436059 h 9097806"/>
              <a:gd name="connsiteX3478" fmla="*/ 7318657 w 9097815"/>
              <a:gd name="connsiteY3478" fmla="*/ 4436082 h 9097806"/>
              <a:gd name="connsiteX3479" fmla="*/ 7318681 w 9097815"/>
              <a:gd name="connsiteY3479" fmla="*/ 4218888 h 9097806"/>
              <a:gd name="connsiteX3480" fmla="*/ 6879732 w 9097815"/>
              <a:gd name="connsiteY3480" fmla="*/ 4218840 h 9097806"/>
              <a:gd name="connsiteX3481" fmla="*/ 6879708 w 9097815"/>
              <a:gd name="connsiteY3481" fmla="*/ 4436035 h 9097806"/>
              <a:gd name="connsiteX3482" fmla="*/ 7096900 w 9097815"/>
              <a:gd name="connsiteY3482" fmla="*/ 4436058 h 9097806"/>
              <a:gd name="connsiteX3483" fmla="*/ 7096924 w 9097815"/>
              <a:gd name="connsiteY3483" fmla="*/ 4218864 h 9097806"/>
              <a:gd name="connsiteX3484" fmla="*/ 6657976 w 9097815"/>
              <a:gd name="connsiteY3484" fmla="*/ 4218817 h 9097806"/>
              <a:gd name="connsiteX3485" fmla="*/ 6657952 w 9097815"/>
              <a:gd name="connsiteY3485" fmla="*/ 4436011 h 9097806"/>
              <a:gd name="connsiteX3486" fmla="*/ 6875136 w 9097815"/>
              <a:gd name="connsiteY3486" fmla="*/ 4436034 h 9097806"/>
              <a:gd name="connsiteX3487" fmla="*/ 6875160 w 9097815"/>
              <a:gd name="connsiteY3487" fmla="*/ 4218840 h 9097806"/>
              <a:gd name="connsiteX3488" fmla="*/ 6436206 w 9097815"/>
              <a:gd name="connsiteY3488" fmla="*/ 4218793 h 9097806"/>
              <a:gd name="connsiteX3489" fmla="*/ 6436183 w 9097815"/>
              <a:gd name="connsiteY3489" fmla="*/ 4435986 h 9097806"/>
              <a:gd name="connsiteX3490" fmla="*/ 6653380 w 9097815"/>
              <a:gd name="connsiteY3490" fmla="*/ 4436010 h 9097806"/>
              <a:gd name="connsiteX3491" fmla="*/ 6653404 w 9097815"/>
              <a:gd name="connsiteY3491" fmla="*/ 4218817 h 9097806"/>
              <a:gd name="connsiteX3492" fmla="*/ 6214441 w 9097815"/>
              <a:gd name="connsiteY3492" fmla="*/ 4218768 h 9097806"/>
              <a:gd name="connsiteX3493" fmla="*/ 6214418 w 9097815"/>
              <a:gd name="connsiteY3493" fmla="*/ 4435962 h 9097806"/>
              <a:gd name="connsiteX3494" fmla="*/ 6431611 w 9097815"/>
              <a:gd name="connsiteY3494" fmla="*/ 4435986 h 9097806"/>
              <a:gd name="connsiteX3495" fmla="*/ 6431634 w 9097815"/>
              <a:gd name="connsiteY3495" fmla="*/ 4218792 h 9097806"/>
              <a:gd name="connsiteX3496" fmla="*/ 5992686 w 9097815"/>
              <a:gd name="connsiteY3496" fmla="*/ 4218744 h 9097806"/>
              <a:gd name="connsiteX3497" fmla="*/ 5992662 w 9097815"/>
              <a:gd name="connsiteY3497" fmla="*/ 4435939 h 9097806"/>
              <a:gd name="connsiteX3498" fmla="*/ 6209846 w 9097815"/>
              <a:gd name="connsiteY3498" fmla="*/ 4435962 h 9097806"/>
              <a:gd name="connsiteX3499" fmla="*/ 6209870 w 9097815"/>
              <a:gd name="connsiteY3499" fmla="*/ 4218768 h 9097806"/>
              <a:gd name="connsiteX3500" fmla="*/ 5770920 w 9097815"/>
              <a:gd name="connsiteY3500" fmla="*/ 4218720 h 9097806"/>
              <a:gd name="connsiteX3501" fmla="*/ 5770896 w 9097815"/>
              <a:gd name="connsiteY3501" fmla="*/ 4435915 h 9097806"/>
              <a:gd name="connsiteX3502" fmla="*/ 5988090 w 9097815"/>
              <a:gd name="connsiteY3502" fmla="*/ 4435937 h 9097806"/>
              <a:gd name="connsiteX3503" fmla="*/ 5988114 w 9097815"/>
              <a:gd name="connsiteY3503" fmla="*/ 4218744 h 9097806"/>
              <a:gd name="connsiteX3504" fmla="*/ 5549161 w 9097815"/>
              <a:gd name="connsiteY3504" fmla="*/ 4218696 h 9097806"/>
              <a:gd name="connsiteX3505" fmla="*/ 5549138 w 9097815"/>
              <a:gd name="connsiteY3505" fmla="*/ 4435890 h 9097806"/>
              <a:gd name="connsiteX3506" fmla="*/ 5766324 w 9097815"/>
              <a:gd name="connsiteY3506" fmla="*/ 4435914 h 9097806"/>
              <a:gd name="connsiteX3507" fmla="*/ 5766348 w 9097815"/>
              <a:gd name="connsiteY3507" fmla="*/ 4218720 h 9097806"/>
              <a:gd name="connsiteX3508" fmla="*/ 5327395 w 9097815"/>
              <a:gd name="connsiteY3508" fmla="*/ 4218673 h 9097806"/>
              <a:gd name="connsiteX3509" fmla="*/ 5327372 w 9097815"/>
              <a:gd name="connsiteY3509" fmla="*/ 4435866 h 9097806"/>
              <a:gd name="connsiteX3510" fmla="*/ 5544566 w 9097815"/>
              <a:gd name="connsiteY3510" fmla="*/ 4435889 h 9097806"/>
              <a:gd name="connsiteX3511" fmla="*/ 5544589 w 9097815"/>
              <a:gd name="connsiteY3511" fmla="*/ 4218696 h 9097806"/>
              <a:gd name="connsiteX3512" fmla="*/ 5105629 w 9097815"/>
              <a:gd name="connsiteY3512" fmla="*/ 4218647 h 9097806"/>
              <a:gd name="connsiteX3513" fmla="*/ 5105605 w 9097815"/>
              <a:gd name="connsiteY3513" fmla="*/ 4435842 h 9097806"/>
              <a:gd name="connsiteX3514" fmla="*/ 5322800 w 9097815"/>
              <a:gd name="connsiteY3514" fmla="*/ 4435865 h 9097806"/>
              <a:gd name="connsiteX3515" fmla="*/ 5322823 w 9097815"/>
              <a:gd name="connsiteY3515" fmla="*/ 4218671 h 9097806"/>
              <a:gd name="connsiteX3516" fmla="*/ 4883874 w 9097815"/>
              <a:gd name="connsiteY3516" fmla="*/ 4218623 h 9097806"/>
              <a:gd name="connsiteX3517" fmla="*/ 4883850 w 9097815"/>
              <a:gd name="connsiteY3517" fmla="*/ 4435818 h 9097806"/>
              <a:gd name="connsiteX3518" fmla="*/ 5101033 w 9097815"/>
              <a:gd name="connsiteY3518" fmla="*/ 4435841 h 9097806"/>
              <a:gd name="connsiteX3519" fmla="*/ 5101057 w 9097815"/>
              <a:gd name="connsiteY3519" fmla="*/ 4218647 h 9097806"/>
              <a:gd name="connsiteX3520" fmla="*/ 4662108 w 9097815"/>
              <a:gd name="connsiteY3520" fmla="*/ 4218600 h 9097806"/>
              <a:gd name="connsiteX3521" fmla="*/ 4662084 w 9097815"/>
              <a:gd name="connsiteY3521" fmla="*/ 4435794 h 9097806"/>
              <a:gd name="connsiteX3522" fmla="*/ 4879278 w 9097815"/>
              <a:gd name="connsiteY3522" fmla="*/ 4435817 h 9097806"/>
              <a:gd name="connsiteX3523" fmla="*/ 4879302 w 9097815"/>
              <a:gd name="connsiteY3523" fmla="*/ 4218623 h 9097806"/>
              <a:gd name="connsiteX3524" fmla="*/ 4440349 w 9097815"/>
              <a:gd name="connsiteY3524" fmla="*/ 4218576 h 9097806"/>
              <a:gd name="connsiteX3525" fmla="*/ 4440326 w 9097815"/>
              <a:gd name="connsiteY3525" fmla="*/ 4435770 h 9097806"/>
              <a:gd name="connsiteX3526" fmla="*/ 4657512 w 9097815"/>
              <a:gd name="connsiteY3526" fmla="*/ 4435794 h 9097806"/>
              <a:gd name="connsiteX3527" fmla="*/ 4657536 w 9097815"/>
              <a:gd name="connsiteY3527" fmla="*/ 4218599 h 9097806"/>
              <a:gd name="connsiteX3528" fmla="*/ 4218583 w 9097815"/>
              <a:gd name="connsiteY3528" fmla="*/ 4218552 h 9097806"/>
              <a:gd name="connsiteX3529" fmla="*/ 4218560 w 9097815"/>
              <a:gd name="connsiteY3529" fmla="*/ 4435745 h 9097806"/>
              <a:gd name="connsiteX3530" fmla="*/ 4435754 w 9097815"/>
              <a:gd name="connsiteY3530" fmla="*/ 4435769 h 9097806"/>
              <a:gd name="connsiteX3531" fmla="*/ 4435777 w 9097815"/>
              <a:gd name="connsiteY3531" fmla="*/ 4218575 h 9097806"/>
              <a:gd name="connsiteX3532" fmla="*/ 3996822 w 9097815"/>
              <a:gd name="connsiteY3532" fmla="*/ 4218527 h 9097806"/>
              <a:gd name="connsiteX3533" fmla="*/ 3996798 w 9097815"/>
              <a:gd name="connsiteY3533" fmla="*/ 4435721 h 9097806"/>
              <a:gd name="connsiteX3534" fmla="*/ 4213988 w 9097815"/>
              <a:gd name="connsiteY3534" fmla="*/ 4435745 h 9097806"/>
              <a:gd name="connsiteX3535" fmla="*/ 4214011 w 9097815"/>
              <a:gd name="connsiteY3535" fmla="*/ 4218551 h 9097806"/>
              <a:gd name="connsiteX3536" fmla="*/ 3775070 w 9097815"/>
              <a:gd name="connsiteY3536" fmla="*/ 4218503 h 9097806"/>
              <a:gd name="connsiteX3537" fmla="*/ 3775046 w 9097815"/>
              <a:gd name="connsiteY3537" fmla="*/ 4435698 h 9097806"/>
              <a:gd name="connsiteX3538" fmla="*/ 3992227 w 9097815"/>
              <a:gd name="connsiteY3538" fmla="*/ 4435721 h 9097806"/>
              <a:gd name="connsiteX3539" fmla="*/ 3992250 w 9097815"/>
              <a:gd name="connsiteY3539" fmla="*/ 4218527 h 9097806"/>
              <a:gd name="connsiteX3540" fmla="*/ 3553302 w 9097815"/>
              <a:gd name="connsiteY3540" fmla="*/ 4218480 h 9097806"/>
              <a:gd name="connsiteX3541" fmla="*/ 3553279 w 9097815"/>
              <a:gd name="connsiteY3541" fmla="*/ 4435673 h 9097806"/>
              <a:gd name="connsiteX3542" fmla="*/ 3770474 w 9097815"/>
              <a:gd name="connsiteY3542" fmla="*/ 4435697 h 9097806"/>
              <a:gd name="connsiteX3543" fmla="*/ 3770498 w 9097815"/>
              <a:gd name="connsiteY3543" fmla="*/ 4218503 h 9097806"/>
              <a:gd name="connsiteX3544" fmla="*/ 3331546 w 9097815"/>
              <a:gd name="connsiteY3544" fmla="*/ 4218456 h 9097806"/>
              <a:gd name="connsiteX3545" fmla="*/ 3331523 w 9097815"/>
              <a:gd name="connsiteY3545" fmla="*/ 4435649 h 9097806"/>
              <a:gd name="connsiteX3546" fmla="*/ 3548707 w 9097815"/>
              <a:gd name="connsiteY3546" fmla="*/ 4435673 h 9097806"/>
              <a:gd name="connsiteX3547" fmla="*/ 3548731 w 9097815"/>
              <a:gd name="connsiteY3547" fmla="*/ 4218480 h 9097806"/>
              <a:gd name="connsiteX3548" fmla="*/ 3109781 w 9097815"/>
              <a:gd name="connsiteY3548" fmla="*/ 4218431 h 9097806"/>
              <a:gd name="connsiteX3549" fmla="*/ 3109757 w 9097815"/>
              <a:gd name="connsiteY3549" fmla="*/ 4435625 h 9097806"/>
              <a:gd name="connsiteX3550" fmla="*/ 3326950 w 9097815"/>
              <a:gd name="connsiteY3550" fmla="*/ 4435649 h 9097806"/>
              <a:gd name="connsiteX3551" fmla="*/ 3326974 w 9097815"/>
              <a:gd name="connsiteY3551" fmla="*/ 4218455 h 9097806"/>
              <a:gd name="connsiteX3552" fmla="*/ 2888018 w 9097815"/>
              <a:gd name="connsiteY3552" fmla="*/ 4218407 h 9097806"/>
              <a:gd name="connsiteX3553" fmla="*/ 2887996 w 9097815"/>
              <a:gd name="connsiteY3553" fmla="*/ 4435602 h 9097806"/>
              <a:gd name="connsiteX3554" fmla="*/ 3105185 w 9097815"/>
              <a:gd name="connsiteY3554" fmla="*/ 4435625 h 9097806"/>
              <a:gd name="connsiteX3555" fmla="*/ 3105208 w 9097815"/>
              <a:gd name="connsiteY3555" fmla="*/ 4218431 h 9097806"/>
              <a:gd name="connsiteX3556" fmla="*/ 2666258 w 9097815"/>
              <a:gd name="connsiteY3556" fmla="*/ 4218383 h 9097806"/>
              <a:gd name="connsiteX3557" fmla="*/ 2666235 w 9097815"/>
              <a:gd name="connsiteY3557" fmla="*/ 4435578 h 9097806"/>
              <a:gd name="connsiteX3558" fmla="*/ 2883424 w 9097815"/>
              <a:gd name="connsiteY3558" fmla="*/ 4435601 h 9097806"/>
              <a:gd name="connsiteX3559" fmla="*/ 2883448 w 9097815"/>
              <a:gd name="connsiteY3559" fmla="*/ 4218407 h 9097806"/>
              <a:gd name="connsiteX3560" fmla="*/ 2444491 w 9097815"/>
              <a:gd name="connsiteY3560" fmla="*/ 4218360 h 9097806"/>
              <a:gd name="connsiteX3561" fmla="*/ 2444468 w 9097815"/>
              <a:gd name="connsiteY3561" fmla="*/ 4435553 h 9097806"/>
              <a:gd name="connsiteX3562" fmla="*/ 2661662 w 9097815"/>
              <a:gd name="connsiteY3562" fmla="*/ 4435577 h 9097806"/>
              <a:gd name="connsiteX3563" fmla="*/ 2661686 w 9097815"/>
              <a:gd name="connsiteY3563" fmla="*/ 4218383 h 9097806"/>
              <a:gd name="connsiteX3564" fmla="*/ 2222736 w 9097815"/>
              <a:gd name="connsiteY3564" fmla="*/ 4218336 h 9097806"/>
              <a:gd name="connsiteX3565" fmla="*/ 2222712 w 9097815"/>
              <a:gd name="connsiteY3565" fmla="*/ 4435529 h 9097806"/>
              <a:gd name="connsiteX3566" fmla="*/ 2439896 w 9097815"/>
              <a:gd name="connsiteY3566" fmla="*/ 4435553 h 9097806"/>
              <a:gd name="connsiteX3567" fmla="*/ 2439919 w 9097815"/>
              <a:gd name="connsiteY3567" fmla="*/ 4218359 h 9097806"/>
              <a:gd name="connsiteX3568" fmla="*/ 2000971 w 9097815"/>
              <a:gd name="connsiteY3568" fmla="*/ 4218311 h 9097806"/>
              <a:gd name="connsiteX3569" fmla="*/ 2000947 w 9097815"/>
              <a:gd name="connsiteY3569" fmla="*/ 4435505 h 9097806"/>
              <a:gd name="connsiteX3570" fmla="*/ 2218139 w 9097815"/>
              <a:gd name="connsiteY3570" fmla="*/ 4435529 h 9097806"/>
              <a:gd name="connsiteX3571" fmla="*/ 2218163 w 9097815"/>
              <a:gd name="connsiteY3571" fmla="*/ 4218335 h 9097806"/>
              <a:gd name="connsiteX3572" fmla="*/ 1779209 w 9097815"/>
              <a:gd name="connsiteY3572" fmla="*/ 4218287 h 9097806"/>
              <a:gd name="connsiteX3573" fmla="*/ 1779186 w 9097815"/>
              <a:gd name="connsiteY3573" fmla="*/ 4435482 h 9097806"/>
              <a:gd name="connsiteX3574" fmla="*/ 1996375 w 9097815"/>
              <a:gd name="connsiteY3574" fmla="*/ 4435505 h 9097806"/>
              <a:gd name="connsiteX3575" fmla="*/ 1996398 w 9097815"/>
              <a:gd name="connsiteY3575" fmla="*/ 4218311 h 9097806"/>
              <a:gd name="connsiteX3576" fmla="*/ 1557445 w 9097815"/>
              <a:gd name="connsiteY3576" fmla="*/ 4218263 h 9097806"/>
              <a:gd name="connsiteX3577" fmla="*/ 1557422 w 9097815"/>
              <a:gd name="connsiteY3577" fmla="*/ 4435457 h 9097806"/>
              <a:gd name="connsiteX3578" fmla="*/ 1774614 w 9097815"/>
              <a:gd name="connsiteY3578" fmla="*/ 4435480 h 9097806"/>
              <a:gd name="connsiteX3579" fmla="*/ 1774638 w 9097815"/>
              <a:gd name="connsiteY3579" fmla="*/ 4218287 h 9097806"/>
              <a:gd name="connsiteX3580" fmla="*/ 1335681 w 9097815"/>
              <a:gd name="connsiteY3580" fmla="*/ 4218240 h 9097806"/>
              <a:gd name="connsiteX3581" fmla="*/ 1335658 w 9097815"/>
              <a:gd name="connsiteY3581" fmla="*/ 4435433 h 9097806"/>
              <a:gd name="connsiteX3582" fmla="*/ 1552850 w 9097815"/>
              <a:gd name="connsiteY3582" fmla="*/ 4435456 h 9097806"/>
              <a:gd name="connsiteX3583" fmla="*/ 1552874 w 9097815"/>
              <a:gd name="connsiteY3583" fmla="*/ 4218263 h 9097806"/>
              <a:gd name="connsiteX3584" fmla="*/ 1113928 w 9097815"/>
              <a:gd name="connsiteY3584" fmla="*/ 4218216 h 9097806"/>
              <a:gd name="connsiteX3585" fmla="*/ 1113904 w 9097815"/>
              <a:gd name="connsiteY3585" fmla="*/ 4435409 h 9097806"/>
              <a:gd name="connsiteX3586" fmla="*/ 1331084 w 9097815"/>
              <a:gd name="connsiteY3586" fmla="*/ 4435432 h 9097806"/>
              <a:gd name="connsiteX3587" fmla="*/ 1331108 w 9097815"/>
              <a:gd name="connsiteY3587" fmla="*/ 4218238 h 9097806"/>
              <a:gd name="connsiteX3588" fmla="*/ 892161 w 9097815"/>
              <a:gd name="connsiteY3588" fmla="*/ 4218190 h 9097806"/>
              <a:gd name="connsiteX3589" fmla="*/ 892137 w 9097815"/>
              <a:gd name="connsiteY3589" fmla="*/ 4435385 h 9097806"/>
              <a:gd name="connsiteX3590" fmla="*/ 1109332 w 9097815"/>
              <a:gd name="connsiteY3590" fmla="*/ 4435408 h 9097806"/>
              <a:gd name="connsiteX3591" fmla="*/ 1109356 w 9097815"/>
              <a:gd name="connsiteY3591" fmla="*/ 4218214 h 9097806"/>
              <a:gd name="connsiteX3592" fmla="*/ 670401 w 9097815"/>
              <a:gd name="connsiteY3592" fmla="*/ 4218166 h 9097806"/>
              <a:gd name="connsiteX3593" fmla="*/ 670377 w 9097815"/>
              <a:gd name="connsiteY3593" fmla="*/ 4435361 h 9097806"/>
              <a:gd name="connsiteX3594" fmla="*/ 887565 w 9097815"/>
              <a:gd name="connsiteY3594" fmla="*/ 4435384 h 9097806"/>
              <a:gd name="connsiteX3595" fmla="*/ 887590 w 9097815"/>
              <a:gd name="connsiteY3595" fmla="*/ 4218190 h 9097806"/>
              <a:gd name="connsiteX3596" fmla="*/ 448634 w 9097815"/>
              <a:gd name="connsiteY3596" fmla="*/ 4218143 h 9097806"/>
              <a:gd name="connsiteX3597" fmla="*/ 448610 w 9097815"/>
              <a:gd name="connsiteY3597" fmla="*/ 4435337 h 9097806"/>
              <a:gd name="connsiteX3598" fmla="*/ 665805 w 9097815"/>
              <a:gd name="connsiteY3598" fmla="*/ 4435360 h 9097806"/>
              <a:gd name="connsiteX3599" fmla="*/ 665829 w 9097815"/>
              <a:gd name="connsiteY3599" fmla="*/ 4218166 h 9097806"/>
              <a:gd name="connsiteX3600" fmla="*/ 226869 w 9097815"/>
              <a:gd name="connsiteY3600" fmla="*/ 4218119 h 9097806"/>
              <a:gd name="connsiteX3601" fmla="*/ 226845 w 9097815"/>
              <a:gd name="connsiteY3601" fmla="*/ 4435313 h 9097806"/>
              <a:gd name="connsiteX3602" fmla="*/ 444039 w 9097815"/>
              <a:gd name="connsiteY3602" fmla="*/ 4435336 h 9097806"/>
              <a:gd name="connsiteX3603" fmla="*/ 444062 w 9097815"/>
              <a:gd name="connsiteY3603" fmla="*/ 4218142 h 9097806"/>
              <a:gd name="connsiteX3604" fmla="*/ 5111 w 9097815"/>
              <a:gd name="connsiteY3604" fmla="*/ 4218095 h 9097806"/>
              <a:gd name="connsiteX3605" fmla="*/ 5088 w 9097815"/>
              <a:gd name="connsiteY3605" fmla="*/ 4435288 h 9097806"/>
              <a:gd name="connsiteX3606" fmla="*/ 222273 w 9097815"/>
              <a:gd name="connsiteY3606" fmla="*/ 4435312 h 9097806"/>
              <a:gd name="connsiteX3607" fmla="*/ 222296 w 9097815"/>
              <a:gd name="connsiteY3607" fmla="*/ 4218118 h 9097806"/>
              <a:gd name="connsiteX3608" fmla="*/ 8875625 w 9097815"/>
              <a:gd name="connsiteY3608" fmla="*/ 3997291 h 9097806"/>
              <a:gd name="connsiteX3609" fmla="*/ 8875601 w 9097815"/>
              <a:gd name="connsiteY3609" fmla="*/ 4214485 h 9097806"/>
              <a:gd name="connsiteX3610" fmla="*/ 9092742 w 9097815"/>
              <a:gd name="connsiteY3610" fmla="*/ 4214509 h 9097806"/>
              <a:gd name="connsiteX3611" fmla="*/ 9092766 w 9097815"/>
              <a:gd name="connsiteY3611" fmla="*/ 3997315 h 9097806"/>
              <a:gd name="connsiteX3612" fmla="*/ 8653850 w 9097815"/>
              <a:gd name="connsiteY3612" fmla="*/ 3997267 h 9097806"/>
              <a:gd name="connsiteX3613" fmla="*/ 8653826 w 9097815"/>
              <a:gd name="connsiteY3613" fmla="*/ 4214461 h 9097806"/>
              <a:gd name="connsiteX3614" fmla="*/ 8871029 w 9097815"/>
              <a:gd name="connsiteY3614" fmla="*/ 4214485 h 9097806"/>
              <a:gd name="connsiteX3615" fmla="*/ 8871053 w 9097815"/>
              <a:gd name="connsiteY3615" fmla="*/ 3997291 h 9097806"/>
              <a:gd name="connsiteX3616" fmla="*/ 8432098 w 9097815"/>
              <a:gd name="connsiteY3616" fmla="*/ 3997243 h 9097806"/>
              <a:gd name="connsiteX3617" fmla="*/ 8432074 w 9097815"/>
              <a:gd name="connsiteY3617" fmla="*/ 4214437 h 9097806"/>
              <a:gd name="connsiteX3618" fmla="*/ 8649255 w 9097815"/>
              <a:gd name="connsiteY3618" fmla="*/ 4214461 h 9097806"/>
              <a:gd name="connsiteX3619" fmla="*/ 8649279 w 9097815"/>
              <a:gd name="connsiteY3619" fmla="*/ 3997267 h 9097806"/>
              <a:gd name="connsiteX3620" fmla="*/ 8210331 w 9097815"/>
              <a:gd name="connsiteY3620" fmla="*/ 3997220 h 9097806"/>
              <a:gd name="connsiteX3621" fmla="*/ 8210307 w 9097815"/>
              <a:gd name="connsiteY3621" fmla="*/ 4214412 h 9097806"/>
              <a:gd name="connsiteX3622" fmla="*/ 8427502 w 9097815"/>
              <a:gd name="connsiteY3622" fmla="*/ 4214437 h 9097806"/>
              <a:gd name="connsiteX3623" fmla="*/ 8427526 w 9097815"/>
              <a:gd name="connsiteY3623" fmla="*/ 3997243 h 9097806"/>
              <a:gd name="connsiteX3624" fmla="*/ 7988565 w 9097815"/>
              <a:gd name="connsiteY3624" fmla="*/ 3997196 h 9097806"/>
              <a:gd name="connsiteX3625" fmla="*/ 7988541 w 9097815"/>
              <a:gd name="connsiteY3625" fmla="*/ 4214388 h 9097806"/>
              <a:gd name="connsiteX3626" fmla="*/ 8205735 w 9097815"/>
              <a:gd name="connsiteY3626" fmla="*/ 4214412 h 9097806"/>
              <a:gd name="connsiteX3627" fmla="*/ 8205759 w 9097815"/>
              <a:gd name="connsiteY3627" fmla="*/ 3997220 h 9097806"/>
              <a:gd name="connsiteX3628" fmla="*/ 7766809 w 9097815"/>
              <a:gd name="connsiteY3628" fmla="*/ 3997172 h 9097806"/>
              <a:gd name="connsiteX3629" fmla="*/ 7766785 w 9097815"/>
              <a:gd name="connsiteY3629" fmla="*/ 4214364 h 9097806"/>
              <a:gd name="connsiteX3630" fmla="*/ 7983969 w 9097815"/>
              <a:gd name="connsiteY3630" fmla="*/ 4214388 h 9097806"/>
              <a:gd name="connsiteX3631" fmla="*/ 7983993 w 9097815"/>
              <a:gd name="connsiteY3631" fmla="*/ 3997196 h 9097806"/>
              <a:gd name="connsiteX3632" fmla="*/ 7545041 w 9097815"/>
              <a:gd name="connsiteY3632" fmla="*/ 3997148 h 9097806"/>
              <a:gd name="connsiteX3633" fmla="*/ 7545018 w 9097815"/>
              <a:gd name="connsiteY3633" fmla="*/ 4214340 h 9097806"/>
              <a:gd name="connsiteX3634" fmla="*/ 7762213 w 9097815"/>
              <a:gd name="connsiteY3634" fmla="*/ 4214364 h 9097806"/>
              <a:gd name="connsiteX3635" fmla="*/ 7762237 w 9097815"/>
              <a:gd name="connsiteY3635" fmla="*/ 3997172 h 9097806"/>
              <a:gd name="connsiteX3636" fmla="*/ 7323277 w 9097815"/>
              <a:gd name="connsiteY3636" fmla="*/ 3997124 h 9097806"/>
              <a:gd name="connsiteX3637" fmla="*/ 7323253 w 9097815"/>
              <a:gd name="connsiteY3637" fmla="*/ 4214317 h 9097806"/>
              <a:gd name="connsiteX3638" fmla="*/ 7540446 w 9097815"/>
              <a:gd name="connsiteY3638" fmla="*/ 4214340 h 9097806"/>
              <a:gd name="connsiteX3639" fmla="*/ 7540469 w 9097815"/>
              <a:gd name="connsiteY3639" fmla="*/ 3997148 h 9097806"/>
              <a:gd name="connsiteX3640" fmla="*/ 7101520 w 9097815"/>
              <a:gd name="connsiteY3640" fmla="*/ 3997101 h 9097806"/>
              <a:gd name="connsiteX3641" fmla="*/ 7101496 w 9097815"/>
              <a:gd name="connsiteY3641" fmla="*/ 4214292 h 9097806"/>
              <a:gd name="connsiteX3642" fmla="*/ 7318681 w 9097815"/>
              <a:gd name="connsiteY3642" fmla="*/ 4214316 h 9097806"/>
              <a:gd name="connsiteX3643" fmla="*/ 7318705 w 9097815"/>
              <a:gd name="connsiteY3643" fmla="*/ 3997124 h 9097806"/>
              <a:gd name="connsiteX3644" fmla="*/ 6879756 w 9097815"/>
              <a:gd name="connsiteY3644" fmla="*/ 3997077 h 9097806"/>
              <a:gd name="connsiteX3645" fmla="*/ 6879732 w 9097815"/>
              <a:gd name="connsiteY3645" fmla="*/ 4214268 h 9097806"/>
              <a:gd name="connsiteX3646" fmla="*/ 7096924 w 9097815"/>
              <a:gd name="connsiteY3646" fmla="*/ 4214292 h 9097806"/>
              <a:gd name="connsiteX3647" fmla="*/ 7096948 w 9097815"/>
              <a:gd name="connsiteY3647" fmla="*/ 3997101 h 9097806"/>
              <a:gd name="connsiteX3648" fmla="*/ 6658000 w 9097815"/>
              <a:gd name="connsiteY3648" fmla="*/ 3997053 h 9097806"/>
              <a:gd name="connsiteX3649" fmla="*/ 6657976 w 9097815"/>
              <a:gd name="connsiteY3649" fmla="*/ 4214244 h 9097806"/>
              <a:gd name="connsiteX3650" fmla="*/ 6875160 w 9097815"/>
              <a:gd name="connsiteY3650" fmla="*/ 4214268 h 9097806"/>
              <a:gd name="connsiteX3651" fmla="*/ 6875184 w 9097815"/>
              <a:gd name="connsiteY3651" fmla="*/ 3997076 h 9097806"/>
              <a:gd name="connsiteX3652" fmla="*/ 6436230 w 9097815"/>
              <a:gd name="connsiteY3652" fmla="*/ 3997029 h 9097806"/>
              <a:gd name="connsiteX3653" fmla="*/ 6436207 w 9097815"/>
              <a:gd name="connsiteY3653" fmla="*/ 4214220 h 9097806"/>
              <a:gd name="connsiteX3654" fmla="*/ 6653404 w 9097815"/>
              <a:gd name="connsiteY3654" fmla="*/ 4214244 h 9097806"/>
              <a:gd name="connsiteX3655" fmla="*/ 6653428 w 9097815"/>
              <a:gd name="connsiteY3655" fmla="*/ 3997052 h 9097806"/>
              <a:gd name="connsiteX3656" fmla="*/ 6214465 w 9097815"/>
              <a:gd name="connsiteY3656" fmla="*/ 3997006 h 9097806"/>
              <a:gd name="connsiteX3657" fmla="*/ 6214442 w 9097815"/>
              <a:gd name="connsiteY3657" fmla="*/ 4214197 h 9097806"/>
              <a:gd name="connsiteX3658" fmla="*/ 6431635 w 9097815"/>
              <a:gd name="connsiteY3658" fmla="*/ 4214220 h 9097806"/>
              <a:gd name="connsiteX3659" fmla="*/ 6431658 w 9097815"/>
              <a:gd name="connsiteY3659" fmla="*/ 3997029 h 9097806"/>
              <a:gd name="connsiteX3660" fmla="*/ 5992710 w 9097815"/>
              <a:gd name="connsiteY3660" fmla="*/ 3996982 h 9097806"/>
              <a:gd name="connsiteX3661" fmla="*/ 5992686 w 9097815"/>
              <a:gd name="connsiteY3661" fmla="*/ 4214172 h 9097806"/>
              <a:gd name="connsiteX3662" fmla="*/ 6209870 w 9097815"/>
              <a:gd name="connsiteY3662" fmla="*/ 4214196 h 9097806"/>
              <a:gd name="connsiteX3663" fmla="*/ 6209894 w 9097815"/>
              <a:gd name="connsiteY3663" fmla="*/ 3997004 h 9097806"/>
              <a:gd name="connsiteX3664" fmla="*/ 5770944 w 9097815"/>
              <a:gd name="connsiteY3664" fmla="*/ 3996958 h 9097806"/>
              <a:gd name="connsiteX3665" fmla="*/ 5770920 w 9097815"/>
              <a:gd name="connsiteY3665" fmla="*/ 4214148 h 9097806"/>
              <a:gd name="connsiteX3666" fmla="*/ 5988114 w 9097815"/>
              <a:gd name="connsiteY3666" fmla="*/ 4214172 h 9097806"/>
              <a:gd name="connsiteX3667" fmla="*/ 5988138 w 9097815"/>
              <a:gd name="connsiteY3667" fmla="*/ 3996982 h 9097806"/>
              <a:gd name="connsiteX3668" fmla="*/ 5549185 w 9097815"/>
              <a:gd name="connsiteY3668" fmla="*/ 3996934 h 9097806"/>
              <a:gd name="connsiteX3669" fmla="*/ 5549162 w 9097815"/>
              <a:gd name="connsiteY3669" fmla="*/ 4214124 h 9097806"/>
              <a:gd name="connsiteX3670" fmla="*/ 5766348 w 9097815"/>
              <a:gd name="connsiteY3670" fmla="*/ 4214148 h 9097806"/>
              <a:gd name="connsiteX3671" fmla="*/ 5766372 w 9097815"/>
              <a:gd name="connsiteY3671" fmla="*/ 3996957 h 9097806"/>
              <a:gd name="connsiteX3672" fmla="*/ 5327419 w 9097815"/>
              <a:gd name="connsiteY3672" fmla="*/ 3996910 h 9097806"/>
              <a:gd name="connsiteX3673" fmla="*/ 5327396 w 9097815"/>
              <a:gd name="connsiteY3673" fmla="*/ 4214101 h 9097806"/>
              <a:gd name="connsiteX3674" fmla="*/ 5544590 w 9097815"/>
              <a:gd name="connsiteY3674" fmla="*/ 4214124 h 9097806"/>
              <a:gd name="connsiteX3675" fmla="*/ 5544613 w 9097815"/>
              <a:gd name="connsiteY3675" fmla="*/ 3996933 h 9097806"/>
              <a:gd name="connsiteX3676" fmla="*/ 5105653 w 9097815"/>
              <a:gd name="connsiteY3676" fmla="*/ 3996887 h 9097806"/>
              <a:gd name="connsiteX3677" fmla="*/ 5105629 w 9097815"/>
              <a:gd name="connsiteY3677" fmla="*/ 4214076 h 9097806"/>
              <a:gd name="connsiteX3678" fmla="*/ 5322824 w 9097815"/>
              <a:gd name="connsiteY3678" fmla="*/ 4214100 h 9097806"/>
              <a:gd name="connsiteX3679" fmla="*/ 5322847 w 9097815"/>
              <a:gd name="connsiteY3679" fmla="*/ 3996909 h 9097806"/>
              <a:gd name="connsiteX3680" fmla="*/ 4883898 w 9097815"/>
              <a:gd name="connsiteY3680" fmla="*/ 3996863 h 9097806"/>
              <a:gd name="connsiteX3681" fmla="*/ 4883874 w 9097815"/>
              <a:gd name="connsiteY3681" fmla="*/ 4214052 h 9097806"/>
              <a:gd name="connsiteX3682" fmla="*/ 5101057 w 9097815"/>
              <a:gd name="connsiteY3682" fmla="*/ 4214076 h 9097806"/>
              <a:gd name="connsiteX3683" fmla="*/ 5101080 w 9097815"/>
              <a:gd name="connsiteY3683" fmla="*/ 3996885 h 9097806"/>
              <a:gd name="connsiteX3684" fmla="*/ 4662132 w 9097815"/>
              <a:gd name="connsiteY3684" fmla="*/ 3996839 h 9097806"/>
              <a:gd name="connsiteX3685" fmla="*/ 4662108 w 9097815"/>
              <a:gd name="connsiteY3685" fmla="*/ 4214028 h 9097806"/>
              <a:gd name="connsiteX3686" fmla="*/ 4879302 w 9097815"/>
              <a:gd name="connsiteY3686" fmla="*/ 4214052 h 9097806"/>
              <a:gd name="connsiteX3687" fmla="*/ 4879326 w 9097815"/>
              <a:gd name="connsiteY3687" fmla="*/ 3996862 h 9097806"/>
              <a:gd name="connsiteX3688" fmla="*/ 4440373 w 9097815"/>
              <a:gd name="connsiteY3688" fmla="*/ 3996814 h 9097806"/>
              <a:gd name="connsiteX3689" fmla="*/ 4440350 w 9097815"/>
              <a:gd name="connsiteY3689" fmla="*/ 4214004 h 9097806"/>
              <a:gd name="connsiteX3690" fmla="*/ 4657536 w 9097815"/>
              <a:gd name="connsiteY3690" fmla="*/ 4214028 h 9097806"/>
              <a:gd name="connsiteX3691" fmla="*/ 4657560 w 9097815"/>
              <a:gd name="connsiteY3691" fmla="*/ 3996838 h 9097806"/>
              <a:gd name="connsiteX3692" fmla="*/ 4218607 w 9097815"/>
              <a:gd name="connsiteY3692" fmla="*/ 3996791 h 9097806"/>
              <a:gd name="connsiteX3693" fmla="*/ 4218584 w 9097815"/>
              <a:gd name="connsiteY3693" fmla="*/ 4213980 h 9097806"/>
              <a:gd name="connsiteX3694" fmla="*/ 4435778 w 9097815"/>
              <a:gd name="connsiteY3694" fmla="*/ 4214004 h 9097806"/>
              <a:gd name="connsiteX3695" fmla="*/ 4435801 w 9097815"/>
              <a:gd name="connsiteY3695" fmla="*/ 3996814 h 9097806"/>
              <a:gd name="connsiteX3696" fmla="*/ 3996846 w 9097815"/>
              <a:gd name="connsiteY3696" fmla="*/ 3996767 h 9097806"/>
              <a:gd name="connsiteX3697" fmla="*/ 3996822 w 9097815"/>
              <a:gd name="connsiteY3697" fmla="*/ 4213955 h 9097806"/>
              <a:gd name="connsiteX3698" fmla="*/ 4214012 w 9097815"/>
              <a:gd name="connsiteY3698" fmla="*/ 4213979 h 9097806"/>
              <a:gd name="connsiteX3699" fmla="*/ 4214035 w 9097815"/>
              <a:gd name="connsiteY3699" fmla="*/ 3996790 h 9097806"/>
              <a:gd name="connsiteX3700" fmla="*/ 3775094 w 9097815"/>
              <a:gd name="connsiteY3700" fmla="*/ 3996743 h 9097806"/>
              <a:gd name="connsiteX3701" fmla="*/ 3775070 w 9097815"/>
              <a:gd name="connsiteY3701" fmla="*/ 4213931 h 9097806"/>
              <a:gd name="connsiteX3702" fmla="*/ 3992251 w 9097815"/>
              <a:gd name="connsiteY3702" fmla="*/ 4213955 h 9097806"/>
              <a:gd name="connsiteX3703" fmla="*/ 3992274 w 9097815"/>
              <a:gd name="connsiteY3703" fmla="*/ 3996766 h 9097806"/>
              <a:gd name="connsiteX3704" fmla="*/ 3553327 w 9097815"/>
              <a:gd name="connsiteY3704" fmla="*/ 3996719 h 9097806"/>
              <a:gd name="connsiteX3705" fmla="*/ 3553303 w 9097815"/>
              <a:gd name="connsiteY3705" fmla="*/ 4213907 h 9097806"/>
              <a:gd name="connsiteX3706" fmla="*/ 3770498 w 9097815"/>
              <a:gd name="connsiteY3706" fmla="*/ 4213931 h 9097806"/>
              <a:gd name="connsiteX3707" fmla="*/ 3770522 w 9097815"/>
              <a:gd name="connsiteY3707" fmla="*/ 3996742 h 9097806"/>
              <a:gd name="connsiteX3708" fmla="*/ 3331570 w 9097815"/>
              <a:gd name="connsiteY3708" fmla="*/ 3996695 h 9097806"/>
              <a:gd name="connsiteX3709" fmla="*/ 3331547 w 9097815"/>
              <a:gd name="connsiteY3709" fmla="*/ 4213883 h 9097806"/>
              <a:gd name="connsiteX3710" fmla="*/ 3548731 w 9097815"/>
              <a:gd name="connsiteY3710" fmla="*/ 4213907 h 9097806"/>
              <a:gd name="connsiteX3711" fmla="*/ 3548754 w 9097815"/>
              <a:gd name="connsiteY3711" fmla="*/ 3996719 h 9097806"/>
              <a:gd name="connsiteX3712" fmla="*/ 3109805 w 9097815"/>
              <a:gd name="connsiteY3712" fmla="*/ 3996672 h 9097806"/>
              <a:gd name="connsiteX3713" fmla="*/ 3109781 w 9097815"/>
              <a:gd name="connsiteY3713" fmla="*/ 4213860 h 9097806"/>
              <a:gd name="connsiteX3714" fmla="*/ 3326974 w 9097815"/>
              <a:gd name="connsiteY3714" fmla="*/ 4213883 h 9097806"/>
              <a:gd name="connsiteX3715" fmla="*/ 3326998 w 9097815"/>
              <a:gd name="connsiteY3715" fmla="*/ 3996695 h 9097806"/>
              <a:gd name="connsiteX3716" fmla="*/ 2888042 w 9097815"/>
              <a:gd name="connsiteY3716" fmla="*/ 3996647 h 9097806"/>
              <a:gd name="connsiteX3717" fmla="*/ 2888020 w 9097815"/>
              <a:gd name="connsiteY3717" fmla="*/ 4213835 h 9097806"/>
              <a:gd name="connsiteX3718" fmla="*/ 3105209 w 9097815"/>
              <a:gd name="connsiteY3718" fmla="*/ 4213859 h 9097806"/>
              <a:gd name="connsiteX3719" fmla="*/ 3105233 w 9097815"/>
              <a:gd name="connsiteY3719" fmla="*/ 3996671 h 9097806"/>
              <a:gd name="connsiteX3720" fmla="*/ 2666283 w 9097815"/>
              <a:gd name="connsiteY3720" fmla="*/ 3996624 h 9097806"/>
              <a:gd name="connsiteX3721" fmla="*/ 2666259 w 9097815"/>
              <a:gd name="connsiteY3721" fmla="*/ 4213811 h 9097806"/>
              <a:gd name="connsiteX3722" fmla="*/ 2883448 w 9097815"/>
              <a:gd name="connsiteY3722" fmla="*/ 4213835 h 9097806"/>
              <a:gd name="connsiteX3723" fmla="*/ 2883472 w 9097815"/>
              <a:gd name="connsiteY3723" fmla="*/ 3996647 h 9097806"/>
              <a:gd name="connsiteX3724" fmla="*/ 2444515 w 9097815"/>
              <a:gd name="connsiteY3724" fmla="*/ 3996600 h 9097806"/>
              <a:gd name="connsiteX3725" fmla="*/ 2444492 w 9097815"/>
              <a:gd name="connsiteY3725" fmla="*/ 4213787 h 9097806"/>
              <a:gd name="connsiteX3726" fmla="*/ 2661686 w 9097815"/>
              <a:gd name="connsiteY3726" fmla="*/ 4213811 h 9097806"/>
              <a:gd name="connsiteX3727" fmla="*/ 2661710 w 9097815"/>
              <a:gd name="connsiteY3727" fmla="*/ 3996624 h 9097806"/>
              <a:gd name="connsiteX3728" fmla="*/ 2222760 w 9097815"/>
              <a:gd name="connsiteY3728" fmla="*/ 3996576 h 9097806"/>
              <a:gd name="connsiteX3729" fmla="*/ 2222736 w 9097815"/>
              <a:gd name="connsiteY3729" fmla="*/ 4213764 h 9097806"/>
              <a:gd name="connsiteX3730" fmla="*/ 2439920 w 9097815"/>
              <a:gd name="connsiteY3730" fmla="*/ 4213787 h 9097806"/>
              <a:gd name="connsiteX3731" fmla="*/ 2439943 w 9097815"/>
              <a:gd name="connsiteY3731" fmla="*/ 3996600 h 9097806"/>
              <a:gd name="connsiteX3732" fmla="*/ 2000995 w 9097815"/>
              <a:gd name="connsiteY3732" fmla="*/ 3996552 h 9097806"/>
              <a:gd name="connsiteX3733" fmla="*/ 2000971 w 9097815"/>
              <a:gd name="connsiteY3733" fmla="*/ 4213740 h 9097806"/>
              <a:gd name="connsiteX3734" fmla="*/ 2218163 w 9097815"/>
              <a:gd name="connsiteY3734" fmla="*/ 4213763 h 9097806"/>
              <a:gd name="connsiteX3735" fmla="*/ 2218187 w 9097815"/>
              <a:gd name="connsiteY3735" fmla="*/ 3996576 h 9097806"/>
              <a:gd name="connsiteX3736" fmla="*/ 1779234 w 9097815"/>
              <a:gd name="connsiteY3736" fmla="*/ 3996528 h 9097806"/>
              <a:gd name="connsiteX3737" fmla="*/ 1779210 w 9097815"/>
              <a:gd name="connsiteY3737" fmla="*/ 4213715 h 9097806"/>
              <a:gd name="connsiteX3738" fmla="*/ 1996399 w 9097815"/>
              <a:gd name="connsiteY3738" fmla="*/ 4213739 h 9097806"/>
              <a:gd name="connsiteX3739" fmla="*/ 1996423 w 9097815"/>
              <a:gd name="connsiteY3739" fmla="*/ 3996552 h 9097806"/>
              <a:gd name="connsiteX3740" fmla="*/ 1557470 w 9097815"/>
              <a:gd name="connsiteY3740" fmla="*/ 3996504 h 9097806"/>
              <a:gd name="connsiteX3741" fmla="*/ 1557446 w 9097815"/>
              <a:gd name="connsiteY3741" fmla="*/ 4213691 h 9097806"/>
              <a:gd name="connsiteX3742" fmla="*/ 1774638 w 9097815"/>
              <a:gd name="connsiteY3742" fmla="*/ 4213715 h 9097806"/>
              <a:gd name="connsiteX3743" fmla="*/ 1774662 w 9097815"/>
              <a:gd name="connsiteY3743" fmla="*/ 3996528 h 9097806"/>
              <a:gd name="connsiteX3744" fmla="*/ 1335705 w 9097815"/>
              <a:gd name="connsiteY3744" fmla="*/ 3996480 h 9097806"/>
              <a:gd name="connsiteX3745" fmla="*/ 1335682 w 9097815"/>
              <a:gd name="connsiteY3745" fmla="*/ 4213667 h 9097806"/>
              <a:gd name="connsiteX3746" fmla="*/ 1552874 w 9097815"/>
              <a:gd name="connsiteY3746" fmla="*/ 4213691 h 9097806"/>
              <a:gd name="connsiteX3747" fmla="*/ 1552898 w 9097815"/>
              <a:gd name="connsiteY3747" fmla="*/ 3996504 h 9097806"/>
              <a:gd name="connsiteX3748" fmla="*/ 1113951 w 9097815"/>
              <a:gd name="connsiteY3748" fmla="*/ 3996457 h 9097806"/>
              <a:gd name="connsiteX3749" fmla="*/ 1113928 w 9097815"/>
              <a:gd name="connsiteY3749" fmla="*/ 4213644 h 9097806"/>
              <a:gd name="connsiteX3750" fmla="*/ 1331109 w 9097815"/>
              <a:gd name="connsiteY3750" fmla="*/ 4213667 h 9097806"/>
              <a:gd name="connsiteX3751" fmla="*/ 1331132 w 9097815"/>
              <a:gd name="connsiteY3751" fmla="*/ 3996480 h 9097806"/>
              <a:gd name="connsiteX3752" fmla="*/ 892185 w 9097815"/>
              <a:gd name="connsiteY3752" fmla="*/ 3996433 h 9097806"/>
              <a:gd name="connsiteX3753" fmla="*/ 892161 w 9097815"/>
              <a:gd name="connsiteY3753" fmla="*/ 4213619 h 9097806"/>
              <a:gd name="connsiteX3754" fmla="*/ 1109356 w 9097815"/>
              <a:gd name="connsiteY3754" fmla="*/ 4213643 h 9097806"/>
              <a:gd name="connsiteX3755" fmla="*/ 1109380 w 9097815"/>
              <a:gd name="connsiteY3755" fmla="*/ 3996457 h 9097806"/>
              <a:gd name="connsiteX3756" fmla="*/ 670425 w 9097815"/>
              <a:gd name="connsiteY3756" fmla="*/ 3996409 h 9097806"/>
              <a:gd name="connsiteX3757" fmla="*/ 670401 w 9097815"/>
              <a:gd name="connsiteY3757" fmla="*/ 4213595 h 9097806"/>
              <a:gd name="connsiteX3758" fmla="*/ 887590 w 9097815"/>
              <a:gd name="connsiteY3758" fmla="*/ 4213619 h 9097806"/>
              <a:gd name="connsiteX3759" fmla="*/ 887614 w 9097815"/>
              <a:gd name="connsiteY3759" fmla="*/ 3996433 h 9097806"/>
              <a:gd name="connsiteX3760" fmla="*/ 448658 w 9097815"/>
              <a:gd name="connsiteY3760" fmla="*/ 3996385 h 9097806"/>
              <a:gd name="connsiteX3761" fmla="*/ 448634 w 9097815"/>
              <a:gd name="connsiteY3761" fmla="*/ 4213571 h 9097806"/>
              <a:gd name="connsiteX3762" fmla="*/ 665829 w 9097815"/>
              <a:gd name="connsiteY3762" fmla="*/ 4213595 h 9097806"/>
              <a:gd name="connsiteX3763" fmla="*/ 665853 w 9097815"/>
              <a:gd name="connsiteY3763" fmla="*/ 3996409 h 9097806"/>
              <a:gd name="connsiteX3764" fmla="*/ 226893 w 9097815"/>
              <a:gd name="connsiteY3764" fmla="*/ 3996361 h 9097806"/>
              <a:gd name="connsiteX3765" fmla="*/ 226869 w 9097815"/>
              <a:gd name="connsiteY3765" fmla="*/ 4213547 h 9097806"/>
              <a:gd name="connsiteX3766" fmla="*/ 444063 w 9097815"/>
              <a:gd name="connsiteY3766" fmla="*/ 4213571 h 9097806"/>
              <a:gd name="connsiteX3767" fmla="*/ 444086 w 9097815"/>
              <a:gd name="connsiteY3767" fmla="*/ 3996384 h 9097806"/>
              <a:gd name="connsiteX3768" fmla="*/ 5135 w 9097815"/>
              <a:gd name="connsiteY3768" fmla="*/ 3996337 h 9097806"/>
              <a:gd name="connsiteX3769" fmla="*/ 5112 w 9097815"/>
              <a:gd name="connsiteY3769" fmla="*/ 4213523 h 9097806"/>
              <a:gd name="connsiteX3770" fmla="*/ 222297 w 9097815"/>
              <a:gd name="connsiteY3770" fmla="*/ 4213547 h 9097806"/>
              <a:gd name="connsiteX3771" fmla="*/ 222320 w 9097815"/>
              <a:gd name="connsiteY3771" fmla="*/ 3996361 h 9097806"/>
              <a:gd name="connsiteX3772" fmla="*/ 8875649 w 9097815"/>
              <a:gd name="connsiteY3772" fmla="*/ 3775536 h 9097806"/>
              <a:gd name="connsiteX3773" fmla="*/ 8875625 w 9097815"/>
              <a:gd name="connsiteY3773" fmla="*/ 3992721 h 9097806"/>
              <a:gd name="connsiteX3774" fmla="*/ 9092766 w 9097815"/>
              <a:gd name="connsiteY3774" fmla="*/ 3992743 h 9097806"/>
              <a:gd name="connsiteX3775" fmla="*/ 9092790 w 9097815"/>
              <a:gd name="connsiteY3775" fmla="*/ 3775559 h 9097806"/>
              <a:gd name="connsiteX3776" fmla="*/ 8653874 w 9097815"/>
              <a:gd name="connsiteY3776" fmla="*/ 3775512 h 9097806"/>
              <a:gd name="connsiteX3777" fmla="*/ 8653850 w 9097815"/>
              <a:gd name="connsiteY3777" fmla="*/ 3992697 h 9097806"/>
              <a:gd name="connsiteX3778" fmla="*/ 8871053 w 9097815"/>
              <a:gd name="connsiteY3778" fmla="*/ 3992719 h 9097806"/>
              <a:gd name="connsiteX3779" fmla="*/ 8871077 w 9097815"/>
              <a:gd name="connsiteY3779" fmla="*/ 3775535 h 9097806"/>
              <a:gd name="connsiteX3780" fmla="*/ 8432122 w 9097815"/>
              <a:gd name="connsiteY3780" fmla="*/ 3775488 h 9097806"/>
              <a:gd name="connsiteX3781" fmla="*/ 8432098 w 9097815"/>
              <a:gd name="connsiteY3781" fmla="*/ 3992673 h 9097806"/>
              <a:gd name="connsiteX3782" fmla="*/ 8649279 w 9097815"/>
              <a:gd name="connsiteY3782" fmla="*/ 3992695 h 9097806"/>
              <a:gd name="connsiteX3783" fmla="*/ 8649303 w 9097815"/>
              <a:gd name="connsiteY3783" fmla="*/ 3775511 h 9097806"/>
              <a:gd name="connsiteX3784" fmla="*/ 8210355 w 9097815"/>
              <a:gd name="connsiteY3784" fmla="*/ 3775464 h 9097806"/>
              <a:gd name="connsiteX3785" fmla="*/ 8210331 w 9097815"/>
              <a:gd name="connsiteY3785" fmla="*/ 3992649 h 9097806"/>
              <a:gd name="connsiteX3786" fmla="*/ 8427526 w 9097815"/>
              <a:gd name="connsiteY3786" fmla="*/ 3992672 h 9097806"/>
              <a:gd name="connsiteX3787" fmla="*/ 8427550 w 9097815"/>
              <a:gd name="connsiteY3787" fmla="*/ 3775487 h 9097806"/>
              <a:gd name="connsiteX3788" fmla="*/ 7988589 w 9097815"/>
              <a:gd name="connsiteY3788" fmla="*/ 3775440 h 9097806"/>
              <a:gd name="connsiteX3789" fmla="*/ 7988565 w 9097815"/>
              <a:gd name="connsiteY3789" fmla="*/ 3992624 h 9097806"/>
              <a:gd name="connsiteX3790" fmla="*/ 8205759 w 9097815"/>
              <a:gd name="connsiteY3790" fmla="*/ 3992648 h 9097806"/>
              <a:gd name="connsiteX3791" fmla="*/ 8205783 w 9097815"/>
              <a:gd name="connsiteY3791" fmla="*/ 3775463 h 9097806"/>
              <a:gd name="connsiteX3792" fmla="*/ 7766833 w 9097815"/>
              <a:gd name="connsiteY3792" fmla="*/ 3775415 h 9097806"/>
              <a:gd name="connsiteX3793" fmla="*/ 7766809 w 9097815"/>
              <a:gd name="connsiteY3793" fmla="*/ 3992601 h 9097806"/>
              <a:gd name="connsiteX3794" fmla="*/ 7983993 w 9097815"/>
              <a:gd name="connsiteY3794" fmla="*/ 3992624 h 9097806"/>
              <a:gd name="connsiteX3795" fmla="*/ 7984017 w 9097815"/>
              <a:gd name="connsiteY3795" fmla="*/ 3775439 h 9097806"/>
              <a:gd name="connsiteX3796" fmla="*/ 7545065 w 9097815"/>
              <a:gd name="connsiteY3796" fmla="*/ 3775392 h 9097806"/>
              <a:gd name="connsiteX3797" fmla="*/ 7545042 w 9097815"/>
              <a:gd name="connsiteY3797" fmla="*/ 3992576 h 9097806"/>
              <a:gd name="connsiteX3798" fmla="*/ 7762237 w 9097815"/>
              <a:gd name="connsiteY3798" fmla="*/ 3992600 h 9097806"/>
              <a:gd name="connsiteX3799" fmla="*/ 7762261 w 9097815"/>
              <a:gd name="connsiteY3799" fmla="*/ 3775415 h 9097806"/>
              <a:gd name="connsiteX3800" fmla="*/ 7323301 w 9097815"/>
              <a:gd name="connsiteY3800" fmla="*/ 3775368 h 9097806"/>
              <a:gd name="connsiteX3801" fmla="*/ 7323277 w 9097815"/>
              <a:gd name="connsiteY3801" fmla="*/ 3992553 h 9097806"/>
              <a:gd name="connsiteX3802" fmla="*/ 7540470 w 9097815"/>
              <a:gd name="connsiteY3802" fmla="*/ 3992576 h 9097806"/>
              <a:gd name="connsiteX3803" fmla="*/ 7540493 w 9097815"/>
              <a:gd name="connsiteY3803" fmla="*/ 3775391 h 9097806"/>
              <a:gd name="connsiteX3804" fmla="*/ 7101544 w 9097815"/>
              <a:gd name="connsiteY3804" fmla="*/ 3775343 h 9097806"/>
              <a:gd name="connsiteX3805" fmla="*/ 7101520 w 9097815"/>
              <a:gd name="connsiteY3805" fmla="*/ 3992530 h 9097806"/>
              <a:gd name="connsiteX3806" fmla="*/ 7318705 w 9097815"/>
              <a:gd name="connsiteY3806" fmla="*/ 3992553 h 9097806"/>
              <a:gd name="connsiteX3807" fmla="*/ 7318729 w 9097815"/>
              <a:gd name="connsiteY3807" fmla="*/ 3775367 h 9097806"/>
              <a:gd name="connsiteX3808" fmla="*/ 6879780 w 9097815"/>
              <a:gd name="connsiteY3808" fmla="*/ 3775319 h 9097806"/>
              <a:gd name="connsiteX3809" fmla="*/ 6879756 w 9097815"/>
              <a:gd name="connsiteY3809" fmla="*/ 3992505 h 9097806"/>
              <a:gd name="connsiteX3810" fmla="*/ 7096948 w 9097815"/>
              <a:gd name="connsiteY3810" fmla="*/ 3992529 h 9097806"/>
              <a:gd name="connsiteX3811" fmla="*/ 7096972 w 9097815"/>
              <a:gd name="connsiteY3811" fmla="*/ 3775343 h 9097806"/>
              <a:gd name="connsiteX3812" fmla="*/ 6658024 w 9097815"/>
              <a:gd name="connsiteY3812" fmla="*/ 3775295 h 9097806"/>
              <a:gd name="connsiteX3813" fmla="*/ 6658000 w 9097815"/>
              <a:gd name="connsiteY3813" fmla="*/ 3992481 h 9097806"/>
              <a:gd name="connsiteX3814" fmla="*/ 6875184 w 9097815"/>
              <a:gd name="connsiteY3814" fmla="*/ 3992505 h 9097806"/>
              <a:gd name="connsiteX3815" fmla="*/ 6875208 w 9097815"/>
              <a:gd name="connsiteY3815" fmla="*/ 3775318 h 9097806"/>
              <a:gd name="connsiteX3816" fmla="*/ 6436254 w 9097815"/>
              <a:gd name="connsiteY3816" fmla="*/ 3775271 h 9097806"/>
              <a:gd name="connsiteX3817" fmla="*/ 6436231 w 9097815"/>
              <a:gd name="connsiteY3817" fmla="*/ 3992458 h 9097806"/>
              <a:gd name="connsiteX3818" fmla="*/ 6653428 w 9097815"/>
              <a:gd name="connsiteY3818" fmla="*/ 3992481 h 9097806"/>
              <a:gd name="connsiteX3819" fmla="*/ 6653452 w 9097815"/>
              <a:gd name="connsiteY3819" fmla="*/ 3775295 h 9097806"/>
              <a:gd name="connsiteX3820" fmla="*/ 6214489 w 9097815"/>
              <a:gd name="connsiteY3820" fmla="*/ 3775247 h 9097806"/>
              <a:gd name="connsiteX3821" fmla="*/ 6214466 w 9097815"/>
              <a:gd name="connsiteY3821" fmla="*/ 3992434 h 9097806"/>
              <a:gd name="connsiteX3822" fmla="*/ 6431659 w 9097815"/>
              <a:gd name="connsiteY3822" fmla="*/ 3992458 h 9097806"/>
              <a:gd name="connsiteX3823" fmla="*/ 6431682 w 9097815"/>
              <a:gd name="connsiteY3823" fmla="*/ 3775270 h 9097806"/>
              <a:gd name="connsiteX3824" fmla="*/ 5992734 w 9097815"/>
              <a:gd name="connsiteY3824" fmla="*/ 3775223 h 9097806"/>
              <a:gd name="connsiteX3825" fmla="*/ 5992710 w 9097815"/>
              <a:gd name="connsiteY3825" fmla="*/ 3992410 h 9097806"/>
              <a:gd name="connsiteX3826" fmla="*/ 6209894 w 9097815"/>
              <a:gd name="connsiteY3826" fmla="*/ 3992434 h 9097806"/>
              <a:gd name="connsiteX3827" fmla="*/ 6209918 w 9097815"/>
              <a:gd name="connsiteY3827" fmla="*/ 3775246 h 9097806"/>
              <a:gd name="connsiteX3828" fmla="*/ 5770968 w 9097815"/>
              <a:gd name="connsiteY3828" fmla="*/ 3775199 h 9097806"/>
              <a:gd name="connsiteX3829" fmla="*/ 5770944 w 9097815"/>
              <a:gd name="connsiteY3829" fmla="*/ 3992386 h 9097806"/>
              <a:gd name="connsiteX3830" fmla="*/ 5988138 w 9097815"/>
              <a:gd name="connsiteY3830" fmla="*/ 3992410 h 9097806"/>
              <a:gd name="connsiteX3831" fmla="*/ 5988162 w 9097815"/>
              <a:gd name="connsiteY3831" fmla="*/ 3775222 h 9097806"/>
              <a:gd name="connsiteX3832" fmla="*/ 5549209 w 9097815"/>
              <a:gd name="connsiteY3832" fmla="*/ 3775174 h 9097806"/>
              <a:gd name="connsiteX3833" fmla="*/ 5549186 w 9097815"/>
              <a:gd name="connsiteY3833" fmla="*/ 3992362 h 9097806"/>
              <a:gd name="connsiteX3834" fmla="*/ 5766372 w 9097815"/>
              <a:gd name="connsiteY3834" fmla="*/ 3992386 h 9097806"/>
              <a:gd name="connsiteX3835" fmla="*/ 5766396 w 9097815"/>
              <a:gd name="connsiteY3835" fmla="*/ 3775198 h 9097806"/>
              <a:gd name="connsiteX3836" fmla="*/ 5327443 w 9097815"/>
              <a:gd name="connsiteY3836" fmla="*/ 3775150 h 9097806"/>
              <a:gd name="connsiteX3837" fmla="*/ 5327420 w 9097815"/>
              <a:gd name="connsiteY3837" fmla="*/ 3992338 h 9097806"/>
              <a:gd name="connsiteX3838" fmla="*/ 5544614 w 9097815"/>
              <a:gd name="connsiteY3838" fmla="*/ 3992362 h 9097806"/>
              <a:gd name="connsiteX3839" fmla="*/ 5544637 w 9097815"/>
              <a:gd name="connsiteY3839" fmla="*/ 3775174 h 9097806"/>
              <a:gd name="connsiteX3840" fmla="*/ 5105677 w 9097815"/>
              <a:gd name="connsiteY3840" fmla="*/ 3775127 h 9097806"/>
              <a:gd name="connsiteX3841" fmla="*/ 5105653 w 9097815"/>
              <a:gd name="connsiteY3841" fmla="*/ 3992314 h 9097806"/>
              <a:gd name="connsiteX3842" fmla="*/ 5322848 w 9097815"/>
              <a:gd name="connsiteY3842" fmla="*/ 3992338 h 9097806"/>
              <a:gd name="connsiteX3843" fmla="*/ 5322871 w 9097815"/>
              <a:gd name="connsiteY3843" fmla="*/ 3775150 h 9097806"/>
              <a:gd name="connsiteX3844" fmla="*/ 4883922 w 9097815"/>
              <a:gd name="connsiteY3844" fmla="*/ 3775102 h 9097806"/>
              <a:gd name="connsiteX3845" fmla="*/ 4883898 w 9097815"/>
              <a:gd name="connsiteY3845" fmla="*/ 3992291 h 9097806"/>
              <a:gd name="connsiteX3846" fmla="*/ 5101081 w 9097815"/>
              <a:gd name="connsiteY3846" fmla="*/ 3992314 h 9097806"/>
              <a:gd name="connsiteX3847" fmla="*/ 5101104 w 9097815"/>
              <a:gd name="connsiteY3847" fmla="*/ 3775126 h 9097806"/>
              <a:gd name="connsiteX3848" fmla="*/ 4662156 w 9097815"/>
              <a:gd name="connsiteY3848" fmla="*/ 3775078 h 9097806"/>
              <a:gd name="connsiteX3849" fmla="*/ 4662132 w 9097815"/>
              <a:gd name="connsiteY3849" fmla="*/ 3992267 h 9097806"/>
              <a:gd name="connsiteX3850" fmla="*/ 4879326 w 9097815"/>
              <a:gd name="connsiteY3850" fmla="*/ 3992291 h 9097806"/>
              <a:gd name="connsiteX3851" fmla="*/ 4879350 w 9097815"/>
              <a:gd name="connsiteY3851" fmla="*/ 3775102 h 9097806"/>
              <a:gd name="connsiteX3852" fmla="*/ 4440397 w 9097815"/>
              <a:gd name="connsiteY3852" fmla="*/ 3775054 h 9097806"/>
              <a:gd name="connsiteX3853" fmla="*/ 4440374 w 9097815"/>
              <a:gd name="connsiteY3853" fmla="*/ 3992243 h 9097806"/>
              <a:gd name="connsiteX3854" fmla="*/ 4657560 w 9097815"/>
              <a:gd name="connsiteY3854" fmla="*/ 3992267 h 9097806"/>
              <a:gd name="connsiteX3855" fmla="*/ 4657584 w 9097815"/>
              <a:gd name="connsiteY3855" fmla="*/ 3775078 h 9097806"/>
              <a:gd name="connsiteX3856" fmla="*/ 4218631 w 9097815"/>
              <a:gd name="connsiteY3856" fmla="*/ 3775030 h 9097806"/>
              <a:gd name="connsiteX3857" fmla="*/ 4218608 w 9097815"/>
              <a:gd name="connsiteY3857" fmla="*/ 3992219 h 9097806"/>
              <a:gd name="connsiteX3858" fmla="*/ 4435802 w 9097815"/>
              <a:gd name="connsiteY3858" fmla="*/ 3992243 h 9097806"/>
              <a:gd name="connsiteX3859" fmla="*/ 4435825 w 9097815"/>
              <a:gd name="connsiteY3859" fmla="*/ 3775054 h 9097806"/>
              <a:gd name="connsiteX3860" fmla="*/ 3996870 w 9097815"/>
              <a:gd name="connsiteY3860" fmla="*/ 3775006 h 9097806"/>
              <a:gd name="connsiteX3861" fmla="*/ 3996846 w 9097815"/>
              <a:gd name="connsiteY3861" fmla="*/ 3992195 h 9097806"/>
              <a:gd name="connsiteX3862" fmla="*/ 4214036 w 9097815"/>
              <a:gd name="connsiteY3862" fmla="*/ 3992219 h 9097806"/>
              <a:gd name="connsiteX3863" fmla="*/ 4214059 w 9097815"/>
              <a:gd name="connsiteY3863" fmla="*/ 3775030 h 9097806"/>
              <a:gd name="connsiteX3864" fmla="*/ 3775118 w 9097815"/>
              <a:gd name="connsiteY3864" fmla="*/ 3774982 h 9097806"/>
              <a:gd name="connsiteX3865" fmla="*/ 3775094 w 9097815"/>
              <a:gd name="connsiteY3865" fmla="*/ 3992171 h 9097806"/>
              <a:gd name="connsiteX3866" fmla="*/ 3992275 w 9097815"/>
              <a:gd name="connsiteY3866" fmla="*/ 3992195 h 9097806"/>
              <a:gd name="connsiteX3867" fmla="*/ 3992298 w 9097815"/>
              <a:gd name="connsiteY3867" fmla="*/ 3775006 h 9097806"/>
              <a:gd name="connsiteX3868" fmla="*/ 3553351 w 9097815"/>
              <a:gd name="connsiteY3868" fmla="*/ 3774958 h 9097806"/>
              <a:gd name="connsiteX3869" fmla="*/ 3553327 w 9097815"/>
              <a:gd name="connsiteY3869" fmla="*/ 3992148 h 9097806"/>
              <a:gd name="connsiteX3870" fmla="*/ 3770522 w 9097815"/>
              <a:gd name="connsiteY3870" fmla="*/ 3992171 h 9097806"/>
              <a:gd name="connsiteX3871" fmla="*/ 3770546 w 9097815"/>
              <a:gd name="connsiteY3871" fmla="*/ 3774982 h 9097806"/>
              <a:gd name="connsiteX3872" fmla="*/ 3331594 w 9097815"/>
              <a:gd name="connsiteY3872" fmla="*/ 3774934 h 9097806"/>
              <a:gd name="connsiteX3873" fmla="*/ 3331571 w 9097815"/>
              <a:gd name="connsiteY3873" fmla="*/ 3992124 h 9097806"/>
              <a:gd name="connsiteX3874" fmla="*/ 3548755 w 9097815"/>
              <a:gd name="connsiteY3874" fmla="*/ 3992147 h 9097806"/>
              <a:gd name="connsiteX3875" fmla="*/ 3548779 w 9097815"/>
              <a:gd name="connsiteY3875" fmla="*/ 3774958 h 9097806"/>
              <a:gd name="connsiteX3876" fmla="*/ 3109829 w 9097815"/>
              <a:gd name="connsiteY3876" fmla="*/ 3774910 h 9097806"/>
              <a:gd name="connsiteX3877" fmla="*/ 3109805 w 9097815"/>
              <a:gd name="connsiteY3877" fmla="*/ 3992100 h 9097806"/>
              <a:gd name="connsiteX3878" fmla="*/ 3326998 w 9097815"/>
              <a:gd name="connsiteY3878" fmla="*/ 3992123 h 9097806"/>
              <a:gd name="connsiteX3879" fmla="*/ 3327022 w 9097815"/>
              <a:gd name="connsiteY3879" fmla="*/ 3774934 h 9097806"/>
              <a:gd name="connsiteX3880" fmla="*/ 2888066 w 9097815"/>
              <a:gd name="connsiteY3880" fmla="*/ 3774886 h 9097806"/>
              <a:gd name="connsiteX3881" fmla="*/ 2888044 w 9097815"/>
              <a:gd name="connsiteY3881" fmla="*/ 3992076 h 9097806"/>
              <a:gd name="connsiteX3882" fmla="*/ 3105234 w 9097815"/>
              <a:gd name="connsiteY3882" fmla="*/ 3992100 h 9097806"/>
              <a:gd name="connsiteX3883" fmla="*/ 3105257 w 9097815"/>
              <a:gd name="connsiteY3883" fmla="*/ 3774909 h 9097806"/>
              <a:gd name="connsiteX3884" fmla="*/ 2666307 w 9097815"/>
              <a:gd name="connsiteY3884" fmla="*/ 3774862 h 9097806"/>
              <a:gd name="connsiteX3885" fmla="*/ 2666283 w 9097815"/>
              <a:gd name="connsiteY3885" fmla="*/ 3992052 h 9097806"/>
              <a:gd name="connsiteX3886" fmla="*/ 2883472 w 9097815"/>
              <a:gd name="connsiteY3886" fmla="*/ 3992075 h 9097806"/>
              <a:gd name="connsiteX3887" fmla="*/ 2883495 w 9097815"/>
              <a:gd name="connsiteY3887" fmla="*/ 3774886 h 9097806"/>
              <a:gd name="connsiteX3888" fmla="*/ 2444539 w 9097815"/>
              <a:gd name="connsiteY3888" fmla="*/ 3774838 h 9097806"/>
              <a:gd name="connsiteX3889" fmla="*/ 2444517 w 9097815"/>
              <a:gd name="connsiteY3889" fmla="*/ 3992029 h 9097806"/>
              <a:gd name="connsiteX3890" fmla="*/ 2661710 w 9097815"/>
              <a:gd name="connsiteY3890" fmla="*/ 3992052 h 9097806"/>
              <a:gd name="connsiteX3891" fmla="*/ 2661733 w 9097815"/>
              <a:gd name="connsiteY3891" fmla="*/ 3774861 h 9097806"/>
              <a:gd name="connsiteX3892" fmla="*/ 2222784 w 9097815"/>
              <a:gd name="connsiteY3892" fmla="*/ 3774814 h 9097806"/>
              <a:gd name="connsiteX3893" fmla="*/ 2222760 w 9097815"/>
              <a:gd name="connsiteY3893" fmla="*/ 3992005 h 9097806"/>
              <a:gd name="connsiteX3894" fmla="*/ 2439944 w 9097815"/>
              <a:gd name="connsiteY3894" fmla="*/ 3992028 h 9097806"/>
              <a:gd name="connsiteX3895" fmla="*/ 2439968 w 9097815"/>
              <a:gd name="connsiteY3895" fmla="*/ 3774837 h 9097806"/>
              <a:gd name="connsiteX3896" fmla="*/ 2001019 w 9097815"/>
              <a:gd name="connsiteY3896" fmla="*/ 3774789 h 9097806"/>
              <a:gd name="connsiteX3897" fmla="*/ 2000995 w 9097815"/>
              <a:gd name="connsiteY3897" fmla="*/ 3991980 h 9097806"/>
              <a:gd name="connsiteX3898" fmla="*/ 2218187 w 9097815"/>
              <a:gd name="connsiteY3898" fmla="*/ 3992004 h 9097806"/>
              <a:gd name="connsiteX3899" fmla="*/ 2218211 w 9097815"/>
              <a:gd name="connsiteY3899" fmla="*/ 3774813 h 9097806"/>
              <a:gd name="connsiteX3900" fmla="*/ 1779258 w 9097815"/>
              <a:gd name="connsiteY3900" fmla="*/ 3774765 h 9097806"/>
              <a:gd name="connsiteX3901" fmla="*/ 1779234 w 9097815"/>
              <a:gd name="connsiteY3901" fmla="*/ 3991957 h 9097806"/>
              <a:gd name="connsiteX3902" fmla="*/ 1996423 w 9097815"/>
              <a:gd name="connsiteY3902" fmla="*/ 3991980 h 9097806"/>
              <a:gd name="connsiteX3903" fmla="*/ 1996447 w 9097815"/>
              <a:gd name="connsiteY3903" fmla="*/ 3774789 h 9097806"/>
              <a:gd name="connsiteX3904" fmla="*/ 1557494 w 9097815"/>
              <a:gd name="connsiteY3904" fmla="*/ 3774741 h 9097806"/>
              <a:gd name="connsiteX3905" fmla="*/ 1557470 w 9097815"/>
              <a:gd name="connsiteY3905" fmla="*/ 3991934 h 9097806"/>
              <a:gd name="connsiteX3906" fmla="*/ 1774662 w 9097815"/>
              <a:gd name="connsiteY3906" fmla="*/ 3991956 h 9097806"/>
              <a:gd name="connsiteX3907" fmla="*/ 1774686 w 9097815"/>
              <a:gd name="connsiteY3907" fmla="*/ 3774765 h 9097806"/>
              <a:gd name="connsiteX3908" fmla="*/ 1335729 w 9097815"/>
              <a:gd name="connsiteY3908" fmla="*/ 3774717 h 9097806"/>
              <a:gd name="connsiteX3909" fmla="*/ 1335706 w 9097815"/>
              <a:gd name="connsiteY3909" fmla="*/ 3991910 h 9097806"/>
              <a:gd name="connsiteX3910" fmla="*/ 1552898 w 9097815"/>
              <a:gd name="connsiteY3910" fmla="*/ 3991932 h 9097806"/>
              <a:gd name="connsiteX3911" fmla="*/ 1552922 w 9097815"/>
              <a:gd name="connsiteY3911" fmla="*/ 3774741 h 9097806"/>
              <a:gd name="connsiteX3912" fmla="*/ 1113976 w 9097815"/>
              <a:gd name="connsiteY3912" fmla="*/ 3774693 h 9097806"/>
              <a:gd name="connsiteX3913" fmla="*/ 1113951 w 9097815"/>
              <a:gd name="connsiteY3913" fmla="*/ 3991885 h 9097806"/>
              <a:gd name="connsiteX3914" fmla="*/ 1331133 w 9097815"/>
              <a:gd name="connsiteY3914" fmla="*/ 3991908 h 9097806"/>
              <a:gd name="connsiteX3915" fmla="*/ 1331156 w 9097815"/>
              <a:gd name="connsiteY3915" fmla="*/ 3774717 h 9097806"/>
              <a:gd name="connsiteX3916" fmla="*/ 892209 w 9097815"/>
              <a:gd name="connsiteY3916" fmla="*/ 3774669 h 9097806"/>
              <a:gd name="connsiteX3917" fmla="*/ 892185 w 9097815"/>
              <a:gd name="connsiteY3917" fmla="*/ 3991862 h 9097806"/>
              <a:gd name="connsiteX3918" fmla="*/ 1109380 w 9097815"/>
              <a:gd name="connsiteY3918" fmla="*/ 3991884 h 9097806"/>
              <a:gd name="connsiteX3919" fmla="*/ 1109404 w 9097815"/>
              <a:gd name="connsiteY3919" fmla="*/ 3774693 h 9097806"/>
              <a:gd name="connsiteX3920" fmla="*/ 670449 w 9097815"/>
              <a:gd name="connsiteY3920" fmla="*/ 3774645 h 9097806"/>
              <a:gd name="connsiteX3921" fmla="*/ 670425 w 9097815"/>
              <a:gd name="connsiteY3921" fmla="*/ 3991838 h 9097806"/>
              <a:gd name="connsiteX3922" fmla="*/ 887614 w 9097815"/>
              <a:gd name="connsiteY3922" fmla="*/ 3991861 h 9097806"/>
              <a:gd name="connsiteX3923" fmla="*/ 887638 w 9097815"/>
              <a:gd name="connsiteY3923" fmla="*/ 3774669 h 9097806"/>
              <a:gd name="connsiteX3924" fmla="*/ 448682 w 9097815"/>
              <a:gd name="connsiteY3924" fmla="*/ 3774621 h 9097806"/>
              <a:gd name="connsiteX3925" fmla="*/ 448658 w 9097815"/>
              <a:gd name="connsiteY3925" fmla="*/ 3991814 h 9097806"/>
              <a:gd name="connsiteX3926" fmla="*/ 665853 w 9097815"/>
              <a:gd name="connsiteY3926" fmla="*/ 3991837 h 9097806"/>
              <a:gd name="connsiteX3927" fmla="*/ 665877 w 9097815"/>
              <a:gd name="connsiteY3927" fmla="*/ 3774645 h 9097806"/>
              <a:gd name="connsiteX3928" fmla="*/ 226917 w 9097815"/>
              <a:gd name="connsiteY3928" fmla="*/ 3774597 h 9097806"/>
              <a:gd name="connsiteX3929" fmla="*/ 226893 w 9097815"/>
              <a:gd name="connsiteY3929" fmla="*/ 3991790 h 9097806"/>
              <a:gd name="connsiteX3930" fmla="*/ 444087 w 9097815"/>
              <a:gd name="connsiteY3930" fmla="*/ 3991813 h 9097806"/>
              <a:gd name="connsiteX3931" fmla="*/ 444110 w 9097815"/>
              <a:gd name="connsiteY3931" fmla="*/ 3774620 h 9097806"/>
              <a:gd name="connsiteX3932" fmla="*/ 5160 w 9097815"/>
              <a:gd name="connsiteY3932" fmla="*/ 3774573 h 9097806"/>
              <a:gd name="connsiteX3933" fmla="*/ 5136 w 9097815"/>
              <a:gd name="connsiteY3933" fmla="*/ 3991766 h 9097806"/>
              <a:gd name="connsiteX3934" fmla="*/ 222321 w 9097815"/>
              <a:gd name="connsiteY3934" fmla="*/ 3991789 h 9097806"/>
              <a:gd name="connsiteX3935" fmla="*/ 222344 w 9097815"/>
              <a:gd name="connsiteY3935" fmla="*/ 3774596 h 9097806"/>
              <a:gd name="connsiteX3936" fmla="*/ 8875673 w 9097815"/>
              <a:gd name="connsiteY3936" fmla="*/ 3553769 h 9097806"/>
              <a:gd name="connsiteX3937" fmla="*/ 8875649 w 9097815"/>
              <a:gd name="connsiteY3937" fmla="*/ 3770964 h 9097806"/>
              <a:gd name="connsiteX3938" fmla="*/ 9092790 w 9097815"/>
              <a:gd name="connsiteY3938" fmla="*/ 3770987 h 9097806"/>
              <a:gd name="connsiteX3939" fmla="*/ 9092814 w 9097815"/>
              <a:gd name="connsiteY3939" fmla="*/ 3553793 h 9097806"/>
              <a:gd name="connsiteX3940" fmla="*/ 8653898 w 9097815"/>
              <a:gd name="connsiteY3940" fmla="*/ 3553745 h 9097806"/>
              <a:gd name="connsiteX3941" fmla="*/ 8653874 w 9097815"/>
              <a:gd name="connsiteY3941" fmla="*/ 3770939 h 9097806"/>
              <a:gd name="connsiteX3942" fmla="*/ 8871077 w 9097815"/>
              <a:gd name="connsiteY3942" fmla="*/ 3770963 h 9097806"/>
              <a:gd name="connsiteX3943" fmla="*/ 8871101 w 9097815"/>
              <a:gd name="connsiteY3943" fmla="*/ 3553769 h 9097806"/>
              <a:gd name="connsiteX3944" fmla="*/ 8432146 w 9097815"/>
              <a:gd name="connsiteY3944" fmla="*/ 3553720 h 9097806"/>
              <a:gd name="connsiteX3945" fmla="*/ 8432122 w 9097815"/>
              <a:gd name="connsiteY3945" fmla="*/ 3770915 h 9097806"/>
              <a:gd name="connsiteX3946" fmla="*/ 8649303 w 9097815"/>
              <a:gd name="connsiteY3946" fmla="*/ 3770939 h 9097806"/>
              <a:gd name="connsiteX3947" fmla="*/ 8649327 w 9097815"/>
              <a:gd name="connsiteY3947" fmla="*/ 3553743 h 9097806"/>
              <a:gd name="connsiteX3948" fmla="*/ 8210379 w 9097815"/>
              <a:gd name="connsiteY3948" fmla="*/ 3553696 h 9097806"/>
              <a:gd name="connsiteX3949" fmla="*/ 8210355 w 9097815"/>
              <a:gd name="connsiteY3949" fmla="*/ 3770891 h 9097806"/>
              <a:gd name="connsiteX3950" fmla="*/ 8427550 w 9097815"/>
              <a:gd name="connsiteY3950" fmla="*/ 3770915 h 9097806"/>
              <a:gd name="connsiteX3951" fmla="*/ 8427574 w 9097815"/>
              <a:gd name="connsiteY3951" fmla="*/ 3553719 h 9097806"/>
              <a:gd name="connsiteX3952" fmla="*/ 7988613 w 9097815"/>
              <a:gd name="connsiteY3952" fmla="*/ 3553673 h 9097806"/>
              <a:gd name="connsiteX3953" fmla="*/ 7988589 w 9097815"/>
              <a:gd name="connsiteY3953" fmla="*/ 3770868 h 9097806"/>
              <a:gd name="connsiteX3954" fmla="*/ 8205783 w 9097815"/>
              <a:gd name="connsiteY3954" fmla="*/ 3770891 h 9097806"/>
              <a:gd name="connsiteX3955" fmla="*/ 8205807 w 9097815"/>
              <a:gd name="connsiteY3955" fmla="*/ 3553696 h 9097806"/>
              <a:gd name="connsiteX3956" fmla="*/ 7766857 w 9097815"/>
              <a:gd name="connsiteY3956" fmla="*/ 3553648 h 9097806"/>
              <a:gd name="connsiteX3957" fmla="*/ 7766833 w 9097815"/>
              <a:gd name="connsiteY3957" fmla="*/ 3770844 h 9097806"/>
              <a:gd name="connsiteX3958" fmla="*/ 7984017 w 9097815"/>
              <a:gd name="connsiteY3958" fmla="*/ 3770867 h 9097806"/>
              <a:gd name="connsiteX3959" fmla="*/ 7984041 w 9097815"/>
              <a:gd name="connsiteY3959" fmla="*/ 3553671 h 9097806"/>
              <a:gd name="connsiteX3960" fmla="*/ 7545089 w 9097815"/>
              <a:gd name="connsiteY3960" fmla="*/ 3553625 h 9097806"/>
              <a:gd name="connsiteX3961" fmla="*/ 7545066 w 9097815"/>
              <a:gd name="connsiteY3961" fmla="*/ 3770819 h 9097806"/>
              <a:gd name="connsiteX3962" fmla="*/ 7762261 w 9097815"/>
              <a:gd name="connsiteY3962" fmla="*/ 3770843 h 9097806"/>
              <a:gd name="connsiteX3963" fmla="*/ 7762285 w 9097815"/>
              <a:gd name="connsiteY3963" fmla="*/ 3553648 h 9097806"/>
              <a:gd name="connsiteX3964" fmla="*/ 7323324 w 9097815"/>
              <a:gd name="connsiteY3964" fmla="*/ 3553601 h 9097806"/>
              <a:gd name="connsiteX3965" fmla="*/ 7323301 w 9097815"/>
              <a:gd name="connsiteY3965" fmla="*/ 3770795 h 9097806"/>
              <a:gd name="connsiteX3966" fmla="*/ 7540494 w 9097815"/>
              <a:gd name="connsiteY3966" fmla="*/ 3770819 h 9097806"/>
              <a:gd name="connsiteX3967" fmla="*/ 7540517 w 9097815"/>
              <a:gd name="connsiteY3967" fmla="*/ 3553624 h 9097806"/>
              <a:gd name="connsiteX3968" fmla="*/ 7101568 w 9097815"/>
              <a:gd name="connsiteY3968" fmla="*/ 3553576 h 9097806"/>
              <a:gd name="connsiteX3969" fmla="*/ 7101544 w 9097815"/>
              <a:gd name="connsiteY3969" fmla="*/ 3770771 h 9097806"/>
              <a:gd name="connsiteX3970" fmla="*/ 7318729 w 9097815"/>
              <a:gd name="connsiteY3970" fmla="*/ 3770795 h 9097806"/>
              <a:gd name="connsiteX3971" fmla="*/ 7318752 w 9097815"/>
              <a:gd name="connsiteY3971" fmla="*/ 3553599 h 9097806"/>
              <a:gd name="connsiteX3972" fmla="*/ 6879804 w 9097815"/>
              <a:gd name="connsiteY3972" fmla="*/ 3553552 h 9097806"/>
              <a:gd name="connsiteX3973" fmla="*/ 6879780 w 9097815"/>
              <a:gd name="connsiteY3973" fmla="*/ 3770746 h 9097806"/>
              <a:gd name="connsiteX3974" fmla="*/ 7096972 w 9097815"/>
              <a:gd name="connsiteY3974" fmla="*/ 3770771 h 9097806"/>
              <a:gd name="connsiteX3975" fmla="*/ 7096996 w 9097815"/>
              <a:gd name="connsiteY3975" fmla="*/ 3553576 h 9097806"/>
              <a:gd name="connsiteX3976" fmla="*/ 6658048 w 9097815"/>
              <a:gd name="connsiteY3976" fmla="*/ 3553528 h 9097806"/>
              <a:gd name="connsiteX3977" fmla="*/ 6658024 w 9097815"/>
              <a:gd name="connsiteY3977" fmla="*/ 3770723 h 9097806"/>
              <a:gd name="connsiteX3978" fmla="*/ 6875208 w 9097815"/>
              <a:gd name="connsiteY3978" fmla="*/ 3770746 h 9097806"/>
              <a:gd name="connsiteX3979" fmla="*/ 6875232 w 9097815"/>
              <a:gd name="connsiteY3979" fmla="*/ 3553551 h 9097806"/>
              <a:gd name="connsiteX3980" fmla="*/ 6436278 w 9097815"/>
              <a:gd name="connsiteY3980" fmla="*/ 3553504 h 9097806"/>
              <a:gd name="connsiteX3981" fmla="*/ 6436255 w 9097815"/>
              <a:gd name="connsiteY3981" fmla="*/ 3770699 h 9097806"/>
              <a:gd name="connsiteX3982" fmla="*/ 6653452 w 9097815"/>
              <a:gd name="connsiteY3982" fmla="*/ 3770723 h 9097806"/>
              <a:gd name="connsiteX3983" fmla="*/ 6653476 w 9097815"/>
              <a:gd name="connsiteY3983" fmla="*/ 3553527 h 9097806"/>
              <a:gd name="connsiteX3984" fmla="*/ 6214513 w 9097815"/>
              <a:gd name="connsiteY3984" fmla="*/ 3553480 h 9097806"/>
              <a:gd name="connsiteX3985" fmla="*/ 6214490 w 9097815"/>
              <a:gd name="connsiteY3985" fmla="*/ 3770675 h 9097806"/>
              <a:gd name="connsiteX3986" fmla="*/ 6431683 w 9097815"/>
              <a:gd name="connsiteY3986" fmla="*/ 3770699 h 9097806"/>
              <a:gd name="connsiteX3987" fmla="*/ 6431706 w 9097815"/>
              <a:gd name="connsiteY3987" fmla="*/ 3553504 h 9097806"/>
              <a:gd name="connsiteX3988" fmla="*/ 5992758 w 9097815"/>
              <a:gd name="connsiteY3988" fmla="*/ 3553456 h 9097806"/>
              <a:gd name="connsiteX3989" fmla="*/ 5992734 w 9097815"/>
              <a:gd name="connsiteY3989" fmla="*/ 3770651 h 9097806"/>
              <a:gd name="connsiteX3990" fmla="*/ 6209918 w 9097815"/>
              <a:gd name="connsiteY3990" fmla="*/ 3770674 h 9097806"/>
              <a:gd name="connsiteX3991" fmla="*/ 6209941 w 9097815"/>
              <a:gd name="connsiteY3991" fmla="*/ 3553479 h 9097806"/>
              <a:gd name="connsiteX3992" fmla="*/ 5770992 w 9097815"/>
              <a:gd name="connsiteY3992" fmla="*/ 3553432 h 9097806"/>
              <a:gd name="connsiteX3993" fmla="*/ 5770968 w 9097815"/>
              <a:gd name="connsiteY3993" fmla="*/ 3770627 h 9097806"/>
              <a:gd name="connsiteX3994" fmla="*/ 5988162 w 9097815"/>
              <a:gd name="connsiteY3994" fmla="*/ 3770650 h 9097806"/>
              <a:gd name="connsiteX3995" fmla="*/ 5988186 w 9097815"/>
              <a:gd name="connsiteY3995" fmla="*/ 3553456 h 9097806"/>
              <a:gd name="connsiteX3996" fmla="*/ 5549233 w 9097815"/>
              <a:gd name="connsiteY3996" fmla="*/ 3553408 h 9097806"/>
              <a:gd name="connsiteX3997" fmla="*/ 5549210 w 9097815"/>
              <a:gd name="connsiteY3997" fmla="*/ 3770602 h 9097806"/>
              <a:gd name="connsiteX3998" fmla="*/ 5766396 w 9097815"/>
              <a:gd name="connsiteY3998" fmla="*/ 3770626 h 9097806"/>
              <a:gd name="connsiteX3999" fmla="*/ 5766420 w 9097815"/>
              <a:gd name="connsiteY3999" fmla="*/ 3553431 h 9097806"/>
              <a:gd name="connsiteX4000" fmla="*/ 5327467 w 9097815"/>
              <a:gd name="connsiteY4000" fmla="*/ 3553384 h 9097806"/>
              <a:gd name="connsiteX4001" fmla="*/ 5327444 w 9097815"/>
              <a:gd name="connsiteY4001" fmla="*/ 3770578 h 9097806"/>
              <a:gd name="connsiteX4002" fmla="*/ 5544638 w 9097815"/>
              <a:gd name="connsiteY4002" fmla="*/ 3770602 h 9097806"/>
              <a:gd name="connsiteX4003" fmla="*/ 5544661 w 9097815"/>
              <a:gd name="connsiteY4003" fmla="*/ 3553407 h 9097806"/>
              <a:gd name="connsiteX4004" fmla="*/ 5105700 w 9097815"/>
              <a:gd name="connsiteY4004" fmla="*/ 3553359 h 9097806"/>
              <a:gd name="connsiteX4005" fmla="*/ 5105677 w 9097815"/>
              <a:gd name="connsiteY4005" fmla="*/ 3770554 h 9097806"/>
              <a:gd name="connsiteX4006" fmla="*/ 5322872 w 9097815"/>
              <a:gd name="connsiteY4006" fmla="*/ 3770578 h 9097806"/>
              <a:gd name="connsiteX4007" fmla="*/ 5322895 w 9097815"/>
              <a:gd name="connsiteY4007" fmla="*/ 3553382 h 9097806"/>
              <a:gd name="connsiteX4008" fmla="*/ 4883946 w 9097815"/>
              <a:gd name="connsiteY4008" fmla="*/ 3553336 h 9097806"/>
              <a:gd name="connsiteX4009" fmla="*/ 4883922 w 9097815"/>
              <a:gd name="connsiteY4009" fmla="*/ 3770530 h 9097806"/>
              <a:gd name="connsiteX4010" fmla="*/ 5101105 w 9097815"/>
              <a:gd name="connsiteY4010" fmla="*/ 3770553 h 9097806"/>
              <a:gd name="connsiteX4011" fmla="*/ 5101128 w 9097815"/>
              <a:gd name="connsiteY4011" fmla="*/ 3553359 h 9097806"/>
              <a:gd name="connsiteX4012" fmla="*/ 4662180 w 9097815"/>
              <a:gd name="connsiteY4012" fmla="*/ 3553312 h 9097806"/>
              <a:gd name="connsiteX4013" fmla="*/ 4662156 w 9097815"/>
              <a:gd name="connsiteY4013" fmla="*/ 3770506 h 9097806"/>
              <a:gd name="connsiteX4014" fmla="*/ 4879350 w 9097815"/>
              <a:gd name="connsiteY4014" fmla="*/ 3770530 h 9097806"/>
              <a:gd name="connsiteX4015" fmla="*/ 4879374 w 9097815"/>
              <a:gd name="connsiteY4015" fmla="*/ 3553335 h 9097806"/>
              <a:gd name="connsiteX4016" fmla="*/ 4440421 w 9097815"/>
              <a:gd name="connsiteY4016" fmla="*/ 3553288 h 9097806"/>
              <a:gd name="connsiteX4017" fmla="*/ 4440398 w 9097815"/>
              <a:gd name="connsiteY4017" fmla="*/ 3770482 h 9097806"/>
              <a:gd name="connsiteX4018" fmla="*/ 4657584 w 9097815"/>
              <a:gd name="connsiteY4018" fmla="*/ 3770506 h 9097806"/>
              <a:gd name="connsiteX4019" fmla="*/ 4657608 w 9097815"/>
              <a:gd name="connsiteY4019" fmla="*/ 3553312 h 9097806"/>
              <a:gd name="connsiteX4020" fmla="*/ 4218655 w 9097815"/>
              <a:gd name="connsiteY4020" fmla="*/ 3553263 h 9097806"/>
              <a:gd name="connsiteX4021" fmla="*/ 4218632 w 9097815"/>
              <a:gd name="connsiteY4021" fmla="*/ 3770458 h 9097806"/>
              <a:gd name="connsiteX4022" fmla="*/ 4435826 w 9097815"/>
              <a:gd name="connsiteY4022" fmla="*/ 3770482 h 9097806"/>
              <a:gd name="connsiteX4023" fmla="*/ 4435849 w 9097815"/>
              <a:gd name="connsiteY4023" fmla="*/ 3553286 h 9097806"/>
              <a:gd name="connsiteX4024" fmla="*/ 3996894 w 9097815"/>
              <a:gd name="connsiteY4024" fmla="*/ 3553239 h 9097806"/>
              <a:gd name="connsiteX4025" fmla="*/ 3996870 w 9097815"/>
              <a:gd name="connsiteY4025" fmla="*/ 3770434 h 9097806"/>
              <a:gd name="connsiteX4026" fmla="*/ 4214060 w 9097815"/>
              <a:gd name="connsiteY4026" fmla="*/ 3770458 h 9097806"/>
              <a:gd name="connsiteX4027" fmla="*/ 4214083 w 9097815"/>
              <a:gd name="connsiteY4027" fmla="*/ 3553262 h 9097806"/>
              <a:gd name="connsiteX4028" fmla="*/ 3775142 w 9097815"/>
              <a:gd name="connsiteY4028" fmla="*/ 3553216 h 9097806"/>
              <a:gd name="connsiteX4029" fmla="*/ 3775118 w 9097815"/>
              <a:gd name="connsiteY4029" fmla="*/ 3770410 h 9097806"/>
              <a:gd name="connsiteX4030" fmla="*/ 3992299 w 9097815"/>
              <a:gd name="connsiteY4030" fmla="*/ 3770434 h 9097806"/>
              <a:gd name="connsiteX4031" fmla="*/ 3992322 w 9097815"/>
              <a:gd name="connsiteY4031" fmla="*/ 3553239 h 9097806"/>
              <a:gd name="connsiteX4032" fmla="*/ 3553376 w 9097815"/>
              <a:gd name="connsiteY4032" fmla="*/ 3553191 h 9097806"/>
              <a:gd name="connsiteX4033" fmla="*/ 3553352 w 9097815"/>
              <a:gd name="connsiteY4033" fmla="*/ 3770386 h 9097806"/>
              <a:gd name="connsiteX4034" fmla="*/ 3770546 w 9097815"/>
              <a:gd name="connsiteY4034" fmla="*/ 3770410 h 9097806"/>
              <a:gd name="connsiteX4035" fmla="*/ 3770570 w 9097815"/>
              <a:gd name="connsiteY4035" fmla="*/ 3553214 h 9097806"/>
              <a:gd name="connsiteX4036" fmla="*/ 3331618 w 9097815"/>
              <a:gd name="connsiteY4036" fmla="*/ 3553167 h 9097806"/>
              <a:gd name="connsiteX4037" fmla="*/ 3331595 w 9097815"/>
              <a:gd name="connsiteY4037" fmla="*/ 3770362 h 9097806"/>
              <a:gd name="connsiteX4038" fmla="*/ 3548779 w 9097815"/>
              <a:gd name="connsiteY4038" fmla="*/ 3770386 h 9097806"/>
              <a:gd name="connsiteX4039" fmla="*/ 3548803 w 9097815"/>
              <a:gd name="connsiteY4039" fmla="*/ 3553191 h 9097806"/>
              <a:gd name="connsiteX4040" fmla="*/ 3109854 w 9097815"/>
              <a:gd name="connsiteY4040" fmla="*/ 3553144 h 9097806"/>
              <a:gd name="connsiteX4041" fmla="*/ 3109829 w 9097815"/>
              <a:gd name="connsiteY4041" fmla="*/ 3770338 h 9097806"/>
              <a:gd name="connsiteX4042" fmla="*/ 3327022 w 9097815"/>
              <a:gd name="connsiteY4042" fmla="*/ 3770361 h 9097806"/>
              <a:gd name="connsiteX4043" fmla="*/ 3327046 w 9097815"/>
              <a:gd name="connsiteY4043" fmla="*/ 3553167 h 9097806"/>
              <a:gd name="connsiteX4044" fmla="*/ 2888091 w 9097815"/>
              <a:gd name="connsiteY4044" fmla="*/ 3553119 h 9097806"/>
              <a:gd name="connsiteX4045" fmla="*/ 2888067 w 9097815"/>
              <a:gd name="connsiteY4045" fmla="*/ 3770314 h 9097806"/>
              <a:gd name="connsiteX4046" fmla="*/ 3105258 w 9097815"/>
              <a:gd name="connsiteY4046" fmla="*/ 3770337 h 9097806"/>
              <a:gd name="connsiteX4047" fmla="*/ 3105282 w 9097815"/>
              <a:gd name="connsiteY4047" fmla="*/ 3553142 h 9097806"/>
              <a:gd name="connsiteX4048" fmla="*/ 2666330 w 9097815"/>
              <a:gd name="connsiteY4048" fmla="*/ 3553096 h 9097806"/>
              <a:gd name="connsiteX4049" fmla="*/ 2666307 w 9097815"/>
              <a:gd name="connsiteY4049" fmla="*/ 3770289 h 9097806"/>
              <a:gd name="connsiteX4050" fmla="*/ 2883496 w 9097815"/>
              <a:gd name="connsiteY4050" fmla="*/ 3770313 h 9097806"/>
              <a:gd name="connsiteX4051" fmla="*/ 2883519 w 9097815"/>
              <a:gd name="connsiteY4051" fmla="*/ 3553119 h 9097806"/>
              <a:gd name="connsiteX4052" fmla="*/ 2444565 w 9097815"/>
              <a:gd name="connsiteY4052" fmla="*/ 3553071 h 9097806"/>
              <a:gd name="connsiteX4053" fmla="*/ 2444541 w 9097815"/>
              <a:gd name="connsiteY4053" fmla="*/ 3770266 h 9097806"/>
              <a:gd name="connsiteX4054" fmla="*/ 2661733 w 9097815"/>
              <a:gd name="connsiteY4054" fmla="*/ 3770289 h 9097806"/>
              <a:gd name="connsiteX4055" fmla="*/ 2661758 w 9097815"/>
              <a:gd name="connsiteY4055" fmla="*/ 3553094 h 9097806"/>
              <a:gd name="connsiteX4056" fmla="*/ 2222808 w 9097815"/>
              <a:gd name="connsiteY4056" fmla="*/ 3553047 h 9097806"/>
              <a:gd name="connsiteX4057" fmla="*/ 2222784 w 9097815"/>
              <a:gd name="connsiteY4057" fmla="*/ 3770242 h 9097806"/>
              <a:gd name="connsiteX4058" fmla="*/ 2439968 w 9097815"/>
              <a:gd name="connsiteY4058" fmla="*/ 3770265 h 9097806"/>
              <a:gd name="connsiteX4059" fmla="*/ 2439992 w 9097815"/>
              <a:gd name="connsiteY4059" fmla="*/ 3553070 h 9097806"/>
              <a:gd name="connsiteX4060" fmla="*/ 2001043 w 9097815"/>
              <a:gd name="connsiteY4060" fmla="*/ 3553023 h 9097806"/>
              <a:gd name="connsiteX4061" fmla="*/ 2001020 w 9097815"/>
              <a:gd name="connsiteY4061" fmla="*/ 3770218 h 9097806"/>
              <a:gd name="connsiteX4062" fmla="*/ 2218211 w 9097815"/>
              <a:gd name="connsiteY4062" fmla="*/ 3770241 h 9097806"/>
              <a:gd name="connsiteX4063" fmla="*/ 2218235 w 9097815"/>
              <a:gd name="connsiteY4063" fmla="*/ 3553047 h 9097806"/>
              <a:gd name="connsiteX4064" fmla="*/ 1779281 w 9097815"/>
              <a:gd name="connsiteY4064" fmla="*/ 3552999 h 9097806"/>
              <a:gd name="connsiteX4065" fmla="*/ 1779258 w 9097815"/>
              <a:gd name="connsiteY4065" fmla="*/ 3770193 h 9097806"/>
              <a:gd name="connsiteX4066" fmla="*/ 1996447 w 9097815"/>
              <a:gd name="connsiteY4066" fmla="*/ 3770217 h 9097806"/>
              <a:gd name="connsiteX4067" fmla="*/ 1996471 w 9097815"/>
              <a:gd name="connsiteY4067" fmla="*/ 3553022 h 9097806"/>
              <a:gd name="connsiteX4068" fmla="*/ 1557518 w 9097815"/>
              <a:gd name="connsiteY4068" fmla="*/ 3552975 h 9097806"/>
              <a:gd name="connsiteX4069" fmla="*/ 1557494 w 9097815"/>
              <a:gd name="connsiteY4069" fmla="*/ 3770169 h 9097806"/>
              <a:gd name="connsiteX4070" fmla="*/ 1774686 w 9097815"/>
              <a:gd name="connsiteY4070" fmla="*/ 3770193 h 9097806"/>
              <a:gd name="connsiteX4071" fmla="*/ 1774710 w 9097815"/>
              <a:gd name="connsiteY4071" fmla="*/ 3552999 h 9097806"/>
              <a:gd name="connsiteX4072" fmla="*/ 1335753 w 9097815"/>
              <a:gd name="connsiteY4072" fmla="*/ 3552951 h 9097806"/>
              <a:gd name="connsiteX4073" fmla="*/ 1335730 w 9097815"/>
              <a:gd name="connsiteY4073" fmla="*/ 3770145 h 9097806"/>
              <a:gd name="connsiteX4074" fmla="*/ 1552922 w 9097815"/>
              <a:gd name="connsiteY4074" fmla="*/ 3770168 h 9097806"/>
              <a:gd name="connsiteX4075" fmla="*/ 1552946 w 9097815"/>
              <a:gd name="connsiteY4075" fmla="*/ 3552975 h 9097806"/>
              <a:gd name="connsiteX4076" fmla="*/ 1113999 w 9097815"/>
              <a:gd name="connsiteY4076" fmla="*/ 3552927 h 9097806"/>
              <a:gd name="connsiteX4077" fmla="*/ 1113976 w 9097815"/>
              <a:gd name="connsiteY4077" fmla="*/ 3770121 h 9097806"/>
              <a:gd name="connsiteX4078" fmla="*/ 1331157 w 9097815"/>
              <a:gd name="connsiteY4078" fmla="*/ 3770145 h 9097806"/>
              <a:gd name="connsiteX4079" fmla="*/ 1331181 w 9097815"/>
              <a:gd name="connsiteY4079" fmla="*/ 3552950 h 9097806"/>
              <a:gd name="connsiteX4080" fmla="*/ 892233 w 9097815"/>
              <a:gd name="connsiteY4080" fmla="*/ 3552902 h 9097806"/>
              <a:gd name="connsiteX4081" fmla="*/ 892209 w 9097815"/>
              <a:gd name="connsiteY4081" fmla="*/ 3770096 h 9097806"/>
              <a:gd name="connsiteX4082" fmla="*/ 1109404 w 9097815"/>
              <a:gd name="connsiteY4082" fmla="*/ 3770120 h 9097806"/>
              <a:gd name="connsiteX4083" fmla="*/ 1109428 w 9097815"/>
              <a:gd name="connsiteY4083" fmla="*/ 3552925 h 9097806"/>
              <a:gd name="connsiteX4084" fmla="*/ 670473 w 9097815"/>
              <a:gd name="connsiteY4084" fmla="*/ 3552878 h 9097806"/>
              <a:gd name="connsiteX4085" fmla="*/ 670449 w 9097815"/>
              <a:gd name="connsiteY4085" fmla="*/ 3770073 h 9097806"/>
              <a:gd name="connsiteX4086" fmla="*/ 887638 w 9097815"/>
              <a:gd name="connsiteY4086" fmla="*/ 3770096 h 9097806"/>
              <a:gd name="connsiteX4087" fmla="*/ 887662 w 9097815"/>
              <a:gd name="connsiteY4087" fmla="*/ 3552902 h 9097806"/>
              <a:gd name="connsiteX4088" fmla="*/ 448706 w 9097815"/>
              <a:gd name="connsiteY4088" fmla="*/ 3552855 h 9097806"/>
              <a:gd name="connsiteX4089" fmla="*/ 448683 w 9097815"/>
              <a:gd name="connsiteY4089" fmla="*/ 3770049 h 9097806"/>
              <a:gd name="connsiteX4090" fmla="*/ 665877 w 9097815"/>
              <a:gd name="connsiteY4090" fmla="*/ 3770072 h 9097806"/>
              <a:gd name="connsiteX4091" fmla="*/ 665901 w 9097815"/>
              <a:gd name="connsiteY4091" fmla="*/ 3552878 h 9097806"/>
              <a:gd name="connsiteX4092" fmla="*/ 226941 w 9097815"/>
              <a:gd name="connsiteY4092" fmla="*/ 3552831 h 9097806"/>
              <a:gd name="connsiteX4093" fmla="*/ 226917 w 9097815"/>
              <a:gd name="connsiteY4093" fmla="*/ 3770025 h 9097806"/>
              <a:gd name="connsiteX4094" fmla="*/ 444111 w 9097815"/>
              <a:gd name="connsiteY4094" fmla="*/ 3770048 h 9097806"/>
              <a:gd name="connsiteX4095" fmla="*/ 444134 w 9097815"/>
              <a:gd name="connsiteY4095" fmla="*/ 3552855 h 9097806"/>
              <a:gd name="connsiteX4096" fmla="*/ 5184 w 9097815"/>
              <a:gd name="connsiteY4096" fmla="*/ 3552807 h 9097806"/>
              <a:gd name="connsiteX4097" fmla="*/ 5160 w 9097815"/>
              <a:gd name="connsiteY4097" fmla="*/ 3770001 h 9097806"/>
              <a:gd name="connsiteX4098" fmla="*/ 222345 w 9097815"/>
              <a:gd name="connsiteY4098" fmla="*/ 3770024 h 9097806"/>
              <a:gd name="connsiteX4099" fmla="*/ 222368 w 9097815"/>
              <a:gd name="connsiteY4099" fmla="*/ 3552830 h 9097806"/>
              <a:gd name="connsiteX4100" fmla="*/ 8875697 w 9097815"/>
              <a:gd name="connsiteY4100" fmla="*/ 3332014 h 9097806"/>
              <a:gd name="connsiteX4101" fmla="*/ 8875673 w 9097815"/>
              <a:gd name="connsiteY4101" fmla="*/ 3549197 h 9097806"/>
              <a:gd name="connsiteX4102" fmla="*/ 9092814 w 9097815"/>
              <a:gd name="connsiteY4102" fmla="*/ 3549220 h 9097806"/>
              <a:gd name="connsiteX4103" fmla="*/ 9092838 w 9097815"/>
              <a:gd name="connsiteY4103" fmla="*/ 3332038 h 9097806"/>
              <a:gd name="connsiteX4104" fmla="*/ 8653922 w 9097815"/>
              <a:gd name="connsiteY4104" fmla="*/ 3331990 h 9097806"/>
              <a:gd name="connsiteX4105" fmla="*/ 8653898 w 9097815"/>
              <a:gd name="connsiteY4105" fmla="*/ 3549172 h 9097806"/>
              <a:gd name="connsiteX4106" fmla="*/ 8871101 w 9097815"/>
              <a:gd name="connsiteY4106" fmla="*/ 3549197 h 9097806"/>
              <a:gd name="connsiteX4107" fmla="*/ 8871125 w 9097815"/>
              <a:gd name="connsiteY4107" fmla="*/ 3332014 h 9097806"/>
              <a:gd name="connsiteX4108" fmla="*/ 8432170 w 9097815"/>
              <a:gd name="connsiteY4108" fmla="*/ 3331966 h 9097806"/>
              <a:gd name="connsiteX4109" fmla="*/ 8432146 w 9097815"/>
              <a:gd name="connsiteY4109" fmla="*/ 3549149 h 9097806"/>
              <a:gd name="connsiteX4110" fmla="*/ 8649327 w 9097815"/>
              <a:gd name="connsiteY4110" fmla="*/ 3549172 h 9097806"/>
              <a:gd name="connsiteX4111" fmla="*/ 8649351 w 9097815"/>
              <a:gd name="connsiteY4111" fmla="*/ 3331990 h 9097806"/>
              <a:gd name="connsiteX4112" fmla="*/ 8210403 w 9097815"/>
              <a:gd name="connsiteY4112" fmla="*/ 3331942 h 9097806"/>
              <a:gd name="connsiteX4113" fmla="*/ 8210379 w 9097815"/>
              <a:gd name="connsiteY4113" fmla="*/ 3549125 h 9097806"/>
              <a:gd name="connsiteX4114" fmla="*/ 8427574 w 9097815"/>
              <a:gd name="connsiteY4114" fmla="*/ 3549148 h 9097806"/>
              <a:gd name="connsiteX4115" fmla="*/ 8427598 w 9097815"/>
              <a:gd name="connsiteY4115" fmla="*/ 3331965 h 9097806"/>
              <a:gd name="connsiteX4116" fmla="*/ 7988637 w 9097815"/>
              <a:gd name="connsiteY4116" fmla="*/ 3331918 h 9097806"/>
              <a:gd name="connsiteX4117" fmla="*/ 7988613 w 9097815"/>
              <a:gd name="connsiteY4117" fmla="*/ 3549100 h 9097806"/>
              <a:gd name="connsiteX4118" fmla="*/ 8205807 w 9097815"/>
              <a:gd name="connsiteY4118" fmla="*/ 3549125 h 9097806"/>
              <a:gd name="connsiteX4119" fmla="*/ 8205831 w 9097815"/>
              <a:gd name="connsiteY4119" fmla="*/ 3331941 h 9097806"/>
              <a:gd name="connsiteX4120" fmla="*/ 7766881 w 9097815"/>
              <a:gd name="connsiteY4120" fmla="*/ 3331894 h 9097806"/>
              <a:gd name="connsiteX4121" fmla="*/ 7766857 w 9097815"/>
              <a:gd name="connsiteY4121" fmla="*/ 3549077 h 9097806"/>
              <a:gd name="connsiteX4122" fmla="*/ 7984041 w 9097815"/>
              <a:gd name="connsiteY4122" fmla="*/ 3549100 h 9097806"/>
              <a:gd name="connsiteX4123" fmla="*/ 7984065 w 9097815"/>
              <a:gd name="connsiteY4123" fmla="*/ 3331918 h 9097806"/>
              <a:gd name="connsiteX4124" fmla="*/ 7545113 w 9097815"/>
              <a:gd name="connsiteY4124" fmla="*/ 3331870 h 9097806"/>
              <a:gd name="connsiteX4125" fmla="*/ 7545090 w 9097815"/>
              <a:gd name="connsiteY4125" fmla="*/ 3549052 h 9097806"/>
              <a:gd name="connsiteX4126" fmla="*/ 7762285 w 9097815"/>
              <a:gd name="connsiteY4126" fmla="*/ 3549077 h 9097806"/>
              <a:gd name="connsiteX4127" fmla="*/ 7762309 w 9097815"/>
              <a:gd name="connsiteY4127" fmla="*/ 3331894 h 9097806"/>
              <a:gd name="connsiteX4128" fmla="*/ 7323348 w 9097815"/>
              <a:gd name="connsiteY4128" fmla="*/ 3331846 h 9097806"/>
              <a:gd name="connsiteX4129" fmla="*/ 7323325 w 9097815"/>
              <a:gd name="connsiteY4129" fmla="*/ 3549029 h 9097806"/>
              <a:gd name="connsiteX4130" fmla="*/ 7540518 w 9097815"/>
              <a:gd name="connsiteY4130" fmla="*/ 3549052 h 9097806"/>
              <a:gd name="connsiteX4131" fmla="*/ 7540541 w 9097815"/>
              <a:gd name="connsiteY4131" fmla="*/ 3331869 h 9097806"/>
              <a:gd name="connsiteX4132" fmla="*/ 7101592 w 9097815"/>
              <a:gd name="connsiteY4132" fmla="*/ 3331822 h 9097806"/>
              <a:gd name="connsiteX4133" fmla="*/ 7101568 w 9097815"/>
              <a:gd name="connsiteY4133" fmla="*/ 3549004 h 9097806"/>
              <a:gd name="connsiteX4134" fmla="*/ 7318753 w 9097815"/>
              <a:gd name="connsiteY4134" fmla="*/ 3549027 h 9097806"/>
              <a:gd name="connsiteX4135" fmla="*/ 7318776 w 9097815"/>
              <a:gd name="connsiteY4135" fmla="*/ 3331845 h 9097806"/>
              <a:gd name="connsiteX4136" fmla="*/ 6879828 w 9097815"/>
              <a:gd name="connsiteY4136" fmla="*/ 3331797 h 9097806"/>
              <a:gd name="connsiteX4137" fmla="*/ 6879804 w 9097815"/>
              <a:gd name="connsiteY4137" fmla="*/ 3548980 h 9097806"/>
              <a:gd name="connsiteX4138" fmla="*/ 7096996 w 9097815"/>
              <a:gd name="connsiteY4138" fmla="*/ 3549003 h 9097806"/>
              <a:gd name="connsiteX4139" fmla="*/ 7097020 w 9097815"/>
              <a:gd name="connsiteY4139" fmla="*/ 3331821 h 9097806"/>
              <a:gd name="connsiteX4140" fmla="*/ 6658072 w 9097815"/>
              <a:gd name="connsiteY4140" fmla="*/ 3331773 h 9097806"/>
              <a:gd name="connsiteX4141" fmla="*/ 6658048 w 9097815"/>
              <a:gd name="connsiteY4141" fmla="*/ 3548955 h 9097806"/>
              <a:gd name="connsiteX4142" fmla="*/ 6875232 w 9097815"/>
              <a:gd name="connsiteY4142" fmla="*/ 3548980 h 9097806"/>
              <a:gd name="connsiteX4143" fmla="*/ 6875256 w 9097815"/>
              <a:gd name="connsiteY4143" fmla="*/ 3331797 h 9097806"/>
              <a:gd name="connsiteX4144" fmla="*/ 6436302 w 9097815"/>
              <a:gd name="connsiteY4144" fmla="*/ 3331749 h 9097806"/>
              <a:gd name="connsiteX4145" fmla="*/ 6436279 w 9097815"/>
              <a:gd name="connsiteY4145" fmla="*/ 3548932 h 9097806"/>
              <a:gd name="connsiteX4146" fmla="*/ 6653476 w 9097815"/>
              <a:gd name="connsiteY4146" fmla="*/ 3548955 h 9097806"/>
              <a:gd name="connsiteX4147" fmla="*/ 6653500 w 9097815"/>
              <a:gd name="connsiteY4147" fmla="*/ 3331773 h 9097806"/>
              <a:gd name="connsiteX4148" fmla="*/ 6214537 w 9097815"/>
              <a:gd name="connsiteY4148" fmla="*/ 3331725 h 9097806"/>
              <a:gd name="connsiteX4149" fmla="*/ 6214514 w 9097815"/>
              <a:gd name="connsiteY4149" fmla="*/ 3548907 h 9097806"/>
              <a:gd name="connsiteX4150" fmla="*/ 6431707 w 9097815"/>
              <a:gd name="connsiteY4150" fmla="*/ 3548932 h 9097806"/>
              <a:gd name="connsiteX4151" fmla="*/ 6431730 w 9097815"/>
              <a:gd name="connsiteY4151" fmla="*/ 3331749 h 9097806"/>
              <a:gd name="connsiteX4152" fmla="*/ 5992782 w 9097815"/>
              <a:gd name="connsiteY4152" fmla="*/ 3331701 h 9097806"/>
              <a:gd name="connsiteX4153" fmla="*/ 5992758 w 9097815"/>
              <a:gd name="connsiteY4153" fmla="*/ 3548884 h 9097806"/>
              <a:gd name="connsiteX4154" fmla="*/ 6209942 w 9097815"/>
              <a:gd name="connsiteY4154" fmla="*/ 3548907 h 9097806"/>
              <a:gd name="connsiteX4155" fmla="*/ 6209965 w 9097815"/>
              <a:gd name="connsiteY4155" fmla="*/ 3331725 h 9097806"/>
              <a:gd name="connsiteX4156" fmla="*/ 5771016 w 9097815"/>
              <a:gd name="connsiteY4156" fmla="*/ 3331677 h 9097806"/>
              <a:gd name="connsiteX4157" fmla="*/ 5770992 w 9097815"/>
              <a:gd name="connsiteY4157" fmla="*/ 3548860 h 9097806"/>
              <a:gd name="connsiteX4158" fmla="*/ 5988186 w 9097815"/>
              <a:gd name="connsiteY4158" fmla="*/ 3548883 h 9097806"/>
              <a:gd name="connsiteX4159" fmla="*/ 5988210 w 9097815"/>
              <a:gd name="connsiteY4159" fmla="*/ 3331701 h 9097806"/>
              <a:gd name="connsiteX4160" fmla="*/ 5549257 w 9097815"/>
              <a:gd name="connsiteY4160" fmla="*/ 3331653 h 9097806"/>
              <a:gd name="connsiteX4161" fmla="*/ 5549234 w 9097815"/>
              <a:gd name="connsiteY4161" fmla="*/ 3548835 h 9097806"/>
              <a:gd name="connsiteX4162" fmla="*/ 5766420 w 9097815"/>
              <a:gd name="connsiteY4162" fmla="*/ 3548860 h 9097806"/>
              <a:gd name="connsiteX4163" fmla="*/ 5766444 w 9097815"/>
              <a:gd name="connsiteY4163" fmla="*/ 3331677 h 9097806"/>
              <a:gd name="connsiteX4164" fmla="*/ 5327491 w 9097815"/>
              <a:gd name="connsiteY4164" fmla="*/ 3331628 h 9097806"/>
              <a:gd name="connsiteX4165" fmla="*/ 5327468 w 9097815"/>
              <a:gd name="connsiteY4165" fmla="*/ 3548812 h 9097806"/>
              <a:gd name="connsiteX4166" fmla="*/ 5544662 w 9097815"/>
              <a:gd name="connsiteY4166" fmla="*/ 3548835 h 9097806"/>
              <a:gd name="connsiteX4167" fmla="*/ 5544685 w 9097815"/>
              <a:gd name="connsiteY4167" fmla="*/ 3331652 h 9097806"/>
              <a:gd name="connsiteX4168" fmla="*/ 5105724 w 9097815"/>
              <a:gd name="connsiteY4168" fmla="*/ 3331604 h 9097806"/>
              <a:gd name="connsiteX4169" fmla="*/ 5105701 w 9097815"/>
              <a:gd name="connsiteY4169" fmla="*/ 3548788 h 9097806"/>
              <a:gd name="connsiteX4170" fmla="*/ 5322896 w 9097815"/>
              <a:gd name="connsiteY4170" fmla="*/ 3548811 h 9097806"/>
              <a:gd name="connsiteX4171" fmla="*/ 5322919 w 9097815"/>
              <a:gd name="connsiteY4171" fmla="*/ 3331628 h 9097806"/>
              <a:gd name="connsiteX4172" fmla="*/ 4883970 w 9097815"/>
              <a:gd name="connsiteY4172" fmla="*/ 3331581 h 9097806"/>
              <a:gd name="connsiteX4173" fmla="*/ 4883946 w 9097815"/>
              <a:gd name="connsiteY4173" fmla="*/ 3548763 h 9097806"/>
              <a:gd name="connsiteX4174" fmla="*/ 5101129 w 9097815"/>
              <a:gd name="connsiteY4174" fmla="*/ 3548787 h 9097806"/>
              <a:gd name="connsiteX4175" fmla="*/ 5101152 w 9097815"/>
              <a:gd name="connsiteY4175" fmla="*/ 3331604 h 9097806"/>
              <a:gd name="connsiteX4176" fmla="*/ 4662204 w 9097815"/>
              <a:gd name="connsiteY4176" fmla="*/ 3331557 h 9097806"/>
              <a:gd name="connsiteX4177" fmla="*/ 4662180 w 9097815"/>
              <a:gd name="connsiteY4177" fmla="*/ 3548740 h 9097806"/>
              <a:gd name="connsiteX4178" fmla="*/ 4879374 w 9097815"/>
              <a:gd name="connsiteY4178" fmla="*/ 3548763 h 9097806"/>
              <a:gd name="connsiteX4179" fmla="*/ 4879398 w 9097815"/>
              <a:gd name="connsiteY4179" fmla="*/ 3331581 h 9097806"/>
              <a:gd name="connsiteX4180" fmla="*/ 4440445 w 9097815"/>
              <a:gd name="connsiteY4180" fmla="*/ 3331533 h 9097806"/>
              <a:gd name="connsiteX4181" fmla="*/ 4440422 w 9097815"/>
              <a:gd name="connsiteY4181" fmla="*/ 3548715 h 9097806"/>
              <a:gd name="connsiteX4182" fmla="*/ 4657608 w 9097815"/>
              <a:gd name="connsiteY4182" fmla="*/ 3548740 h 9097806"/>
              <a:gd name="connsiteX4183" fmla="*/ 4657632 w 9097815"/>
              <a:gd name="connsiteY4183" fmla="*/ 3331556 h 9097806"/>
              <a:gd name="connsiteX4184" fmla="*/ 4218679 w 9097815"/>
              <a:gd name="connsiteY4184" fmla="*/ 3331508 h 9097806"/>
              <a:gd name="connsiteX4185" fmla="*/ 4218656 w 9097815"/>
              <a:gd name="connsiteY4185" fmla="*/ 3548691 h 9097806"/>
              <a:gd name="connsiteX4186" fmla="*/ 4435850 w 9097815"/>
              <a:gd name="connsiteY4186" fmla="*/ 3548715 h 9097806"/>
              <a:gd name="connsiteX4187" fmla="*/ 4435873 w 9097815"/>
              <a:gd name="connsiteY4187" fmla="*/ 3331532 h 9097806"/>
              <a:gd name="connsiteX4188" fmla="*/ 3996917 w 9097815"/>
              <a:gd name="connsiteY4188" fmla="*/ 3331484 h 9097806"/>
              <a:gd name="connsiteX4189" fmla="*/ 3996894 w 9097815"/>
              <a:gd name="connsiteY4189" fmla="*/ 3548668 h 9097806"/>
              <a:gd name="connsiteX4190" fmla="*/ 4214084 w 9097815"/>
              <a:gd name="connsiteY4190" fmla="*/ 3548691 h 9097806"/>
              <a:gd name="connsiteX4191" fmla="*/ 4214107 w 9097815"/>
              <a:gd name="connsiteY4191" fmla="*/ 3331508 h 9097806"/>
              <a:gd name="connsiteX4192" fmla="*/ 3775166 w 9097815"/>
              <a:gd name="connsiteY4192" fmla="*/ 3331461 h 9097806"/>
              <a:gd name="connsiteX4193" fmla="*/ 3775142 w 9097815"/>
              <a:gd name="connsiteY4193" fmla="*/ 3548643 h 9097806"/>
              <a:gd name="connsiteX4194" fmla="*/ 3992323 w 9097815"/>
              <a:gd name="connsiteY4194" fmla="*/ 3548666 h 9097806"/>
              <a:gd name="connsiteX4195" fmla="*/ 3992346 w 9097815"/>
              <a:gd name="connsiteY4195" fmla="*/ 3331483 h 9097806"/>
              <a:gd name="connsiteX4196" fmla="*/ 3553400 w 9097815"/>
              <a:gd name="connsiteY4196" fmla="*/ 3331437 h 9097806"/>
              <a:gd name="connsiteX4197" fmla="*/ 3553376 w 9097815"/>
              <a:gd name="connsiteY4197" fmla="*/ 3548620 h 9097806"/>
              <a:gd name="connsiteX4198" fmla="*/ 3770570 w 9097815"/>
              <a:gd name="connsiteY4198" fmla="*/ 3548643 h 9097806"/>
              <a:gd name="connsiteX4199" fmla="*/ 3770594 w 9097815"/>
              <a:gd name="connsiteY4199" fmla="*/ 3331460 h 9097806"/>
              <a:gd name="connsiteX4200" fmla="*/ 3331642 w 9097815"/>
              <a:gd name="connsiteY4200" fmla="*/ 3331412 h 9097806"/>
              <a:gd name="connsiteX4201" fmla="*/ 3331620 w 9097815"/>
              <a:gd name="connsiteY4201" fmla="*/ 3548596 h 9097806"/>
              <a:gd name="connsiteX4202" fmla="*/ 3548803 w 9097815"/>
              <a:gd name="connsiteY4202" fmla="*/ 3548620 h 9097806"/>
              <a:gd name="connsiteX4203" fmla="*/ 3548827 w 9097815"/>
              <a:gd name="connsiteY4203" fmla="*/ 3331436 h 9097806"/>
              <a:gd name="connsiteX4204" fmla="*/ 3109878 w 9097815"/>
              <a:gd name="connsiteY4204" fmla="*/ 3331388 h 9097806"/>
              <a:gd name="connsiteX4205" fmla="*/ 3109854 w 9097815"/>
              <a:gd name="connsiteY4205" fmla="*/ 3548570 h 9097806"/>
              <a:gd name="connsiteX4206" fmla="*/ 3327046 w 9097815"/>
              <a:gd name="connsiteY4206" fmla="*/ 3548594 h 9097806"/>
              <a:gd name="connsiteX4207" fmla="*/ 3327071 w 9097815"/>
              <a:gd name="connsiteY4207" fmla="*/ 3331411 h 9097806"/>
              <a:gd name="connsiteX4208" fmla="*/ 2888114 w 9097815"/>
              <a:gd name="connsiteY4208" fmla="*/ 3331364 h 9097806"/>
              <a:gd name="connsiteX4209" fmla="*/ 2888091 w 9097815"/>
              <a:gd name="connsiteY4209" fmla="*/ 3548547 h 9097806"/>
              <a:gd name="connsiteX4210" fmla="*/ 3105282 w 9097815"/>
              <a:gd name="connsiteY4210" fmla="*/ 3548570 h 9097806"/>
              <a:gd name="connsiteX4211" fmla="*/ 3105306 w 9097815"/>
              <a:gd name="connsiteY4211" fmla="*/ 3331387 h 9097806"/>
              <a:gd name="connsiteX4212" fmla="*/ 2666356 w 9097815"/>
              <a:gd name="connsiteY4212" fmla="*/ 3331340 h 9097806"/>
              <a:gd name="connsiteX4213" fmla="*/ 2666330 w 9097815"/>
              <a:gd name="connsiteY4213" fmla="*/ 3548523 h 9097806"/>
              <a:gd name="connsiteX4214" fmla="*/ 2883521 w 9097815"/>
              <a:gd name="connsiteY4214" fmla="*/ 3548546 h 9097806"/>
              <a:gd name="connsiteX4215" fmla="*/ 2883543 w 9097815"/>
              <a:gd name="connsiteY4215" fmla="*/ 3331363 h 9097806"/>
              <a:gd name="connsiteX4216" fmla="*/ 2444587 w 9097815"/>
              <a:gd name="connsiteY4216" fmla="*/ 3331316 h 9097806"/>
              <a:gd name="connsiteX4217" fmla="*/ 2444565 w 9097815"/>
              <a:gd name="connsiteY4217" fmla="*/ 3548498 h 9097806"/>
              <a:gd name="connsiteX4218" fmla="*/ 2661758 w 9097815"/>
              <a:gd name="connsiteY4218" fmla="*/ 3548523 h 9097806"/>
              <a:gd name="connsiteX4219" fmla="*/ 2661782 w 9097815"/>
              <a:gd name="connsiteY4219" fmla="*/ 3331339 h 9097806"/>
              <a:gd name="connsiteX4220" fmla="*/ 2222832 w 9097815"/>
              <a:gd name="connsiteY4220" fmla="*/ 3331292 h 9097806"/>
              <a:gd name="connsiteX4221" fmla="*/ 2222808 w 9097815"/>
              <a:gd name="connsiteY4221" fmla="*/ 3548475 h 9097806"/>
              <a:gd name="connsiteX4222" fmla="*/ 2439993 w 9097815"/>
              <a:gd name="connsiteY4222" fmla="*/ 3548498 h 9097806"/>
              <a:gd name="connsiteX4223" fmla="*/ 2440016 w 9097815"/>
              <a:gd name="connsiteY4223" fmla="*/ 3331316 h 9097806"/>
              <a:gd name="connsiteX4224" fmla="*/ 2001067 w 9097815"/>
              <a:gd name="connsiteY4224" fmla="*/ 3331268 h 9097806"/>
              <a:gd name="connsiteX4225" fmla="*/ 2001044 w 9097815"/>
              <a:gd name="connsiteY4225" fmla="*/ 3548450 h 9097806"/>
              <a:gd name="connsiteX4226" fmla="*/ 2218235 w 9097815"/>
              <a:gd name="connsiteY4226" fmla="*/ 3548474 h 9097806"/>
              <a:gd name="connsiteX4227" fmla="*/ 2218259 w 9097815"/>
              <a:gd name="connsiteY4227" fmla="*/ 3331291 h 9097806"/>
              <a:gd name="connsiteX4228" fmla="*/ 1779305 w 9097815"/>
              <a:gd name="connsiteY4228" fmla="*/ 3331244 h 9097806"/>
              <a:gd name="connsiteX4229" fmla="*/ 1779281 w 9097815"/>
              <a:gd name="connsiteY4229" fmla="*/ 3548427 h 9097806"/>
              <a:gd name="connsiteX4230" fmla="*/ 1996471 w 9097815"/>
              <a:gd name="connsiteY4230" fmla="*/ 3548450 h 9097806"/>
              <a:gd name="connsiteX4231" fmla="*/ 1996495 w 9097815"/>
              <a:gd name="connsiteY4231" fmla="*/ 3331267 h 9097806"/>
              <a:gd name="connsiteX4232" fmla="*/ 1557542 w 9097815"/>
              <a:gd name="connsiteY4232" fmla="*/ 3331220 h 9097806"/>
              <a:gd name="connsiteX4233" fmla="*/ 1557518 w 9097815"/>
              <a:gd name="connsiteY4233" fmla="*/ 3548403 h 9097806"/>
              <a:gd name="connsiteX4234" fmla="*/ 1774710 w 9097815"/>
              <a:gd name="connsiteY4234" fmla="*/ 3548426 h 9097806"/>
              <a:gd name="connsiteX4235" fmla="*/ 1774734 w 9097815"/>
              <a:gd name="connsiteY4235" fmla="*/ 3331243 h 9097806"/>
              <a:gd name="connsiteX4236" fmla="*/ 1335776 w 9097815"/>
              <a:gd name="connsiteY4236" fmla="*/ 3331195 h 9097806"/>
              <a:gd name="connsiteX4237" fmla="*/ 1335754 w 9097815"/>
              <a:gd name="connsiteY4237" fmla="*/ 3548378 h 9097806"/>
              <a:gd name="connsiteX4238" fmla="*/ 1552946 w 9097815"/>
              <a:gd name="connsiteY4238" fmla="*/ 3548402 h 9097806"/>
              <a:gd name="connsiteX4239" fmla="*/ 1552970 w 9097815"/>
              <a:gd name="connsiteY4239" fmla="*/ 3331219 h 9097806"/>
              <a:gd name="connsiteX4240" fmla="*/ 1114024 w 9097815"/>
              <a:gd name="connsiteY4240" fmla="*/ 3331171 h 9097806"/>
              <a:gd name="connsiteX4241" fmla="*/ 1113999 w 9097815"/>
              <a:gd name="connsiteY4241" fmla="*/ 3548354 h 9097806"/>
              <a:gd name="connsiteX4242" fmla="*/ 1331181 w 9097815"/>
              <a:gd name="connsiteY4242" fmla="*/ 3548378 h 9097806"/>
              <a:gd name="connsiteX4243" fmla="*/ 1331205 w 9097815"/>
              <a:gd name="connsiteY4243" fmla="*/ 3331195 h 9097806"/>
              <a:gd name="connsiteX4244" fmla="*/ 892257 w 9097815"/>
              <a:gd name="connsiteY4244" fmla="*/ 3331147 h 9097806"/>
              <a:gd name="connsiteX4245" fmla="*/ 892233 w 9097815"/>
              <a:gd name="connsiteY4245" fmla="*/ 3548331 h 9097806"/>
              <a:gd name="connsiteX4246" fmla="*/ 1109428 w 9097815"/>
              <a:gd name="connsiteY4246" fmla="*/ 3548354 h 9097806"/>
              <a:gd name="connsiteX4247" fmla="*/ 1109452 w 9097815"/>
              <a:gd name="connsiteY4247" fmla="*/ 3331171 h 9097806"/>
              <a:gd name="connsiteX4248" fmla="*/ 670497 w 9097815"/>
              <a:gd name="connsiteY4248" fmla="*/ 3331124 h 9097806"/>
              <a:gd name="connsiteX4249" fmla="*/ 670473 w 9097815"/>
              <a:gd name="connsiteY4249" fmla="*/ 3548306 h 9097806"/>
              <a:gd name="connsiteX4250" fmla="*/ 887662 w 9097815"/>
              <a:gd name="connsiteY4250" fmla="*/ 3548330 h 9097806"/>
              <a:gd name="connsiteX4251" fmla="*/ 887686 w 9097815"/>
              <a:gd name="connsiteY4251" fmla="*/ 3331147 h 9097806"/>
              <a:gd name="connsiteX4252" fmla="*/ 448730 w 9097815"/>
              <a:gd name="connsiteY4252" fmla="*/ 3331099 h 9097806"/>
              <a:gd name="connsiteX4253" fmla="*/ 448707 w 9097815"/>
              <a:gd name="connsiteY4253" fmla="*/ 3548283 h 9097806"/>
              <a:gd name="connsiteX4254" fmla="*/ 665901 w 9097815"/>
              <a:gd name="connsiteY4254" fmla="*/ 3548306 h 9097806"/>
              <a:gd name="connsiteX4255" fmla="*/ 665925 w 9097815"/>
              <a:gd name="connsiteY4255" fmla="*/ 3331122 h 9097806"/>
              <a:gd name="connsiteX4256" fmla="*/ 226965 w 9097815"/>
              <a:gd name="connsiteY4256" fmla="*/ 3331075 h 9097806"/>
              <a:gd name="connsiteX4257" fmla="*/ 226941 w 9097815"/>
              <a:gd name="connsiteY4257" fmla="*/ 3548258 h 9097806"/>
              <a:gd name="connsiteX4258" fmla="*/ 444135 w 9097815"/>
              <a:gd name="connsiteY4258" fmla="*/ 3548281 h 9097806"/>
              <a:gd name="connsiteX4259" fmla="*/ 444158 w 9097815"/>
              <a:gd name="connsiteY4259" fmla="*/ 3331098 h 9097806"/>
              <a:gd name="connsiteX4260" fmla="*/ 5208 w 9097815"/>
              <a:gd name="connsiteY4260" fmla="*/ 3331051 h 9097806"/>
              <a:gd name="connsiteX4261" fmla="*/ 5184 w 9097815"/>
              <a:gd name="connsiteY4261" fmla="*/ 3548234 h 9097806"/>
              <a:gd name="connsiteX4262" fmla="*/ 222369 w 9097815"/>
              <a:gd name="connsiteY4262" fmla="*/ 3548258 h 9097806"/>
              <a:gd name="connsiteX4263" fmla="*/ 222393 w 9097815"/>
              <a:gd name="connsiteY4263" fmla="*/ 3331075 h 9097806"/>
              <a:gd name="connsiteX4264" fmla="*/ 8875721 w 9097815"/>
              <a:gd name="connsiteY4264" fmla="*/ 3110248 h 9097806"/>
              <a:gd name="connsiteX4265" fmla="*/ 8875697 w 9097815"/>
              <a:gd name="connsiteY4265" fmla="*/ 3327442 h 9097806"/>
              <a:gd name="connsiteX4266" fmla="*/ 9092838 w 9097815"/>
              <a:gd name="connsiteY4266" fmla="*/ 3327465 h 9097806"/>
              <a:gd name="connsiteX4267" fmla="*/ 9092862 w 9097815"/>
              <a:gd name="connsiteY4267" fmla="*/ 3110272 h 9097806"/>
              <a:gd name="connsiteX4268" fmla="*/ 8653946 w 9097815"/>
              <a:gd name="connsiteY4268" fmla="*/ 3110224 h 9097806"/>
              <a:gd name="connsiteX4269" fmla="*/ 8653922 w 9097815"/>
              <a:gd name="connsiteY4269" fmla="*/ 3327418 h 9097806"/>
              <a:gd name="connsiteX4270" fmla="*/ 8871125 w 9097815"/>
              <a:gd name="connsiteY4270" fmla="*/ 3327441 h 9097806"/>
              <a:gd name="connsiteX4271" fmla="*/ 8871149 w 9097815"/>
              <a:gd name="connsiteY4271" fmla="*/ 3110248 h 9097806"/>
              <a:gd name="connsiteX4272" fmla="*/ 8432194 w 9097815"/>
              <a:gd name="connsiteY4272" fmla="*/ 3110200 h 9097806"/>
              <a:gd name="connsiteX4273" fmla="*/ 8432170 w 9097815"/>
              <a:gd name="connsiteY4273" fmla="*/ 3327394 h 9097806"/>
              <a:gd name="connsiteX4274" fmla="*/ 8649351 w 9097815"/>
              <a:gd name="connsiteY4274" fmla="*/ 3327417 h 9097806"/>
              <a:gd name="connsiteX4275" fmla="*/ 8649375 w 9097815"/>
              <a:gd name="connsiteY4275" fmla="*/ 3110224 h 9097806"/>
              <a:gd name="connsiteX4276" fmla="*/ 8210427 w 9097815"/>
              <a:gd name="connsiteY4276" fmla="*/ 3110176 h 9097806"/>
              <a:gd name="connsiteX4277" fmla="*/ 8210403 w 9097815"/>
              <a:gd name="connsiteY4277" fmla="*/ 3327369 h 9097806"/>
              <a:gd name="connsiteX4278" fmla="*/ 8427598 w 9097815"/>
              <a:gd name="connsiteY4278" fmla="*/ 3327393 h 9097806"/>
              <a:gd name="connsiteX4279" fmla="*/ 8427622 w 9097815"/>
              <a:gd name="connsiteY4279" fmla="*/ 3110200 h 9097806"/>
              <a:gd name="connsiteX4280" fmla="*/ 7988661 w 9097815"/>
              <a:gd name="connsiteY4280" fmla="*/ 3110152 h 9097806"/>
              <a:gd name="connsiteX4281" fmla="*/ 7988637 w 9097815"/>
              <a:gd name="connsiteY4281" fmla="*/ 3327345 h 9097806"/>
              <a:gd name="connsiteX4282" fmla="*/ 8205831 w 9097815"/>
              <a:gd name="connsiteY4282" fmla="*/ 3327369 h 9097806"/>
              <a:gd name="connsiteX4283" fmla="*/ 8205855 w 9097815"/>
              <a:gd name="connsiteY4283" fmla="*/ 3110176 h 9097806"/>
              <a:gd name="connsiteX4284" fmla="*/ 7766905 w 9097815"/>
              <a:gd name="connsiteY4284" fmla="*/ 3110128 h 9097806"/>
              <a:gd name="connsiteX4285" fmla="*/ 7766881 w 9097815"/>
              <a:gd name="connsiteY4285" fmla="*/ 3327322 h 9097806"/>
              <a:gd name="connsiteX4286" fmla="*/ 7984065 w 9097815"/>
              <a:gd name="connsiteY4286" fmla="*/ 3327345 h 9097806"/>
              <a:gd name="connsiteX4287" fmla="*/ 7984089 w 9097815"/>
              <a:gd name="connsiteY4287" fmla="*/ 3110152 h 9097806"/>
              <a:gd name="connsiteX4288" fmla="*/ 7545137 w 9097815"/>
              <a:gd name="connsiteY4288" fmla="*/ 3110104 h 9097806"/>
              <a:gd name="connsiteX4289" fmla="*/ 7545114 w 9097815"/>
              <a:gd name="connsiteY4289" fmla="*/ 3327298 h 9097806"/>
              <a:gd name="connsiteX4290" fmla="*/ 7762309 w 9097815"/>
              <a:gd name="connsiteY4290" fmla="*/ 3327320 h 9097806"/>
              <a:gd name="connsiteX4291" fmla="*/ 7762333 w 9097815"/>
              <a:gd name="connsiteY4291" fmla="*/ 3110127 h 9097806"/>
              <a:gd name="connsiteX4292" fmla="*/ 7323372 w 9097815"/>
              <a:gd name="connsiteY4292" fmla="*/ 3110080 h 9097806"/>
              <a:gd name="connsiteX4293" fmla="*/ 7323349 w 9097815"/>
              <a:gd name="connsiteY4293" fmla="*/ 3327273 h 9097806"/>
              <a:gd name="connsiteX4294" fmla="*/ 7540542 w 9097815"/>
              <a:gd name="connsiteY4294" fmla="*/ 3327296 h 9097806"/>
              <a:gd name="connsiteX4295" fmla="*/ 7540565 w 9097815"/>
              <a:gd name="connsiteY4295" fmla="*/ 3110103 h 9097806"/>
              <a:gd name="connsiteX4296" fmla="*/ 7101616 w 9097815"/>
              <a:gd name="connsiteY4296" fmla="*/ 3110056 h 9097806"/>
              <a:gd name="connsiteX4297" fmla="*/ 7101592 w 9097815"/>
              <a:gd name="connsiteY4297" fmla="*/ 3327249 h 9097806"/>
              <a:gd name="connsiteX4298" fmla="*/ 7318777 w 9097815"/>
              <a:gd name="connsiteY4298" fmla="*/ 3327273 h 9097806"/>
              <a:gd name="connsiteX4299" fmla="*/ 7318800 w 9097815"/>
              <a:gd name="connsiteY4299" fmla="*/ 3110079 h 9097806"/>
              <a:gd name="connsiteX4300" fmla="*/ 6879852 w 9097815"/>
              <a:gd name="connsiteY4300" fmla="*/ 3110032 h 9097806"/>
              <a:gd name="connsiteX4301" fmla="*/ 6879828 w 9097815"/>
              <a:gd name="connsiteY4301" fmla="*/ 3327225 h 9097806"/>
              <a:gd name="connsiteX4302" fmla="*/ 7097020 w 9097815"/>
              <a:gd name="connsiteY4302" fmla="*/ 3327248 h 9097806"/>
              <a:gd name="connsiteX4303" fmla="*/ 7097044 w 9097815"/>
              <a:gd name="connsiteY4303" fmla="*/ 3110055 h 9097806"/>
              <a:gd name="connsiteX4304" fmla="*/ 6658096 w 9097815"/>
              <a:gd name="connsiteY4304" fmla="*/ 3110008 h 9097806"/>
              <a:gd name="connsiteX4305" fmla="*/ 6658072 w 9097815"/>
              <a:gd name="connsiteY4305" fmla="*/ 3327201 h 9097806"/>
              <a:gd name="connsiteX4306" fmla="*/ 6875256 w 9097815"/>
              <a:gd name="connsiteY4306" fmla="*/ 3327224 h 9097806"/>
              <a:gd name="connsiteX4307" fmla="*/ 6875280 w 9097815"/>
              <a:gd name="connsiteY4307" fmla="*/ 3110031 h 9097806"/>
              <a:gd name="connsiteX4308" fmla="*/ 6436326 w 9097815"/>
              <a:gd name="connsiteY4308" fmla="*/ 3109984 h 9097806"/>
              <a:gd name="connsiteX4309" fmla="*/ 6436303 w 9097815"/>
              <a:gd name="connsiteY4309" fmla="*/ 3327178 h 9097806"/>
              <a:gd name="connsiteX4310" fmla="*/ 6653500 w 9097815"/>
              <a:gd name="connsiteY4310" fmla="*/ 3327200 h 9097806"/>
              <a:gd name="connsiteX4311" fmla="*/ 6653524 w 9097815"/>
              <a:gd name="connsiteY4311" fmla="*/ 3110007 h 9097806"/>
              <a:gd name="connsiteX4312" fmla="*/ 6214561 w 9097815"/>
              <a:gd name="connsiteY4312" fmla="*/ 3109959 h 9097806"/>
              <a:gd name="connsiteX4313" fmla="*/ 6214538 w 9097815"/>
              <a:gd name="connsiteY4313" fmla="*/ 3327153 h 9097806"/>
              <a:gd name="connsiteX4314" fmla="*/ 6431731 w 9097815"/>
              <a:gd name="connsiteY4314" fmla="*/ 3327177 h 9097806"/>
              <a:gd name="connsiteX4315" fmla="*/ 6431754 w 9097815"/>
              <a:gd name="connsiteY4315" fmla="*/ 3109983 h 9097806"/>
              <a:gd name="connsiteX4316" fmla="*/ 5992806 w 9097815"/>
              <a:gd name="connsiteY4316" fmla="*/ 3109935 h 9097806"/>
              <a:gd name="connsiteX4317" fmla="*/ 5992782 w 9097815"/>
              <a:gd name="connsiteY4317" fmla="*/ 3327128 h 9097806"/>
              <a:gd name="connsiteX4318" fmla="*/ 6209966 w 9097815"/>
              <a:gd name="connsiteY4318" fmla="*/ 3327152 h 9097806"/>
              <a:gd name="connsiteX4319" fmla="*/ 6209989 w 9097815"/>
              <a:gd name="connsiteY4319" fmla="*/ 3109959 h 9097806"/>
              <a:gd name="connsiteX4320" fmla="*/ 5771040 w 9097815"/>
              <a:gd name="connsiteY4320" fmla="*/ 3109911 h 9097806"/>
              <a:gd name="connsiteX4321" fmla="*/ 5771016 w 9097815"/>
              <a:gd name="connsiteY4321" fmla="*/ 3327105 h 9097806"/>
              <a:gd name="connsiteX4322" fmla="*/ 5988210 w 9097815"/>
              <a:gd name="connsiteY4322" fmla="*/ 3327128 h 9097806"/>
              <a:gd name="connsiteX4323" fmla="*/ 5988234 w 9097815"/>
              <a:gd name="connsiteY4323" fmla="*/ 3109935 h 9097806"/>
              <a:gd name="connsiteX4324" fmla="*/ 5549281 w 9097815"/>
              <a:gd name="connsiteY4324" fmla="*/ 3109887 h 9097806"/>
              <a:gd name="connsiteX4325" fmla="*/ 5549258 w 9097815"/>
              <a:gd name="connsiteY4325" fmla="*/ 3327080 h 9097806"/>
              <a:gd name="connsiteX4326" fmla="*/ 5766444 w 9097815"/>
              <a:gd name="connsiteY4326" fmla="*/ 3327104 h 9097806"/>
              <a:gd name="connsiteX4327" fmla="*/ 5766468 w 9097815"/>
              <a:gd name="connsiteY4327" fmla="*/ 3109911 h 9097806"/>
              <a:gd name="connsiteX4328" fmla="*/ 5327515 w 9097815"/>
              <a:gd name="connsiteY4328" fmla="*/ 3109863 h 9097806"/>
              <a:gd name="connsiteX4329" fmla="*/ 5327492 w 9097815"/>
              <a:gd name="connsiteY4329" fmla="*/ 3327056 h 9097806"/>
              <a:gd name="connsiteX4330" fmla="*/ 5544686 w 9097815"/>
              <a:gd name="connsiteY4330" fmla="*/ 3327080 h 9097806"/>
              <a:gd name="connsiteX4331" fmla="*/ 5544709 w 9097815"/>
              <a:gd name="connsiteY4331" fmla="*/ 3109886 h 9097806"/>
              <a:gd name="connsiteX4332" fmla="*/ 5105748 w 9097815"/>
              <a:gd name="connsiteY4332" fmla="*/ 3109839 h 9097806"/>
              <a:gd name="connsiteX4333" fmla="*/ 5105724 w 9097815"/>
              <a:gd name="connsiteY4333" fmla="*/ 3327033 h 9097806"/>
              <a:gd name="connsiteX4334" fmla="*/ 5322920 w 9097815"/>
              <a:gd name="connsiteY4334" fmla="*/ 3327056 h 9097806"/>
              <a:gd name="connsiteX4335" fmla="*/ 5322943 w 9097815"/>
              <a:gd name="connsiteY4335" fmla="*/ 3109862 h 9097806"/>
              <a:gd name="connsiteX4336" fmla="*/ 4883994 w 9097815"/>
              <a:gd name="connsiteY4336" fmla="*/ 3109815 h 9097806"/>
              <a:gd name="connsiteX4337" fmla="*/ 4883970 w 9097815"/>
              <a:gd name="connsiteY4337" fmla="*/ 3327008 h 9097806"/>
              <a:gd name="connsiteX4338" fmla="*/ 5101153 w 9097815"/>
              <a:gd name="connsiteY4338" fmla="*/ 3327032 h 9097806"/>
              <a:gd name="connsiteX4339" fmla="*/ 5101176 w 9097815"/>
              <a:gd name="connsiteY4339" fmla="*/ 3109838 h 9097806"/>
              <a:gd name="connsiteX4340" fmla="*/ 4662228 w 9097815"/>
              <a:gd name="connsiteY4340" fmla="*/ 3109791 h 9097806"/>
              <a:gd name="connsiteX4341" fmla="*/ 4662204 w 9097815"/>
              <a:gd name="connsiteY4341" fmla="*/ 3326984 h 9097806"/>
              <a:gd name="connsiteX4342" fmla="*/ 4879398 w 9097815"/>
              <a:gd name="connsiteY4342" fmla="*/ 3327008 h 9097806"/>
              <a:gd name="connsiteX4343" fmla="*/ 4879422 w 9097815"/>
              <a:gd name="connsiteY4343" fmla="*/ 3109815 h 9097806"/>
              <a:gd name="connsiteX4344" fmla="*/ 4440469 w 9097815"/>
              <a:gd name="connsiteY4344" fmla="*/ 3109767 h 9097806"/>
              <a:gd name="connsiteX4345" fmla="*/ 4440446 w 9097815"/>
              <a:gd name="connsiteY4345" fmla="*/ 3326960 h 9097806"/>
              <a:gd name="connsiteX4346" fmla="*/ 4657632 w 9097815"/>
              <a:gd name="connsiteY4346" fmla="*/ 3326984 h 9097806"/>
              <a:gd name="connsiteX4347" fmla="*/ 4657656 w 9097815"/>
              <a:gd name="connsiteY4347" fmla="*/ 3109791 h 9097806"/>
              <a:gd name="connsiteX4348" fmla="*/ 4218703 w 9097815"/>
              <a:gd name="connsiteY4348" fmla="*/ 3109743 h 9097806"/>
              <a:gd name="connsiteX4349" fmla="*/ 4218680 w 9097815"/>
              <a:gd name="connsiteY4349" fmla="*/ 3326936 h 9097806"/>
              <a:gd name="connsiteX4350" fmla="*/ 4435874 w 9097815"/>
              <a:gd name="connsiteY4350" fmla="*/ 3326960 h 9097806"/>
              <a:gd name="connsiteX4351" fmla="*/ 4435897 w 9097815"/>
              <a:gd name="connsiteY4351" fmla="*/ 3109766 h 9097806"/>
              <a:gd name="connsiteX4352" fmla="*/ 3996941 w 9097815"/>
              <a:gd name="connsiteY4352" fmla="*/ 3109719 h 9097806"/>
              <a:gd name="connsiteX4353" fmla="*/ 3996918 w 9097815"/>
              <a:gd name="connsiteY4353" fmla="*/ 3326912 h 9097806"/>
              <a:gd name="connsiteX4354" fmla="*/ 4214108 w 9097815"/>
              <a:gd name="connsiteY4354" fmla="*/ 3326936 h 9097806"/>
              <a:gd name="connsiteX4355" fmla="*/ 4214131 w 9097815"/>
              <a:gd name="connsiteY4355" fmla="*/ 3109742 h 9097806"/>
              <a:gd name="connsiteX4356" fmla="*/ 3775190 w 9097815"/>
              <a:gd name="connsiteY4356" fmla="*/ 3109695 h 9097806"/>
              <a:gd name="connsiteX4357" fmla="*/ 3775166 w 9097815"/>
              <a:gd name="connsiteY4357" fmla="*/ 3326888 h 9097806"/>
              <a:gd name="connsiteX4358" fmla="*/ 3992346 w 9097815"/>
              <a:gd name="connsiteY4358" fmla="*/ 3326912 h 9097806"/>
              <a:gd name="connsiteX4359" fmla="*/ 3992369 w 9097815"/>
              <a:gd name="connsiteY4359" fmla="*/ 3109718 h 9097806"/>
              <a:gd name="connsiteX4360" fmla="*/ 3553423 w 9097815"/>
              <a:gd name="connsiteY4360" fmla="*/ 3109671 h 9097806"/>
              <a:gd name="connsiteX4361" fmla="*/ 3553400 w 9097815"/>
              <a:gd name="connsiteY4361" fmla="*/ 3326864 h 9097806"/>
              <a:gd name="connsiteX4362" fmla="*/ 3770594 w 9097815"/>
              <a:gd name="connsiteY4362" fmla="*/ 3326887 h 9097806"/>
              <a:gd name="connsiteX4363" fmla="*/ 3770618 w 9097815"/>
              <a:gd name="connsiteY4363" fmla="*/ 3109694 h 9097806"/>
              <a:gd name="connsiteX4364" fmla="*/ 3331666 w 9097815"/>
              <a:gd name="connsiteY4364" fmla="*/ 3109646 h 9097806"/>
              <a:gd name="connsiteX4365" fmla="*/ 3331643 w 9097815"/>
              <a:gd name="connsiteY4365" fmla="*/ 3326840 h 9097806"/>
              <a:gd name="connsiteX4366" fmla="*/ 3548827 w 9097815"/>
              <a:gd name="connsiteY4366" fmla="*/ 3326863 h 9097806"/>
              <a:gd name="connsiteX4367" fmla="*/ 3548851 w 9097815"/>
              <a:gd name="connsiteY4367" fmla="*/ 3109670 h 9097806"/>
              <a:gd name="connsiteX4368" fmla="*/ 3109901 w 9097815"/>
              <a:gd name="connsiteY4368" fmla="*/ 3109622 h 9097806"/>
              <a:gd name="connsiteX4369" fmla="*/ 3109878 w 9097815"/>
              <a:gd name="connsiteY4369" fmla="*/ 3326816 h 9097806"/>
              <a:gd name="connsiteX4370" fmla="*/ 3327071 w 9097815"/>
              <a:gd name="connsiteY4370" fmla="*/ 3326839 h 9097806"/>
              <a:gd name="connsiteX4371" fmla="*/ 3327095 w 9097815"/>
              <a:gd name="connsiteY4371" fmla="*/ 3109646 h 9097806"/>
              <a:gd name="connsiteX4372" fmla="*/ 2888138 w 9097815"/>
              <a:gd name="connsiteY4372" fmla="*/ 3109598 h 9097806"/>
              <a:gd name="connsiteX4373" fmla="*/ 2888114 w 9097815"/>
              <a:gd name="connsiteY4373" fmla="*/ 3326792 h 9097806"/>
              <a:gd name="connsiteX4374" fmla="*/ 3105306 w 9097815"/>
              <a:gd name="connsiteY4374" fmla="*/ 3326815 h 9097806"/>
              <a:gd name="connsiteX4375" fmla="*/ 3105329 w 9097815"/>
              <a:gd name="connsiteY4375" fmla="*/ 3109622 h 9097806"/>
              <a:gd name="connsiteX4376" fmla="*/ 2666379 w 9097815"/>
              <a:gd name="connsiteY4376" fmla="*/ 3109574 h 9097806"/>
              <a:gd name="connsiteX4377" fmla="*/ 2666356 w 9097815"/>
              <a:gd name="connsiteY4377" fmla="*/ 3326767 h 9097806"/>
              <a:gd name="connsiteX4378" fmla="*/ 2883545 w 9097815"/>
              <a:gd name="connsiteY4378" fmla="*/ 3326791 h 9097806"/>
              <a:gd name="connsiteX4379" fmla="*/ 2883567 w 9097815"/>
              <a:gd name="connsiteY4379" fmla="*/ 3109598 h 9097806"/>
              <a:gd name="connsiteX4380" fmla="*/ 2444611 w 9097815"/>
              <a:gd name="connsiteY4380" fmla="*/ 3109550 h 9097806"/>
              <a:gd name="connsiteX4381" fmla="*/ 2444589 w 9097815"/>
              <a:gd name="connsiteY4381" fmla="*/ 3326743 h 9097806"/>
              <a:gd name="connsiteX4382" fmla="*/ 2661783 w 9097815"/>
              <a:gd name="connsiteY4382" fmla="*/ 3326767 h 9097806"/>
              <a:gd name="connsiteX4383" fmla="*/ 2661806 w 9097815"/>
              <a:gd name="connsiteY4383" fmla="*/ 3109573 h 9097806"/>
              <a:gd name="connsiteX4384" fmla="*/ 2222856 w 9097815"/>
              <a:gd name="connsiteY4384" fmla="*/ 3109526 h 9097806"/>
              <a:gd name="connsiteX4385" fmla="*/ 2222832 w 9097815"/>
              <a:gd name="connsiteY4385" fmla="*/ 3326720 h 9097806"/>
              <a:gd name="connsiteX4386" fmla="*/ 2440017 w 9097815"/>
              <a:gd name="connsiteY4386" fmla="*/ 3326743 h 9097806"/>
              <a:gd name="connsiteX4387" fmla="*/ 2440041 w 9097815"/>
              <a:gd name="connsiteY4387" fmla="*/ 3109549 h 9097806"/>
              <a:gd name="connsiteX4388" fmla="*/ 2001092 w 9097815"/>
              <a:gd name="connsiteY4388" fmla="*/ 3109502 h 9097806"/>
              <a:gd name="connsiteX4389" fmla="*/ 2001068 w 9097815"/>
              <a:gd name="connsiteY4389" fmla="*/ 3326695 h 9097806"/>
              <a:gd name="connsiteX4390" fmla="*/ 2218261 w 9097815"/>
              <a:gd name="connsiteY4390" fmla="*/ 3326719 h 9097806"/>
              <a:gd name="connsiteX4391" fmla="*/ 2218283 w 9097815"/>
              <a:gd name="connsiteY4391" fmla="*/ 3109526 h 9097806"/>
              <a:gd name="connsiteX4392" fmla="*/ 1779329 w 9097815"/>
              <a:gd name="connsiteY4392" fmla="*/ 3109478 h 9097806"/>
              <a:gd name="connsiteX4393" fmla="*/ 1779305 w 9097815"/>
              <a:gd name="connsiteY4393" fmla="*/ 3326671 h 9097806"/>
              <a:gd name="connsiteX4394" fmla="*/ 1996495 w 9097815"/>
              <a:gd name="connsiteY4394" fmla="*/ 3326695 h 9097806"/>
              <a:gd name="connsiteX4395" fmla="*/ 1996519 w 9097815"/>
              <a:gd name="connsiteY4395" fmla="*/ 3109501 h 9097806"/>
              <a:gd name="connsiteX4396" fmla="*/ 1557566 w 9097815"/>
              <a:gd name="connsiteY4396" fmla="*/ 3109454 h 9097806"/>
              <a:gd name="connsiteX4397" fmla="*/ 1557542 w 9097815"/>
              <a:gd name="connsiteY4397" fmla="*/ 3326647 h 9097806"/>
              <a:gd name="connsiteX4398" fmla="*/ 1774734 w 9097815"/>
              <a:gd name="connsiteY4398" fmla="*/ 3326671 h 9097806"/>
              <a:gd name="connsiteX4399" fmla="*/ 1774758 w 9097815"/>
              <a:gd name="connsiteY4399" fmla="*/ 3109477 h 9097806"/>
              <a:gd name="connsiteX4400" fmla="*/ 1335801 w 9097815"/>
              <a:gd name="connsiteY4400" fmla="*/ 3109429 h 9097806"/>
              <a:gd name="connsiteX4401" fmla="*/ 1335778 w 9097815"/>
              <a:gd name="connsiteY4401" fmla="*/ 3326623 h 9097806"/>
              <a:gd name="connsiteX4402" fmla="*/ 1552971 w 9097815"/>
              <a:gd name="connsiteY4402" fmla="*/ 3326647 h 9097806"/>
              <a:gd name="connsiteX4403" fmla="*/ 1552994 w 9097815"/>
              <a:gd name="connsiteY4403" fmla="*/ 3109453 h 9097806"/>
              <a:gd name="connsiteX4404" fmla="*/ 1114048 w 9097815"/>
              <a:gd name="connsiteY4404" fmla="*/ 3109405 h 9097806"/>
              <a:gd name="connsiteX4405" fmla="*/ 1114024 w 9097815"/>
              <a:gd name="connsiteY4405" fmla="*/ 3326599 h 9097806"/>
              <a:gd name="connsiteX4406" fmla="*/ 1331205 w 9097815"/>
              <a:gd name="connsiteY4406" fmla="*/ 3326623 h 9097806"/>
              <a:gd name="connsiteX4407" fmla="*/ 1331228 w 9097815"/>
              <a:gd name="connsiteY4407" fmla="*/ 3109429 h 9097806"/>
              <a:gd name="connsiteX4408" fmla="*/ 892281 w 9097815"/>
              <a:gd name="connsiteY4408" fmla="*/ 3109381 h 9097806"/>
              <a:gd name="connsiteX4409" fmla="*/ 892257 w 9097815"/>
              <a:gd name="connsiteY4409" fmla="*/ 3326575 h 9097806"/>
              <a:gd name="connsiteX4410" fmla="*/ 1109452 w 9097815"/>
              <a:gd name="connsiteY4410" fmla="*/ 3326598 h 9097806"/>
              <a:gd name="connsiteX4411" fmla="*/ 1109476 w 9097815"/>
              <a:gd name="connsiteY4411" fmla="*/ 3109405 h 9097806"/>
              <a:gd name="connsiteX4412" fmla="*/ 670521 w 9097815"/>
              <a:gd name="connsiteY4412" fmla="*/ 3109358 h 9097806"/>
              <a:gd name="connsiteX4413" fmla="*/ 670497 w 9097815"/>
              <a:gd name="connsiteY4413" fmla="*/ 3326551 h 9097806"/>
              <a:gd name="connsiteX4414" fmla="*/ 887686 w 9097815"/>
              <a:gd name="connsiteY4414" fmla="*/ 3326574 h 9097806"/>
              <a:gd name="connsiteX4415" fmla="*/ 887710 w 9097815"/>
              <a:gd name="connsiteY4415" fmla="*/ 3109381 h 9097806"/>
              <a:gd name="connsiteX4416" fmla="*/ 448754 w 9097815"/>
              <a:gd name="connsiteY4416" fmla="*/ 3109334 h 9097806"/>
              <a:gd name="connsiteX4417" fmla="*/ 448731 w 9097815"/>
              <a:gd name="connsiteY4417" fmla="*/ 3326527 h 9097806"/>
              <a:gd name="connsiteX4418" fmla="*/ 665925 w 9097815"/>
              <a:gd name="connsiteY4418" fmla="*/ 3326550 h 9097806"/>
              <a:gd name="connsiteX4419" fmla="*/ 665950 w 9097815"/>
              <a:gd name="connsiteY4419" fmla="*/ 3109357 h 9097806"/>
              <a:gd name="connsiteX4420" fmla="*/ 226989 w 9097815"/>
              <a:gd name="connsiteY4420" fmla="*/ 3109309 h 9097806"/>
              <a:gd name="connsiteX4421" fmla="*/ 226965 w 9097815"/>
              <a:gd name="connsiteY4421" fmla="*/ 3326503 h 9097806"/>
              <a:gd name="connsiteX4422" fmla="*/ 444159 w 9097815"/>
              <a:gd name="connsiteY4422" fmla="*/ 3326527 h 9097806"/>
              <a:gd name="connsiteX4423" fmla="*/ 444182 w 9097815"/>
              <a:gd name="connsiteY4423" fmla="*/ 3109333 h 9097806"/>
              <a:gd name="connsiteX4424" fmla="*/ 5232 w 9097815"/>
              <a:gd name="connsiteY4424" fmla="*/ 3109285 h 9097806"/>
              <a:gd name="connsiteX4425" fmla="*/ 5208 w 9097815"/>
              <a:gd name="connsiteY4425" fmla="*/ 3326479 h 9097806"/>
              <a:gd name="connsiteX4426" fmla="*/ 222393 w 9097815"/>
              <a:gd name="connsiteY4426" fmla="*/ 3326502 h 9097806"/>
              <a:gd name="connsiteX4427" fmla="*/ 222417 w 9097815"/>
              <a:gd name="connsiteY4427" fmla="*/ 3109309 h 9097806"/>
              <a:gd name="connsiteX4428" fmla="*/ 8875745 w 9097815"/>
              <a:gd name="connsiteY4428" fmla="*/ 2888481 h 9097806"/>
              <a:gd name="connsiteX4429" fmla="*/ 8875721 w 9097815"/>
              <a:gd name="connsiteY4429" fmla="*/ 3105676 h 9097806"/>
              <a:gd name="connsiteX4430" fmla="*/ 9092862 w 9097815"/>
              <a:gd name="connsiteY4430" fmla="*/ 3105700 h 9097806"/>
              <a:gd name="connsiteX4431" fmla="*/ 9092886 w 9097815"/>
              <a:gd name="connsiteY4431" fmla="*/ 2888504 h 9097806"/>
              <a:gd name="connsiteX4432" fmla="*/ 8653970 w 9097815"/>
              <a:gd name="connsiteY4432" fmla="*/ 2888457 h 9097806"/>
              <a:gd name="connsiteX4433" fmla="*/ 8653946 w 9097815"/>
              <a:gd name="connsiteY4433" fmla="*/ 3105652 h 9097806"/>
              <a:gd name="connsiteX4434" fmla="*/ 8871149 w 9097815"/>
              <a:gd name="connsiteY4434" fmla="*/ 3105676 h 9097806"/>
              <a:gd name="connsiteX4435" fmla="*/ 8871173 w 9097815"/>
              <a:gd name="connsiteY4435" fmla="*/ 2888481 h 9097806"/>
              <a:gd name="connsiteX4436" fmla="*/ 8432218 w 9097815"/>
              <a:gd name="connsiteY4436" fmla="*/ 2888434 h 9097806"/>
              <a:gd name="connsiteX4437" fmla="*/ 8432194 w 9097815"/>
              <a:gd name="connsiteY4437" fmla="*/ 3105628 h 9097806"/>
              <a:gd name="connsiteX4438" fmla="*/ 8649375 w 9097815"/>
              <a:gd name="connsiteY4438" fmla="*/ 3105652 h 9097806"/>
              <a:gd name="connsiteX4439" fmla="*/ 8649399 w 9097815"/>
              <a:gd name="connsiteY4439" fmla="*/ 2888457 h 9097806"/>
              <a:gd name="connsiteX4440" fmla="*/ 8210451 w 9097815"/>
              <a:gd name="connsiteY4440" fmla="*/ 2888410 h 9097806"/>
              <a:gd name="connsiteX4441" fmla="*/ 8210427 w 9097815"/>
              <a:gd name="connsiteY4441" fmla="*/ 3105604 h 9097806"/>
              <a:gd name="connsiteX4442" fmla="*/ 8427622 w 9097815"/>
              <a:gd name="connsiteY4442" fmla="*/ 3105628 h 9097806"/>
              <a:gd name="connsiteX4443" fmla="*/ 8427646 w 9097815"/>
              <a:gd name="connsiteY4443" fmla="*/ 2888433 h 9097806"/>
              <a:gd name="connsiteX4444" fmla="*/ 7988685 w 9097815"/>
              <a:gd name="connsiteY4444" fmla="*/ 2888386 h 9097806"/>
              <a:gd name="connsiteX4445" fmla="*/ 7988661 w 9097815"/>
              <a:gd name="connsiteY4445" fmla="*/ 3105580 h 9097806"/>
              <a:gd name="connsiteX4446" fmla="*/ 8205855 w 9097815"/>
              <a:gd name="connsiteY4446" fmla="*/ 3105603 h 9097806"/>
              <a:gd name="connsiteX4447" fmla="*/ 8205879 w 9097815"/>
              <a:gd name="connsiteY4447" fmla="*/ 2888409 h 9097806"/>
              <a:gd name="connsiteX4448" fmla="*/ 7766929 w 9097815"/>
              <a:gd name="connsiteY4448" fmla="*/ 2888362 h 9097806"/>
              <a:gd name="connsiteX4449" fmla="*/ 7766905 w 9097815"/>
              <a:gd name="connsiteY4449" fmla="*/ 3105556 h 9097806"/>
              <a:gd name="connsiteX4450" fmla="*/ 7984089 w 9097815"/>
              <a:gd name="connsiteY4450" fmla="*/ 3105579 h 9097806"/>
              <a:gd name="connsiteX4451" fmla="*/ 7984113 w 9097815"/>
              <a:gd name="connsiteY4451" fmla="*/ 2888385 h 9097806"/>
              <a:gd name="connsiteX4452" fmla="*/ 7545161 w 9097815"/>
              <a:gd name="connsiteY4452" fmla="*/ 2888338 h 9097806"/>
              <a:gd name="connsiteX4453" fmla="*/ 7545138 w 9097815"/>
              <a:gd name="connsiteY4453" fmla="*/ 3105532 h 9097806"/>
              <a:gd name="connsiteX4454" fmla="*/ 7762333 w 9097815"/>
              <a:gd name="connsiteY4454" fmla="*/ 3105556 h 9097806"/>
              <a:gd name="connsiteX4455" fmla="*/ 7762357 w 9097815"/>
              <a:gd name="connsiteY4455" fmla="*/ 2888362 h 9097806"/>
              <a:gd name="connsiteX4456" fmla="*/ 7323396 w 9097815"/>
              <a:gd name="connsiteY4456" fmla="*/ 2888315 h 9097806"/>
              <a:gd name="connsiteX4457" fmla="*/ 7323373 w 9097815"/>
              <a:gd name="connsiteY4457" fmla="*/ 3105508 h 9097806"/>
              <a:gd name="connsiteX4458" fmla="*/ 7540566 w 9097815"/>
              <a:gd name="connsiteY4458" fmla="*/ 3105531 h 9097806"/>
              <a:gd name="connsiteX4459" fmla="*/ 7540589 w 9097815"/>
              <a:gd name="connsiteY4459" fmla="*/ 2888338 h 9097806"/>
              <a:gd name="connsiteX4460" fmla="*/ 7101640 w 9097815"/>
              <a:gd name="connsiteY4460" fmla="*/ 2888291 h 9097806"/>
              <a:gd name="connsiteX4461" fmla="*/ 7101616 w 9097815"/>
              <a:gd name="connsiteY4461" fmla="*/ 3105484 h 9097806"/>
              <a:gd name="connsiteX4462" fmla="*/ 7318801 w 9097815"/>
              <a:gd name="connsiteY4462" fmla="*/ 3105507 h 9097806"/>
              <a:gd name="connsiteX4463" fmla="*/ 7318824 w 9097815"/>
              <a:gd name="connsiteY4463" fmla="*/ 2888314 h 9097806"/>
              <a:gd name="connsiteX4464" fmla="*/ 6879876 w 9097815"/>
              <a:gd name="connsiteY4464" fmla="*/ 2888266 h 9097806"/>
              <a:gd name="connsiteX4465" fmla="*/ 6879852 w 9097815"/>
              <a:gd name="connsiteY4465" fmla="*/ 3105459 h 9097806"/>
              <a:gd name="connsiteX4466" fmla="*/ 7097044 w 9097815"/>
              <a:gd name="connsiteY4466" fmla="*/ 3105483 h 9097806"/>
              <a:gd name="connsiteX4467" fmla="*/ 7097068 w 9097815"/>
              <a:gd name="connsiteY4467" fmla="*/ 2888290 h 9097806"/>
              <a:gd name="connsiteX4468" fmla="*/ 6658120 w 9097815"/>
              <a:gd name="connsiteY4468" fmla="*/ 2888243 h 9097806"/>
              <a:gd name="connsiteX4469" fmla="*/ 6658096 w 9097815"/>
              <a:gd name="connsiteY4469" fmla="*/ 3105435 h 9097806"/>
              <a:gd name="connsiteX4470" fmla="*/ 6875280 w 9097815"/>
              <a:gd name="connsiteY4470" fmla="*/ 3105459 h 9097806"/>
              <a:gd name="connsiteX4471" fmla="*/ 6875304 w 9097815"/>
              <a:gd name="connsiteY4471" fmla="*/ 2888266 h 9097806"/>
              <a:gd name="connsiteX4472" fmla="*/ 6436350 w 9097815"/>
              <a:gd name="connsiteY4472" fmla="*/ 2888219 h 9097806"/>
              <a:gd name="connsiteX4473" fmla="*/ 6436327 w 9097815"/>
              <a:gd name="connsiteY4473" fmla="*/ 3105411 h 9097806"/>
              <a:gd name="connsiteX4474" fmla="*/ 6653524 w 9097815"/>
              <a:gd name="connsiteY4474" fmla="*/ 3105435 h 9097806"/>
              <a:gd name="connsiteX4475" fmla="*/ 6653548 w 9097815"/>
              <a:gd name="connsiteY4475" fmla="*/ 2888242 h 9097806"/>
              <a:gd name="connsiteX4476" fmla="*/ 6214585 w 9097815"/>
              <a:gd name="connsiteY4476" fmla="*/ 2888195 h 9097806"/>
              <a:gd name="connsiteX4477" fmla="*/ 6214561 w 9097815"/>
              <a:gd name="connsiteY4477" fmla="*/ 3105387 h 9097806"/>
              <a:gd name="connsiteX4478" fmla="*/ 6431755 w 9097815"/>
              <a:gd name="connsiteY4478" fmla="*/ 3105411 h 9097806"/>
              <a:gd name="connsiteX4479" fmla="*/ 6431778 w 9097815"/>
              <a:gd name="connsiteY4479" fmla="*/ 2888218 h 9097806"/>
              <a:gd name="connsiteX4480" fmla="*/ 5992830 w 9097815"/>
              <a:gd name="connsiteY4480" fmla="*/ 2888171 h 9097806"/>
              <a:gd name="connsiteX4481" fmla="*/ 5992806 w 9097815"/>
              <a:gd name="connsiteY4481" fmla="*/ 3105363 h 9097806"/>
              <a:gd name="connsiteX4482" fmla="*/ 6209990 w 9097815"/>
              <a:gd name="connsiteY4482" fmla="*/ 3105387 h 9097806"/>
              <a:gd name="connsiteX4483" fmla="*/ 6210013 w 9097815"/>
              <a:gd name="connsiteY4483" fmla="*/ 2888194 h 9097806"/>
              <a:gd name="connsiteX4484" fmla="*/ 5771064 w 9097815"/>
              <a:gd name="connsiteY4484" fmla="*/ 2888147 h 9097806"/>
              <a:gd name="connsiteX4485" fmla="*/ 5771040 w 9097815"/>
              <a:gd name="connsiteY4485" fmla="*/ 3105339 h 9097806"/>
              <a:gd name="connsiteX4486" fmla="*/ 5988234 w 9097815"/>
              <a:gd name="connsiteY4486" fmla="*/ 3105362 h 9097806"/>
              <a:gd name="connsiteX4487" fmla="*/ 5988258 w 9097815"/>
              <a:gd name="connsiteY4487" fmla="*/ 2888171 h 9097806"/>
              <a:gd name="connsiteX4488" fmla="*/ 5549305 w 9097815"/>
              <a:gd name="connsiteY4488" fmla="*/ 2888124 h 9097806"/>
              <a:gd name="connsiteX4489" fmla="*/ 5549282 w 9097815"/>
              <a:gd name="connsiteY4489" fmla="*/ 3105315 h 9097806"/>
              <a:gd name="connsiteX4490" fmla="*/ 5766468 w 9097815"/>
              <a:gd name="connsiteY4490" fmla="*/ 3105338 h 9097806"/>
              <a:gd name="connsiteX4491" fmla="*/ 5766492 w 9097815"/>
              <a:gd name="connsiteY4491" fmla="*/ 2888147 h 9097806"/>
              <a:gd name="connsiteX4492" fmla="*/ 5327539 w 9097815"/>
              <a:gd name="connsiteY4492" fmla="*/ 2888100 h 9097806"/>
              <a:gd name="connsiteX4493" fmla="*/ 5327516 w 9097815"/>
              <a:gd name="connsiteY4493" fmla="*/ 3105291 h 9097806"/>
              <a:gd name="connsiteX4494" fmla="*/ 5544710 w 9097815"/>
              <a:gd name="connsiteY4494" fmla="*/ 3105314 h 9097806"/>
              <a:gd name="connsiteX4495" fmla="*/ 5544733 w 9097815"/>
              <a:gd name="connsiteY4495" fmla="*/ 2888123 h 9097806"/>
              <a:gd name="connsiteX4496" fmla="*/ 5105772 w 9097815"/>
              <a:gd name="connsiteY4496" fmla="*/ 2888076 h 9097806"/>
              <a:gd name="connsiteX4497" fmla="*/ 5105748 w 9097815"/>
              <a:gd name="connsiteY4497" fmla="*/ 3105267 h 9097806"/>
              <a:gd name="connsiteX4498" fmla="*/ 5322944 w 9097815"/>
              <a:gd name="connsiteY4498" fmla="*/ 3105290 h 9097806"/>
              <a:gd name="connsiteX4499" fmla="*/ 5322967 w 9097815"/>
              <a:gd name="connsiteY4499" fmla="*/ 2888099 h 9097806"/>
              <a:gd name="connsiteX4500" fmla="*/ 4884018 w 9097815"/>
              <a:gd name="connsiteY4500" fmla="*/ 2888052 h 9097806"/>
              <a:gd name="connsiteX4501" fmla="*/ 4883994 w 9097815"/>
              <a:gd name="connsiteY4501" fmla="*/ 3105243 h 9097806"/>
              <a:gd name="connsiteX4502" fmla="*/ 5101177 w 9097815"/>
              <a:gd name="connsiteY4502" fmla="*/ 3105266 h 9097806"/>
              <a:gd name="connsiteX4503" fmla="*/ 5101200 w 9097815"/>
              <a:gd name="connsiteY4503" fmla="*/ 2888075 h 9097806"/>
              <a:gd name="connsiteX4504" fmla="*/ 4662252 w 9097815"/>
              <a:gd name="connsiteY4504" fmla="*/ 2888028 h 9097806"/>
              <a:gd name="connsiteX4505" fmla="*/ 4662228 w 9097815"/>
              <a:gd name="connsiteY4505" fmla="*/ 3105219 h 9097806"/>
              <a:gd name="connsiteX4506" fmla="*/ 4879422 w 9097815"/>
              <a:gd name="connsiteY4506" fmla="*/ 3105242 h 9097806"/>
              <a:gd name="connsiteX4507" fmla="*/ 4879446 w 9097815"/>
              <a:gd name="connsiteY4507" fmla="*/ 2888052 h 9097806"/>
              <a:gd name="connsiteX4508" fmla="*/ 4440493 w 9097815"/>
              <a:gd name="connsiteY4508" fmla="*/ 2888004 h 9097806"/>
              <a:gd name="connsiteX4509" fmla="*/ 4440470 w 9097815"/>
              <a:gd name="connsiteY4509" fmla="*/ 3105195 h 9097806"/>
              <a:gd name="connsiteX4510" fmla="*/ 4657656 w 9097815"/>
              <a:gd name="connsiteY4510" fmla="*/ 3105218 h 9097806"/>
              <a:gd name="connsiteX4511" fmla="*/ 4657680 w 9097815"/>
              <a:gd name="connsiteY4511" fmla="*/ 2888028 h 9097806"/>
              <a:gd name="connsiteX4512" fmla="*/ 4218727 w 9097815"/>
              <a:gd name="connsiteY4512" fmla="*/ 2887981 h 9097806"/>
              <a:gd name="connsiteX4513" fmla="*/ 4218704 w 9097815"/>
              <a:gd name="connsiteY4513" fmla="*/ 3105170 h 9097806"/>
              <a:gd name="connsiteX4514" fmla="*/ 4435898 w 9097815"/>
              <a:gd name="connsiteY4514" fmla="*/ 3105194 h 9097806"/>
              <a:gd name="connsiteX4515" fmla="*/ 4435921 w 9097815"/>
              <a:gd name="connsiteY4515" fmla="*/ 2888004 h 9097806"/>
              <a:gd name="connsiteX4516" fmla="*/ 3996964 w 9097815"/>
              <a:gd name="connsiteY4516" fmla="*/ 2887956 h 9097806"/>
              <a:gd name="connsiteX4517" fmla="*/ 3996941 w 9097815"/>
              <a:gd name="connsiteY4517" fmla="*/ 3105146 h 9097806"/>
              <a:gd name="connsiteX4518" fmla="*/ 4214132 w 9097815"/>
              <a:gd name="connsiteY4518" fmla="*/ 3105170 h 9097806"/>
              <a:gd name="connsiteX4519" fmla="*/ 4214155 w 9097815"/>
              <a:gd name="connsiteY4519" fmla="*/ 2887980 h 9097806"/>
              <a:gd name="connsiteX4520" fmla="*/ 3775214 w 9097815"/>
              <a:gd name="connsiteY4520" fmla="*/ 2887933 h 9097806"/>
              <a:gd name="connsiteX4521" fmla="*/ 3775190 w 9097815"/>
              <a:gd name="connsiteY4521" fmla="*/ 3105122 h 9097806"/>
              <a:gd name="connsiteX4522" fmla="*/ 3992370 w 9097815"/>
              <a:gd name="connsiteY4522" fmla="*/ 3105146 h 9097806"/>
              <a:gd name="connsiteX4523" fmla="*/ 3992393 w 9097815"/>
              <a:gd name="connsiteY4523" fmla="*/ 2887956 h 9097806"/>
              <a:gd name="connsiteX4524" fmla="*/ 3553448 w 9097815"/>
              <a:gd name="connsiteY4524" fmla="*/ 2887909 h 9097806"/>
              <a:gd name="connsiteX4525" fmla="*/ 3553424 w 9097815"/>
              <a:gd name="connsiteY4525" fmla="*/ 3105099 h 9097806"/>
              <a:gd name="connsiteX4526" fmla="*/ 3770618 w 9097815"/>
              <a:gd name="connsiteY4526" fmla="*/ 3105122 h 9097806"/>
              <a:gd name="connsiteX4527" fmla="*/ 3770642 w 9097815"/>
              <a:gd name="connsiteY4527" fmla="*/ 2887932 h 9097806"/>
              <a:gd name="connsiteX4528" fmla="*/ 3331690 w 9097815"/>
              <a:gd name="connsiteY4528" fmla="*/ 2887885 h 9097806"/>
              <a:gd name="connsiteX4529" fmla="*/ 3331668 w 9097815"/>
              <a:gd name="connsiteY4529" fmla="*/ 3105075 h 9097806"/>
              <a:gd name="connsiteX4530" fmla="*/ 3548853 w 9097815"/>
              <a:gd name="connsiteY4530" fmla="*/ 3105098 h 9097806"/>
              <a:gd name="connsiteX4531" fmla="*/ 3548875 w 9097815"/>
              <a:gd name="connsiteY4531" fmla="*/ 2887908 h 9097806"/>
              <a:gd name="connsiteX4532" fmla="*/ 3109925 w 9097815"/>
              <a:gd name="connsiteY4532" fmla="*/ 2887861 h 9097806"/>
              <a:gd name="connsiteX4533" fmla="*/ 3109901 w 9097815"/>
              <a:gd name="connsiteY4533" fmla="*/ 3105050 h 9097806"/>
              <a:gd name="connsiteX4534" fmla="*/ 3327095 w 9097815"/>
              <a:gd name="connsiteY4534" fmla="*/ 3105074 h 9097806"/>
              <a:gd name="connsiteX4535" fmla="*/ 3327118 w 9097815"/>
              <a:gd name="connsiteY4535" fmla="*/ 2887885 h 9097806"/>
              <a:gd name="connsiteX4536" fmla="*/ 2888162 w 9097815"/>
              <a:gd name="connsiteY4536" fmla="*/ 2887837 h 9097806"/>
              <a:gd name="connsiteX4537" fmla="*/ 2888138 w 9097815"/>
              <a:gd name="connsiteY4537" fmla="*/ 3105026 h 9097806"/>
              <a:gd name="connsiteX4538" fmla="*/ 3105329 w 9097815"/>
              <a:gd name="connsiteY4538" fmla="*/ 3105050 h 9097806"/>
              <a:gd name="connsiteX4539" fmla="*/ 3105354 w 9097815"/>
              <a:gd name="connsiteY4539" fmla="*/ 2887861 h 9097806"/>
              <a:gd name="connsiteX4540" fmla="*/ 2666404 w 9097815"/>
              <a:gd name="connsiteY4540" fmla="*/ 2887813 h 9097806"/>
              <a:gd name="connsiteX4541" fmla="*/ 2666379 w 9097815"/>
              <a:gd name="connsiteY4541" fmla="*/ 3105002 h 9097806"/>
              <a:gd name="connsiteX4542" fmla="*/ 2883567 w 9097815"/>
              <a:gd name="connsiteY4542" fmla="*/ 3105026 h 9097806"/>
              <a:gd name="connsiteX4543" fmla="*/ 2883592 w 9097815"/>
              <a:gd name="connsiteY4543" fmla="*/ 2887837 h 9097806"/>
              <a:gd name="connsiteX4544" fmla="*/ 2444635 w 9097815"/>
              <a:gd name="connsiteY4544" fmla="*/ 2887790 h 9097806"/>
              <a:gd name="connsiteX4545" fmla="*/ 2444613 w 9097815"/>
              <a:gd name="connsiteY4545" fmla="*/ 3104978 h 9097806"/>
              <a:gd name="connsiteX4546" fmla="*/ 2661806 w 9097815"/>
              <a:gd name="connsiteY4546" fmla="*/ 3105002 h 9097806"/>
              <a:gd name="connsiteX4547" fmla="*/ 2661830 w 9097815"/>
              <a:gd name="connsiteY4547" fmla="*/ 2887813 h 9097806"/>
              <a:gd name="connsiteX4548" fmla="*/ 2222880 w 9097815"/>
              <a:gd name="connsiteY4548" fmla="*/ 2887766 h 9097806"/>
              <a:gd name="connsiteX4549" fmla="*/ 2222858 w 9097815"/>
              <a:gd name="connsiteY4549" fmla="*/ 3104954 h 9097806"/>
              <a:gd name="connsiteX4550" fmla="*/ 2440041 w 9097815"/>
              <a:gd name="connsiteY4550" fmla="*/ 3104977 h 9097806"/>
              <a:gd name="connsiteX4551" fmla="*/ 2440065 w 9097815"/>
              <a:gd name="connsiteY4551" fmla="*/ 2887789 h 9097806"/>
              <a:gd name="connsiteX4552" fmla="*/ 2001116 w 9097815"/>
              <a:gd name="connsiteY4552" fmla="*/ 2887742 h 9097806"/>
              <a:gd name="connsiteX4553" fmla="*/ 2001092 w 9097815"/>
              <a:gd name="connsiteY4553" fmla="*/ 3104930 h 9097806"/>
              <a:gd name="connsiteX4554" fmla="*/ 2218285 w 9097815"/>
              <a:gd name="connsiteY4554" fmla="*/ 3104953 h 9097806"/>
              <a:gd name="connsiteX4555" fmla="*/ 2218307 w 9097815"/>
              <a:gd name="connsiteY4555" fmla="*/ 2887765 h 9097806"/>
              <a:gd name="connsiteX4556" fmla="*/ 1779354 w 9097815"/>
              <a:gd name="connsiteY4556" fmla="*/ 2887718 h 9097806"/>
              <a:gd name="connsiteX4557" fmla="*/ 1779329 w 9097815"/>
              <a:gd name="connsiteY4557" fmla="*/ 3104905 h 9097806"/>
              <a:gd name="connsiteX4558" fmla="*/ 1996519 w 9097815"/>
              <a:gd name="connsiteY4558" fmla="*/ 3104929 h 9097806"/>
              <a:gd name="connsiteX4559" fmla="*/ 1996543 w 9097815"/>
              <a:gd name="connsiteY4559" fmla="*/ 2887742 h 9097806"/>
              <a:gd name="connsiteX4560" fmla="*/ 1557590 w 9097815"/>
              <a:gd name="connsiteY4560" fmla="*/ 2887694 h 9097806"/>
              <a:gd name="connsiteX4561" fmla="*/ 1557566 w 9097815"/>
              <a:gd name="connsiteY4561" fmla="*/ 3104881 h 9097806"/>
              <a:gd name="connsiteX4562" fmla="*/ 1774758 w 9097815"/>
              <a:gd name="connsiteY4562" fmla="*/ 3104905 h 9097806"/>
              <a:gd name="connsiteX4563" fmla="*/ 1774782 w 9097815"/>
              <a:gd name="connsiteY4563" fmla="*/ 2887718 h 9097806"/>
              <a:gd name="connsiteX4564" fmla="*/ 1335826 w 9097815"/>
              <a:gd name="connsiteY4564" fmla="*/ 2887671 h 9097806"/>
              <a:gd name="connsiteX4565" fmla="*/ 1335802 w 9097815"/>
              <a:gd name="connsiteY4565" fmla="*/ 3104857 h 9097806"/>
              <a:gd name="connsiteX4566" fmla="*/ 1552995 w 9097815"/>
              <a:gd name="connsiteY4566" fmla="*/ 3104881 h 9097806"/>
              <a:gd name="connsiteX4567" fmla="*/ 1553019 w 9097815"/>
              <a:gd name="connsiteY4567" fmla="*/ 2887694 h 9097806"/>
              <a:gd name="connsiteX4568" fmla="*/ 1114072 w 9097815"/>
              <a:gd name="connsiteY4568" fmla="*/ 2887646 h 9097806"/>
              <a:gd name="connsiteX4569" fmla="*/ 1114048 w 9097815"/>
              <a:gd name="connsiteY4569" fmla="*/ 3104833 h 9097806"/>
              <a:gd name="connsiteX4570" fmla="*/ 1331229 w 9097815"/>
              <a:gd name="connsiteY4570" fmla="*/ 3104857 h 9097806"/>
              <a:gd name="connsiteX4571" fmla="*/ 1331253 w 9097815"/>
              <a:gd name="connsiteY4571" fmla="*/ 2887670 h 9097806"/>
              <a:gd name="connsiteX4572" fmla="*/ 892305 w 9097815"/>
              <a:gd name="connsiteY4572" fmla="*/ 2887623 h 9097806"/>
              <a:gd name="connsiteX4573" fmla="*/ 892281 w 9097815"/>
              <a:gd name="connsiteY4573" fmla="*/ 3104809 h 9097806"/>
              <a:gd name="connsiteX4574" fmla="*/ 1109476 w 9097815"/>
              <a:gd name="connsiteY4574" fmla="*/ 3104833 h 9097806"/>
              <a:gd name="connsiteX4575" fmla="*/ 1109501 w 9097815"/>
              <a:gd name="connsiteY4575" fmla="*/ 2887646 h 9097806"/>
              <a:gd name="connsiteX4576" fmla="*/ 670545 w 9097815"/>
              <a:gd name="connsiteY4576" fmla="*/ 2887599 h 9097806"/>
              <a:gd name="connsiteX4577" fmla="*/ 670521 w 9097815"/>
              <a:gd name="connsiteY4577" fmla="*/ 3104785 h 9097806"/>
              <a:gd name="connsiteX4578" fmla="*/ 887710 w 9097815"/>
              <a:gd name="connsiteY4578" fmla="*/ 3104809 h 9097806"/>
              <a:gd name="connsiteX4579" fmla="*/ 887732 w 9097815"/>
              <a:gd name="connsiteY4579" fmla="*/ 2887622 h 9097806"/>
              <a:gd name="connsiteX4580" fmla="*/ 448778 w 9097815"/>
              <a:gd name="connsiteY4580" fmla="*/ 2887575 h 9097806"/>
              <a:gd name="connsiteX4581" fmla="*/ 448755 w 9097815"/>
              <a:gd name="connsiteY4581" fmla="*/ 3104761 h 9097806"/>
              <a:gd name="connsiteX4582" fmla="*/ 665950 w 9097815"/>
              <a:gd name="connsiteY4582" fmla="*/ 3104785 h 9097806"/>
              <a:gd name="connsiteX4583" fmla="*/ 665973 w 9097815"/>
              <a:gd name="connsiteY4583" fmla="*/ 2887598 h 9097806"/>
              <a:gd name="connsiteX4584" fmla="*/ 227013 w 9097815"/>
              <a:gd name="connsiteY4584" fmla="*/ 2887551 h 9097806"/>
              <a:gd name="connsiteX4585" fmla="*/ 226989 w 9097815"/>
              <a:gd name="connsiteY4585" fmla="*/ 3104737 h 9097806"/>
              <a:gd name="connsiteX4586" fmla="*/ 444183 w 9097815"/>
              <a:gd name="connsiteY4586" fmla="*/ 3104761 h 9097806"/>
              <a:gd name="connsiteX4587" fmla="*/ 444206 w 9097815"/>
              <a:gd name="connsiteY4587" fmla="*/ 2887574 h 9097806"/>
              <a:gd name="connsiteX4588" fmla="*/ 5256 w 9097815"/>
              <a:gd name="connsiteY4588" fmla="*/ 2887527 h 9097806"/>
              <a:gd name="connsiteX4589" fmla="*/ 5233 w 9097815"/>
              <a:gd name="connsiteY4589" fmla="*/ 3104713 h 9097806"/>
              <a:gd name="connsiteX4590" fmla="*/ 222417 w 9097815"/>
              <a:gd name="connsiteY4590" fmla="*/ 3104737 h 9097806"/>
              <a:gd name="connsiteX4591" fmla="*/ 222441 w 9097815"/>
              <a:gd name="connsiteY4591" fmla="*/ 2887551 h 9097806"/>
              <a:gd name="connsiteX4592" fmla="*/ 8875769 w 9097815"/>
              <a:gd name="connsiteY4592" fmla="*/ 2666723 h 9097806"/>
              <a:gd name="connsiteX4593" fmla="*/ 8875745 w 9097815"/>
              <a:gd name="connsiteY4593" fmla="*/ 2883910 h 9097806"/>
              <a:gd name="connsiteX4594" fmla="*/ 9092886 w 9097815"/>
              <a:gd name="connsiteY4594" fmla="*/ 2883933 h 9097806"/>
              <a:gd name="connsiteX4595" fmla="*/ 9092910 w 9097815"/>
              <a:gd name="connsiteY4595" fmla="*/ 2666747 h 9097806"/>
              <a:gd name="connsiteX4596" fmla="*/ 8653994 w 9097815"/>
              <a:gd name="connsiteY4596" fmla="*/ 2666699 h 9097806"/>
              <a:gd name="connsiteX4597" fmla="*/ 8653970 w 9097815"/>
              <a:gd name="connsiteY4597" fmla="*/ 2883886 h 9097806"/>
              <a:gd name="connsiteX4598" fmla="*/ 8871173 w 9097815"/>
              <a:gd name="connsiteY4598" fmla="*/ 2883909 h 9097806"/>
              <a:gd name="connsiteX4599" fmla="*/ 8871197 w 9097815"/>
              <a:gd name="connsiteY4599" fmla="*/ 2666723 h 9097806"/>
              <a:gd name="connsiteX4600" fmla="*/ 8432242 w 9097815"/>
              <a:gd name="connsiteY4600" fmla="*/ 2666675 h 9097806"/>
              <a:gd name="connsiteX4601" fmla="*/ 8432218 w 9097815"/>
              <a:gd name="connsiteY4601" fmla="*/ 2883862 h 9097806"/>
              <a:gd name="connsiteX4602" fmla="*/ 8649399 w 9097815"/>
              <a:gd name="connsiteY4602" fmla="*/ 2883885 h 9097806"/>
              <a:gd name="connsiteX4603" fmla="*/ 8649423 w 9097815"/>
              <a:gd name="connsiteY4603" fmla="*/ 2666699 h 9097806"/>
              <a:gd name="connsiteX4604" fmla="*/ 8210475 w 9097815"/>
              <a:gd name="connsiteY4604" fmla="*/ 2666651 h 9097806"/>
              <a:gd name="connsiteX4605" fmla="*/ 8210451 w 9097815"/>
              <a:gd name="connsiteY4605" fmla="*/ 2883838 h 9097806"/>
              <a:gd name="connsiteX4606" fmla="*/ 8427646 w 9097815"/>
              <a:gd name="connsiteY4606" fmla="*/ 2883862 h 9097806"/>
              <a:gd name="connsiteX4607" fmla="*/ 8427670 w 9097815"/>
              <a:gd name="connsiteY4607" fmla="*/ 2666675 h 9097806"/>
              <a:gd name="connsiteX4608" fmla="*/ 7988709 w 9097815"/>
              <a:gd name="connsiteY4608" fmla="*/ 2666627 h 9097806"/>
              <a:gd name="connsiteX4609" fmla="*/ 7988685 w 9097815"/>
              <a:gd name="connsiteY4609" fmla="*/ 2883814 h 9097806"/>
              <a:gd name="connsiteX4610" fmla="*/ 8205879 w 9097815"/>
              <a:gd name="connsiteY4610" fmla="*/ 2883838 h 9097806"/>
              <a:gd name="connsiteX4611" fmla="*/ 8205903 w 9097815"/>
              <a:gd name="connsiteY4611" fmla="*/ 2666651 h 9097806"/>
              <a:gd name="connsiteX4612" fmla="*/ 7766953 w 9097815"/>
              <a:gd name="connsiteY4612" fmla="*/ 2666603 h 9097806"/>
              <a:gd name="connsiteX4613" fmla="*/ 7766929 w 9097815"/>
              <a:gd name="connsiteY4613" fmla="*/ 2883790 h 9097806"/>
              <a:gd name="connsiteX4614" fmla="*/ 7984113 w 9097815"/>
              <a:gd name="connsiteY4614" fmla="*/ 2883813 h 9097806"/>
              <a:gd name="connsiteX4615" fmla="*/ 7984137 w 9097815"/>
              <a:gd name="connsiteY4615" fmla="*/ 2666626 h 9097806"/>
              <a:gd name="connsiteX4616" fmla="*/ 7545185 w 9097815"/>
              <a:gd name="connsiteY4616" fmla="*/ 2666579 h 9097806"/>
              <a:gd name="connsiteX4617" fmla="*/ 7545162 w 9097815"/>
              <a:gd name="connsiteY4617" fmla="*/ 2883766 h 9097806"/>
              <a:gd name="connsiteX4618" fmla="*/ 7762357 w 9097815"/>
              <a:gd name="connsiteY4618" fmla="*/ 2883790 h 9097806"/>
              <a:gd name="connsiteX4619" fmla="*/ 7762381 w 9097815"/>
              <a:gd name="connsiteY4619" fmla="*/ 2666603 h 9097806"/>
              <a:gd name="connsiteX4620" fmla="*/ 7323420 w 9097815"/>
              <a:gd name="connsiteY4620" fmla="*/ 2666555 h 9097806"/>
              <a:gd name="connsiteX4621" fmla="*/ 7323396 w 9097815"/>
              <a:gd name="connsiteY4621" fmla="*/ 2883742 h 9097806"/>
              <a:gd name="connsiteX4622" fmla="*/ 7540590 w 9097815"/>
              <a:gd name="connsiteY4622" fmla="*/ 2883766 h 9097806"/>
              <a:gd name="connsiteX4623" fmla="*/ 7540613 w 9097815"/>
              <a:gd name="connsiteY4623" fmla="*/ 2666578 h 9097806"/>
              <a:gd name="connsiteX4624" fmla="*/ 7101664 w 9097815"/>
              <a:gd name="connsiteY4624" fmla="*/ 2666530 h 9097806"/>
              <a:gd name="connsiteX4625" fmla="*/ 7101640 w 9097815"/>
              <a:gd name="connsiteY4625" fmla="*/ 2883719 h 9097806"/>
              <a:gd name="connsiteX4626" fmla="*/ 7318825 w 9097815"/>
              <a:gd name="connsiteY4626" fmla="*/ 2883742 h 9097806"/>
              <a:gd name="connsiteX4627" fmla="*/ 7318848 w 9097815"/>
              <a:gd name="connsiteY4627" fmla="*/ 2666554 h 9097806"/>
              <a:gd name="connsiteX4628" fmla="*/ 6879900 w 9097815"/>
              <a:gd name="connsiteY4628" fmla="*/ 2666506 h 9097806"/>
              <a:gd name="connsiteX4629" fmla="*/ 6879876 w 9097815"/>
              <a:gd name="connsiteY4629" fmla="*/ 2883695 h 9097806"/>
              <a:gd name="connsiteX4630" fmla="*/ 7097068 w 9097815"/>
              <a:gd name="connsiteY4630" fmla="*/ 2883718 h 9097806"/>
              <a:gd name="connsiteX4631" fmla="*/ 7097092 w 9097815"/>
              <a:gd name="connsiteY4631" fmla="*/ 2666530 h 9097806"/>
              <a:gd name="connsiteX4632" fmla="*/ 6658144 w 9097815"/>
              <a:gd name="connsiteY4632" fmla="*/ 2666482 h 9097806"/>
              <a:gd name="connsiteX4633" fmla="*/ 6658120 w 9097815"/>
              <a:gd name="connsiteY4633" fmla="*/ 2883671 h 9097806"/>
              <a:gd name="connsiteX4634" fmla="*/ 6875304 w 9097815"/>
              <a:gd name="connsiteY4634" fmla="*/ 2883694 h 9097806"/>
              <a:gd name="connsiteX4635" fmla="*/ 6875328 w 9097815"/>
              <a:gd name="connsiteY4635" fmla="*/ 2666506 h 9097806"/>
              <a:gd name="connsiteX4636" fmla="*/ 6436374 w 9097815"/>
              <a:gd name="connsiteY4636" fmla="*/ 2666458 h 9097806"/>
              <a:gd name="connsiteX4637" fmla="*/ 6436351 w 9097815"/>
              <a:gd name="connsiteY4637" fmla="*/ 2883647 h 9097806"/>
              <a:gd name="connsiteX4638" fmla="*/ 6653548 w 9097815"/>
              <a:gd name="connsiteY4638" fmla="*/ 2883671 h 9097806"/>
              <a:gd name="connsiteX4639" fmla="*/ 6653572 w 9097815"/>
              <a:gd name="connsiteY4639" fmla="*/ 2666482 h 9097806"/>
              <a:gd name="connsiteX4640" fmla="*/ 6214609 w 9097815"/>
              <a:gd name="connsiteY4640" fmla="*/ 2666434 h 9097806"/>
              <a:gd name="connsiteX4641" fmla="*/ 6214585 w 9097815"/>
              <a:gd name="connsiteY4641" fmla="*/ 2883623 h 9097806"/>
              <a:gd name="connsiteX4642" fmla="*/ 6431779 w 9097815"/>
              <a:gd name="connsiteY4642" fmla="*/ 2883647 h 9097806"/>
              <a:gd name="connsiteX4643" fmla="*/ 6431802 w 9097815"/>
              <a:gd name="connsiteY4643" fmla="*/ 2666458 h 9097806"/>
              <a:gd name="connsiteX4644" fmla="*/ 5992854 w 9097815"/>
              <a:gd name="connsiteY4644" fmla="*/ 2666410 h 9097806"/>
              <a:gd name="connsiteX4645" fmla="*/ 5992830 w 9097815"/>
              <a:gd name="connsiteY4645" fmla="*/ 2883600 h 9097806"/>
              <a:gd name="connsiteX4646" fmla="*/ 6210014 w 9097815"/>
              <a:gd name="connsiteY4646" fmla="*/ 2883623 h 9097806"/>
              <a:gd name="connsiteX4647" fmla="*/ 6210037 w 9097815"/>
              <a:gd name="connsiteY4647" fmla="*/ 2666434 h 9097806"/>
              <a:gd name="connsiteX4648" fmla="*/ 5771088 w 9097815"/>
              <a:gd name="connsiteY4648" fmla="*/ 2666386 h 9097806"/>
              <a:gd name="connsiteX4649" fmla="*/ 5771064 w 9097815"/>
              <a:gd name="connsiteY4649" fmla="*/ 2883576 h 9097806"/>
              <a:gd name="connsiteX4650" fmla="*/ 5988258 w 9097815"/>
              <a:gd name="connsiteY4650" fmla="*/ 2883599 h 9097806"/>
              <a:gd name="connsiteX4651" fmla="*/ 5988282 w 9097815"/>
              <a:gd name="connsiteY4651" fmla="*/ 2666410 h 9097806"/>
              <a:gd name="connsiteX4652" fmla="*/ 5549329 w 9097815"/>
              <a:gd name="connsiteY4652" fmla="*/ 2666362 h 9097806"/>
              <a:gd name="connsiteX4653" fmla="*/ 5549306 w 9097815"/>
              <a:gd name="connsiteY4653" fmla="*/ 2883552 h 9097806"/>
              <a:gd name="connsiteX4654" fmla="*/ 5766492 w 9097815"/>
              <a:gd name="connsiteY4654" fmla="*/ 2883575 h 9097806"/>
              <a:gd name="connsiteX4655" fmla="*/ 5766516 w 9097815"/>
              <a:gd name="connsiteY4655" fmla="*/ 2666386 h 9097806"/>
              <a:gd name="connsiteX4656" fmla="*/ 5327563 w 9097815"/>
              <a:gd name="connsiteY4656" fmla="*/ 2666338 h 9097806"/>
              <a:gd name="connsiteX4657" fmla="*/ 5327540 w 9097815"/>
              <a:gd name="connsiteY4657" fmla="*/ 2883528 h 9097806"/>
              <a:gd name="connsiteX4658" fmla="*/ 5544734 w 9097815"/>
              <a:gd name="connsiteY4658" fmla="*/ 2883551 h 9097806"/>
              <a:gd name="connsiteX4659" fmla="*/ 5544757 w 9097815"/>
              <a:gd name="connsiteY4659" fmla="*/ 2666362 h 9097806"/>
              <a:gd name="connsiteX4660" fmla="*/ 5105796 w 9097815"/>
              <a:gd name="connsiteY4660" fmla="*/ 2666314 h 9097806"/>
              <a:gd name="connsiteX4661" fmla="*/ 5105772 w 9097815"/>
              <a:gd name="connsiteY4661" fmla="*/ 2883504 h 9097806"/>
              <a:gd name="connsiteX4662" fmla="*/ 5322968 w 9097815"/>
              <a:gd name="connsiteY4662" fmla="*/ 2883527 h 9097806"/>
              <a:gd name="connsiteX4663" fmla="*/ 5322991 w 9097815"/>
              <a:gd name="connsiteY4663" fmla="*/ 2666338 h 9097806"/>
              <a:gd name="connsiteX4664" fmla="*/ 4884042 w 9097815"/>
              <a:gd name="connsiteY4664" fmla="*/ 2666290 h 9097806"/>
              <a:gd name="connsiteX4665" fmla="*/ 4884018 w 9097815"/>
              <a:gd name="connsiteY4665" fmla="*/ 2883480 h 9097806"/>
              <a:gd name="connsiteX4666" fmla="*/ 5101201 w 9097815"/>
              <a:gd name="connsiteY4666" fmla="*/ 2883503 h 9097806"/>
              <a:gd name="connsiteX4667" fmla="*/ 5101224 w 9097815"/>
              <a:gd name="connsiteY4667" fmla="*/ 2666314 h 9097806"/>
              <a:gd name="connsiteX4668" fmla="*/ 4662276 w 9097815"/>
              <a:gd name="connsiteY4668" fmla="*/ 2666266 h 9097806"/>
              <a:gd name="connsiteX4669" fmla="*/ 4662252 w 9097815"/>
              <a:gd name="connsiteY4669" fmla="*/ 2883456 h 9097806"/>
              <a:gd name="connsiteX4670" fmla="*/ 4879446 w 9097815"/>
              <a:gd name="connsiteY4670" fmla="*/ 2883480 h 9097806"/>
              <a:gd name="connsiteX4671" fmla="*/ 4879470 w 9097815"/>
              <a:gd name="connsiteY4671" fmla="*/ 2666290 h 9097806"/>
              <a:gd name="connsiteX4672" fmla="*/ 4440517 w 9097815"/>
              <a:gd name="connsiteY4672" fmla="*/ 2666242 h 9097806"/>
              <a:gd name="connsiteX4673" fmla="*/ 4440494 w 9097815"/>
              <a:gd name="connsiteY4673" fmla="*/ 2883432 h 9097806"/>
              <a:gd name="connsiteX4674" fmla="*/ 4657680 w 9097815"/>
              <a:gd name="connsiteY4674" fmla="*/ 2883456 h 9097806"/>
              <a:gd name="connsiteX4675" fmla="*/ 4657704 w 9097815"/>
              <a:gd name="connsiteY4675" fmla="*/ 2666265 h 9097806"/>
              <a:gd name="connsiteX4676" fmla="*/ 4218751 w 9097815"/>
              <a:gd name="connsiteY4676" fmla="*/ 2666218 h 9097806"/>
              <a:gd name="connsiteX4677" fmla="*/ 4218728 w 9097815"/>
              <a:gd name="connsiteY4677" fmla="*/ 2883409 h 9097806"/>
              <a:gd name="connsiteX4678" fmla="*/ 4435922 w 9097815"/>
              <a:gd name="connsiteY4678" fmla="*/ 2883432 h 9097806"/>
              <a:gd name="connsiteX4679" fmla="*/ 4435945 w 9097815"/>
              <a:gd name="connsiteY4679" fmla="*/ 2666241 h 9097806"/>
              <a:gd name="connsiteX4680" fmla="*/ 3996988 w 9097815"/>
              <a:gd name="connsiteY4680" fmla="*/ 2666194 h 9097806"/>
              <a:gd name="connsiteX4681" fmla="*/ 3996965 w 9097815"/>
              <a:gd name="connsiteY4681" fmla="*/ 2883385 h 9097806"/>
              <a:gd name="connsiteX4682" fmla="*/ 4214156 w 9097815"/>
              <a:gd name="connsiteY4682" fmla="*/ 2883408 h 9097806"/>
              <a:gd name="connsiteX4683" fmla="*/ 4214179 w 9097815"/>
              <a:gd name="connsiteY4683" fmla="*/ 2666217 h 9097806"/>
              <a:gd name="connsiteX4684" fmla="*/ 3775238 w 9097815"/>
              <a:gd name="connsiteY4684" fmla="*/ 2666170 h 9097806"/>
              <a:gd name="connsiteX4685" fmla="*/ 3775214 w 9097815"/>
              <a:gd name="connsiteY4685" fmla="*/ 2883361 h 9097806"/>
              <a:gd name="connsiteX4686" fmla="*/ 3992393 w 9097815"/>
              <a:gd name="connsiteY4686" fmla="*/ 2883384 h 9097806"/>
              <a:gd name="connsiteX4687" fmla="*/ 3992417 w 9097815"/>
              <a:gd name="connsiteY4687" fmla="*/ 2666193 h 9097806"/>
              <a:gd name="connsiteX4688" fmla="*/ 3553472 w 9097815"/>
              <a:gd name="connsiteY4688" fmla="*/ 2666146 h 9097806"/>
              <a:gd name="connsiteX4689" fmla="*/ 3553448 w 9097815"/>
              <a:gd name="connsiteY4689" fmla="*/ 2883337 h 9097806"/>
              <a:gd name="connsiteX4690" fmla="*/ 3770642 w 9097815"/>
              <a:gd name="connsiteY4690" fmla="*/ 2883361 h 9097806"/>
              <a:gd name="connsiteX4691" fmla="*/ 3770666 w 9097815"/>
              <a:gd name="connsiteY4691" fmla="*/ 2666169 h 9097806"/>
              <a:gd name="connsiteX4692" fmla="*/ 3331716 w 9097815"/>
              <a:gd name="connsiteY4692" fmla="*/ 2666122 h 9097806"/>
              <a:gd name="connsiteX4693" fmla="*/ 3331692 w 9097815"/>
              <a:gd name="connsiteY4693" fmla="*/ 2883313 h 9097806"/>
              <a:gd name="connsiteX4694" fmla="*/ 3548877 w 9097815"/>
              <a:gd name="connsiteY4694" fmla="*/ 2883337 h 9097806"/>
              <a:gd name="connsiteX4695" fmla="*/ 3548900 w 9097815"/>
              <a:gd name="connsiteY4695" fmla="*/ 2666145 h 9097806"/>
              <a:gd name="connsiteX4696" fmla="*/ 3109949 w 9097815"/>
              <a:gd name="connsiteY4696" fmla="*/ 2666098 h 9097806"/>
              <a:gd name="connsiteX4697" fmla="*/ 3109925 w 9097815"/>
              <a:gd name="connsiteY4697" fmla="*/ 2883290 h 9097806"/>
              <a:gd name="connsiteX4698" fmla="*/ 3327120 w 9097815"/>
              <a:gd name="connsiteY4698" fmla="*/ 2883313 h 9097806"/>
              <a:gd name="connsiteX4699" fmla="*/ 3327143 w 9097815"/>
              <a:gd name="connsiteY4699" fmla="*/ 2666121 h 9097806"/>
              <a:gd name="connsiteX4700" fmla="*/ 2888186 w 9097815"/>
              <a:gd name="connsiteY4700" fmla="*/ 2666073 h 9097806"/>
              <a:gd name="connsiteX4701" fmla="*/ 2888162 w 9097815"/>
              <a:gd name="connsiteY4701" fmla="*/ 2883266 h 9097806"/>
              <a:gd name="connsiteX4702" fmla="*/ 3105354 w 9097815"/>
              <a:gd name="connsiteY4702" fmla="*/ 2883289 h 9097806"/>
              <a:gd name="connsiteX4703" fmla="*/ 3105378 w 9097815"/>
              <a:gd name="connsiteY4703" fmla="*/ 2666097 h 9097806"/>
              <a:gd name="connsiteX4704" fmla="*/ 2666426 w 9097815"/>
              <a:gd name="connsiteY4704" fmla="*/ 2666049 h 9097806"/>
              <a:gd name="connsiteX4705" fmla="*/ 2666404 w 9097815"/>
              <a:gd name="connsiteY4705" fmla="*/ 2883242 h 9097806"/>
              <a:gd name="connsiteX4706" fmla="*/ 2883592 w 9097815"/>
              <a:gd name="connsiteY4706" fmla="*/ 2883265 h 9097806"/>
              <a:gd name="connsiteX4707" fmla="*/ 2883615 w 9097815"/>
              <a:gd name="connsiteY4707" fmla="*/ 2666073 h 9097806"/>
              <a:gd name="connsiteX4708" fmla="*/ 2444661 w 9097815"/>
              <a:gd name="connsiteY4708" fmla="*/ 2666025 h 9097806"/>
              <a:gd name="connsiteX4709" fmla="*/ 2444637 w 9097815"/>
              <a:gd name="connsiteY4709" fmla="*/ 2883218 h 9097806"/>
              <a:gd name="connsiteX4710" fmla="*/ 2661830 w 9097815"/>
              <a:gd name="connsiteY4710" fmla="*/ 2883242 h 9097806"/>
              <a:gd name="connsiteX4711" fmla="*/ 2661853 w 9097815"/>
              <a:gd name="connsiteY4711" fmla="*/ 2666049 h 9097806"/>
              <a:gd name="connsiteX4712" fmla="*/ 2222905 w 9097815"/>
              <a:gd name="connsiteY4712" fmla="*/ 2666001 h 9097806"/>
              <a:gd name="connsiteX4713" fmla="*/ 2222881 w 9097815"/>
              <a:gd name="connsiteY4713" fmla="*/ 2883194 h 9097806"/>
              <a:gd name="connsiteX4714" fmla="*/ 2440065 w 9097815"/>
              <a:gd name="connsiteY4714" fmla="*/ 2883217 h 9097806"/>
              <a:gd name="connsiteX4715" fmla="*/ 2440088 w 9097815"/>
              <a:gd name="connsiteY4715" fmla="*/ 2666025 h 9097806"/>
              <a:gd name="connsiteX4716" fmla="*/ 2001140 w 9097815"/>
              <a:gd name="connsiteY4716" fmla="*/ 2665977 h 9097806"/>
              <a:gd name="connsiteX4717" fmla="*/ 2001116 w 9097815"/>
              <a:gd name="connsiteY4717" fmla="*/ 2883170 h 9097806"/>
              <a:gd name="connsiteX4718" fmla="*/ 2218309 w 9097815"/>
              <a:gd name="connsiteY4718" fmla="*/ 2883193 h 9097806"/>
              <a:gd name="connsiteX4719" fmla="*/ 2218331 w 9097815"/>
              <a:gd name="connsiteY4719" fmla="*/ 2666001 h 9097806"/>
              <a:gd name="connsiteX4720" fmla="*/ 1779378 w 9097815"/>
              <a:gd name="connsiteY4720" fmla="*/ 2665953 h 9097806"/>
              <a:gd name="connsiteX4721" fmla="*/ 1779354 w 9097815"/>
              <a:gd name="connsiteY4721" fmla="*/ 2883146 h 9097806"/>
              <a:gd name="connsiteX4722" fmla="*/ 1996543 w 9097815"/>
              <a:gd name="connsiteY4722" fmla="*/ 2883170 h 9097806"/>
              <a:gd name="connsiteX4723" fmla="*/ 1996567 w 9097815"/>
              <a:gd name="connsiteY4723" fmla="*/ 2665977 h 9097806"/>
              <a:gd name="connsiteX4724" fmla="*/ 1557614 w 9097815"/>
              <a:gd name="connsiteY4724" fmla="*/ 2665929 h 9097806"/>
              <a:gd name="connsiteX4725" fmla="*/ 1557590 w 9097815"/>
              <a:gd name="connsiteY4725" fmla="*/ 2883122 h 9097806"/>
              <a:gd name="connsiteX4726" fmla="*/ 1774782 w 9097815"/>
              <a:gd name="connsiteY4726" fmla="*/ 2883146 h 9097806"/>
              <a:gd name="connsiteX4727" fmla="*/ 1774806 w 9097815"/>
              <a:gd name="connsiteY4727" fmla="*/ 2665953 h 9097806"/>
              <a:gd name="connsiteX4728" fmla="*/ 1335850 w 9097815"/>
              <a:gd name="connsiteY4728" fmla="*/ 2665905 h 9097806"/>
              <a:gd name="connsiteX4729" fmla="*/ 1335826 w 9097815"/>
              <a:gd name="connsiteY4729" fmla="*/ 2883099 h 9097806"/>
              <a:gd name="connsiteX4730" fmla="*/ 1553019 w 9097815"/>
              <a:gd name="connsiteY4730" fmla="*/ 2883122 h 9097806"/>
              <a:gd name="connsiteX4731" fmla="*/ 1553043 w 9097815"/>
              <a:gd name="connsiteY4731" fmla="*/ 2665928 h 9097806"/>
              <a:gd name="connsiteX4732" fmla="*/ 1114096 w 9097815"/>
              <a:gd name="connsiteY4732" fmla="*/ 2665881 h 9097806"/>
              <a:gd name="connsiteX4733" fmla="*/ 1114072 w 9097815"/>
              <a:gd name="connsiteY4733" fmla="*/ 2883075 h 9097806"/>
              <a:gd name="connsiteX4734" fmla="*/ 1331253 w 9097815"/>
              <a:gd name="connsiteY4734" fmla="*/ 2883098 h 9097806"/>
              <a:gd name="connsiteX4735" fmla="*/ 1331277 w 9097815"/>
              <a:gd name="connsiteY4735" fmla="*/ 2665905 h 9097806"/>
              <a:gd name="connsiteX4736" fmla="*/ 892330 w 9097815"/>
              <a:gd name="connsiteY4736" fmla="*/ 2665857 h 9097806"/>
              <a:gd name="connsiteX4737" fmla="*/ 892305 w 9097815"/>
              <a:gd name="connsiteY4737" fmla="*/ 2883051 h 9097806"/>
              <a:gd name="connsiteX4738" fmla="*/ 1109501 w 9097815"/>
              <a:gd name="connsiteY4738" fmla="*/ 2883074 h 9097806"/>
              <a:gd name="connsiteX4739" fmla="*/ 1109525 w 9097815"/>
              <a:gd name="connsiteY4739" fmla="*/ 2665881 h 9097806"/>
              <a:gd name="connsiteX4740" fmla="*/ 670569 w 9097815"/>
              <a:gd name="connsiteY4740" fmla="*/ 2665833 h 9097806"/>
              <a:gd name="connsiteX4741" fmla="*/ 670545 w 9097815"/>
              <a:gd name="connsiteY4741" fmla="*/ 2883027 h 9097806"/>
              <a:gd name="connsiteX4742" fmla="*/ 887734 w 9097815"/>
              <a:gd name="connsiteY4742" fmla="*/ 2883051 h 9097806"/>
              <a:gd name="connsiteX4743" fmla="*/ 887758 w 9097815"/>
              <a:gd name="connsiteY4743" fmla="*/ 2665856 h 9097806"/>
              <a:gd name="connsiteX4744" fmla="*/ 448802 w 9097815"/>
              <a:gd name="connsiteY4744" fmla="*/ 2665809 h 9097806"/>
              <a:gd name="connsiteX4745" fmla="*/ 448778 w 9097815"/>
              <a:gd name="connsiteY4745" fmla="*/ 2883004 h 9097806"/>
              <a:gd name="connsiteX4746" fmla="*/ 665973 w 9097815"/>
              <a:gd name="connsiteY4746" fmla="*/ 2883027 h 9097806"/>
              <a:gd name="connsiteX4747" fmla="*/ 665998 w 9097815"/>
              <a:gd name="connsiteY4747" fmla="*/ 2665832 h 9097806"/>
              <a:gd name="connsiteX4748" fmla="*/ 227037 w 9097815"/>
              <a:gd name="connsiteY4748" fmla="*/ 2665785 h 9097806"/>
              <a:gd name="connsiteX4749" fmla="*/ 227013 w 9097815"/>
              <a:gd name="connsiteY4749" fmla="*/ 2882980 h 9097806"/>
              <a:gd name="connsiteX4750" fmla="*/ 444207 w 9097815"/>
              <a:gd name="connsiteY4750" fmla="*/ 2883003 h 9097806"/>
              <a:gd name="connsiteX4751" fmla="*/ 444230 w 9097815"/>
              <a:gd name="connsiteY4751" fmla="*/ 2665808 h 9097806"/>
              <a:gd name="connsiteX4752" fmla="*/ 5280 w 9097815"/>
              <a:gd name="connsiteY4752" fmla="*/ 2665761 h 9097806"/>
              <a:gd name="connsiteX4753" fmla="*/ 5257 w 9097815"/>
              <a:gd name="connsiteY4753" fmla="*/ 2882956 h 9097806"/>
              <a:gd name="connsiteX4754" fmla="*/ 222441 w 9097815"/>
              <a:gd name="connsiteY4754" fmla="*/ 2882979 h 9097806"/>
              <a:gd name="connsiteX4755" fmla="*/ 222465 w 9097815"/>
              <a:gd name="connsiteY4755" fmla="*/ 2665784 h 9097806"/>
              <a:gd name="connsiteX4756" fmla="*/ 8875793 w 9097815"/>
              <a:gd name="connsiteY4756" fmla="*/ 2444958 h 9097806"/>
              <a:gd name="connsiteX4757" fmla="*/ 8875769 w 9097815"/>
              <a:gd name="connsiteY4757" fmla="*/ 2662151 h 9097806"/>
              <a:gd name="connsiteX4758" fmla="*/ 9092910 w 9097815"/>
              <a:gd name="connsiteY4758" fmla="*/ 2662175 h 9097806"/>
              <a:gd name="connsiteX4759" fmla="*/ 9092934 w 9097815"/>
              <a:gd name="connsiteY4759" fmla="*/ 2444982 h 9097806"/>
              <a:gd name="connsiteX4760" fmla="*/ 8654018 w 9097815"/>
              <a:gd name="connsiteY4760" fmla="*/ 2444934 h 9097806"/>
              <a:gd name="connsiteX4761" fmla="*/ 8653994 w 9097815"/>
              <a:gd name="connsiteY4761" fmla="*/ 2662127 h 9097806"/>
              <a:gd name="connsiteX4762" fmla="*/ 8871197 w 9097815"/>
              <a:gd name="connsiteY4762" fmla="*/ 2662151 h 9097806"/>
              <a:gd name="connsiteX4763" fmla="*/ 8871221 w 9097815"/>
              <a:gd name="connsiteY4763" fmla="*/ 2444958 h 9097806"/>
              <a:gd name="connsiteX4764" fmla="*/ 8432266 w 9097815"/>
              <a:gd name="connsiteY4764" fmla="*/ 2444910 h 9097806"/>
              <a:gd name="connsiteX4765" fmla="*/ 8432242 w 9097815"/>
              <a:gd name="connsiteY4765" fmla="*/ 2662103 h 9097806"/>
              <a:gd name="connsiteX4766" fmla="*/ 8649423 w 9097815"/>
              <a:gd name="connsiteY4766" fmla="*/ 2662127 h 9097806"/>
              <a:gd name="connsiteX4767" fmla="*/ 8649447 w 9097815"/>
              <a:gd name="connsiteY4767" fmla="*/ 2444934 h 9097806"/>
              <a:gd name="connsiteX4768" fmla="*/ 8210499 w 9097815"/>
              <a:gd name="connsiteY4768" fmla="*/ 2444886 h 9097806"/>
              <a:gd name="connsiteX4769" fmla="*/ 8210475 w 9097815"/>
              <a:gd name="connsiteY4769" fmla="*/ 2662079 h 9097806"/>
              <a:gd name="connsiteX4770" fmla="*/ 8427670 w 9097815"/>
              <a:gd name="connsiteY4770" fmla="*/ 2662103 h 9097806"/>
              <a:gd name="connsiteX4771" fmla="*/ 8427694 w 9097815"/>
              <a:gd name="connsiteY4771" fmla="*/ 2444910 h 9097806"/>
              <a:gd name="connsiteX4772" fmla="*/ 7988733 w 9097815"/>
              <a:gd name="connsiteY4772" fmla="*/ 2444862 h 9097806"/>
              <a:gd name="connsiteX4773" fmla="*/ 7988709 w 9097815"/>
              <a:gd name="connsiteY4773" fmla="*/ 2662055 h 9097806"/>
              <a:gd name="connsiteX4774" fmla="*/ 8205903 w 9097815"/>
              <a:gd name="connsiteY4774" fmla="*/ 2662079 h 9097806"/>
              <a:gd name="connsiteX4775" fmla="*/ 8205927 w 9097815"/>
              <a:gd name="connsiteY4775" fmla="*/ 2444886 h 9097806"/>
              <a:gd name="connsiteX4776" fmla="*/ 7766977 w 9097815"/>
              <a:gd name="connsiteY4776" fmla="*/ 2444838 h 9097806"/>
              <a:gd name="connsiteX4777" fmla="*/ 7766953 w 9097815"/>
              <a:gd name="connsiteY4777" fmla="*/ 2662031 h 9097806"/>
              <a:gd name="connsiteX4778" fmla="*/ 7984137 w 9097815"/>
              <a:gd name="connsiteY4778" fmla="*/ 2662054 h 9097806"/>
              <a:gd name="connsiteX4779" fmla="*/ 7984161 w 9097815"/>
              <a:gd name="connsiteY4779" fmla="*/ 2444862 h 9097806"/>
              <a:gd name="connsiteX4780" fmla="*/ 7545209 w 9097815"/>
              <a:gd name="connsiteY4780" fmla="*/ 2444814 h 9097806"/>
              <a:gd name="connsiteX4781" fmla="*/ 7545186 w 9097815"/>
              <a:gd name="connsiteY4781" fmla="*/ 2662007 h 9097806"/>
              <a:gd name="connsiteX4782" fmla="*/ 7762381 w 9097815"/>
              <a:gd name="connsiteY4782" fmla="*/ 2662030 h 9097806"/>
              <a:gd name="connsiteX4783" fmla="*/ 7762405 w 9097815"/>
              <a:gd name="connsiteY4783" fmla="*/ 2444838 h 9097806"/>
              <a:gd name="connsiteX4784" fmla="*/ 7323444 w 9097815"/>
              <a:gd name="connsiteY4784" fmla="*/ 2444790 h 9097806"/>
              <a:gd name="connsiteX4785" fmla="*/ 7323420 w 9097815"/>
              <a:gd name="connsiteY4785" fmla="*/ 2661983 h 9097806"/>
              <a:gd name="connsiteX4786" fmla="*/ 7540614 w 9097815"/>
              <a:gd name="connsiteY4786" fmla="*/ 2662006 h 9097806"/>
              <a:gd name="connsiteX4787" fmla="*/ 7540637 w 9097815"/>
              <a:gd name="connsiteY4787" fmla="*/ 2444814 h 9097806"/>
              <a:gd name="connsiteX4788" fmla="*/ 7101688 w 9097815"/>
              <a:gd name="connsiteY4788" fmla="*/ 2444766 h 9097806"/>
              <a:gd name="connsiteX4789" fmla="*/ 7101664 w 9097815"/>
              <a:gd name="connsiteY4789" fmla="*/ 2661959 h 9097806"/>
              <a:gd name="connsiteX4790" fmla="*/ 7318849 w 9097815"/>
              <a:gd name="connsiteY4790" fmla="*/ 2661982 h 9097806"/>
              <a:gd name="connsiteX4791" fmla="*/ 7318872 w 9097815"/>
              <a:gd name="connsiteY4791" fmla="*/ 2444789 h 9097806"/>
              <a:gd name="connsiteX4792" fmla="*/ 6879924 w 9097815"/>
              <a:gd name="connsiteY4792" fmla="*/ 2444742 h 9097806"/>
              <a:gd name="connsiteX4793" fmla="*/ 6879900 w 9097815"/>
              <a:gd name="connsiteY4793" fmla="*/ 2661935 h 9097806"/>
              <a:gd name="connsiteX4794" fmla="*/ 7097092 w 9097815"/>
              <a:gd name="connsiteY4794" fmla="*/ 2661958 h 9097806"/>
              <a:gd name="connsiteX4795" fmla="*/ 7097116 w 9097815"/>
              <a:gd name="connsiteY4795" fmla="*/ 2444766 h 9097806"/>
              <a:gd name="connsiteX4796" fmla="*/ 6658168 w 9097815"/>
              <a:gd name="connsiteY4796" fmla="*/ 2444718 h 9097806"/>
              <a:gd name="connsiteX4797" fmla="*/ 6658144 w 9097815"/>
              <a:gd name="connsiteY4797" fmla="*/ 2661911 h 9097806"/>
              <a:gd name="connsiteX4798" fmla="*/ 6875328 w 9097815"/>
              <a:gd name="connsiteY4798" fmla="*/ 2661934 h 9097806"/>
              <a:gd name="connsiteX4799" fmla="*/ 6875352 w 9097815"/>
              <a:gd name="connsiteY4799" fmla="*/ 2444741 h 9097806"/>
              <a:gd name="connsiteX4800" fmla="*/ 6436398 w 9097815"/>
              <a:gd name="connsiteY4800" fmla="*/ 2444694 h 9097806"/>
              <a:gd name="connsiteX4801" fmla="*/ 6436375 w 9097815"/>
              <a:gd name="connsiteY4801" fmla="*/ 2661887 h 9097806"/>
              <a:gd name="connsiteX4802" fmla="*/ 6653572 w 9097815"/>
              <a:gd name="connsiteY4802" fmla="*/ 2661910 h 9097806"/>
              <a:gd name="connsiteX4803" fmla="*/ 6653596 w 9097815"/>
              <a:gd name="connsiteY4803" fmla="*/ 2444718 h 9097806"/>
              <a:gd name="connsiteX4804" fmla="*/ 6214633 w 9097815"/>
              <a:gd name="connsiteY4804" fmla="*/ 2444670 h 9097806"/>
              <a:gd name="connsiteX4805" fmla="*/ 6214609 w 9097815"/>
              <a:gd name="connsiteY4805" fmla="*/ 2661863 h 9097806"/>
              <a:gd name="connsiteX4806" fmla="*/ 6431803 w 9097815"/>
              <a:gd name="connsiteY4806" fmla="*/ 2661886 h 9097806"/>
              <a:gd name="connsiteX4807" fmla="*/ 6431826 w 9097815"/>
              <a:gd name="connsiteY4807" fmla="*/ 2444693 h 9097806"/>
              <a:gd name="connsiteX4808" fmla="*/ 5992878 w 9097815"/>
              <a:gd name="connsiteY4808" fmla="*/ 2444645 h 9097806"/>
              <a:gd name="connsiteX4809" fmla="*/ 5992854 w 9097815"/>
              <a:gd name="connsiteY4809" fmla="*/ 2661839 h 9097806"/>
              <a:gd name="connsiteX4810" fmla="*/ 6210038 w 9097815"/>
              <a:gd name="connsiteY4810" fmla="*/ 2661862 h 9097806"/>
              <a:gd name="connsiteX4811" fmla="*/ 6210061 w 9097815"/>
              <a:gd name="connsiteY4811" fmla="*/ 2444669 h 9097806"/>
              <a:gd name="connsiteX4812" fmla="*/ 5771112 w 9097815"/>
              <a:gd name="connsiteY4812" fmla="*/ 2444622 h 9097806"/>
              <a:gd name="connsiteX4813" fmla="*/ 5771088 w 9097815"/>
              <a:gd name="connsiteY4813" fmla="*/ 2661814 h 9097806"/>
              <a:gd name="connsiteX4814" fmla="*/ 5988282 w 9097815"/>
              <a:gd name="connsiteY4814" fmla="*/ 2661838 h 9097806"/>
              <a:gd name="connsiteX4815" fmla="*/ 5988306 w 9097815"/>
              <a:gd name="connsiteY4815" fmla="*/ 2444645 h 9097806"/>
              <a:gd name="connsiteX4816" fmla="*/ 5549353 w 9097815"/>
              <a:gd name="connsiteY4816" fmla="*/ 2444597 h 9097806"/>
              <a:gd name="connsiteX4817" fmla="*/ 5549330 w 9097815"/>
              <a:gd name="connsiteY4817" fmla="*/ 2661790 h 9097806"/>
              <a:gd name="connsiteX4818" fmla="*/ 5766516 w 9097815"/>
              <a:gd name="connsiteY4818" fmla="*/ 2661814 h 9097806"/>
              <a:gd name="connsiteX4819" fmla="*/ 5766540 w 9097815"/>
              <a:gd name="connsiteY4819" fmla="*/ 2444621 h 9097806"/>
              <a:gd name="connsiteX4820" fmla="*/ 5327587 w 9097815"/>
              <a:gd name="connsiteY4820" fmla="*/ 2444573 h 9097806"/>
              <a:gd name="connsiteX4821" fmla="*/ 5327564 w 9097815"/>
              <a:gd name="connsiteY4821" fmla="*/ 2661766 h 9097806"/>
              <a:gd name="connsiteX4822" fmla="*/ 5544758 w 9097815"/>
              <a:gd name="connsiteY4822" fmla="*/ 2661790 h 9097806"/>
              <a:gd name="connsiteX4823" fmla="*/ 5544781 w 9097815"/>
              <a:gd name="connsiteY4823" fmla="*/ 2444597 h 9097806"/>
              <a:gd name="connsiteX4824" fmla="*/ 5105820 w 9097815"/>
              <a:gd name="connsiteY4824" fmla="*/ 2444549 h 9097806"/>
              <a:gd name="connsiteX4825" fmla="*/ 5105796 w 9097815"/>
              <a:gd name="connsiteY4825" fmla="*/ 2661742 h 9097806"/>
              <a:gd name="connsiteX4826" fmla="*/ 5322992 w 9097815"/>
              <a:gd name="connsiteY4826" fmla="*/ 2661766 h 9097806"/>
              <a:gd name="connsiteX4827" fmla="*/ 5323015 w 9097815"/>
              <a:gd name="connsiteY4827" fmla="*/ 2444573 h 9097806"/>
              <a:gd name="connsiteX4828" fmla="*/ 4884066 w 9097815"/>
              <a:gd name="connsiteY4828" fmla="*/ 2444525 h 9097806"/>
              <a:gd name="connsiteX4829" fmla="*/ 4884042 w 9097815"/>
              <a:gd name="connsiteY4829" fmla="*/ 2661718 h 9097806"/>
              <a:gd name="connsiteX4830" fmla="*/ 5101225 w 9097815"/>
              <a:gd name="connsiteY4830" fmla="*/ 2661741 h 9097806"/>
              <a:gd name="connsiteX4831" fmla="*/ 5101248 w 9097815"/>
              <a:gd name="connsiteY4831" fmla="*/ 2444549 h 9097806"/>
              <a:gd name="connsiteX4832" fmla="*/ 4662300 w 9097815"/>
              <a:gd name="connsiteY4832" fmla="*/ 2444501 h 9097806"/>
              <a:gd name="connsiteX4833" fmla="*/ 4662276 w 9097815"/>
              <a:gd name="connsiteY4833" fmla="*/ 2661694 h 9097806"/>
              <a:gd name="connsiteX4834" fmla="*/ 4879470 w 9097815"/>
              <a:gd name="connsiteY4834" fmla="*/ 2661718 h 9097806"/>
              <a:gd name="connsiteX4835" fmla="*/ 4879494 w 9097815"/>
              <a:gd name="connsiteY4835" fmla="*/ 2444525 h 9097806"/>
              <a:gd name="connsiteX4836" fmla="*/ 4440541 w 9097815"/>
              <a:gd name="connsiteY4836" fmla="*/ 2444477 h 9097806"/>
              <a:gd name="connsiteX4837" fmla="*/ 4440518 w 9097815"/>
              <a:gd name="connsiteY4837" fmla="*/ 2661670 h 9097806"/>
              <a:gd name="connsiteX4838" fmla="*/ 4657704 w 9097815"/>
              <a:gd name="connsiteY4838" fmla="*/ 2661693 h 9097806"/>
              <a:gd name="connsiteX4839" fmla="*/ 4657728 w 9097815"/>
              <a:gd name="connsiteY4839" fmla="*/ 2444501 h 9097806"/>
              <a:gd name="connsiteX4840" fmla="*/ 4218775 w 9097815"/>
              <a:gd name="connsiteY4840" fmla="*/ 2444453 h 9097806"/>
              <a:gd name="connsiteX4841" fmla="*/ 4218752 w 9097815"/>
              <a:gd name="connsiteY4841" fmla="*/ 2661646 h 9097806"/>
              <a:gd name="connsiteX4842" fmla="*/ 4435946 w 9097815"/>
              <a:gd name="connsiteY4842" fmla="*/ 2661669 h 9097806"/>
              <a:gd name="connsiteX4843" fmla="*/ 4435969 w 9097815"/>
              <a:gd name="connsiteY4843" fmla="*/ 2444477 h 9097806"/>
              <a:gd name="connsiteX4844" fmla="*/ 3997012 w 9097815"/>
              <a:gd name="connsiteY4844" fmla="*/ 2444429 h 9097806"/>
              <a:gd name="connsiteX4845" fmla="*/ 3996989 w 9097815"/>
              <a:gd name="connsiteY4845" fmla="*/ 2661622 h 9097806"/>
              <a:gd name="connsiteX4846" fmla="*/ 4214180 w 9097815"/>
              <a:gd name="connsiteY4846" fmla="*/ 2661646 h 9097806"/>
              <a:gd name="connsiteX4847" fmla="*/ 4214203 w 9097815"/>
              <a:gd name="connsiteY4847" fmla="*/ 2444453 h 9097806"/>
              <a:gd name="connsiteX4848" fmla="*/ 3775262 w 9097815"/>
              <a:gd name="connsiteY4848" fmla="*/ 2444405 h 9097806"/>
              <a:gd name="connsiteX4849" fmla="*/ 3775238 w 9097815"/>
              <a:gd name="connsiteY4849" fmla="*/ 2661598 h 9097806"/>
              <a:gd name="connsiteX4850" fmla="*/ 3992417 w 9097815"/>
              <a:gd name="connsiteY4850" fmla="*/ 2661621 h 9097806"/>
              <a:gd name="connsiteX4851" fmla="*/ 3992440 w 9097815"/>
              <a:gd name="connsiteY4851" fmla="*/ 2444429 h 9097806"/>
              <a:gd name="connsiteX4852" fmla="*/ 3553496 w 9097815"/>
              <a:gd name="connsiteY4852" fmla="*/ 2444381 h 9097806"/>
              <a:gd name="connsiteX4853" fmla="*/ 3553472 w 9097815"/>
              <a:gd name="connsiteY4853" fmla="*/ 2661574 h 9097806"/>
              <a:gd name="connsiteX4854" fmla="*/ 3770666 w 9097815"/>
              <a:gd name="connsiteY4854" fmla="*/ 2661597 h 9097806"/>
              <a:gd name="connsiteX4855" fmla="*/ 3770690 w 9097815"/>
              <a:gd name="connsiteY4855" fmla="*/ 2444405 h 9097806"/>
              <a:gd name="connsiteX4856" fmla="*/ 3331739 w 9097815"/>
              <a:gd name="connsiteY4856" fmla="*/ 2444356 h 9097806"/>
              <a:gd name="connsiteX4857" fmla="*/ 3331716 w 9097815"/>
              <a:gd name="connsiteY4857" fmla="*/ 2661550 h 9097806"/>
              <a:gd name="connsiteX4858" fmla="*/ 3548901 w 9097815"/>
              <a:gd name="connsiteY4858" fmla="*/ 2661573 h 9097806"/>
              <a:gd name="connsiteX4859" fmla="*/ 3548923 w 9097815"/>
              <a:gd name="connsiteY4859" fmla="*/ 2444381 h 9097806"/>
              <a:gd name="connsiteX4860" fmla="*/ 3109974 w 9097815"/>
              <a:gd name="connsiteY4860" fmla="*/ 2444333 h 9097806"/>
              <a:gd name="connsiteX4861" fmla="*/ 3109950 w 9097815"/>
              <a:gd name="connsiteY4861" fmla="*/ 2661526 h 9097806"/>
              <a:gd name="connsiteX4862" fmla="*/ 3327143 w 9097815"/>
              <a:gd name="connsiteY4862" fmla="*/ 2661549 h 9097806"/>
              <a:gd name="connsiteX4863" fmla="*/ 3327167 w 9097815"/>
              <a:gd name="connsiteY4863" fmla="*/ 2444356 h 9097806"/>
              <a:gd name="connsiteX4864" fmla="*/ 2888211 w 9097815"/>
              <a:gd name="connsiteY4864" fmla="*/ 2444309 h 9097806"/>
              <a:gd name="connsiteX4865" fmla="*/ 2888186 w 9097815"/>
              <a:gd name="connsiteY4865" fmla="*/ 2661502 h 9097806"/>
              <a:gd name="connsiteX4866" fmla="*/ 3105378 w 9097815"/>
              <a:gd name="connsiteY4866" fmla="*/ 2661525 h 9097806"/>
              <a:gd name="connsiteX4867" fmla="*/ 3105402 w 9097815"/>
              <a:gd name="connsiteY4867" fmla="*/ 2444333 h 9097806"/>
              <a:gd name="connsiteX4868" fmla="*/ 2666451 w 9097815"/>
              <a:gd name="connsiteY4868" fmla="*/ 2444285 h 9097806"/>
              <a:gd name="connsiteX4869" fmla="*/ 2666426 w 9097815"/>
              <a:gd name="connsiteY4869" fmla="*/ 2661478 h 9097806"/>
              <a:gd name="connsiteX4870" fmla="*/ 2883615 w 9097815"/>
              <a:gd name="connsiteY4870" fmla="*/ 2661501 h 9097806"/>
              <a:gd name="connsiteX4871" fmla="*/ 2883639 w 9097815"/>
              <a:gd name="connsiteY4871" fmla="*/ 2444308 h 9097806"/>
              <a:gd name="connsiteX4872" fmla="*/ 2444685 w 9097815"/>
              <a:gd name="connsiteY4872" fmla="*/ 2444261 h 9097806"/>
              <a:gd name="connsiteX4873" fmla="*/ 2444661 w 9097815"/>
              <a:gd name="connsiteY4873" fmla="*/ 2661454 h 9097806"/>
              <a:gd name="connsiteX4874" fmla="*/ 2661853 w 9097815"/>
              <a:gd name="connsiteY4874" fmla="*/ 2661477 h 9097806"/>
              <a:gd name="connsiteX4875" fmla="*/ 2661879 w 9097815"/>
              <a:gd name="connsiteY4875" fmla="*/ 2444284 h 9097806"/>
              <a:gd name="connsiteX4876" fmla="*/ 2222929 w 9097815"/>
              <a:gd name="connsiteY4876" fmla="*/ 2444237 h 9097806"/>
              <a:gd name="connsiteX4877" fmla="*/ 2222906 w 9097815"/>
              <a:gd name="connsiteY4877" fmla="*/ 2661430 h 9097806"/>
              <a:gd name="connsiteX4878" fmla="*/ 2440089 w 9097815"/>
              <a:gd name="connsiteY4878" fmla="*/ 2661453 h 9097806"/>
              <a:gd name="connsiteX4879" fmla="*/ 2440112 w 9097815"/>
              <a:gd name="connsiteY4879" fmla="*/ 2444260 h 9097806"/>
              <a:gd name="connsiteX4880" fmla="*/ 2001165 w 9097815"/>
              <a:gd name="connsiteY4880" fmla="*/ 2444212 h 9097806"/>
              <a:gd name="connsiteX4881" fmla="*/ 2001140 w 9097815"/>
              <a:gd name="connsiteY4881" fmla="*/ 2661406 h 9097806"/>
              <a:gd name="connsiteX4882" fmla="*/ 2218333 w 9097815"/>
              <a:gd name="connsiteY4882" fmla="*/ 2661429 h 9097806"/>
              <a:gd name="connsiteX4883" fmla="*/ 2218355 w 9097815"/>
              <a:gd name="connsiteY4883" fmla="*/ 2444236 h 9097806"/>
              <a:gd name="connsiteX4884" fmla="*/ 1779402 w 9097815"/>
              <a:gd name="connsiteY4884" fmla="*/ 2444188 h 9097806"/>
              <a:gd name="connsiteX4885" fmla="*/ 1779378 w 9097815"/>
              <a:gd name="connsiteY4885" fmla="*/ 2661381 h 9097806"/>
              <a:gd name="connsiteX4886" fmla="*/ 1996569 w 9097815"/>
              <a:gd name="connsiteY4886" fmla="*/ 2661405 h 9097806"/>
              <a:gd name="connsiteX4887" fmla="*/ 1996591 w 9097815"/>
              <a:gd name="connsiteY4887" fmla="*/ 2444212 h 9097806"/>
              <a:gd name="connsiteX4888" fmla="*/ 1557638 w 9097815"/>
              <a:gd name="connsiteY4888" fmla="*/ 2444164 h 9097806"/>
              <a:gd name="connsiteX4889" fmla="*/ 1557614 w 9097815"/>
              <a:gd name="connsiteY4889" fmla="*/ 2661357 h 9097806"/>
              <a:gd name="connsiteX4890" fmla="*/ 1774806 w 9097815"/>
              <a:gd name="connsiteY4890" fmla="*/ 2661381 h 9097806"/>
              <a:gd name="connsiteX4891" fmla="*/ 1774829 w 9097815"/>
              <a:gd name="connsiteY4891" fmla="*/ 2444188 h 9097806"/>
              <a:gd name="connsiteX4892" fmla="*/ 1335874 w 9097815"/>
              <a:gd name="connsiteY4892" fmla="*/ 2444140 h 9097806"/>
              <a:gd name="connsiteX4893" fmla="*/ 1335850 w 9097815"/>
              <a:gd name="connsiteY4893" fmla="*/ 2661333 h 9097806"/>
              <a:gd name="connsiteX4894" fmla="*/ 1553043 w 9097815"/>
              <a:gd name="connsiteY4894" fmla="*/ 2661357 h 9097806"/>
              <a:gd name="connsiteX4895" fmla="*/ 1553066 w 9097815"/>
              <a:gd name="connsiteY4895" fmla="*/ 2444164 h 9097806"/>
              <a:gd name="connsiteX4896" fmla="*/ 1114120 w 9097815"/>
              <a:gd name="connsiteY4896" fmla="*/ 2444117 h 9097806"/>
              <a:gd name="connsiteX4897" fmla="*/ 1114096 w 9097815"/>
              <a:gd name="connsiteY4897" fmla="*/ 2661309 h 9097806"/>
              <a:gd name="connsiteX4898" fmla="*/ 1331277 w 9097815"/>
              <a:gd name="connsiteY4898" fmla="*/ 2661333 h 9097806"/>
              <a:gd name="connsiteX4899" fmla="*/ 1331301 w 9097815"/>
              <a:gd name="connsiteY4899" fmla="*/ 2444140 h 9097806"/>
              <a:gd name="connsiteX4900" fmla="*/ 892354 w 9097815"/>
              <a:gd name="connsiteY4900" fmla="*/ 2444092 h 9097806"/>
              <a:gd name="connsiteX4901" fmla="*/ 892330 w 9097815"/>
              <a:gd name="connsiteY4901" fmla="*/ 2661285 h 9097806"/>
              <a:gd name="connsiteX4902" fmla="*/ 1109525 w 9097815"/>
              <a:gd name="connsiteY4902" fmla="*/ 2661308 h 9097806"/>
              <a:gd name="connsiteX4903" fmla="*/ 1109548 w 9097815"/>
              <a:gd name="connsiteY4903" fmla="*/ 2444116 h 9097806"/>
              <a:gd name="connsiteX4904" fmla="*/ 670593 w 9097815"/>
              <a:gd name="connsiteY4904" fmla="*/ 2444068 h 9097806"/>
              <a:gd name="connsiteX4905" fmla="*/ 670569 w 9097815"/>
              <a:gd name="connsiteY4905" fmla="*/ 2661261 h 9097806"/>
              <a:gd name="connsiteX4906" fmla="*/ 887758 w 9097815"/>
              <a:gd name="connsiteY4906" fmla="*/ 2661284 h 9097806"/>
              <a:gd name="connsiteX4907" fmla="*/ 887782 w 9097815"/>
              <a:gd name="connsiteY4907" fmla="*/ 2444092 h 9097806"/>
              <a:gd name="connsiteX4908" fmla="*/ 448826 w 9097815"/>
              <a:gd name="connsiteY4908" fmla="*/ 2444044 h 9097806"/>
              <a:gd name="connsiteX4909" fmla="*/ 448802 w 9097815"/>
              <a:gd name="connsiteY4909" fmla="*/ 2661237 h 9097806"/>
              <a:gd name="connsiteX4910" fmla="*/ 665998 w 9097815"/>
              <a:gd name="connsiteY4910" fmla="*/ 2661261 h 9097806"/>
              <a:gd name="connsiteX4911" fmla="*/ 666022 w 9097815"/>
              <a:gd name="connsiteY4911" fmla="*/ 2444068 h 9097806"/>
              <a:gd name="connsiteX4912" fmla="*/ 227061 w 9097815"/>
              <a:gd name="connsiteY4912" fmla="*/ 2444020 h 9097806"/>
              <a:gd name="connsiteX4913" fmla="*/ 227037 w 9097815"/>
              <a:gd name="connsiteY4913" fmla="*/ 2661213 h 9097806"/>
              <a:gd name="connsiteX4914" fmla="*/ 444231 w 9097815"/>
              <a:gd name="connsiteY4914" fmla="*/ 2661236 h 9097806"/>
              <a:gd name="connsiteX4915" fmla="*/ 444254 w 9097815"/>
              <a:gd name="connsiteY4915" fmla="*/ 2444043 h 9097806"/>
              <a:gd name="connsiteX4916" fmla="*/ 5304 w 9097815"/>
              <a:gd name="connsiteY4916" fmla="*/ 2443996 h 9097806"/>
              <a:gd name="connsiteX4917" fmla="*/ 5281 w 9097815"/>
              <a:gd name="connsiteY4917" fmla="*/ 2661189 h 9097806"/>
              <a:gd name="connsiteX4918" fmla="*/ 222465 w 9097815"/>
              <a:gd name="connsiteY4918" fmla="*/ 2661212 h 9097806"/>
              <a:gd name="connsiteX4919" fmla="*/ 222489 w 9097815"/>
              <a:gd name="connsiteY4919" fmla="*/ 2444020 h 9097806"/>
              <a:gd name="connsiteX4920" fmla="*/ 8875817 w 9097815"/>
              <a:gd name="connsiteY4920" fmla="*/ 2223202 h 9097806"/>
              <a:gd name="connsiteX4921" fmla="*/ 8875793 w 9097815"/>
              <a:gd name="connsiteY4921" fmla="*/ 2440386 h 9097806"/>
              <a:gd name="connsiteX4922" fmla="*/ 9092934 w 9097815"/>
              <a:gd name="connsiteY4922" fmla="*/ 2440410 h 9097806"/>
              <a:gd name="connsiteX4923" fmla="*/ 9092958 w 9097815"/>
              <a:gd name="connsiteY4923" fmla="*/ 2223228 h 9097806"/>
              <a:gd name="connsiteX4924" fmla="*/ 8654042 w 9097815"/>
              <a:gd name="connsiteY4924" fmla="*/ 2223180 h 9097806"/>
              <a:gd name="connsiteX4925" fmla="*/ 8654018 w 9097815"/>
              <a:gd name="connsiteY4925" fmla="*/ 2440363 h 9097806"/>
              <a:gd name="connsiteX4926" fmla="*/ 8871221 w 9097815"/>
              <a:gd name="connsiteY4926" fmla="*/ 2440386 h 9097806"/>
              <a:gd name="connsiteX4927" fmla="*/ 8871245 w 9097815"/>
              <a:gd name="connsiteY4927" fmla="*/ 2223202 h 9097806"/>
              <a:gd name="connsiteX4928" fmla="*/ 8432290 w 9097815"/>
              <a:gd name="connsiteY4928" fmla="*/ 2223156 h 9097806"/>
              <a:gd name="connsiteX4929" fmla="*/ 8432266 w 9097815"/>
              <a:gd name="connsiteY4929" fmla="*/ 2440338 h 9097806"/>
              <a:gd name="connsiteX4930" fmla="*/ 8649447 w 9097815"/>
              <a:gd name="connsiteY4930" fmla="*/ 2440362 h 9097806"/>
              <a:gd name="connsiteX4931" fmla="*/ 8649471 w 9097815"/>
              <a:gd name="connsiteY4931" fmla="*/ 2223180 h 9097806"/>
              <a:gd name="connsiteX4932" fmla="*/ 8210523 w 9097815"/>
              <a:gd name="connsiteY4932" fmla="*/ 2223132 h 9097806"/>
              <a:gd name="connsiteX4933" fmla="*/ 8210499 w 9097815"/>
              <a:gd name="connsiteY4933" fmla="*/ 2440314 h 9097806"/>
              <a:gd name="connsiteX4934" fmla="*/ 8427694 w 9097815"/>
              <a:gd name="connsiteY4934" fmla="*/ 2440338 h 9097806"/>
              <a:gd name="connsiteX4935" fmla="*/ 8427718 w 9097815"/>
              <a:gd name="connsiteY4935" fmla="*/ 2223156 h 9097806"/>
              <a:gd name="connsiteX4936" fmla="*/ 7988757 w 9097815"/>
              <a:gd name="connsiteY4936" fmla="*/ 2223108 h 9097806"/>
              <a:gd name="connsiteX4937" fmla="*/ 7988733 w 9097815"/>
              <a:gd name="connsiteY4937" fmla="*/ 2440290 h 9097806"/>
              <a:gd name="connsiteX4938" fmla="*/ 8205927 w 9097815"/>
              <a:gd name="connsiteY4938" fmla="*/ 2440313 h 9097806"/>
              <a:gd name="connsiteX4939" fmla="*/ 8205951 w 9097815"/>
              <a:gd name="connsiteY4939" fmla="*/ 2223132 h 9097806"/>
              <a:gd name="connsiteX4940" fmla="*/ 7767001 w 9097815"/>
              <a:gd name="connsiteY4940" fmla="*/ 2223082 h 9097806"/>
              <a:gd name="connsiteX4941" fmla="*/ 7766977 w 9097815"/>
              <a:gd name="connsiteY4941" fmla="*/ 2440266 h 9097806"/>
              <a:gd name="connsiteX4942" fmla="*/ 7984161 w 9097815"/>
              <a:gd name="connsiteY4942" fmla="*/ 2440289 h 9097806"/>
              <a:gd name="connsiteX4943" fmla="*/ 7984185 w 9097815"/>
              <a:gd name="connsiteY4943" fmla="*/ 2223108 h 9097806"/>
              <a:gd name="connsiteX4944" fmla="*/ 7545233 w 9097815"/>
              <a:gd name="connsiteY4944" fmla="*/ 2223059 h 9097806"/>
              <a:gd name="connsiteX4945" fmla="*/ 7545210 w 9097815"/>
              <a:gd name="connsiteY4945" fmla="*/ 2440242 h 9097806"/>
              <a:gd name="connsiteX4946" fmla="*/ 7762405 w 9097815"/>
              <a:gd name="connsiteY4946" fmla="*/ 2440266 h 9097806"/>
              <a:gd name="connsiteX4947" fmla="*/ 7762429 w 9097815"/>
              <a:gd name="connsiteY4947" fmla="*/ 2223082 h 9097806"/>
              <a:gd name="connsiteX4948" fmla="*/ 7323468 w 9097815"/>
              <a:gd name="connsiteY4948" fmla="*/ 2223034 h 9097806"/>
              <a:gd name="connsiteX4949" fmla="*/ 7323444 w 9097815"/>
              <a:gd name="connsiteY4949" fmla="*/ 2440218 h 9097806"/>
              <a:gd name="connsiteX4950" fmla="*/ 7540638 w 9097815"/>
              <a:gd name="connsiteY4950" fmla="*/ 2440241 h 9097806"/>
              <a:gd name="connsiteX4951" fmla="*/ 7540661 w 9097815"/>
              <a:gd name="connsiteY4951" fmla="*/ 2223059 h 9097806"/>
              <a:gd name="connsiteX4952" fmla="*/ 7101712 w 9097815"/>
              <a:gd name="connsiteY4952" fmla="*/ 2223011 h 9097806"/>
              <a:gd name="connsiteX4953" fmla="*/ 7101688 w 9097815"/>
              <a:gd name="connsiteY4953" fmla="*/ 2440194 h 9097806"/>
              <a:gd name="connsiteX4954" fmla="*/ 7318873 w 9097815"/>
              <a:gd name="connsiteY4954" fmla="*/ 2440218 h 9097806"/>
              <a:gd name="connsiteX4955" fmla="*/ 7318896 w 9097815"/>
              <a:gd name="connsiteY4955" fmla="*/ 2223034 h 9097806"/>
              <a:gd name="connsiteX4956" fmla="*/ 6879948 w 9097815"/>
              <a:gd name="connsiteY4956" fmla="*/ 2222987 h 9097806"/>
              <a:gd name="connsiteX4957" fmla="*/ 6879924 w 9097815"/>
              <a:gd name="connsiteY4957" fmla="*/ 2440170 h 9097806"/>
              <a:gd name="connsiteX4958" fmla="*/ 7097116 w 9097815"/>
              <a:gd name="connsiteY4958" fmla="*/ 2440193 h 9097806"/>
              <a:gd name="connsiteX4959" fmla="*/ 7097140 w 9097815"/>
              <a:gd name="connsiteY4959" fmla="*/ 2223011 h 9097806"/>
              <a:gd name="connsiteX4960" fmla="*/ 6658192 w 9097815"/>
              <a:gd name="connsiteY4960" fmla="*/ 2222963 h 9097806"/>
              <a:gd name="connsiteX4961" fmla="*/ 6658168 w 9097815"/>
              <a:gd name="connsiteY4961" fmla="*/ 2440146 h 9097806"/>
              <a:gd name="connsiteX4962" fmla="*/ 6875352 w 9097815"/>
              <a:gd name="connsiteY4962" fmla="*/ 2440170 h 9097806"/>
              <a:gd name="connsiteX4963" fmla="*/ 6875376 w 9097815"/>
              <a:gd name="connsiteY4963" fmla="*/ 2222987 h 9097806"/>
              <a:gd name="connsiteX4964" fmla="*/ 6436422 w 9097815"/>
              <a:gd name="connsiteY4964" fmla="*/ 2222939 h 9097806"/>
              <a:gd name="connsiteX4965" fmla="*/ 6436399 w 9097815"/>
              <a:gd name="connsiteY4965" fmla="*/ 2440122 h 9097806"/>
              <a:gd name="connsiteX4966" fmla="*/ 6653596 w 9097815"/>
              <a:gd name="connsiteY4966" fmla="*/ 2440145 h 9097806"/>
              <a:gd name="connsiteX4967" fmla="*/ 6653620 w 9097815"/>
              <a:gd name="connsiteY4967" fmla="*/ 2222963 h 9097806"/>
              <a:gd name="connsiteX4968" fmla="*/ 6214657 w 9097815"/>
              <a:gd name="connsiteY4968" fmla="*/ 2222913 h 9097806"/>
              <a:gd name="connsiteX4969" fmla="*/ 6214633 w 9097815"/>
              <a:gd name="connsiteY4969" fmla="*/ 2440098 h 9097806"/>
              <a:gd name="connsiteX4970" fmla="*/ 6431827 w 9097815"/>
              <a:gd name="connsiteY4970" fmla="*/ 2440121 h 9097806"/>
              <a:gd name="connsiteX4971" fmla="*/ 6431850 w 9097815"/>
              <a:gd name="connsiteY4971" fmla="*/ 2222938 h 9097806"/>
              <a:gd name="connsiteX4972" fmla="*/ 5992902 w 9097815"/>
              <a:gd name="connsiteY4972" fmla="*/ 2222891 h 9097806"/>
              <a:gd name="connsiteX4973" fmla="*/ 5992878 w 9097815"/>
              <a:gd name="connsiteY4973" fmla="*/ 2440074 h 9097806"/>
              <a:gd name="connsiteX4974" fmla="*/ 6210062 w 9097815"/>
              <a:gd name="connsiteY4974" fmla="*/ 2440097 h 9097806"/>
              <a:gd name="connsiteX4975" fmla="*/ 6210085 w 9097815"/>
              <a:gd name="connsiteY4975" fmla="*/ 2222913 h 9097806"/>
              <a:gd name="connsiteX4976" fmla="*/ 5771136 w 9097815"/>
              <a:gd name="connsiteY4976" fmla="*/ 2222866 h 9097806"/>
              <a:gd name="connsiteX4977" fmla="*/ 5771112 w 9097815"/>
              <a:gd name="connsiteY4977" fmla="*/ 2440050 h 9097806"/>
              <a:gd name="connsiteX4978" fmla="*/ 5988306 w 9097815"/>
              <a:gd name="connsiteY4978" fmla="*/ 2440073 h 9097806"/>
              <a:gd name="connsiteX4979" fmla="*/ 5988330 w 9097815"/>
              <a:gd name="connsiteY4979" fmla="*/ 2222889 h 9097806"/>
              <a:gd name="connsiteX4980" fmla="*/ 5549377 w 9097815"/>
              <a:gd name="connsiteY4980" fmla="*/ 2222843 h 9097806"/>
              <a:gd name="connsiteX4981" fmla="*/ 5549354 w 9097815"/>
              <a:gd name="connsiteY4981" fmla="*/ 2440026 h 9097806"/>
              <a:gd name="connsiteX4982" fmla="*/ 5766540 w 9097815"/>
              <a:gd name="connsiteY4982" fmla="*/ 2440049 h 9097806"/>
              <a:gd name="connsiteX4983" fmla="*/ 5766564 w 9097815"/>
              <a:gd name="connsiteY4983" fmla="*/ 2222865 h 9097806"/>
              <a:gd name="connsiteX4984" fmla="*/ 5327611 w 9097815"/>
              <a:gd name="connsiteY4984" fmla="*/ 2222819 h 9097806"/>
              <a:gd name="connsiteX4985" fmla="*/ 5327588 w 9097815"/>
              <a:gd name="connsiteY4985" fmla="*/ 2440002 h 9097806"/>
              <a:gd name="connsiteX4986" fmla="*/ 5544782 w 9097815"/>
              <a:gd name="connsiteY4986" fmla="*/ 2440025 h 9097806"/>
              <a:gd name="connsiteX4987" fmla="*/ 5544805 w 9097815"/>
              <a:gd name="connsiteY4987" fmla="*/ 2222841 h 9097806"/>
              <a:gd name="connsiteX4988" fmla="*/ 5105844 w 9097815"/>
              <a:gd name="connsiteY4988" fmla="*/ 2222795 h 9097806"/>
              <a:gd name="connsiteX4989" fmla="*/ 5105820 w 9097815"/>
              <a:gd name="connsiteY4989" fmla="*/ 2439977 h 9097806"/>
              <a:gd name="connsiteX4990" fmla="*/ 5323016 w 9097815"/>
              <a:gd name="connsiteY4990" fmla="*/ 2440001 h 9097806"/>
              <a:gd name="connsiteX4991" fmla="*/ 5323039 w 9097815"/>
              <a:gd name="connsiteY4991" fmla="*/ 2222817 h 9097806"/>
              <a:gd name="connsiteX4992" fmla="*/ 4884090 w 9097815"/>
              <a:gd name="connsiteY4992" fmla="*/ 2222771 h 9097806"/>
              <a:gd name="connsiteX4993" fmla="*/ 4884066 w 9097815"/>
              <a:gd name="connsiteY4993" fmla="*/ 2439954 h 9097806"/>
              <a:gd name="connsiteX4994" fmla="*/ 5101249 w 9097815"/>
              <a:gd name="connsiteY4994" fmla="*/ 2439977 h 9097806"/>
              <a:gd name="connsiteX4995" fmla="*/ 5101272 w 9097815"/>
              <a:gd name="connsiteY4995" fmla="*/ 2222792 h 9097806"/>
              <a:gd name="connsiteX4996" fmla="*/ 4662324 w 9097815"/>
              <a:gd name="connsiteY4996" fmla="*/ 2222745 h 9097806"/>
              <a:gd name="connsiteX4997" fmla="*/ 4662300 w 9097815"/>
              <a:gd name="connsiteY4997" fmla="*/ 2439929 h 9097806"/>
              <a:gd name="connsiteX4998" fmla="*/ 4879494 w 9097815"/>
              <a:gd name="connsiteY4998" fmla="*/ 2439953 h 9097806"/>
              <a:gd name="connsiteX4999" fmla="*/ 4879518 w 9097815"/>
              <a:gd name="connsiteY4999" fmla="*/ 2222769 h 9097806"/>
              <a:gd name="connsiteX5000" fmla="*/ 4440565 w 9097815"/>
              <a:gd name="connsiteY5000" fmla="*/ 2222723 h 9097806"/>
              <a:gd name="connsiteX5001" fmla="*/ 4440542 w 9097815"/>
              <a:gd name="connsiteY5001" fmla="*/ 2439906 h 9097806"/>
              <a:gd name="connsiteX5002" fmla="*/ 4657728 w 9097815"/>
              <a:gd name="connsiteY5002" fmla="*/ 2439929 h 9097806"/>
              <a:gd name="connsiteX5003" fmla="*/ 4657752 w 9097815"/>
              <a:gd name="connsiteY5003" fmla="*/ 2222745 h 9097806"/>
              <a:gd name="connsiteX5004" fmla="*/ 4218799 w 9097815"/>
              <a:gd name="connsiteY5004" fmla="*/ 2222698 h 9097806"/>
              <a:gd name="connsiteX5005" fmla="*/ 4218776 w 9097815"/>
              <a:gd name="connsiteY5005" fmla="*/ 2439881 h 9097806"/>
              <a:gd name="connsiteX5006" fmla="*/ 4435970 w 9097815"/>
              <a:gd name="connsiteY5006" fmla="*/ 2439905 h 9097806"/>
              <a:gd name="connsiteX5007" fmla="*/ 4435993 w 9097815"/>
              <a:gd name="connsiteY5007" fmla="*/ 2222721 h 9097806"/>
              <a:gd name="connsiteX5008" fmla="*/ 3997035 w 9097815"/>
              <a:gd name="connsiteY5008" fmla="*/ 2222675 h 9097806"/>
              <a:gd name="connsiteX5009" fmla="*/ 3997012 w 9097815"/>
              <a:gd name="connsiteY5009" fmla="*/ 2439858 h 9097806"/>
              <a:gd name="connsiteX5010" fmla="*/ 4214204 w 9097815"/>
              <a:gd name="connsiteY5010" fmla="*/ 2439881 h 9097806"/>
              <a:gd name="connsiteX5011" fmla="*/ 4214227 w 9097815"/>
              <a:gd name="connsiteY5011" fmla="*/ 2222697 h 9097806"/>
              <a:gd name="connsiteX5012" fmla="*/ 3775286 w 9097815"/>
              <a:gd name="connsiteY5012" fmla="*/ 2222651 h 9097806"/>
              <a:gd name="connsiteX5013" fmla="*/ 3775262 w 9097815"/>
              <a:gd name="connsiteY5013" fmla="*/ 2439833 h 9097806"/>
              <a:gd name="connsiteX5014" fmla="*/ 3992441 w 9097815"/>
              <a:gd name="connsiteY5014" fmla="*/ 2439856 h 9097806"/>
              <a:gd name="connsiteX5015" fmla="*/ 3992464 w 9097815"/>
              <a:gd name="connsiteY5015" fmla="*/ 2222673 h 9097806"/>
              <a:gd name="connsiteX5016" fmla="*/ 3553520 w 9097815"/>
              <a:gd name="connsiteY5016" fmla="*/ 2222626 h 9097806"/>
              <a:gd name="connsiteX5017" fmla="*/ 3553497 w 9097815"/>
              <a:gd name="connsiteY5017" fmla="*/ 2439809 h 9097806"/>
              <a:gd name="connsiteX5018" fmla="*/ 3770690 w 9097815"/>
              <a:gd name="connsiteY5018" fmla="*/ 2439832 h 9097806"/>
              <a:gd name="connsiteX5019" fmla="*/ 3770715 w 9097815"/>
              <a:gd name="connsiteY5019" fmla="*/ 2222649 h 9097806"/>
              <a:gd name="connsiteX5020" fmla="*/ 3331762 w 9097815"/>
              <a:gd name="connsiteY5020" fmla="*/ 2222602 h 9097806"/>
              <a:gd name="connsiteX5021" fmla="*/ 3331740 w 9097815"/>
              <a:gd name="connsiteY5021" fmla="*/ 2439785 h 9097806"/>
              <a:gd name="connsiteX5022" fmla="*/ 3548925 w 9097815"/>
              <a:gd name="connsiteY5022" fmla="*/ 2439809 h 9097806"/>
              <a:gd name="connsiteX5023" fmla="*/ 3548948 w 9097815"/>
              <a:gd name="connsiteY5023" fmla="*/ 2222623 h 9097806"/>
              <a:gd name="connsiteX5024" fmla="*/ 3109998 w 9097815"/>
              <a:gd name="connsiteY5024" fmla="*/ 2222577 h 9097806"/>
              <a:gd name="connsiteX5025" fmla="*/ 3109974 w 9097815"/>
              <a:gd name="connsiteY5025" fmla="*/ 2439761 h 9097806"/>
              <a:gd name="connsiteX5026" fmla="*/ 3327168 w 9097815"/>
              <a:gd name="connsiteY5026" fmla="*/ 2439784 h 9097806"/>
              <a:gd name="connsiteX5027" fmla="*/ 3327191 w 9097815"/>
              <a:gd name="connsiteY5027" fmla="*/ 2222601 h 9097806"/>
              <a:gd name="connsiteX5028" fmla="*/ 2888233 w 9097815"/>
              <a:gd name="connsiteY5028" fmla="*/ 2222554 h 9097806"/>
              <a:gd name="connsiteX5029" fmla="*/ 2888211 w 9097815"/>
              <a:gd name="connsiteY5029" fmla="*/ 2439737 h 9097806"/>
              <a:gd name="connsiteX5030" fmla="*/ 3105402 w 9097815"/>
              <a:gd name="connsiteY5030" fmla="*/ 2439761 h 9097806"/>
              <a:gd name="connsiteX5031" fmla="*/ 3105426 w 9097815"/>
              <a:gd name="connsiteY5031" fmla="*/ 2222577 h 9097806"/>
              <a:gd name="connsiteX5032" fmla="*/ 2666476 w 9097815"/>
              <a:gd name="connsiteY5032" fmla="*/ 2222529 h 9097806"/>
              <a:gd name="connsiteX5033" fmla="*/ 2666451 w 9097815"/>
              <a:gd name="connsiteY5033" fmla="*/ 2439713 h 9097806"/>
              <a:gd name="connsiteX5034" fmla="*/ 2883639 w 9097815"/>
              <a:gd name="connsiteY5034" fmla="*/ 2439736 h 9097806"/>
              <a:gd name="connsiteX5035" fmla="*/ 2883663 w 9097815"/>
              <a:gd name="connsiteY5035" fmla="*/ 2222553 h 9097806"/>
              <a:gd name="connsiteX5036" fmla="*/ 2444708 w 9097815"/>
              <a:gd name="connsiteY5036" fmla="*/ 2222506 h 9097806"/>
              <a:gd name="connsiteX5037" fmla="*/ 2444685 w 9097815"/>
              <a:gd name="connsiteY5037" fmla="*/ 2439689 h 9097806"/>
              <a:gd name="connsiteX5038" fmla="*/ 2661880 w 9097815"/>
              <a:gd name="connsiteY5038" fmla="*/ 2439713 h 9097806"/>
              <a:gd name="connsiteX5039" fmla="*/ 2661903 w 9097815"/>
              <a:gd name="connsiteY5039" fmla="*/ 2222529 h 9097806"/>
              <a:gd name="connsiteX5040" fmla="*/ 2222953 w 9097815"/>
              <a:gd name="connsiteY5040" fmla="*/ 2222481 h 9097806"/>
              <a:gd name="connsiteX5041" fmla="*/ 2222930 w 9097815"/>
              <a:gd name="connsiteY5041" fmla="*/ 2439665 h 9097806"/>
              <a:gd name="connsiteX5042" fmla="*/ 2440113 w 9097815"/>
              <a:gd name="connsiteY5042" fmla="*/ 2439688 h 9097806"/>
              <a:gd name="connsiteX5043" fmla="*/ 2440138 w 9097815"/>
              <a:gd name="connsiteY5043" fmla="*/ 2222503 h 9097806"/>
              <a:gd name="connsiteX5044" fmla="*/ 2001189 w 9097815"/>
              <a:gd name="connsiteY5044" fmla="*/ 2222455 h 9097806"/>
              <a:gd name="connsiteX5045" fmla="*/ 2001165 w 9097815"/>
              <a:gd name="connsiteY5045" fmla="*/ 2439640 h 9097806"/>
              <a:gd name="connsiteX5046" fmla="*/ 2218357 w 9097815"/>
              <a:gd name="connsiteY5046" fmla="*/ 2439664 h 9097806"/>
              <a:gd name="connsiteX5047" fmla="*/ 2218381 w 9097815"/>
              <a:gd name="connsiteY5047" fmla="*/ 2222481 h 9097806"/>
              <a:gd name="connsiteX5048" fmla="*/ 1779424 w 9097815"/>
              <a:gd name="connsiteY5048" fmla="*/ 2222432 h 9097806"/>
              <a:gd name="connsiteX5049" fmla="*/ 1779402 w 9097815"/>
              <a:gd name="connsiteY5049" fmla="*/ 2439617 h 9097806"/>
              <a:gd name="connsiteX5050" fmla="*/ 1996593 w 9097815"/>
              <a:gd name="connsiteY5050" fmla="*/ 2439640 h 9097806"/>
              <a:gd name="connsiteX5051" fmla="*/ 1996615 w 9097815"/>
              <a:gd name="connsiteY5051" fmla="*/ 2222455 h 9097806"/>
              <a:gd name="connsiteX5052" fmla="*/ 1557662 w 9097815"/>
              <a:gd name="connsiteY5052" fmla="*/ 2222408 h 9097806"/>
              <a:gd name="connsiteX5053" fmla="*/ 1557638 w 9097815"/>
              <a:gd name="connsiteY5053" fmla="*/ 2439593 h 9097806"/>
              <a:gd name="connsiteX5054" fmla="*/ 1774830 w 9097815"/>
              <a:gd name="connsiteY5054" fmla="*/ 2439616 h 9097806"/>
              <a:gd name="connsiteX5055" fmla="*/ 1774853 w 9097815"/>
              <a:gd name="connsiteY5055" fmla="*/ 2222432 h 9097806"/>
              <a:gd name="connsiteX5056" fmla="*/ 1335898 w 9097815"/>
              <a:gd name="connsiteY5056" fmla="*/ 2222384 h 9097806"/>
              <a:gd name="connsiteX5057" fmla="*/ 1335874 w 9097815"/>
              <a:gd name="connsiteY5057" fmla="*/ 2439569 h 9097806"/>
              <a:gd name="connsiteX5058" fmla="*/ 1553067 w 9097815"/>
              <a:gd name="connsiteY5058" fmla="*/ 2439592 h 9097806"/>
              <a:gd name="connsiteX5059" fmla="*/ 1553090 w 9097815"/>
              <a:gd name="connsiteY5059" fmla="*/ 2222408 h 9097806"/>
              <a:gd name="connsiteX5060" fmla="*/ 1114144 w 9097815"/>
              <a:gd name="connsiteY5060" fmla="*/ 2222360 h 9097806"/>
              <a:gd name="connsiteX5061" fmla="*/ 1114120 w 9097815"/>
              <a:gd name="connsiteY5061" fmla="*/ 2439545 h 9097806"/>
              <a:gd name="connsiteX5062" fmla="*/ 1331301 w 9097815"/>
              <a:gd name="connsiteY5062" fmla="*/ 2439568 h 9097806"/>
              <a:gd name="connsiteX5063" fmla="*/ 1331325 w 9097815"/>
              <a:gd name="connsiteY5063" fmla="*/ 2222384 h 9097806"/>
              <a:gd name="connsiteX5064" fmla="*/ 892378 w 9097815"/>
              <a:gd name="connsiteY5064" fmla="*/ 2222335 h 9097806"/>
              <a:gd name="connsiteX5065" fmla="*/ 892354 w 9097815"/>
              <a:gd name="connsiteY5065" fmla="*/ 2439521 h 9097806"/>
              <a:gd name="connsiteX5066" fmla="*/ 1109549 w 9097815"/>
              <a:gd name="connsiteY5066" fmla="*/ 2439543 h 9097806"/>
              <a:gd name="connsiteX5067" fmla="*/ 1109573 w 9097815"/>
              <a:gd name="connsiteY5067" fmla="*/ 2222360 h 9097806"/>
              <a:gd name="connsiteX5068" fmla="*/ 670617 w 9097815"/>
              <a:gd name="connsiteY5068" fmla="*/ 2222312 h 9097806"/>
              <a:gd name="connsiteX5069" fmla="*/ 670593 w 9097815"/>
              <a:gd name="connsiteY5069" fmla="*/ 2439496 h 9097806"/>
              <a:gd name="connsiteX5070" fmla="*/ 887782 w 9097815"/>
              <a:gd name="connsiteY5070" fmla="*/ 2439520 h 9097806"/>
              <a:gd name="connsiteX5071" fmla="*/ 887806 w 9097815"/>
              <a:gd name="connsiteY5071" fmla="*/ 2222334 h 9097806"/>
              <a:gd name="connsiteX5072" fmla="*/ 448850 w 9097815"/>
              <a:gd name="connsiteY5072" fmla="*/ 2222287 h 9097806"/>
              <a:gd name="connsiteX5073" fmla="*/ 448826 w 9097815"/>
              <a:gd name="connsiteY5073" fmla="*/ 2439472 h 9097806"/>
              <a:gd name="connsiteX5074" fmla="*/ 666022 w 9097815"/>
              <a:gd name="connsiteY5074" fmla="*/ 2439495 h 9097806"/>
              <a:gd name="connsiteX5075" fmla="*/ 666046 w 9097815"/>
              <a:gd name="connsiteY5075" fmla="*/ 2222312 h 9097806"/>
              <a:gd name="connsiteX5076" fmla="*/ 227085 w 9097815"/>
              <a:gd name="connsiteY5076" fmla="*/ 2222264 h 9097806"/>
              <a:gd name="connsiteX5077" fmla="*/ 227061 w 9097815"/>
              <a:gd name="connsiteY5077" fmla="*/ 2439448 h 9097806"/>
              <a:gd name="connsiteX5078" fmla="*/ 444255 w 9097815"/>
              <a:gd name="connsiteY5078" fmla="*/ 2439472 h 9097806"/>
              <a:gd name="connsiteX5079" fmla="*/ 444279 w 9097815"/>
              <a:gd name="connsiteY5079" fmla="*/ 2222287 h 9097806"/>
              <a:gd name="connsiteX5080" fmla="*/ 5328 w 9097815"/>
              <a:gd name="connsiteY5080" fmla="*/ 2222240 h 9097806"/>
              <a:gd name="connsiteX5081" fmla="*/ 5305 w 9097815"/>
              <a:gd name="connsiteY5081" fmla="*/ 2439424 h 9097806"/>
              <a:gd name="connsiteX5082" fmla="*/ 222490 w 9097815"/>
              <a:gd name="connsiteY5082" fmla="*/ 2439447 h 9097806"/>
              <a:gd name="connsiteX5083" fmla="*/ 222513 w 9097815"/>
              <a:gd name="connsiteY5083" fmla="*/ 2222264 h 9097806"/>
              <a:gd name="connsiteX5084" fmla="*/ 8875841 w 9097815"/>
              <a:gd name="connsiteY5084" fmla="*/ 2001435 h 9097806"/>
              <a:gd name="connsiteX5085" fmla="*/ 8875817 w 9097815"/>
              <a:gd name="connsiteY5085" fmla="*/ 2218632 h 9097806"/>
              <a:gd name="connsiteX5086" fmla="*/ 9092959 w 9097815"/>
              <a:gd name="connsiteY5086" fmla="*/ 2218655 h 9097806"/>
              <a:gd name="connsiteX5087" fmla="*/ 9092982 w 9097815"/>
              <a:gd name="connsiteY5087" fmla="*/ 2001458 h 9097806"/>
              <a:gd name="connsiteX5088" fmla="*/ 8654066 w 9097815"/>
              <a:gd name="connsiteY5088" fmla="*/ 2001411 h 9097806"/>
              <a:gd name="connsiteX5089" fmla="*/ 8654042 w 9097815"/>
              <a:gd name="connsiteY5089" fmla="*/ 2218608 h 9097806"/>
              <a:gd name="connsiteX5090" fmla="*/ 8871245 w 9097815"/>
              <a:gd name="connsiteY5090" fmla="*/ 2218630 h 9097806"/>
              <a:gd name="connsiteX5091" fmla="*/ 8871269 w 9097815"/>
              <a:gd name="connsiteY5091" fmla="*/ 2001434 h 9097806"/>
              <a:gd name="connsiteX5092" fmla="*/ 8432314 w 9097815"/>
              <a:gd name="connsiteY5092" fmla="*/ 2001387 h 9097806"/>
              <a:gd name="connsiteX5093" fmla="*/ 8432290 w 9097815"/>
              <a:gd name="connsiteY5093" fmla="*/ 2218584 h 9097806"/>
              <a:gd name="connsiteX5094" fmla="*/ 8649471 w 9097815"/>
              <a:gd name="connsiteY5094" fmla="*/ 2218606 h 9097806"/>
              <a:gd name="connsiteX5095" fmla="*/ 8649495 w 9097815"/>
              <a:gd name="connsiteY5095" fmla="*/ 2001410 h 9097806"/>
              <a:gd name="connsiteX5096" fmla="*/ 8210547 w 9097815"/>
              <a:gd name="connsiteY5096" fmla="*/ 2001362 h 9097806"/>
              <a:gd name="connsiteX5097" fmla="*/ 8210523 w 9097815"/>
              <a:gd name="connsiteY5097" fmla="*/ 2218560 h 9097806"/>
              <a:gd name="connsiteX5098" fmla="*/ 8427718 w 9097815"/>
              <a:gd name="connsiteY5098" fmla="*/ 2218581 h 9097806"/>
              <a:gd name="connsiteX5099" fmla="*/ 8427742 w 9097815"/>
              <a:gd name="connsiteY5099" fmla="*/ 2001386 h 9097806"/>
              <a:gd name="connsiteX5100" fmla="*/ 7988781 w 9097815"/>
              <a:gd name="connsiteY5100" fmla="*/ 2001338 h 9097806"/>
              <a:gd name="connsiteX5101" fmla="*/ 7988757 w 9097815"/>
              <a:gd name="connsiteY5101" fmla="*/ 2218534 h 9097806"/>
              <a:gd name="connsiteX5102" fmla="*/ 8205951 w 9097815"/>
              <a:gd name="connsiteY5102" fmla="*/ 2218558 h 9097806"/>
              <a:gd name="connsiteX5103" fmla="*/ 8205975 w 9097815"/>
              <a:gd name="connsiteY5103" fmla="*/ 2001362 h 9097806"/>
              <a:gd name="connsiteX5104" fmla="*/ 7767025 w 9097815"/>
              <a:gd name="connsiteY5104" fmla="*/ 2001314 h 9097806"/>
              <a:gd name="connsiteX5105" fmla="*/ 7767001 w 9097815"/>
              <a:gd name="connsiteY5105" fmla="*/ 2218512 h 9097806"/>
              <a:gd name="connsiteX5106" fmla="*/ 7984185 w 9097815"/>
              <a:gd name="connsiteY5106" fmla="*/ 2218533 h 9097806"/>
              <a:gd name="connsiteX5107" fmla="*/ 7984209 w 9097815"/>
              <a:gd name="connsiteY5107" fmla="*/ 2001338 h 9097806"/>
              <a:gd name="connsiteX5108" fmla="*/ 7545257 w 9097815"/>
              <a:gd name="connsiteY5108" fmla="*/ 2001290 h 9097806"/>
              <a:gd name="connsiteX5109" fmla="*/ 7545234 w 9097815"/>
              <a:gd name="connsiteY5109" fmla="*/ 2218487 h 9097806"/>
              <a:gd name="connsiteX5110" fmla="*/ 7762429 w 9097815"/>
              <a:gd name="connsiteY5110" fmla="*/ 2218510 h 9097806"/>
              <a:gd name="connsiteX5111" fmla="*/ 7762453 w 9097815"/>
              <a:gd name="connsiteY5111" fmla="*/ 2001314 h 9097806"/>
              <a:gd name="connsiteX5112" fmla="*/ 7323492 w 9097815"/>
              <a:gd name="connsiteY5112" fmla="*/ 2001266 h 9097806"/>
              <a:gd name="connsiteX5113" fmla="*/ 7323468 w 9097815"/>
              <a:gd name="connsiteY5113" fmla="*/ 2218464 h 9097806"/>
              <a:gd name="connsiteX5114" fmla="*/ 7540662 w 9097815"/>
              <a:gd name="connsiteY5114" fmla="*/ 2218486 h 9097806"/>
              <a:gd name="connsiteX5115" fmla="*/ 7540685 w 9097815"/>
              <a:gd name="connsiteY5115" fmla="*/ 2001290 h 9097806"/>
              <a:gd name="connsiteX5116" fmla="*/ 7101736 w 9097815"/>
              <a:gd name="connsiteY5116" fmla="*/ 2001242 h 9097806"/>
              <a:gd name="connsiteX5117" fmla="*/ 7101712 w 9097815"/>
              <a:gd name="connsiteY5117" fmla="*/ 2218440 h 9097806"/>
              <a:gd name="connsiteX5118" fmla="*/ 7318897 w 9097815"/>
              <a:gd name="connsiteY5118" fmla="*/ 2218462 h 9097806"/>
              <a:gd name="connsiteX5119" fmla="*/ 7318920 w 9097815"/>
              <a:gd name="connsiteY5119" fmla="*/ 2001266 h 9097806"/>
              <a:gd name="connsiteX5120" fmla="*/ 6879972 w 9097815"/>
              <a:gd name="connsiteY5120" fmla="*/ 2001218 h 9097806"/>
              <a:gd name="connsiteX5121" fmla="*/ 6879948 w 9097815"/>
              <a:gd name="connsiteY5121" fmla="*/ 2218413 h 9097806"/>
              <a:gd name="connsiteX5122" fmla="*/ 7097140 w 9097815"/>
              <a:gd name="connsiteY5122" fmla="*/ 2218438 h 9097806"/>
              <a:gd name="connsiteX5123" fmla="*/ 7097164 w 9097815"/>
              <a:gd name="connsiteY5123" fmla="*/ 2001242 h 9097806"/>
              <a:gd name="connsiteX5124" fmla="*/ 6658216 w 9097815"/>
              <a:gd name="connsiteY5124" fmla="*/ 2001194 h 9097806"/>
              <a:gd name="connsiteX5125" fmla="*/ 6658192 w 9097815"/>
              <a:gd name="connsiteY5125" fmla="*/ 2218392 h 9097806"/>
              <a:gd name="connsiteX5126" fmla="*/ 6875376 w 9097815"/>
              <a:gd name="connsiteY5126" fmla="*/ 2218412 h 9097806"/>
              <a:gd name="connsiteX5127" fmla="*/ 6875400 w 9097815"/>
              <a:gd name="connsiteY5127" fmla="*/ 2001217 h 9097806"/>
              <a:gd name="connsiteX5128" fmla="*/ 6436446 w 9097815"/>
              <a:gd name="connsiteY5128" fmla="*/ 2001170 h 9097806"/>
              <a:gd name="connsiteX5129" fmla="*/ 6436423 w 9097815"/>
              <a:gd name="connsiteY5129" fmla="*/ 2218366 h 9097806"/>
              <a:gd name="connsiteX5130" fmla="*/ 6653620 w 9097815"/>
              <a:gd name="connsiteY5130" fmla="*/ 2218390 h 9097806"/>
              <a:gd name="connsiteX5131" fmla="*/ 6653644 w 9097815"/>
              <a:gd name="connsiteY5131" fmla="*/ 2001193 h 9097806"/>
              <a:gd name="connsiteX5132" fmla="*/ 6214681 w 9097815"/>
              <a:gd name="connsiteY5132" fmla="*/ 2001146 h 9097806"/>
              <a:gd name="connsiteX5133" fmla="*/ 6214657 w 9097815"/>
              <a:gd name="connsiteY5133" fmla="*/ 2218342 h 9097806"/>
              <a:gd name="connsiteX5134" fmla="*/ 6431851 w 9097815"/>
              <a:gd name="connsiteY5134" fmla="*/ 2218366 h 9097806"/>
              <a:gd name="connsiteX5135" fmla="*/ 6431874 w 9097815"/>
              <a:gd name="connsiteY5135" fmla="*/ 2001169 h 9097806"/>
              <a:gd name="connsiteX5136" fmla="*/ 5992926 w 9097815"/>
              <a:gd name="connsiteY5136" fmla="*/ 2001122 h 9097806"/>
              <a:gd name="connsiteX5137" fmla="*/ 5992902 w 9097815"/>
              <a:gd name="connsiteY5137" fmla="*/ 2218318 h 9097806"/>
              <a:gd name="connsiteX5138" fmla="*/ 6210086 w 9097815"/>
              <a:gd name="connsiteY5138" fmla="*/ 2218342 h 9097806"/>
              <a:gd name="connsiteX5139" fmla="*/ 6210109 w 9097815"/>
              <a:gd name="connsiteY5139" fmla="*/ 2001145 h 9097806"/>
              <a:gd name="connsiteX5140" fmla="*/ 5771160 w 9097815"/>
              <a:gd name="connsiteY5140" fmla="*/ 2001098 h 9097806"/>
              <a:gd name="connsiteX5141" fmla="*/ 5771136 w 9097815"/>
              <a:gd name="connsiteY5141" fmla="*/ 2218294 h 9097806"/>
              <a:gd name="connsiteX5142" fmla="*/ 5988330 w 9097815"/>
              <a:gd name="connsiteY5142" fmla="*/ 2218318 h 9097806"/>
              <a:gd name="connsiteX5143" fmla="*/ 5988354 w 9097815"/>
              <a:gd name="connsiteY5143" fmla="*/ 2001121 h 9097806"/>
              <a:gd name="connsiteX5144" fmla="*/ 5549401 w 9097815"/>
              <a:gd name="connsiteY5144" fmla="*/ 2001074 h 9097806"/>
              <a:gd name="connsiteX5145" fmla="*/ 5549378 w 9097815"/>
              <a:gd name="connsiteY5145" fmla="*/ 2218270 h 9097806"/>
              <a:gd name="connsiteX5146" fmla="*/ 5766564 w 9097815"/>
              <a:gd name="connsiteY5146" fmla="*/ 2218294 h 9097806"/>
              <a:gd name="connsiteX5147" fmla="*/ 5766588 w 9097815"/>
              <a:gd name="connsiteY5147" fmla="*/ 2001097 h 9097806"/>
              <a:gd name="connsiteX5148" fmla="*/ 5327635 w 9097815"/>
              <a:gd name="connsiteY5148" fmla="*/ 2001050 h 9097806"/>
              <a:gd name="connsiteX5149" fmla="*/ 5327612 w 9097815"/>
              <a:gd name="connsiteY5149" fmla="*/ 2218244 h 9097806"/>
              <a:gd name="connsiteX5150" fmla="*/ 5544806 w 9097815"/>
              <a:gd name="connsiteY5150" fmla="*/ 2218270 h 9097806"/>
              <a:gd name="connsiteX5151" fmla="*/ 5544829 w 9097815"/>
              <a:gd name="connsiteY5151" fmla="*/ 2001073 h 9097806"/>
              <a:gd name="connsiteX5152" fmla="*/ 5105868 w 9097815"/>
              <a:gd name="connsiteY5152" fmla="*/ 2001025 h 9097806"/>
              <a:gd name="connsiteX5153" fmla="*/ 5105844 w 9097815"/>
              <a:gd name="connsiteY5153" fmla="*/ 2218222 h 9097806"/>
              <a:gd name="connsiteX5154" fmla="*/ 5323040 w 9097815"/>
              <a:gd name="connsiteY5154" fmla="*/ 2218244 h 9097806"/>
              <a:gd name="connsiteX5155" fmla="*/ 5323063 w 9097815"/>
              <a:gd name="connsiteY5155" fmla="*/ 2001049 h 9097806"/>
              <a:gd name="connsiteX5156" fmla="*/ 4884114 w 9097815"/>
              <a:gd name="connsiteY5156" fmla="*/ 2001001 h 9097806"/>
              <a:gd name="connsiteX5157" fmla="*/ 4884090 w 9097815"/>
              <a:gd name="connsiteY5157" fmla="*/ 2218197 h 9097806"/>
              <a:gd name="connsiteX5158" fmla="*/ 5101273 w 9097815"/>
              <a:gd name="connsiteY5158" fmla="*/ 2218222 h 9097806"/>
              <a:gd name="connsiteX5159" fmla="*/ 5101296 w 9097815"/>
              <a:gd name="connsiteY5159" fmla="*/ 2001025 h 9097806"/>
              <a:gd name="connsiteX5160" fmla="*/ 4662348 w 9097815"/>
              <a:gd name="connsiteY5160" fmla="*/ 2000977 h 9097806"/>
              <a:gd name="connsiteX5161" fmla="*/ 4662324 w 9097815"/>
              <a:gd name="connsiteY5161" fmla="*/ 2218173 h 9097806"/>
              <a:gd name="connsiteX5162" fmla="*/ 4879518 w 9097815"/>
              <a:gd name="connsiteY5162" fmla="*/ 2218197 h 9097806"/>
              <a:gd name="connsiteX5163" fmla="*/ 4879542 w 9097815"/>
              <a:gd name="connsiteY5163" fmla="*/ 2001001 h 9097806"/>
              <a:gd name="connsiteX5164" fmla="*/ 4440589 w 9097815"/>
              <a:gd name="connsiteY5164" fmla="*/ 2000953 h 9097806"/>
              <a:gd name="connsiteX5165" fmla="*/ 4440566 w 9097815"/>
              <a:gd name="connsiteY5165" fmla="*/ 2218149 h 9097806"/>
              <a:gd name="connsiteX5166" fmla="*/ 4657752 w 9097815"/>
              <a:gd name="connsiteY5166" fmla="*/ 2218173 h 9097806"/>
              <a:gd name="connsiteX5167" fmla="*/ 4657776 w 9097815"/>
              <a:gd name="connsiteY5167" fmla="*/ 2000977 h 9097806"/>
              <a:gd name="connsiteX5168" fmla="*/ 4218823 w 9097815"/>
              <a:gd name="connsiteY5168" fmla="*/ 2000929 h 9097806"/>
              <a:gd name="connsiteX5169" fmla="*/ 4218800 w 9097815"/>
              <a:gd name="connsiteY5169" fmla="*/ 2218124 h 9097806"/>
              <a:gd name="connsiteX5170" fmla="*/ 4435994 w 9097815"/>
              <a:gd name="connsiteY5170" fmla="*/ 2218149 h 9097806"/>
              <a:gd name="connsiteX5171" fmla="*/ 4436017 w 9097815"/>
              <a:gd name="connsiteY5171" fmla="*/ 2000953 h 9097806"/>
              <a:gd name="connsiteX5172" fmla="*/ 3997059 w 9097815"/>
              <a:gd name="connsiteY5172" fmla="*/ 2000905 h 9097806"/>
              <a:gd name="connsiteX5173" fmla="*/ 3997036 w 9097815"/>
              <a:gd name="connsiteY5173" fmla="*/ 2218101 h 9097806"/>
              <a:gd name="connsiteX5174" fmla="*/ 4214228 w 9097815"/>
              <a:gd name="connsiteY5174" fmla="*/ 2218124 h 9097806"/>
              <a:gd name="connsiteX5175" fmla="*/ 4214251 w 9097815"/>
              <a:gd name="connsiteY5175" fmla="*/ 2000928 h 9097806"/>
              <a:gd name="connsiteX5176" fmla="*/ 3775310 w 9097815"/>
              <a:gd name="connsiteY5176" fmla="*/ 2000881 h 9097806"/>
              <a:gd name="connsiteX5177" fmla="*/ 3775288 w 9097815"/>
              <a:gd name="connsiteY5177" fmla="*/ 2218076 h 9097806"/>
              <a:gd name="connsiteX5178" fmla="*/ 3992464 w 9097815"/>
              <a:gd name="connsiteY5178" fmla="*/ 2218101 h 9097806"/>
              <a:gd name="connsiteX5179" fmla="*/ 3992488 w 9097815"/>
              <a:gd name="connsiteY5179" fmla="*/ 2000904 h 9097806"/>
              <a:gd name="connsiteX5180" fmla="*/ 3553545 w 9097815"/>
              <a:gd name="connsiteY5180" fmla="*/ 2000857 h 9097806"/>
              <a:gd name="connsiteX5181" fmla="*/ 3553521 w 9097815"/>
              <a:gd name="connsiteY5181" fmla="*/ 2218053 h 9097806"/>
              <a:gd name="connsiteX5182" fmla="*/ 3770715 w 9097815"/>
              <a:gd name="connsiteY5182" fmla="*/ 2218076 h 9097806"/>
              <a:gd name="connsiteX5183" fmla="*/ 3770739 w 9097815"/>
              <a:gd name="connsiteY5183" fmla="*/ 2000880 h 9097806"/>
              <a:gd name="connsiteX5184" fmla="*/ 3331788 w 9097815"/>
              <a:gd name="connsiteY5184" fmla="*/ 2000833 h 9097806"/>
              <a:gd name="connsiteX5185" fmla="*/ 3331764 w 9097815"/>
              <a:gd name="connsiteY5185" fmla="*/ 2218029 h 9097806"/>
              <a:gd name="connsiteX5186" fmla="*/ 3548948 w 9097815"/>
              <a:gd name="connsiteY5186" fmla="*/ 2218053 h 9097806"/>
              <a:gd name="connsiteX5187" fmla="*/ 3548973 w 9097815"/>
              <a:gd name="connsiteY5187" fmla="*/ 2000856 h 9097806"/>
              <a:gd name="connsiteX5188" fmla="*/ 3110022 w 9097815"/>
              <a:gd name="connsiteY5188" fmla="*/ 2000809 h 9097806"/>
              <a:gd name="connsiteX5189" fmla="*/ 3109998 w 9097815"/>
              <a:gd name="connsiteY5189" fmla="*/ 2218005 h 9097806"/>
              <a:gd name="connsiteX5190" fmla="*/ 3327192 w 9097815"/>
              <a:gd name="connsiteY5190" fmla="*/ 2218029 h 9097806"/>
              <a:gd name="connsiteX5191" fmla="*/ 3327215 w 9097815"/>
              <a:gd name="connsiteY5191" fmla="*/ 2000832 h 9097806"/>
              <a:gd name="connsiteX5192" fmla="*/ 2888257 w 9097815"/>
              <a:gd name="connsiteY5192" fmla="*/ 2000785 h 9097806"/>
              <a:gd name="connsiteX5193" fmla="*/ 2888235 w 9097815"/>
              <a:gd name="connsiteY5193" fmla="*/ 2217981 h 9097806"/>
              <a:gd name="connsiteX5194" fmla="*/ 3105426 w 9097815"/>
              <a:gd name="connsiteY5194" fmla="*/ 2218005 h 9097806"/>
              <a:gd name="connsiteX5195" fmla="*/ 3105450 w 9097815"/>
              <a:gd name="connsiteY5195" fmla="*/ 2000808 h 9097806"/>
              <a:gd name="connsiteX5196" fmla="*/ 2666499 w 9097815"/>
              <a:gd name="connsiteY5196" fmla="*/ 2000760 h 9097806"/>
              <a:gd name="connsiteX5197" fmla="*/ 2666476 w 9097815"/>
              <a:gd name="connsiteY5197" fmla="*/ 2217955 h 9097806"/>
              <a:gd name="connsiteX5198" fmla="*/ 2883663 w 9097815"/>
              <a:gd name="connsiteY5198" fmla="*/ 2217981 h 9097806"/>
              <a:gd name="connsiteX5199" fmla="*/ 2883687 w 9097815"/>
              <a:gd name="connsiteY5199" fmla="*/ 2000784 h 9097806"/>
              <a:gd name="connsiteX5200" fmla="*/ 2444733 w 9097815"/>
              <a:gd name="connsiteY5200" fmla="*/ 2000736 h 9097806"/>
              <a:gd name="connsiteX5201" fmla="*/ 2444709 w 9097815"/>
              <a:gd name="connsiteY5201" fmla="*/ 2217933 h 9097806"/>
              <a:gd name="connsiteX5202" fmla="*/ 2661904 w 9097815"/>
              <a:gd name="connsiteY5202" fmla="*/ 2217955 h 9097806"/>
              <a:gd name="connsiteX5203" fmla="*/ 2661926 w 9097815"/>
              <a:gd name="connsiteY5203" fmla="*/ 2000760 h 9097806"/>
              <a:gd name="connsiteX5204" fmla="*/ 2222978 w 9097815"/>
              <a:gd name="connsiteY5204" fmla="*/ 2000712 h 9097806"/>
              <a:gd name="connsiteX5205" fmla="*/ 2222954 w 9097815"/>
              <a:gd name="connsiteY5205" fmla="*/ 2217908 h 9097806"/>
              <a:gd name="connsiteX5206" fmla="*/ 2440138 w 9097815"/>
              <a:gd name="connsiteY5206" fmla="*/ 2217933 h 9097806"/>
              <a:gd name="connsiteX5207" fmla="*/ 2440162 w 9097815"/>
              <a:gd name="connsiteY5207" fmla="*/ 2000736 h 9097806"/>
              <a:gd name="connsiteX5208" fmla="*/ 2001213 w 9097815"/>
              <a:gd name="connsiteY5208" fmla="*/ 2000688 h 9097806"/>
              <a:gd name="connsiteX5209" fmla="*/ 2001189 w 9097815"/>
              <a:gd name="connsiteY5209" fmla="*/ 2217885 h 9097806"/>
              <a:gd name="connsiteX5210" fmla="*/ 2218381 w 9097815"/>
              <a:gd name="connsiteY5210" fmla="*/ 2217908 h 9097806"/>
              <a:gd name="connsiteX5211" fmla="*/ 2218405 w 9097815"/>
              <a:gd name="connsiteY5211" fmla="*/ 2000712 h 9097806"/>
              <a:gd name="connsiteX5212" fmla="*/ 1779448 w 9097815"/>
              <a:gd name="connsiteY5212" fmla="*/ 2000664 h 9097806"/>
              <a:gd name="connsiteX5213" fmla="*/ 1779426 w 9097815"/>
              <a:gd name="connsiteY5213" fmla="*/ 2217861 h 9097806"/>
              <a:gd name="connsiteX5214" fmla="*/ 1996617 w 9097815"/>
              <a:gd name="connsiteY5214" fmla="*/ 2217885 h 9097806"/>
              <a:gd name="connsiteX5215" fmla="*/ 1996639 w 9097815"/>
              <a:gd name="connsiteY5215" fmla="*/ 2000688 h 9097806"/>
              <a:gd name="connsiteX5216" fmla="*/ 1557686 w 9097815"/>
              <a:gd name="connsiteY5216" fmla="*/ 2000640 h 9097806"/>
              <a:gd name="connsiteX5217" fmla="*/ 1557662 w 9097815"/>
              <a:gd name="connsiteY5217" fmla="*/ 2217837 h 9097806"/>
              <a:gd name="connsiteX5218" fmla="*/ 1774854 w 9097815"/>
              <a:gd name="connsiteY5218" fmla="*/ 2217861 h 9097806"/>
              <a:gd name="connsiteX5219" fmla="*/ 1774877 w 9097815"/>
              <a:gd name="connsiteY5219" fmla="*/ 2000664 h 9097806"/>
              <a:gd name="connsiteX5220" fmla="*/ 1335922 w 9097815"/>
              <a:gd name="connsiteY5220" fmla="*/ 2000616 h 9097806"/>
              <a:gd name="connsiteX5221" fmla="*/ 1335898 w 9097815"/>
              <a:gd name="connsiteY5221" fmla="*/ 2217813 h 9097806"/>
              <a:gd name="connsiteX5222" fmla="*/ 1553091 w 9097815"/>
              <a:gd name="connsiteY5222" fmla="*/ 2217835 h 9097806"/>
              <a:gd name="connsiteX5223" fmla="*/ 1553115 w 9097815"/>
              <a:gd name="connsiteY5223" fmla="*/ 2000640 h 9097806"/>
              <a:gd name="connsiteX5224" fmla="*/ 1114168 w 9097815"/>
              <a:gd name="connsiteY5224" fmla="*/ 2000592 h 9097806"/>
              <a:gd name="connsiteX5225" fmla="*/ 1114144 w 9097815"/>
              <a:gd name="connsiteY5225" fmla="*/ 2217787 h 9097806"/>
              <a:gd name="connsiteX5226" fmla="*/ 1331325 w 9097815"/>
              <a:gd name="connsiteY5226" fmla="*/ 2217813 h 9097806"/>
              <a:gd name="connsiteX5227" fmla="*/ 1331349 w 9097815"/>
              <a:gd name="connsiteY5227" fmla="*/ 2000616 h 9097806"/>
              <a:gd name="connsiteX5228" fmla="*/ 892402 w 9097815"/>
              <a:gd name="connsiteY5228" fmla="*/ 2000568 h 9097806"/>
              <a:gd name="connsiteX5229" fmla="*/ 892378 w 9097815"/>
              <a:gd name="connsiteY5229" fmla="*/ 2217765 h 9097806"/>
              <a:gd name="connsiteX5230" fmla="*/ 1109573 w 9097815"/>
              <a:gd name="connsiteY5230" fmla="*/ 2217787 h 9097806"/>
              <a:gd name="connsiteX5231" fmla="*/ 1109597 w 9097815"/>
              <a:gd name="connsiteY5231" fmla="*/ 2000591 h 9097806"/>
              <a:gd name="connsiteX5232" fmla="*/ 670641 w 9097815"/>
              <a:gd name="connsiteY5232" fmla="*/ 2000544 h 9097806"/>
              <a:gd name="connsiteX5233" fmla="*/ 670617 w 9097815"/>
              <a:gd name="connsiteY5233" fmla="*/ 2217740 h 9097806"/>
              <a:gd name="connsiteX5234" fmla="*/ 887806 w 9097815"/>
              <a:gd name="connsiteY5234" fmla="*/ 2217765 h 9097806"/>
              <a:gd name="connsiteX5235" fmla="*/ 887830 w 9097815"/>
              <a:gd name="connsiteY5235" fmla="*/ 2000567 h 9097806"/>
              <a:gd name="connsiteX5236" fmla="*/ 448874 w 9097815"/>
              <a:gd name="connsiteY5236" fmla="*/ 2000520 h 9097806"/>
              <a:gd name="connsiteX5237" fmla="*/ 448851 w 9097815"/>
              <a:gd name="connsiteY5237" fmla="*/ 2217716 h 9097806"/>
              <a:gd name="connsiteX5238" fmla="*/ 666046 w 9097815"/>
              <a:gd name="connsiteY5238" fmla="*/ 2217740 h 9097806"/>
              <a:gd name="connsiteX5239" fmla="*/ 666070 w 9097815"/>
              <a:gd name="connsiteY5239" fmla="*/ 2000543 h 9097806"/>
              <a:gd name="connsiteX5240" fmla="*/ 227109 w 9097815"/>
              <a:gd name="connsiteY5240" fmla="*/ 2000496 h 9097806"/>
              <a:gd name="connsiteX5241" fmla="*/ 227085 w 9097815"/>
              <a:gd name="connsiteY5241" fmla="*/ 2217692 h 9097806"/>
              <a:gd name="connsiteX5242" fmla="*/ 444279 w 9097815"/>
              <a:gd name="connsiteY5242" fmla="*/ 2217716 h 9097806"/>
              <a:gd name="connsiteX5243" fmla="*/ 444303 w 9097815"/>
              <a:gd name="connsiteY5243" fmla="*/ 2000519 h 9097806"/>
              <a:gd name="connsiteX5244" fmla="*/ 5352 w 9097815"/>
              <a:gd name="connsiteY5244" fmla="*/ 2000471 h 9097806"/>
              <a:gd name="connsiteX5245" fmla="*/ 5329 w 9097815"/>
              <a:gd name="connsiteY5245" fmla="*/ 2217667 h 9097806"/>
              <a:gd name="connsiteX5246" fmla="*/ 222514 w 9097815"/>
              <a:gd name="connsiteY5246" fmla="*/ 2217692 h 9097806"/>
              <a:gd name="connsiteX5247" fmla="*/ 222537 w 9097815"/>
              <a:gd name="connsiteY5247" fmla="*/ 2000495 h 9097806"/>
              <a:gd name="connsiteX5248" fmla="*/ 8875865 w 9097815"/>
              <a:gd name="connsiteY5248" fmla="*/ 1779668 h 9097806"/>
              <a:gd name="connsiteX5249" fmla="*/ 8875841 w 9097815"/>
              <a:gd name="connsiteY5249" fmla="*/ 1996863 h 9097806"/>
              <a:gd name="connsiteX5250" fmla="*/ 9092982 w 9097815"/>
              <a:gd name="connsiteY5250" fmla="*/ 1996886 h 9097806"/>
              <a:gd name="connsiteX5251" fmla="*/ 9093006 w 9097815"/>
              <a:gd name="connsiteY5251" fmla="*/ 1779691 h 9097806"/>
              <a:gd name="connsiteX5252" fmla="*/ 8654090 w 9097815"/>
              <a:gd name="connsiteY5252" fmla="*/ 1779644 h 9097806"/>
              <a:gd name="connsiteX5253" fmla="*/ 8654066 w 9097815"/>
              <a:gd name="connsiteY5253" fmla="*/ 1996839 h 9097806"/>
              <a:gd name="connsiteX5254" fmla="*/ 8871269 w 9097815"/>
              <a:gd name="connsiteY5254" fmla="*/ 1996862 h 9097806"/>
              <a:gd name="connsiteX5255" fmla="*/ 8871293 w 9097815"/>
              <a:gd name="connsiteY5255" fmla="*/ 1779668 h 9097806"/>
              <a:gd name="connsiteX5256" fmla="*/ 8432338 w 9097815"/>
              <a:gd name="connsiteY5256" fmla="*/ 1779620 h 9097806"/>
              <a:gd name="connsiteX5257" fmla="*/ 8432314 w 9097815"/>
              <a:gd name="connsiteY5257" fmla="*/ 1996814 h 9097806"/>
              <a:gd name="connsiteX5258" fmla="*/ 8649495 w 9097815"/>
              <a:gd name="connsiteY5258" fmla="*/ 1996838 h 9097806"/>
              <a:gd name="connsiteX5259" fmla="*/ 8649519 w 9097815"/>
              <a:gd name="connsiteY5259" fmla="*/ 1779644 h 9097806"/>
              <a:gd name="connsiteX5260" fmla="*/ 8210571 w 9097815"/>
              <a:gd name="connsiteY5260" fmla="*/ 1779597 h 9097806"/>
              <a:gd name="connsiteX5261" fmla="*/ 8210547 w 9097815"/>
              <a:gd name="connsiteY5261" fmla="*/ 1996790 h 9097806"/>
              <a:gd name="connsiteX5262" fmla="*/ 8427742 w 9097815"/>
              <a:gd name="connsiteY5262" fmla="*/ 1996814 h 9097806"/>
              <a:gd name="connsiteX5263" fmla="*/ 8427766 w 9097815"/>
              <a:gd name="connsiteY5263" fmla="*/ 1779620 h 9097806"/>
              <a:gd name="connsiteX5264" fmla="*/ 7988805 w 9097815"/>
              <a:gd name="connsiteY5264" fmla="*/ 1779573 h 9097806"/>
              <a:gd name="connsiteX5265" fmla="*/ 7988781 w 9097815"/>
              <a:gd name="connsiteY5265" fmla="*/ 1996766 h 9097806"/>
              <a:gd name="connsiteX5266" fmla="*/ 8205975 w 9097815"/>
              <a:gd name="connsiteY5266" fmla="*/ 1996790 h 9097806"/>
              <a:gd name="connsiteX5267" fmla="*/ 8205999 w 9097815"/>
              <a:gd name="connsiteY5267" fmla="*/ 1779596 h 9097806"/>
              <a:gd name="connsiteX5268" fmla="*/ 7767049 w 9097815"/>
              <a:gd name="connsiteY5268" fmla="*/ 1779549 h 9097806"/>
              <a:gd name="connsiteX5269" fmla="*/ 7767025 w 9097815"/>
              <a:gd name="connsiteY5269" fmla="*/ 1996742 h 9097806"/>
              <a:gd name="connsiteX5270" fmla="*/ 7984209 w 9097815"/>
              <a:gd name="connsiteY5270" fmla="*/ 1996766 h 9097806"/>
              <a:gd name="connsiteX5271" fmla="*/ 7984233 w 9097815"/>
              <a:gd name="connsiteY5271" fmla="*/ 1779572 h 9097806"/>
              <a:gd name="connsiteX5272" fmla="*/ 7545281 w 9097815"/>
              <a:gd name="connsiteY5272" fmla="*/ 1779525 h 9097806"/>
              <a:gd name="connsiteX5273" fmla="*/ 7545258 w 9097815"/>
              <a:gd name="connsiteY5273" fmla="*/ 1996718 h 9097806"/>
              <a:gd name="connsiteX5274" fmla="*/ 7762453 w 9097815"/>
              <a:gd name="connsiteY5274" fmla="*/ 1996742 h 9097806"/>
              <a:gd name="connsiteX5275" fmla="*/ 7762477 w 9097815"/>
              <a:gd name="connsiteY5275" fmla="*/ 1779548 h 9097806"/>
              <a:gd name="connsiteX5276" fmla="*/ 7323516 w 9097815"/>
              <a:gd name="connsiteY5276" fmla="*/ 1779501 h 9097806"/>
              <a:gd name="connsiteX5277" fmla="*/ 7323492 w 9097815"/>
              <a:gd name="connsiteY5277" fmla="*/ 1996694 h 9097806"/>
              <a:gd name="connsiteX5278" fmla="*/ 7540686 w 9097815"/>
              <a:gd name="connsiteY5278" fmla="*/ 1996718 h 9097806"/>
              <a:gd name="connsiteX5279" fmla="*/ 7540709 w 9097815"/>
              <a:gd name="connsiteY5279" fmla="*/ 1779525 h 9097806"/>
              <a:gd name="connsiteX5280" fmla="*/ 7101760 w 9097815"/>
              <a:gd name="connsiteY5280" fmla="*/ 1779477 h 9097806"/>
              <a:gd name="connsiteX5281" fmla="*/ 7101736 w 9097815"/>
              <a:gd name="connsiteY5281" fmla="*/ 1996670 h 9097806"/>
              <a:gd name="connsiteX5282" fmla="*/ 7318921 w 9097815"/>
              <a:gd name="connsiteY5282" fmla="*/ 1996693 h 9097806"/>
              <a:gd name="connsiteX5283" fmla="*/ 7318944 w 9097815"/>
              <a:gd name="connsiteY5283" fmla="*/ 1779501 h 9097806"/>
              <a:gd name="connsiteX5284" fmla="*/ 6879996 w 9097815"/>
              <a:gd name="connsiteY5284" fmla="*/ 1779454 h 9097806"/>
              <a:gd name="connsiteX5285" fmla="*/ 6879972 w 9097815"/>
              <a:gd name="connsiteY5285" fmla="*/ 1996646 h 9097806"/>
              <a:gd name="connsiteX5286" fmla="*/ 7097164 w 9097815"/>
              <a:gd name="connsiteY5286" fmla="*/ 1996669 h 9097806"/>
              <a:gd name="connsiteX5287" fmla="*/ 7097188 w 9097815"/>
              <a:gd name="connsiteY5287" fmla="*/ 1779477 h 9097806"/>
              <a:gd name="connsiteX5288" fmla="*/ 6658240 w 9097815"/>
              <a:gd name="connsiteY5288" fmla="*/ 1779430 h 9097806"/>
              <a:gd name="connsiteX5289" fmla="*/ 6658216 w 9097815"/>
              <a:gd name="connsiteY5289" fmla="*/ 1996622 h 9097806"/>
              <a:gd name="connsiteX5290" fmla="*/ 6875400 w 9097815"/>
              <a:gd name="connsiteY5290" fmla="*/ 1996645 h 9097806"/>
              <a:gd name="connsiteX5291" fmla="*/ 6875424 w 9097815"/>
              <a:gd name="connsiteY5291" fmla="*/ 1779453 h 9097806"/>
              <a:gd name="connsiteX5292" fmla="*/ 6436470 w 9097815"/>
              <a:gd name="connsiteY5292" fmla="*/ 1779406 h 9097806"/>
              <a:gd name="connsiteX5293" fmla="*/ 6436447 w 9097815"/>
              <a:gd name="connsiteY5293" fmla="*/ 1996598 h 9097806"/>
              <a:gd name="connsiteX5294" fmla="*/ 6653644 w 9097815"/>
              <a:gd name="connsiteY5294" fmla="*/ 1996621 h 9097806"/>
              <a:gd name="connsiteX5295" fmla="*/ 6653668 w 9097815"/>
              <a:gd name="connsiteY5295" fmla="*/ 1779429 h 9097806"/>
              <a:gd name="connsiteX5296" fmla="*/ 6214705 w 9097815"/>
              <a:gd name="connsiteY5296" fmla="*/ 1779382 h 9097806"/>
              <a:gd name="connsiteX5297" fmla="*/ 6214681 w 9097815"/>
              <a:gd name="connsiteY5297" fmla="*/ 1996574 h 9097806"/>
              <a:gd name="connsiteX5298" fmla="*/ 6431875 w 9097815"/>
              <a:gd name="connsiteY5298" fmla="*/ 1996597 h 9097806"/>
              <a:gd name="connsiteX5299" fmla="*/ 6431898 w 9097815"/>
              <a:gd name="connsiteY5299" fmla="*/ 1779405 h 9097806"/>
              <a:gd name="connsiteX5300" fmla="*/ 5992950 w 9097815"/>
              <a:gd name="connsiteY5300" fmla="*/ 1779358 h 9097806"/>
              <a:gd name="connsiteX5301" fmla="*/ 5992926 w 9097815"/>
              <a:gd name="connsiteY5301" fmla="*/ 1996549 h 9097806"/>
              <a:gd name="connsiteX5302" fmla="*/ 6210110 w 9097815"/>
              <a:gd name="connsiteY5302" fmla="*/ 1996573 h 9097806"/>
              <a:gd name="connsiteX5303" fmla="*/ 6210133 w 9097815"/>
              <a:gd name="connsiteY5303" fmla="*/ 1779381 h 9097806"/>
              <a:gd name="connsiteX5304" fmla="*/ 5771184 w 9097815"/>
              <a:gd name="connsiteY5304" fmla="*/ 1779334 h 9097806"/>
              <a:gd name="connsiteX5305" fmla="*/ 5771160 w 9097815"/>
              <a:gd name="connsiteY5305" fmla="*/ 1996525 h 9097806"/>
              <a:gd name="connsiteX5306" fmla="*/ 5988354 w 9097815"/>
              <a:gd name="connsiteY5306" fmla="*/ 1996549 h 9097806"/>
              <a:gd name="connsiteX5307" fmla="*/ 5988378 w 9097815"/>
              <a:gd name="connsiteY5307" fmla="*/ 1779358 h 9097806"/>
              <a:gd name="connsiteX5308" fmla="*/ 5549425 w 9097815"/>
              <a:gd name="connsiteY5308" fmla="*/ 1779310 h 9097806"/>
              <a:gd name="connsiteX5309" fmla="*/ 5549402 w 9097815"/>
              <a:gd name="connsiteY5309" fmla="*/ 1996501 h 9097806"/>
              <a:gd name="connsiteX5310" fmla="*/ 5766588 w 9097815"/>
              <a:gd name="connsiteY5310" fmla="*/ 1996525 h 9097806"/>
              <a:gd name="connsiteX5311" fmla="*/ 5766612 w 9097815"/>
              <a:gd name="connsiteY5311" fmla="*/ 1779334 h 9097806"/>
              <a:gd name="connsiteX5312" fmla="*/ 5327659 w 9097815"/>
              <a:gd name="connsiteY5312" fmla="*/ 1779287 h 9097806"/>
              <a:gd name="connsiteX5313" fmla="*/ 5327636 w 9097815"/>
              <a:gd name="connsiteY5313" fmla="*/ 1996477 h 9097806"/>
              <a:gd name="connsiteX5314" fmla="*/ 5544830 w 9097815"/>
              <a:gd name="connsiteY5314" fmla="*/ 1996501 h 9097806"/>
              <a:gd name="connsiteX5315" fmla="*/ 5544853 w 9097815"/>
              <a:gd name="connsiteY5315" fmla="*/ 1779310 h 9097806"/>
              <a:gd name="connsiteX5316" fmla="*/ 5105892 w 9097815"/>
              <a:gd name="connsiteY5316" fmla="*/ 1779263 h 9097806"/>
              <a:gd name="connsiteX5317" fmla="*/ 5105868 w 9097815"/>
              <a:gd name="connsiteY5317" fmla="*/ 1996453 h 9097806"/>
              <a:gd name="connsiteX5318" fmla="*/ 5323064 w 9097815"/>
              <a:gd name="connsiteY5318" fmla="*/ 1996477 h 9097806"/>
              <a:gd name="connsiteX5319" fmla="*/ 5323087 w 9097815"/>
              <a:gd name="connsiteY5319" fmla="*/ 1779286 h 9097806"/>
              <a:gd name="connsiteX5320" fmla="*/ 4884138 w 9097815"/>
              <a:gd name="connsiteY5320" fmla="*/ 1779239 h 9097806"/>
              <a:gd name="connsiteX5321" fmla="*/ 4884114 w 9097815"/>
              <a:gd name="connsiteY5321" fmla="*/ 1996429 h 9097806"/>
              <a:gd name="connsiteX5322" fmla="*/ 5101297 w 9097815"/>
              <a:gd name="connsiteY5322" fmla="*/ 1996453 h 9097806"/>
              <a:gd name="connsiteX5323" fmla="*/ 5101320 w 9097815"/>
              <a:gd name="connsiteY5323" fmla="*/ 1779262 h 9097806"/>
              <a:gd name="connsiteX5324" fmla="*/ 4662372 w 9097815"/>
              <a:gd name="connsiteY5324" fmla="*/ 1779215 h 9097806"/>
              <a:gd name="connsiteX5325" fmla="*/ 4662348 w 9097815"/>
              <a:gd name="connsiteY5325" fmla="*/ 1996405 h 9097806"/>
              <a:gd name="connsiteX5326" fmla="*/ 4879542 w 9097815"/>
              <a:gd name="connsiteY5326" fmla="*/ 1996429 h 9097806"/>
              <a:gd name="connsiteX5327" fmla="*/ 4879566 w 9097815"/>
              <a:gd name="connsiteY5327" fmla="*/ 1779238 h 9097806"/>
              <a:gd name="connsiteX5328" fmla="*/ 4440613 w 9097815"/>
              <a:gd name="connsiteY5328" fmla="*/ 1779191 h 9097806"/>
              <a:gd name="connsiteX5329" fmla="*/ 4440590 w 9097815"/>
              <a:gd name="connsiteY5329" fmla="*/ 1996381 h 9097806"/>
              <a:gd name="connsiteX5330" fmla="*/ 4657776 w 9097815"/>
              <a:gd name="connsiteY5330" fmla="*/ 1996405 h 9097806"/>
              <a:gd name="connsiteX5331" fmla="*/ 4657800 w 9097815"/>
              <a:gd name="connsiteY5331" fmla="*/ 1779215 h 9097806"/>
              <a:gd name="connsiteX5332" fmla="*/ 4218847 w 9097815"/>
              <a:gd name="connsiteY5332" fmla="*/ 1779167 h 9097806"/>
              <a:gd name="connsiteX5333" fmla="*/ 4218824 w 9097815"/>
              <a:gd name="connsiteY5333" fmla="*/ 1996357 h 9097806"/>
              <a:gd name="connsiteX5334" fmla="*/ 4436018 w 9097815"/>
              <a:gd name="connsiteY5334" fmla="*/ 1996380 h 9097806"/>
              <a:gd name="connsiteX5335" fmla="*/ 4436041 w 9097815"/>
              <a:gd name="connsiteY5335" fmla="*/ 1779191 h 9097806"/>
              <a:gd name="connsiteX5336" fmla="*/ 3997083 w 9097815"/>
              <a:gd name="connsiteY5336" fmla="*/ 1779143 h 9097806"/>
              <a:gd name="connsiteX5337" fmla="*/ 3997060 w 9097815"/>
              <a:gd name="connsiteY5337" fmla="*/ 1996333 h 9097806"/>
              <a:gd name="connsiteX5338" fmla="*/ 4214252 w 9097815"/>
              <a:gd name="connsiteY5338" fmla="*/ 1996356 h 9097806"/>
              <a:gd name="connsiteX5339" fmla="*/ 4214275 w 9097815"/>
              <a:gd name="connsiteY5339" fmla="*/ 1779167 h 9097806"/>
              <a:gd name="connsiteX5340" fmla="*/ 3775334 w 9097815"/>
              <a:gd name="connsiteY5340" fmla="*/ 1779120 h 9097806"/>
              <a:gd name="connsiteX5341" fmla="*/ 3775312 w 9097815"/>
              <a:gd name="connsiteY5341" fmla="*/ 1996309 h 9097806"/>
              <a:gd name="connsiteX5342" fmla="*/ 3992488 w 9097815"/>
              <a:gd name="connsiteY5342" fmla="*/ 1996332 h 9097806"/>
              <a:gd name="connsiteX5343" fmla="*/ 3992512 w 9097815"/>
              <a:gd name="connsiteY5343" fmla="*/ 1779143 h 9097806"/>
              <a:gd name="connsiteX5344" fmla="*/ 3553567 w 9097815"/>
              <a:gd name="connsiteY5344" fmla="*/ 1779096 h 9097806"/>
              <a:gd name="connsiteX5345" fmla="*/ 3553545 w 9097815"/>
              <a:gd name="connsiteY5345" fmla="*/ 1996285 h 9097806"/>
              <a:gd name="connsiteX5346" fmla="*/ 3770739 w 9097815"/>
              <a:gd name="connsiteY5346" fmla="*/ 1996308 h 9097806"/>
              <a:gd name="connsiteX5347" fmla="*/ 3770763 w 9097815"/>
              <a:gd name="connsiteY5347" fmla="*/ 1779119 h 9097806"/>
              <a:gd name="connsiteX5348" fmla="*/ 3331812 w 9097815"/>
              <a:gd name="connsiteY5348" fmla="*/ 1779072 h 9097806"/>
              <a:gd name="connsiteX5349" fmla="*/ 3331788 w 9097815"/>
              <a:gd name="connsiteY5349" fmla="*/ 1996261 h 9097806"/>
              <a:gd name="connsiteX5350" fmla="*/ 3548973 w 9097815"/>
              <a:gd name="connsiteY5350" fmla="*/ 1996284 h 9097806"/>
              <a:gd name="connsiteX5351" fmla="*/ 3548997 w 9097815"/>
              <a:gd name="connsiteY5351" fmla="*/ 1779095 h 9097806"/>
              <a:gd name="connsiteX5352" fmla="*/ 3110046 w 9097815"/>
              <a:gd name="connsiteY5352" fmla="*/ 1779048 h 9097806"/>
              <a:gd name="connsiteX5353" fmla="*/ 3110023 w 9097815"/>
              <a:gd name="connsiteY5353" fmla="*/ 1996236 h 9097806"/>
              <a:gd name="connsiteX5354" fmla="*/ 3327216 w 9097815"/>
              <a:gd name="connsiteY5354" fmla="*/ 1996260 h 9097806"/>
              <a:gd name="connsiteX5355" fmla="*/ 3327239 w 9097815"/>
              <a:gd name="connsiteY5355" fmla="*/ 1779071 h 9097806"/>
              <a:gd name="connsiteX5356" fmla="*/ 2888281 w 9097815"/>
              <a:gd name="connsiteY5356" fmla="*/ 1779024 h 9097806"/>
              <a:gd name="connsiteX5357" fmla="*/ 2888259 w 9097815"/>
              <a:gd name="connsiteY5357" fmla="*/ 1996212 h 9097806"/>
              <a:gd name="connsiteX5358" fmla="*/ 3105450 w 9097815"/>
              <a:gd name="connsiteY5358" fmla="*/ 1996236 h 9097806"/>
              <a:gd name="connsiteX5359" fmla="*/ 3105474 w 9097815"/>
              <a:gd name="connsiteY5359" fmla="*/ 1779048 h 9097806"/>
              <a:gd name="connsiteX5360" fmla="*/ 2666524 w 9097815"/>
              <a:gd name="connsiteY5360" fmla="*/ 1779000 h 9097806"/>
              <a:gd name="connsiteX5361" fmla="*/ 2666499 w 9097815"/>
              <a:gd name="connsiteY5361" fmla="*/ 1996188 h 9097806"/>
              <a:gd name="connsiteX5362" fmla="*/ 2883687 w 9097815"/>
              <a:gd name="connsiteY5362" fmla="*/ 1996212 h 9097806"/>
              <a:gd name="connsiteX5363" fmla="*/ 2883711 w 9097815"/>
              <a:gd name="connsiteY5363" fmla="*/ 1779024 h 9097806"/>
              <a:gd name="connsiteX5364" fmla="*/ 2444757 w 9097815"/>
              <a:gd name="connsiteY5364" fmla="*/ 1778976 h 9097806"/>
              <a:gd name="connsiteX5365" fmla="*/ 2444733 w 9097815"/>
              <a:gd name="connsiteY5365" fmla="*/ 1996164 h 9097806"/>
              <a:gd name="connsiteX5366" fmla="*/ 2661927 w 9097815"/>
              <a:gd name="connsiteY5366" fmla="*/ 1996188 h 9097806"/>
              <a:gd name="connsiteX5367" fmla="*/ 2661951 w 9097815"/>
              <a:gd name="connsiteY5367" fmla="*/ 1779000 h 9097806"/>
              <a:gd name="connsiteX5368" fmla="*/ 2223001 w 9097815"/>
              <a:gd name="connsiteY5368" fmla="*/ 1778953 h 9097806"/>
              <a:gd name="connsiteX5369" fmla="*/ 2222978 w 9097815"/>
              <a:gd name="connsiteY5369" fmla="*/ 1996140 h 9097806"/>
              <a:gd name="connsiteX5370" fmla="*/ 2440162 w 9097815"/>
              <a:gd name="connsiteY5370" fmla="*/ 1996164 h 9097806"/>
              <a:gd name="connsiteX5371" fmla="*/ 2440186 w 9097815"/>
              <a:gd name="connsiteY5371" fmla="*/ 1778976 h 9097806"/>
              <a:gd name="connsiteX5372" fmla="*/ 2001236 w 9097815"/>
              <a:gd name="connsiteY5372" fmla="*/ 1778929 h 9097806"/>
              <a:gd name="connsiteX5373" fmla="*/ 2001213 w 9097815"/>
              <a:gd name="connsiteY5373" fmla="*/ 1996116 h 9097806"/>
              <a:gd name="connsiteX5374" fmla="*/ 2218405 w 9097815"/>
              <a:gd name="connsiteY5374" fmla="*/ 1996140 h 9097806"/>
              <a:gd name="connsiteX5375" fmla="*/ 2218429 w 9097815"/>
              <a:gd name="connsiteY5375" fmla="*/ 1778952 h 9097806"/>
              <a:gd name="connsiteX5376" fmla="*/ 1779472 w 9097815"/>
              <a:gd name="connsiteY5376" fmla="*/ 1778905 h 9097806"/>
              <a:gd name="connsiteX5377" fmla="*/ 1779450 w 9097815"/>
              <a:gd name="connsiteY5377" fmla="*/ 1996092 h 9097806"/>
              <a:gd name="connsiteX5378" fmla="*/ 1996641 w 9097815"/>
              <a:gd name="connsiteY5378" fmla="*/ 1996116 h 9097806"/>
              <a:gd name="connsiteX5379" fmla="*/ 1996663 w 9097815"/>
              <a:gd name="connsiteY5379" fmla="*/ 1778928 h 9097806"/>
              <a:gd name="connsiteX5380" fmla="*/ 1557710 w 9097815"/>
              <a:gd name="connsiteY5380" fmla="*/ 1778881 h 9097806"/>
              <a:gd name="connsiteX5381" fmla="*/ 1557686 w 9097815"/>
              <a:gd name="connsiteY5381" fmla="*/ 1996068 h 9097806"/>
              <a:gd name="connsiteX5382" fmla="*/ 1774877 w 9097815"/>
              <a:gd name="connsiteY5382" fmla="*/ 1996092 h 9097806"/>
              <a:gd name="connsiteX5383" fmla="*/ 1774901 w 9097815"/>
              <a:gd name="connsiteY5383" fmla="*/ 1778904 h 9097806"/>
              <a:gd name="connsiteX5384" fmla="*/ 1335946 w 9097815"/>
              <a:gd name="connsiteY5384" fmla="*/ 1778857 h 9097806"/>
              <a:gd name="connsiteX5385" fmla="*/ 1335922 w 9097815"/>
              <a:gd name="connsiteY5385" fmla="*/ 1996044 h 9097806"/>
              <a:gd name="connsiteX5386" fmla="*/ 1553115 w 9097815"/>
              <a:gd name="connsiteY5386" fmla="*/ 1996067 h 9097806"/>
              <a:gd name="connsiteX5387" fmla="*/ 1553139 w 9097815"/>
              <a:gd name="connsiteY5387" fmla="*/ 1778881 h 9097806"/>
              <a:gd name="connsiteX5388" fmla="*/ 1114192 w 9097815"/>
              <a:gd name="connsiteY5388" fmla="*/ 1778833 h 9097806"/>
              <a:gd name="connsiteX5389" fmla="*/ 1114168 w 9097815"/>
              <a:gd name="connsiteY5389" fmla="*/ 1996020 h 9097806"/>
              <a:gd name="connsiteX5390" fmla="*/ 1331349 w 9097815"/>
              <a:gd name="connsiteY5390" fmla="*/ 1996043 h 9097806"/>
              <a:gd name="connsiteX5391" fmla="*/ 1331373 w 9097815"/>
              <a:gd name="connsiteY5391" fmla="*/ 1778857 h 9097806"/>
              <a:gd name="connsiteX5392" fmla="*/ 892426 w 9097815"/>
              <a:gd name="connsiteY5392" fmla="*/ 1778810 h 9097806"/>
              <a:gd name="connsiteX5393" fmla="*/ 892402 w 9097815"/>
              <a:gd name="connsiteY5393" fmla="*/ 1995996 h 9097806"/>
              <a:gd name="connsiteX5394" fmla="*/ 1109597 w 9097815"/>
              <a:gd name="connsiteY5394" fmla="*/ 1996019 h 9097806"/>
              <a:gd name="connsiteX5395" fmla="*/ 1109621 w 9097815"/>
              <a:gd name="connsiteY5395" fmla="*/ 1778833 h 9097806"/>
              <a:gd name="connsiteX5396" fmla="*/ 670665 w 9097815"/>
              <a:gd name="connsiteY5396" fmla="*/ 1778786 h 9097806"/>
              <a:gd name="connsiteX5397" fmla="*/ 670642 w 9097815"/>
              <a:gd name="connsiteY5397" fmla="*/ 1995972 h 9097806"/>
              <a:gd name="connsiteX5398" fmla="*/ 887830 w 9097815"/>
              <a:gd name="connsiteY5398" fmla="*/ 1995995 h 9097806"/>
              <a:gd name="connsiteX5399" fmla="*/ 887854 w 9097815"/>
              <a:gd name="connsiteY5399" fmla="*/ 1778809 h 9097806"/>
              <a:gd name="connsiteX5400" fmla="*/ 448898 w 9097815"/>
              <a:gd name="connsiteY5400" fmla="*/ 1778762 h 9097806"/>
              <a:gd name="connsiteX5401" fmla="*/ 448875 w 9097815"/>
              <a:gd name="connsiteY5401" fmla="*/ 1995948 h 9097806"/>
              <a:gd name="connsiteX5402" fmla="*/ 666070 w 9097815"/>
              <a:gd name="connsiteY5402" fmla="*/ 1995971 h 9097806"/>
              <a:gd name="connsiteX5403" fmla="*/ 666094 w 9097815"/>
              <a:gd name="connsiteY5403" fmla="*/ 1778785 h 9097806"/>
              <a:gd name="connsiteX5404" fmla="*/ 227133 w 9097815"/>
              <a:gd name="connsiteY5404" fmla="*/ 1778738 h 9097806"/>
              <a:gd name="connsiteX5405" fmla="*/ 227109 w 9097815"/>
              <a:gd name="connsiteY5405" fmla="*/ 1995923 h 9097806"/>
              <a:gd name="connsiteX5406" fmla="*/ 444303 w 9097815"/>
              <a:gd name="connsiteY5406" fmla="*/ 1995947 h 9097806"/>
              <a:gd name="connsiteX5407" fmla="*/ 444327 w 9097815"/>
              <a:gd name="connsiteY5407" fmla="*/ 1778761 h 9097806"/>
              <a:gd name="connsiteX5408" fmla="*/ 5376 w 9097815"/>
              <a:gd name="connsiteY5408" fmla="*/ 1778714 h 9097806"/>
              <a:gd name="connsiteX5409" fmla="*/ 5353 w 9097815"/>
              <a:gd name="connsiteY5409" fmla="*/ 1995899 h 9097806"/>
              <a:gd name="connsiteX5410" fmla="*/ 222538 w 9097815"/>
              <a:gd name="connsiteY5410" fmla="*/ 1995923 h 9097806"/>
              <a:gd name="connsiteX5411" fmla="*/ 222561 w 9097815"/>
              <a:gd name="connsiteY5411" fmla="*/ 1778738 h 9097806"/>
              <a:gd name="connsiteX5412" fmla="*/ 8875889 w 9097815"/>
              <a:gd name="connsiteY5412" fmla="*/ 1557911 h 9097806"/>
              <a:gd name="connsiteX5413" fmla="*/ 8875865 w 9097815"/>
              <a:gd name="connsiteY5413" fmla="*/ 1775097 h 9097806"/>
              <a:gd name="connsiteX5414" fmla="*/ 9093006 w 9097815"/>
              <a:gd name="connsiteY5414" fmla="*/ 1775120 h 9097806"/>
              <a:gd name="connsiteX5415" fmla="*/ 9093030 w 9097815"/>
              <a:gd name="connsiteY5415" fmla="*/ 1557935 h 9097806"/>
              <a:gd name="connsiteX5416" fmla="*/ 8654114 w 9097815"/>
              <a:gd name="connsiteY5416" fmla="*/ 1557887 h 9097806"/>
              <a:gd name="connsiteX5417" fmla="*/ 8654090 w 9097815"/>
              <a:gd name="connsiteY5417" fmla="*/ 1775073 h 9097806"/>
              <a:gd name="connsiteX5418" fmla="*/ 8871293 w 9097815"/>
              <a:gd name="connsiteY5418" fmla="*/ 1775096 h 9097806"/>
              <a:gd name="connsiteX5419" fmla="*/ 8871317 w 9097815"/>
              <a:gd name="connsiteY5419" fmla="*/ 1557911 h 9097806"/>
              <a:gd name="connsiteX5420" fmla="*/ 8432362 w 9097815"/>
              <a:gd name="connsiteY5420" fmla="*/ 1557863 h 9097806"/>
              <a:gd name="connsiteX5421" fmla="*/ 8432338 w 9097815"/>
              <a:gd name="connsiteY5421" fmla="*/ 1775049 h 9097806"/>
              <a:gd name="connsiteX5422" fmla="*/ 8649519 w 9097815"/>
              <a:gd name="connsiteY5422" fmla="*/ 1775072 h 9097806"/>
              <a:gd name="connsiteX5423" fmla="*/ 8649543 w 9097815"/>
              <a:gd name="connsiteY5423" fmla="*/ 1557887 h 9097806"/>
              <a:gd name="connsiteX5424" fmla="*/ 8210595 w 9097815"/>
              <a:gd name="connsiteY5424" fmla="*/ 1557839 h 9097806"/>
              <a:gd name="connsiteX5425" fmla="*/ 8210571 w 9097815"/>
              <a:gd name="connsiteY5425" fmla="*/ 1775025 h 9097806"/>
              <a:gd name="connsiteX5426" fmla="*/ 8427766 w 9097815"/>
              <a:gd name="connsiteY5426" fmla="*/ 1775048 h 9097806"/>
              <a:gd name="connsiteX5427" fmla="*/ 8427790 w 9097815"/>
              <a:gd name="connsiteY5427" fmla="*/ 1557863 h 9097806"/>
              <a:gd name="connsiteX5428" fmla="*/ 7988829 w 9097815"/>
              <a:gd name="connsiteY5428" fmla="*/ 1557815 h 9097806"/>
              <a:gd name="connsiteX5429" fmla="*/ 7988805 w 9097815"/>
              <a:gd name="connsiteY5429" fmla="*/ 1775001 h 9097806"/>
              <a:gd name="connsiteX5430" fmla="*/ 8205999 w 9097815"/>
              <a:gd name="connsiteY5430" fmla="*/ 1775025 h 9097806"/>
              <a:gd name="connsiteX5431" fmla="*/ 8206023 w 9097815"/>
              <a:gd name="connsiteY5431" fmla="*/ 1557839 h 9097806"/>
              <a:gd name="connsiteX5432" fmla="*/ 7767073 w 9097815"/>
              <a:gd name="connsiteY5432" fmla="*/ 1557791 h 9097806"/>
              <a:gd name="connsiteX5433" fmla="*/ 7767049 w 9097815"/>
              <a:gd name="connsiteY5433" fmla="*/ 1774977 h 9097806"/>
              <a:gd name="connsiteX5434" fmla="*/ 7984233 w 9097815"/>
              <a:gd name="connsiteY5434" fmla="*/ 1775001 h 9097806"/>
              <a:gd name="connsiteX5435" fmla="*/ 7984257 w 9097815"/>
              <a:gd name="connsiteY5435" fmla="*/ 1557814 h 9097806"/>
              <a:gd name="connsiteX5436" fmla="*/ 7545305 w 9097815"/>
              <a:gd name="connsiteY5436" fmla="*/ 1557767 h 9097806"/>
              <a:gd name="connsiteX5437" fmla="*/ 7545282 w 9097815"/>
              <a:gd name="connsiteY5437" fmla="*/ 1774953 h 9097806"/>
              <a:gd name="connsiteX5438" fmla="*/ 7762477 w 9097815"/>
              <a:gd name="connsiteY5438" fmla="*/ 1774977 h 9097806"/>
              <a:gd name="connsiteX5439" fmla="*/ 7762501 w 9097815"/>
              <a:gd name="connsiteY5439" fmla="*/ 1557790 h 9097806"/>
              <a:gd name="connsiteX5440" fmla="*/ 7323540 w 9097815"/>
              <a:gd name="connsiteY5440" fmla="*/ 1557743 h 9097806"/>
              <a:gd name="connsiteX5441" fmla="*/ 7323516 w 9097815"/>
              <a:gd name="connsiteY5441" fmla="*/ 1774930 h 9097806"/>
              <a:gd name="connsiteX5442" fmla="*/ 7540710 w 9097815"/>
              <a:gd name="connsiteY5442" fmla="*/ 1774953 h 9097806"/>
              <a:gd name="connsiteX5443" fmla="*/ 7540733 w 9097815"/>
              <a:gd name="connsiteY5443" fmla="*/ 1557766 h 9097806"/>
              <a:gd name="connsiteX5444" fmla="*/ 7101784 w 9097815"/>
              <a:gd name="connsiteY5444" fmla="*/ 1557719 h 9097806"/>
              <a:gd name="connsiteX5445" fmla="*/ 7101760 w 9097815"/>
              <a:gd name="connsiteY5445" fmla="*/ 1774906 h 9097806"/>
              <a:gd name="connsiteX5446" fmla="*/ 7318945 w 9097815"/>
              <a:gd name="connsiteY5446" fmla="*/ 1774929 h 9097806"/>
              <a:gd name="connsiteX5447" fmla="*/ 7318968 w 9097815"/>
              <a:gd name="connsiteY5447" fmla="*/ 1557742 h 9097806"/>
              <a:gd name="connsiteX5448" fmla="*/ 6880020 w 9097815"/>
              <a:gd name="connsiteY5448" fmla="*/ 1557695 h 9097806"/>
              <a:gd name="connsiteX5449" fmla="*/ 6879996 w 9097815"/>
              <a:gd name="connsiteY5449" fmla="*/ 1774882 h 9097806"/>
              <a:gd name="connsiteX5450" fmla="*/ 7097188 w 9097815"/>
              <a:gd name="connsiteY5450" fmla="*/ 1774905 h 9097806"/>
              <a:gd name="connsiteX5451" fmla="*/ 7097212 w 9097815"/>
              <a:gd name="connsiteY5451" fmla="*/ 1557718 h 9097806"/>
              <a:gd name="connsiteX5452" fmla="*/ 6658264 w 9097815"/>
              <a:gd name="connsiteY5452" fmla="*/ 1557671 h 9097806"/>
              <a:gd name="connsiteX5453" fmla="*/ 6658240 w 9097815"/>
              <a:gd name="connsiteY5453" fmla="*/ 1774858 h 9097806"/>
              <a:gd name="connsiteX5454" fmla="*/ 6875424 w 9097815"/>
              <a:gd name="connsiteY5454" fmla="*/ 1774881 h 9097806"/>
              <a:gd name="connsiteX5455" fmla="*/ 6875448 w 9097815"/>
              <a:gd name="connsiteY5455" fmla="*/ 1557694 h 9097806"/>
              <a:gd name="connsiteX5456" fmla="*/ 6436494 w 9097815"/>
              <a:gd name="connsiteY5456" fmla="*/ 1557646 h 9097806"/>
              <a:gd name="connsiteX5457" fmla="*/ 6436471 w 9097815"/>
              <a:gd name="connsiteY5457" fmla="*/ 1774834 h 9097806"/>
              <a:gd name="connsiteX5458" fmla="*/ 6653668 w 9097815"/>
              <a:gd name="connsiteY5458" fmla="*/ 1774858 h 9097806"/>
              <a:gd name="connsiteX5459" fmla="*/ 6653692 w 9097815"/>
              <a:gd name="connsiteY5459" fmla="*/ 1557670 h 9097806"/>
              <a:gd name="connsiteX5460" fmla="*/ 6214729 w 9097815"/>
              <a:gd name="connsiteY5460" fmla="*/ 1557622 h 9097806"/>
              <a:gd name="connsiteX5461" fmla="*/ 6214705 w 9097815"/>
              <a:gd name="connsiteY5461" fmla="*/ 1774810 h 9097806"/>
              <a:gd name="connsiteX5462" fmla="*/ 6431899 w 9097815"/>
              <a:gd name="connsiteY5462" fmla="*/ 1774834 h 9097806"/>
              <a:gd name="connsiteX5463" fmla="*/ 6431922 w 9097815"/>
              <a:gd name="connsiteY5463" fmla="*/ 1557646 h 9097806"/>
              <a:gd name="connsiteX5464" fmla="*/ 5992974 w 9097815"/>
              <a:gd name="connsiteY5464" fmla="*/ 1557598 h 9097806"/>
              <a:gd name="connsiteX5465" fmla="*/ 5992950 w 9097815"/>
              <a:gd name="connsiteY5465" fmla="*/ 1774786 h 9097806"/>
              <a:gd name="connsiteX5466" fmla="*/ 6210134 w 9097815"/>
              <a:gd name="connsiteY5466" fmla="*/ 1774810 h 9097806"/>
              <a:gd name="connsiteX5467" fmla="*/ 6210157 w 9097815"/>
              <a:gd name="connsiteY5467" fmla="*/ 1557622 h 9097806"/>
              <a:gd name="connsiteX5468" fmla="*/ 5771208 w 9097815"/>
              <a:gd name="connsiteY5468" fmla="*/ 1557574 h 9097806"/>
              <a:gd name="connsiteX5469" fmla="*/ 5771184 w 9097815"/>
              <a:gd name="connsiteY5469" fmla="*/ 1774763 h 9097806"/>
              <a:gd name="connsiteX5470" fmla="*/ 5988378 w 9097815"/>
              <a:gd name="connsiteY5470" fmla="*/ 1774786 h 9097806"/>
              <a:gd name="connsiteX5471" fmla="*/ 5988402 w 9097815"/>
              <a:gd name="connsiteY5471" fmla="*/ 1557598 h 9097806"/>
              <a:gd name="connsiteX5472" fmla="*/ 5549449 w 9097815"/>
              <a:gd name="connsiteY5472" fmla="*/ 1557550 h 9097806"/>
              <a:gd name="connsiteX5473" fmla="*/ 5549426 w 9097815"/>
              <a:gd name="connsiteY5473" fmla="*/ 1774739 h 9097806"/>
              <a:gd name="connsiteX5474" fmla="*/ 5766612 w 9097815"/>
              <a:gd name="connsiteY5474" fmla="*/ 1774762 h 9097806"/>
              <a:gd name="connsiteX5475" fmla="*/ 5766636 w 9097815"/>
              <a:gd name="connsiteY5475" fmla="*/ 1557574 h 9097806"/>
              <a:gd name="connsiteX5476" fmla="*/ 5327683 w 9097815"/>
              <a:gd name="connsiteY5476" fmla="*/ 1557526 h 9097806"/>
              <a:gd name="connsiteX5477" fmla="*/ 5327660 w 9097815"/>
              <a:gd name="connsiteY5477" fmla="*/ 1774715 h 9097806"/>
              <a:gd name="connsiteX5478" fmla="*/ 5544854 w 9097815"/>
              <a:gd name="connsiteY5478" fmla="*/ 1774738 h 9097806"/>
              <a:gd name="connsiteX5479" fmla="*/ 5544877 w 9097815"/>
              <a:gd name="connsiteY5479" fmla="*/ 1557550 h 9097806"/>
              <a:gd name="connsiteX5480" fmla="*/ 5105916 w 9097815"/>
              <a:gd name="connsiteY5480" fmla="*/ 1557502 h 9097806"/>
              <a:gd name="connsiteX5481" fmla="*/ 5105892 w 9097815"/>
              <a:gd name="connsiteY5481" fmla="*/ 1774691 h 9097806"/>
              <a:gd name="connsiteX5482" fmla="*/ 5323088 w 9097815"/>
              <a:gd name="connsiteY5482" fmla="*/ 1774714 h 9097806"/>
              <a:gd name="connsiteX5483" fmla="*/ 5323111 w 9097815"/>
              <a:gd name="connsiteY5483" fmla="*/ 1557526 h 9097806"/>
              <a:gd name="connsiteX5484" fmla="*/ 4884162 w 9097815"/>
              <a:gd name="connsiteY5484" fmla="*/ 1557478 h 9097806"/>
              <a:gd name="connsiteX5485" fmla="*/ 4884138 w 9097815"/>
              <a:gd name="connsiteY5485" fmla="*/ 1774667 h 9097806"/>
              <a:gd name="connsiteX5486" fmla="*/ 5101321 w 9097815"/>
              <a:gd name="connsiteY5486" fmla="*/ 1774691 h 9097806"/>
              <a:gd name="connsiteX5487" fmla="*/ 5101344 w 9097815"/>
              <a:gd name="connsiteY5487" fmla="*/ 1557502 h 9097806"/>
              <a:gd name="connsiteX5488" fmla="*/ 4662396 w 9097815"/>
              <a:gd name="connsiteY5488" fmla="*/ 1557454 h 9097806"/>
              <a:gd name="connsiteX5489" fmla="*/ 4662372 w 9097815"/>
              <a:gd name="connsiteY5489" fmla="*/ 1774643 h 9097806"/>
              <a:gd name="connsiteX5490" fmla="*/ 4879566 w 9097815"/>
              <a:gd name="connsiteY5490" fmla="*/ 1774667 h 9097806"/>
              <a:gd name="connsiteX5491" fmla="*/ 4879590 w 9097815"/>
              <a:gd name="connsiteY5491" fmla="*/ 1557478 h 9097806"/>
              <a:gd name="connsiteX5492" fmla="*/ 4440637 w 9097815"/>
              <a:gd name="connsiteY5492" fmla="*/ 1557430 h 9097806"/>
              <a:gd name="connsiteX5493" fmla="*/ 4440614 w 9097815"/>
              <a:gd name="connsiteY5493" fmla="*/ 1774620 h 9097806"/>
              <a:gd name="connsiteX5494" fmla="*/ 4657800 w 9097815"/>
              <a:gd name="connsiteY5494" fmla="*/ 1774643 h 9097806"/>
              <a:gd name="connsiteX5495" fmla="*/ 4657824 w 9097815"/>
              <a:gd name="connsiteY5495" fmla="*/ 1557454 h 9097806"/>
              <a:gd name="connsiteX5496" fmla="*/ 4218871 w 9097815"/>
              <a:gd name="connsiteY5496" fmla="*/ 1557406 h 9097806"/>
              <a:gd name="connsiteX5497" fmla="*/ 4218848 w 9097815"/>
              <a:gd name="connsiteY5497" fmla="*/ 1774596 h 9097806"/>
              <a:gd name="connsiteX5498" fmla="*/ 4436042 w 9097815"/>
              <a:gd name="connsiteY5498" fmla="*/ 1774619 h 9097806"/>
              <a:gd name="connsiteX5499" fmla="*/ 4436065 w 9097815"/>
              <a:gd name="connsiteY5499" fmla="*/ 1557429 h 9097806"/>
              <a:gd name="connsiteX5500" fmla="*/ 3997107 w 9097815"/>
              <a:gd name="connsiteY5500" fmla="*/ 1557382 h 9097806"/>
              <a:gd name="connsiteX5501" fmla="*/ 3997084 w 9097815"/>
              <a:gd name="connsiteY5501" fmla="*/ 1774572 h 9097806"/>
              <a:gd name="connsiteX5502" fmla="*/ 4214276 w 9097815"/>
              <a:gd name="connsiteY5502" fmla="*/ 1774595 h 9097806"/>
              <a:gd name="connsiteX5503" fmla="*/ 4214299 w 9097815"/>
              <a:gd name="connsiteY5503" fmla="*/ 1557405 h 9097806"/>
              <a:gd name="connsiteX5504" fmla="*/ 3775358 w 9097815"/>
              <a:gd name="connsiteY5504" fmla="*/ 1557358 h 9097806"/>
              <a:gd name="connsiteX5505" fmla="*/ 3775336 w 9097815"/>
              <a:gd name="connsiteY5505" fmla="*/ 1774548 h 9097806"/>
              <a:gd name="connsiteX5506" fmla="*/ 3992512 w 9097815"/>
              <a:gd name="connsiteY5506" fmla="*/ 1774571 h 9097806"/>
              <a:gd name="connsiteX5507" fmla="*/ 3992536 w 9097815"/>
              <a:gd name="connsiteY5507" fmla="*/ 1557381 h 9097806"/>
              <a:gd name="connsiteX5508" fmla="*/ 3553593 w 9097815"/>
              <a:gd name="connsiteY5508" fmla="*/ 1557334 h 9097806"/>
              <a:gd name="connsiteX5509" fmla="*/ 3553568 w 9097815"/>
              <a:gd name="connsiteY5509" fmla="*/ 1774524 h 9097806"/>
              <a:gd name="connsiteX5510" fmla="*/ 3770763 w 9097815"/>
              <a:gd name="connsiteY5510" fmla="*/ 1774547 h 9097806"/>
              <a:gd name="connsiteX5511" fmla="*/ 3770787 w 9097815"/>
              <a:gd name="connsiteY5511" fmla="*/ 1557357 h 9097806"/>
              <a:gd name="connsiteX5512" fmla="*/ 3331836 w 9097815"/>
              <a:gd name="connsiteY5512" fmla="*/ 1557310 h 9097806"/>
              <a:gd name="connsiteX5513" fmla="*/ 3331812 w 9097815"/>
              <a:gd name="connsiteY5513" fmla="*/ 1774500 h 9097806"/>
              <a:gd name="connsiteX5514" fmla="*/ 3548997 w 9097815"/>
              <a:gd name="connsiteY5514" fmla="*/ 1774524 h 9097806"/>
              <a:gd name="connsiteX5515" fmla="*/ 3549021 w 9097815"/>
              <a:gd name="connsiteY5515" fmla="*/ 1557333 h 9097806"/>
              <a:gd name="connsiteX5516" fmla="*/ 3110069 w 9097815"/>
              <a:gd name="connsiteY5516" fmla="*/ 1557286 h 9097806"/>
              <a:gd name="connsiteX5517" fmla="*/ 3110048 w 9097815"/>
              <a:gd name="connsiteY5517" fmla="*/ 1774476 h 9097806"/>
              <a:gd name="connsiteX5518" fmla="*/ 3327240 w 9097815"/>
              <a:gd name="connsiteY5518" fmla="*/ 1774500 h 9097806"/>
              <a:gd name="connsiteX5519" fmla="*/ 3327263 w 9097815"/>
              <a:gd name="connsiteY5519" fmla="*/ 1557309 h 9097806"/>
              <a:gd name="connsiteX5520" fmla="*/ 2888305 w 9097815"/>
              <a:gd name="connsiteY5520" fmla="*/ 1557261 h 9097806"/>
              <a:gd name="connsiteX5521" fmla="*/ 2888283 w 9097815"/>
              <a:gd name="connsiteY5521" fmla="*/ 1774453 h 9097806"/>
              <a:gd name="connsiteX5522" fmla="*/ 3105474 w 9097815"/>
              <a:gd name="connsiteY5522" fmla="*/ 1774476 h 9097806"/>
              <a:gd name="connsiteX5523" fmla="*/ 3105498 w 9097815"/>
              <a:gd name="connsiteY5523" fmla="*/ 1557285 h 9097806"/>
              <a:gd name="connsiteX5524" fmla="*/ 2666547 w 9097815"/>
              <a:gd name="connsiteY5524" fmla="*/ 1557237 h 9097806"/>
              <a:gd name="connsiteX5525" fmla="*/ 2666524 w 9097815"/>
              <a:gd name="connsiteY5525" fmla="*/ 1774429 h 9097806"/>
              <a:gd name="connsiteX5526" fmla="*/ 2883711 w 9097815"/>
              <a:gd name="connsiteY5526" fmla="*/ 1774452 h 9097806"/>
              <a:gd name="connsiteX5527" fmla="*/ 2883734 w 9097815"/>
              <a:gd name="connsiteY5527" fmla="*/ 1557261 h 9097806"/>
              <a:gd name="connsiteX5528" fmla="*/ 2444781 w 9097815"/>
              <a:gd name="connsiteY5528" fmla="*/ 1557213 h 9097806"/>
              <a:gd name="connsiteX5529" fmla="*/ 2444757 w 9097815"/>
              <a:gd name="connsiteY5529" fmla="*/ 1774405 h 9097806"/>
              <a:gd name="connsiteX5530" fmla="*/ 2661952 w 9097815"/>
              <a:gd name="connsiteY5530" fmla="*/ 1774428 h 9097806"/>
              <a:gd name="connsiteX5531" fmla="*/ 2661973 w 9097815"/>
              <a:gd name="connsiteY5531" fmla="*/ 1557237 h 9097806"/>
              <a:gd name="connsiteX5532" fmla="*/ 2223025 w 9097815"/>
              <a:gd name="connsiteY5532" fmla="*/ 1557189 h 9097806"/>
              <a:gd name="connsiteX5533" fmla="*/ 2223002 w 9097815"/>
              <a:gd name="connsiteY5533" fmla="*/ 1774381 h 9097806"/>
              <a:gd name="connsiteX5534" fmla="*/ 2440186 w 9097815"/>
              <a:gd name="connsiteY5534" fmla="*/ 1774404 h 9097806"/>
              <a:gd name="connsiteX5535" fmla="*/ 2440210 w 9097815"/>
              <a:gd name="connsiteY5535" fmla="*/ 1557213 h 9097806"/>
              <a:gd name="connsiteX5536" fmla="*/ 2001261 w 9097815"/>
              <a:gd name="connsiteY5536" fmla="*/ 1557165 h 9097806"/>
              <a:gd name="connsiteX5537" fmla="*/ 2001236 w 9097815"/>
              <a:gd name="connsiteY5537" fmla="*/ 1774357 h 9097806"/>
              <a:gd name="connsiteX5538" fmla="*/ 2218429 w 9097815"/>
              <a:gd name="connsiteY5538" fmla="*/ 1774381 h 9097806"/>
              <a:gd name="connsiteX5539" fmla="*/ 2218453 w 9097815"/>
              <a:gd name="connsiteY5539" fmla="*/ 1557189 h 9097806"/>
              <a:gd name="connsiteX5540" fmla="*/ 1779497 w 9097815"/>
              <a:gd name="connsiteY5540" fmla="*/ 1557141 h 9097806"/>
              <a:gd name="connsiteX5541" fmla="*/ 1779472 w 9097815"/>
              <a:gd name="connsiteY5541" fmla="*/ 1774333 h 9097806"/>
              <a:gd name="connsiteX5542" fmla="*/ 1996665 w 9097815"/>
              <a:gd name="connsiteY5542" fmla="*/ 1774357 h 9097806"/>
              <a:gd name="connsiteX5543" fmla="*/ 1996688 w 9097815"/>
              <a:gd name="connsiteY5543" fmla="*/ 1557165 h 9097806"/>
              <a:gd name="connsiteX5544" fmla="*/ 1557734 w 9097815"/>
              <a:gd name="connsiteY5544" fmla="*/ 1557117 h 9097806"/>
              <a:gd name="connsiteX5545" fmla="*/ 1557711 w 9097815"/>
              <a:gd name="connsiteY5545" fmla="*/ 1774310 h 9097806"/>
              <a:gd name="connsiteX5546" fmla="*/ 1774901 w 9097815"/>
              <a:gd name="connsiteY5546" fmla="*/ 1774333 h 9097806"/>
              <a:gd name="connsiteX5547" fmla="*/ 1774925 w 9097815"/>
              <a:gd name="connsiteY5547" fmla="*/ 1557141 h 9097806"/>
              <a:gd name="connsiteX5548" fmla="*/ 1335970 w 9097815"/>
              <a:gd name="connsiteY5548" fmla="*/ 1557093 h 9097806"/>
              <a:gd name="connsiteX5549" fmla="*/ 1335946 w 9097815"/>
              <a:gd name="connsiteY5549" fmla="*/ 1774286 h 9097806"/>
              <a:gd name="connsiteX5550" fmla="*/ 1553139 w 9097815"/>
              <a:gd name="connsiteY5550" fmla="*/ 1774309 h 9097806"/>
              <a:gd name="connsiteX5551" fmla="*/ 1553163 w 9097815"/>
              <a:gd name="connsiteY5551" fmla="*/ 1557117 h 9097806"/>
              <a:gd name="connsiteX5552" fmla="*/ 1114216 w 9097815"/>
              <a:gd name="connsiteY5552" fmla="*/ 1557069 h 9097806"/>
              <a:gd name="connsiteX5553" fmla="*/ 1114194 w 9097815"/>
              <a:gd name="connsiteY5553" fmla="*/ 1774262 h 9097806"/>
              <a:gd name="connsiteX5554" fmla="*/ 1331373 w 9097815"/>
              <a:gd name="connsiteY5554" fmla="*/ 1774285 h 9097806"/>
              <a:gd name="connsiteX5555" fmla="*/ 1331397 w 9097815"/>
              <a:gd name="connsiteY5555" fmla="*/ 1557093 h 9097806"/>
              <a:gd name="connsiteX5556" fmla="*/ 892450 w 9097815"/>
              <a:gd name="connsiteY5556" fmla="*/ 1557045 h 9097806"/>
              <a:gd name="connsiteX5557" fmla="*/ 892426 w 9097815"/>
              <a:gd name="connsiteY5557" fmla="*/ 1774238 h 9097806"/>
              <a:gd name="connsiteX5558" fmla="*/ 1109622 w 9097815"/>
              <a:gd name="connsiteY5558" fmla="*/ 1774261 h 9097806"/>
              <a:gd name="connsiteX5559" fmla="*/ 1109645 w 9097815"/>
              <a:gd name="connsiteY5559" fmla="*/ 1557069 h 9097806"/>
              <a:gd name="connsiteX5560" fmla="*/ 670690 w 9097815"/>
              <a:gd name="connsiteY5560" fmla="*/ 1557021 h 9097806"/>
              <a:gd name="connsiteX5561" fmla="*/ 670667 w 9097815"/>
              <a:gd name="connsiteY5561" fmla="*/ 1774214 h 9097806"/>
              <a:gd name="connsiteX5562" fmla="*/ 887854 w 9097815"/>
              <a:gd name="connsiteY5562" fmla="*/ 1774237 h 9097806"/>
              <a:gd name="connsiteX5563" fmla="*/ 887878 w 9097815"/>
              <a:gd name="connsiteY5563" fmla="*/ 1557045 h 9097806"/>
              <a:gd name="connsiteX5564" fmla="*/ 448922 w 9097815"/>
              <a:gd name="connsiteY5564" fmla="*/ 1556997 h 9097806"/>
              <a:gd name="connsiteX5565" fmla="*/ 448899 w 9097815"/>
              <a:gd name="connsiteY5565" fmla="*/ 1774190 h 9097806"/>
              <a:gd name="connsiteX5566" fmla="*/ 666095 w 9097815"/>
              <a:gd name="connsiteY5566" fmla="*/ 1774214 h 9097806"/>
              <a:gd name="connsiteX5567" fmla="*/ 666118 w 9097815"/>
              <a:gd name="connsiteY5567" fmla="*/ 1557020 h 9097806"/>
              <a:gd name="connsiteX5568" fmla="*/ 227157 w 9097815"/>
              <a:gd name="connsiteY5568" fmla="*/ 1556973 h 9097806"/>
              <a:gd name="connsiteX5569" fmla="*/ 227133 w 9097815"/>
              <a:gd name="connsiteY5569" fmla="*/ 1774166 h 9097806"/>
              <a:gd name="connsiteX5570" fmla="*/ 444327 w 9097815"/>
              <a:gd name="connsiteY5570" fmla="*/ 1774190 h 9097806"/>
              <a:gd name="connsiteX5571" fmla="*/ 444351 w 9097815"/>
              <a:gd name="connsiteY5571" fmla="*/ 1556996 h 9097806"/>
              <a:gd name="connsiteX5572" fmla="*/ 5401 w 9097815"/>
              <a:gd name="connsiteY5572" fmla="*/ 1556949 h 9097806"/>
              <a:gd name="connsiteX5573" fmla="*/ 5377 w 9097815"/>
              <a:gd name="connsiteY5573" fmla="*/ 1774143 h 9097806"/>
              <a:gd name="connsiteX5574" fmla="*/ 222562 w 9097815"/>
              <a:gd name="connsiteY5574" fmla="*/ 1774166 h 9097806"/>
              <a:gd name="connsiteX5575" fmla="*/ 222585 w 9097815"/>
              <a:gd name="connsiteY5575" fmla="*/ 1556972 h 9097806"/>
              <a:gd name="connsiteX5576" fmla="*/ 8875913 w 9097815"/>
              <a:gd name="connsiteY5576" fmla="*/ 1336145 h 9097806"/>
              <a:gd name="connsiteX5577" fmla="*/ 8875889 w 9097815"/>
              <a:gd name="connsiteY5577" fmla="*/ 1553339 h 9097806"/>
              <a:gd name="connsiteX5578" fmla="*/ 9093030 w 9097815"/>
              <a:gd name="connsiteY5578" fmla="*/ 1553363 h 9097806"/>
              <a:gd name="connsiteX5579" fmla="*/ 9093054 w 9097815"/>
              <a:gd name="connsiteY5579" fmla="*/ 1336169 h 9097806"/>
              <a:gd name="connsiteX5580" fmla="*/ 8654138 w 9097815"/>
              <a:gd name="connsiteY5580" fmla="*/ 1336121 h 9097806"/>
              <a:gd name="connsiteX5581" fmla="*/ 8654114 w 9097815"/>
              <a:gd name="connsiteY5581" fmla="*/ 1553315 h 9097806"/>
              <a:gd name="connsiteX5582" fmla="*/ 8871317 w 9097815"/>
              <a:gd name="connsiteY5582" fmla="*/ 1553339 h 9097806"/>
              <a:gd name="connsiteX5583" fmla="*/ 8871341 w 9097815"/>
              <a:gd name="connsiteY5583" fmla="*/ 1336145 h 9097806"/>
              <a:gd name="connsiteX5584" fmla="*/ 8432386 w 9097815"/>
              <a:gd name="connsiteY5584" fmla="*/ 1336097 h 9097806"/>
              <a:gd name="connsiteX5585" fmla="*/ 8432362 w 9097815"/>
              <a:gd name="connsiteY5585" fmla="*/ 1553291 h 9097806"/>
              <a:gd name="connsiteX5586" fmla="*/ 8649543 w 9097815"/>
              <a:gd name="connsiteY5586" fmla="*/ 1553315 h 9097806"/>
              <a:gd name="connsiteX5587" fmla="*/ 8649567 w 9097815"/>
              <a:gd name="connsiteY5587" fmla="*/ 1336121 h 9097806"/>
              <a:gd name="connsiteX5588" fmla="*/ 8210619 w 9097815"/>
              <a:gd name="connsiteY5588" fmla="*/ 1336073 h 9097806"/>
              <a:gd name="connsiteX5589" fmla="*/ 8210595 w 9097815"/>
              <a:gd name="connsiteY5589" fmla="*/ 1553267 h 9097806"/>
              <a:gd name="connsiteX5590" fmla="*/ 8427790 w 9097815"/>
              <a:gd name="connsiteY5590" fmla="*/ 1553291 h 9097806"/>
              <a:gd name="connsiteX5591" fmla="*/ 8427814 w 9097815"/>
              <a:gd name="connsiteY5591" fmla="*/ 1336097 h 9097806"/>
              <a:gd name="connsiteX5592" fmla="*/ 7988853 w 9097815"/>
              <a:gd name="connsiteY5592" fmla="*/ 1336049 h 9097806"/>
              <a:gd name="connsiteX5593" fmla="*/ 7988829 w 9097815"/>
              <a:gd name="connsiteY5593" fmla="*/ 1553243 h 9097806"/>
              <a:gd name="connsiteX5594" fmla="*/ 8206023 w 9097815"/>
              <a:gd name="connsiteY5594" fmla="*/ 1553267 h 9097806"/>
              <a:gd name="connsiteX5595" fmla="*/ 8206047 w 9097815"/>
              <a:gd name="connsiteY5595" fmla="*/ 1336073 h 9097806"/>
              <a:gd name="connsiteX5596" fmla="*/ 7767097 w 9097815"/>
              <a:gd name="connsiteY5596" fmla="*/ 1336025 h 9097806"/>
              <a:gd name="connsiteX5597" fmla="*/ 7767073 w 9097815"/>
              <a:gd name="connsiteY5597" fmla="*/ 1553219 h 9097806"/>
              <a:gd name="connsiteX5598" fmla="*/ 7984257 w 9097815"/>
              <a:gd name="connsiteY5598" fmla="*/ 1553243 h 9097806"/>
              <a:gd name="connsiteX5599" fmla="*/ 7984281 w 9097815"/>
              <a:gd name="connsiteY5599" fmla="*/ 1336049 h 9097806"/>
              <a:gd name="connsiteX5600" fmla="*/ 7545329 w 9097815"/>
              <a:gd name="connsiteY5600" fmla="*/ 1336001 h 9097806"/>
              <a:gd name="connsiteX5601" fmla="*/ 7545306 w 9097815"/>
              <a:gd name="connsiteY5601" fmla="*/ 1553195 h 9097806"/>
              <a:gd name="connsiteX5602" fmla="*/ 7762501 w 9097815"/>
              <a:gd name="connsiteY5602" fmla="*/ 1553218 h 9097806"/>
              <a:gd name="connsiteX5603" fmla="*/ 7762525 w 9097815"/>
              <a:gd name="connsiteY5603" fmla="*/ 1336025 h 9097806"/>
              <a:gd name="connsiteX5604" fmla="*/ 7323564 w 9097815"/>
              <a:gd name="connsiteY5604" fmla="*/ 1335977 h 9097806"/>
              <a:gd name="connsiteX5605" fmla="*/ 7323540 w 9097815"/>
              <a:gd name="connsiteY5605" fmla="*/ 1553171 h 9097806"/>
              <a:gd name="connsiteX5606" fmla="*/ 7540734 w 9097815"/>
              <a:gd name="connsiteY5606" fmla="*/ 1553194 h 9097806"/>
              <a:gd name="connsiteX5607" fmla="*/ 7540757 w 9097815"/>
              <a:gd name="connsiteY5607" fmla="*/ 1336001 h 9097806"/>
              <a:gd name="connsiteX5608" fmla="*/ 7101808 w 9097815"/>
              <a:gd name="connsiteY5608" fmla="*/ 1335953 h 9097806"/>
              <a:gd name="connsiteX5609" fmla="*/ 7101784 w 9097815"/>
              <a:gd name="connsiteY5609" fmla="*/ 1553147 h 9097806"/>
              <a:gd name="connsiteX5610" fmla="*/ 7318969 w 9097815"/>
              <a:gd name="connsiteY5610" fmla="*/ 1553170 h 9097806"/>
              <a:gd name="connsiteX5611" fmla="*/ 7318992 w 9097815"/>
              <a:gd name="connsiteY5611" fmla="*/ 1335976 h 9097806"/>
              <a:gd name="connsiteX5612" fmla="*/ 6880044 w 9097815"/>
              <a:gd name="connsiteY5612" fmla="*/ 1335929 h 9097806"/>
              <a:gd name="connsiteX5613" fmla="*/ 6880020 w 9097815"/>
              <a:gd name="connsiteY5613" fmla="*/ 1553123 h 9097806"/>
              <a:gd name="connsiteX5614" fmla="*/ 7097212 w 9097815"/>
              <a:gd name="connsiteY5614" fmla="*/ 1553146 h 9097806"/>
              <a:gd name="connsiteX5615" fmla="*/ 7097236 w 9097815"/>
              <a:gd name="connsiteY5615" fmla="*/ 1335952 h 9097806"/>
              <a:gd name="connsiteX5616" fmla="*/ 6658288 w 9097815"/>
              <a:gd name="connsiteY5616" fmla="*/ 1335905 h 9097806"/>
              <a:gd name="connsiteX5617" fmla="*/ 6658264 w 9097815"/>
              <a:gd name="connsiteY5617" fmla="*/ 1553099 h 9097806"/>
              <a:gd name="connsiteX5618" fmla="*/ 6875448 w 9097815"/>
              <a:gd name="connsiteY5618" fmla="*/ 1553122 h 9097806"/>
              <a:gd name="connsiteX5619" fmla="*/ 6875472 w 9097815"/>
              <a:gd name="connsiteY5619" fmla="*/ 1335928 h 9097806"/>
              <a:gd name="connsiteX5620" fmla="*/ 6436518 w 9097815"/>
              <a:gd name="connsiteY5620" fmla="*/ 1335881 h 9097806"/>
              <a:gd name="connsiteX5621" fmla="*/ 6436495 w 9097815"/>
              <a:gd name="connsiteY5621" fmla="*/ 1553075 h 9097806"/>
              <a:gd name="connsiteX5622" fmla="*/ 6653692 w 9097815"/>
              <a:gd name="connsiteY5622" fmla="*/ 1553098 h 9097806"/>
              <a:gd name="connsiteX5623" fmla="*/ 6653716 w 9097815"/>
              <a:gd name="connsiteY5623" fmla="*/ 1335904 h 9097806"/>
              <a:gd name="connsiteX5624" fmla="*/ 6214753 w 9097815"/>
              <a:gd name="connsiteY5624" fmla="*/ 1335857 h 9097806"/>
              <a:gd name="connsiteX5625" fmla="*/ 6214729 w 9097815"/>
              <a:gd name="connsiteY5625" fmla="*/ 1553051 h 9097806"/>
              <a:gd name="connsiteX5626" fmla="*/ 6431923 w 9097815"/>
              <a:gd name="connsiteY5626" fmla="*/ 1553074 h 9097806"/>
              <a:gd name="connsiteX5627" fmla="*/ 6431946 w 9097815"/>
              <a:gd name="connsiteY5627" fmla="*/ 1335880 h 9097806"/>
              <a:gd name="connsiteX5628" fmla="*/ 5992998 w 9097815"/>
              <a:gd name="connsiteY5628" fmla="*/ 1335833 h 9097806"/>
              <a:gd name="connsiteX5629" fmla="*/ 5992974 w 9097815"/>
              <a:gd name="connsiteY5629" fmla="*/ 1553026 h 9097806"/>
              <a:gd name="connsiteX5630" fmla="*/ 6210158 w 9097815"/>
              <a:gd name="connsiteY5630" fmla="*/ 1553050 h 9097806"/>
              <a:gd name="connsiteX5631" fmla="*/ 6210181 w 9097815"/>
              <a:gd name="connsiteY5631" fmla="*/ 1335856 h 9097806"/>
              <a:gd name="connsiteX5632" fmla="*/ 5771232 w 9097815"/>
              <a:gd name="connsiteY5632" fmla="*/ 1335809 h 9097806"/>
              <a:gd name="connsiteX5633" fmla="*/ 5771208 w 9097815"/>
              <a:gd name="connsiteY5633" fmla="*/ 1553002 h 9097806"/>
              <a:gd name="connsiteX5634" fmla="*/ 5988402 w 9097815"/>
              <a:gd name="connsiteY5634" fmla="*/ 1553026 h 9097806"/>
              <a:gd name="connsiteX5635" fmla="*/ 5988426 w 9097815"/>
              <a:gd name="connsiteY5635" fmla="*/ 1335832 h 9097806"/>
              <a:gd name="connsiteX5636" fmla="*/ 5549473 w 9097815"/>
              <a:gd name="connsiteY5636" fmla="*/ 1335784 h 9097806"/>
              <a:gd name="connsiteX5637" fmla="*/ 5549450 w 9097815"/>
              <a:gd name="connsiteY5637" fmla="*/ 1552978 h 9097806"/>
              <a:gd name="connsiteX5638" fmla="*/ 5766636 w 9097815"/>
              <a:gd name="connsiteY5638" fmla="*/ 1553002 h 9097806"/>
              <a:gd name="connsiteX5639" fmla="*/ 5766660 w 9097815"/>
              <a:gd name="connsiteY5639" fmla="*/ 1335808 h 9097806"/>
              <a:gd name="connsiteX5640" fmla="*/ 5327707 w 9097815"/>
              <a:gd name="connsiteY5640" fmla="*/ 1335760 h 9097806"/>
              <a:gd name="connsiteX5641" fmla="*/ 5327684 w 9097815"/>
              <a:gd name="connsiteY5641" fmla="*/ 1552954 h 9097806"/>
              <a:gd name="connsiteX5642" fmla="*/ 5544878 w 9097815"/>
              <a:gd name="connsiteY5642" fmla="*/ 1552978 h 9097806"/>
              <a:gd name="connsiteX5643" fmla="*/ 5544901 w 9097815"/>
              <a:gd name="connsiteY5643" fmla="*/ 1335784 h 9097806"/>
              <a:gd name="connsiteX5644" fmla="*/ 5105940 w 9097815"/>
              <a:gd name="connsiteY5644" fmla="*/ 1335736 h 9097806"/>
              <a:gd name="connsiteX5645" fmla="*/ 5105916 w 9097815"/>
              <a:gd name="connsiteY5645" fmla="*/ 1552930 h 9097806"/>
              <a:gd name="connsiteX5646" fmla="*/ 5323112 w 9097815"/>
              <a:gd name="connsiteY5646" fmla="*/ 1552954 h 9097806"/>
              <a:gd name="connsiteX5647" fmla="*/ 5323135 w 9097815"/>
              <a:gd name="connsiteY5647" fmla="*/ 1335760 h 9097806"/>
              <a:gd name="connsiteX5648" fmla="*/ 4884186 w 9097815"/>
              <a:gd name="connsiteY5648" fmla="*/ 1335712 h 9097806"/>
              <a:gd name="connsiteX5649" fmla="*/ 4884162 w 9097815"/>
              <a:gd name="connsiteY5649" fmla="*/ 1552906 h 9097806"/>
              <a:gd name="connsiteX5650" fmla="*/ 5101345 w 9097815"/>
              <a:gd name="connsiteY5650" fmla="*/ 1552930 h 9097806"/>
              <a:gd name="connsiteX5651" fmla="*/ 5101368 w 9097815"/>
              <a:gd name="connsiteY5651" fmla="*/ 1335736 h 9097806"/>
              <a:gd name="connsiteX5652" fmla="*/ 4662420 w 9097815"/>
              <a:gd name="connsiteY5652" fmla="*/ 1335688 h 9097806"/>
              <a:gd name="connsiteX5653" fmla="*/ 4662396 w 9097815"/>
              <a:gd name="connsiteY5653" fmla="*/ 1552882 h 9097806"/>
              <a:gd name="connsiteX5654" fmla="*/ 4879590 w 9097815"/>
              <a:gd name="connsiteY5654" fmla="*/ 1552906 h 9097806"/>
              <a:gd name="connsiteX5655" fmla="*/ 4879614 w 9097815"/>
              <a:gd name="connsiteY5655" fmla="*/ 1335712 h 9097806"/>
              <a:gd name="connsiteX5656" fmla="*/ 4440661 w 9097815"/>
              <a:gd name="connsiteY5656" fmla="*/ 1335664 h 9097806"/>
              <a:gd name="connsiteX5657" fmla="*/ 4440638 w 9097815"/>
              <a:gd name="connsiteY5657" fmla="*/ 1552858 h 9097806"/>
              <a:gd name="connsiteX5658" fmla="*/ 4657824 w 9097815"/>
              <a:gd name="connsiteY5658" fmla="*/ 1552882 h 9097806"/>
              <a:gd name="connsiteX5659" fmla="*/ 4657848 w 9097815"/>
              <a:gd name="connsiteY5659" fmla="*/ 1335688 h 9097806"/>
              <a:gd name="connsiteX5660" fmla="*/ 4218895 w 9097815"/>
              <a:gd name="connsiteY5660" fmla="*/ 1335640 h 9097806"/>
              <a:gd name="connsiteX5661" fmla="*/ 4218872 w 9097815"/>
              <a:gd name="connsiteY5661" fmla="*/ 1552834 h 9097806"/>
              <a:gd name="connsiteX5662" fmla="*/ 4436066 w 9097815"/>
              <a:gd name="connsiteY5662" fmla="*/ 1552858 h 9097806"/>
              <a:gd name="connsiteX5663" fmla="*/ 4436089 w 9097815"/>
              <a:gd name="connsiteY5663" fmla="*/ 1335664 h 9097806"/>
              <a:gd name="connsiteX5664" fmla="*/ 3997131 w 9097815"/>
              <a:gd name="connsiteY5664" fmla="*/ 1335616 h 9097806"/>
              <a:gd name="connsiteX5665" fmla="*/ 3997108 w 9097815"/>
              <a:gd name="connsiteY5665" fmla="*/ 1552810 h 9097806"/>
              <a:gd name="connsiteX5666" fmla="*/ 4214300 w 9097815"/>
              <a:gd name="connsiteY5666" fmla="*/ 1552834 h 9097806"/>
              <a:gd name="connsiteX5667" fmla="*/ 4214323 w 9097815"/>
              <a:gd name="connsiteY5667" fmla="*/ 1335640 h 9097806"/>
              <a:gd name="connsiteX5668" fmla="*/ 3775382 w 9097815"/>
              <a:gd name="connsiteY5668" fmla="*/ 1335592 h 9097806"/>
              <a:gd name="connsiteX5669" fmla="*/ 3775360 w 9097815"/>
              <a:gd name="connsiteY5669" fmla="*/ 1552786 h 9097806"/>
              <a:gd name="connsiteX5670" fmla="*/ 3992536 w 9097815"/>
              <a:gd name="connsiteY5670" fmla="*/ 1552809 h 9097806"/>
              <a:gd name="connsiteX5671" fmla="*/ 3992560 w 9097815"/>
              <a:gd name="connsiteY5671" fmla="*/ 1335616 h 9097806"/>
              <a:gd name="connsiteX5672" fmla="*/ 3553617 w 9097815"/>
              <a:gd name="connsiteY5672" fmla="*/ 1335568 h 9097806"/>
              <a:gd name="connsiteX5673" fmla="*/ 3553593 w 9097815"/>
              <a:gd name="connsiteY5673" fmla="*/ 1552762 h 9097806"/>
              <a:gd name="connsiteX5674" fmla="*/ 3770787 w 9097815"/>
              <a:gd name="connsiteY5674" fmla="*/ 1552785 h 9097806"/>
              <a:gd name="connsiteX5675" fmla="*/ 3770811 w 9097815"/>
              <a:gd name="connsiteY5675" fmla="*/ 1335592 h 9097806"/>
              <a:gd name="connsiteX5676" fmla="*/ 3331860 w 9097815"/>
              <a:gd name="connsiteY5676" fmla="*/ 1335544 h 9097806"/>
              <a:gd name="connsiteX5677" fmla="*/ 3331836 w 9097815"/>
              <a:gd name="connsiteY5677" fmla="*/ 1552738 h 9097806"/>
              <a:gd name="connsiteX5678" fmla="*/ 3549021 w 9097815"/>
              <a:gd name="connsiteY5678" fmla="*/ 1552761 h 9097806"/>
              <a:gd name="connsiteX5679" fmla="*/ 3549044 w 9097815"/>
              <a:gd name="connsiteY5679" fmla="*/ 1335567 h 9097806"/>
              <a:gd name="connsiteX5680" fmla="*/ 3110094 w 9097815"/>
              <a:gd name="connsiteY5680" fmla="*/ 1335520 h 9097806"/>
              <a:gd name="connsiteX5681" fmla="*/ 3110071 w 9097815"/>
              <a:gd name="connsiteY5681" fmla="*/ 1552714 h 9097806"/>
              <a:gd name="connsiteX5682" fmla="*/ 3327265 w 9097815"/>
              <a:gd name="connsiteY5682" fmla="*/ 1552737 h 9097806"/>
              <a:gd name="connsiteX5683" fmla="*/ 3327287 w 9097815"/>
              <a:gd name="connsiteY5683" fmla="*/ 1335543 h 9097806"/>
              <a:gd name="connsiteX5684" fmla="*/ 2888329 w 9097815"/>
              <a:gd name="connsiteY5684" fmla="*/ 1335496 h 9097806"/>
              <a:gd name="connsiteX5685" fmla="*/ 2888305 w 9097815"/>
              <a:gd name="connsiteY5685" fmla="*/ 1552690 h 9097806"/>
              <a:gd name="connsiteX5686" fmla="*/ 3105498 w 9097815"/>
              <a:gd name="connsiteY5686" fmla="*/ 1552713 h 9097806"/>
              <a:gd name="connsiteX5687" fmla="*/ 3105522 w 9097815"/>
              <a:gd name="connsiteY5687" fmla="*/ 1335519 h 9097806"/>
              <a:gd name="connsiteX5688" fmla="*/ 2666572 w 9097815"/>
              <a:gd name="connsiteY5688" fmla="*/ 1335472 h 9097806"/>
              <a:gd name="connsiteX5689" fmla="*/ 2666547 w 9097815"/>
              <a:gd name="connsiteY5689" fmla="*/ 1552666 h 9097806"/>
              <a:gd name="connsiteX5690" fmla="*/ 2883735 w 9097815"/>
              <a:gd name="connsiteY5690" fmla="*/ 1552689 h 9097806"/>
              <a:gd name="connsiteX5691" fmla="*/ 2883758 w 9097815"/>
              <a:gd name="connsiteY5691" fmla="*/ 1335495 h 9097806"/>
              <a:gd name="connsiteX5692" fmla="*/ 2444805 w 9097815"/>
              <a:gd name="connsiteY5692" fmla="*/ 1335448 h 9097806"/>
              <a:gd name="connsiteX5693" fmla="*/ 2444781 w 9097815"/>
              <a:gd name="connsiteY5693" fmla="*/ 1552642 h 9097806"/>
              <a:gd name="connsiteX5694" fmla="*/ 2661976 w 9097815"/>
              <a:gd name="connsiteY5694" fmla="*/ 1552665 h 9097806"/>
              <a:gd name="connsiteX5695" fmla="*/ 2661999 w 9097815"/>
              <a:gd name="connsiteY5695" fmla="*/ 1335471 h 9097806"/>
              <a:gd name="connsiteX5696" fmla="*/ 2223049 w 9097815"/>
              <a:gd name="connsiteY5696" fmla="*/ 1335424 h 9097806"/>
              <a:gd name="connsiteX5697" fmla="*/ 2223026 w 9097815"/>
              <a:gd name="connsiteY5697" fmla="*/ 1552617 h 9097806"/>
              <a:gd name="connsiteX5698" fmla="*/ 2440210 w 9097815"/>
              <a:gd name="connsiteY5698" fmla="*/ 1552641 h 9097806"/>
              <a:gd name="connsiteX5699" fmla="*/ 2440234 w 9097815"/>
              <a:gd name="connsiteY5699" fmla="*/ 1335447 h 9097806"/>
              <a:gd name="connsiteX5700" fmla="*/ 2001285 w 9097815"/>
              <a:gd name="connsiteY5700" fmla="*/ 1335400 h 9097806"/>
              <a:gd name="connsiteX5701" fmla="*/ 2001261 w 9097815"/>
              <a:gd name="connsiteY5701" fmla="*/ 1552593 h 9097806"/>
              <a:gd name="connsiteX5702" fmla="*/ 2218453 w 9097815"/>
              <a:gd name="connsiteY5702" fmla="*/ 1552617 h 9097806"/>
              <a:gd name="connsiteX5703" fmla="*/ 2218477 w 9097815"/>
              <a:gd name="connsiteY5703" fmla="*/ 1335423 h 9097806"/>
              <a:gd name="connsiteX5704" fmla="*/ 1779521 w 9097815"/>
              <a:gd name="connsiteY5704" fmla="*/ 1335375 h 9097806"/>
              <a:gd name="connsiteX5705" fmla="*/ 1779497 w 9097815"/>
              <a:gd name="connsiteY5705" fmla="*/ 1552569 h 9097806"/>
              <a:gd name="connsiteX5706" fmla="*/ 1996689 w 9097815"/>
              <a:gd name="connsiteY5706" fmla="*/ 1552593 h 9097806"/>
              <a:gd name="connsiteX5707" fmla="*/ 1996712 w 9097815"/>
              <a:gd name="connsiteY5707" fmla="*/ 1335399 h 9097806"/>
              <a:gd name="connsiteX5708" fmla="*/ 1557759 w 9097815"/>
              <a:gd name="connsiteY5708" fmla="*/ 1335351 h 9097806"/>
              <a:gd name="connsiteX5709" fmla="*/ 1557735 w 9097815"/>
              <a:gd name="connsiteY5709" fmla="*/ 1552545 h 9097806"/>
              <a:gd name="connsiteX5710" fmla="*/ 1774925 w 9097815"/>
              <a:gd name="connsiteY5710" fmla="*/ 1552569 h 9097806"/>
              <a:gd name="connsiteX5711" fmla="*/ 1774949 w 9097815"/>
              <a:gd name="connsiteY5711" fmla="*/ 1335375 h 9097806"/>
              <a:gd name="connsiteX5712" fmla="*/ 1335994 w 9097815"/>
              <a:gd name="connsiteY5712" fmla="*/ 1335327 h 9097806"/>
              <a:gd name="connsiteX5713" fmla="*/ 1335970 w 9097815"/>
              <a:gd name="connsiteY5713" fmla="*/ 1552521 h 9097806"/>
              <a:gd name="connsiteX5714" fmla="*/ 1553163 w 9097815"/>
              <a:gd name="connsiteY5714" fmla="*/ 1552545 h 9097806"/>
              <a:gd name="connsiteX5715" fmla="*/ 1553187 w 9097815"/>
              <a:gd name="connsiteY5715" fmla="*/ 1335351 h 9097806"/>
              <a:gd name="connsiteX5716" fmla="*/ 1114241 w 9097815"/>
              <a:gd name="connsiteY5716" fmla="*/ 1335303 h 9097806"/>
              <a:gd name="connsiteX5717" fmla="*/ 1114218 w 9097815"/>
              <a:gd name="connsiteY5717" fmla="*/ 1552497 h 9097806"/>
              <a:gd name="connsiteX5718" fmla="*/ 1331398 w 9097815"/>
              <a:gd name="connsiteY5718" fmla="*/ 1552521 h 9097806"/>
              <a:gd name="connsiteX5719" fmla="*/ 1331421 w 9097815"/>
              <a:gd name="connsiteY5719" fmla="*/ 1335327 h 9097806"/>
              <a:gd name="connsiteX5720" fmla="*/ 892474 w 9097815"/>
              <a:gd name="connsiteY5720" fmla="*/ 1335279 h 9097806"/>
              <a:gd name="connsiteX5721" fmla="*/ 892450 w 9097815"/>
              <a:gd name="connsiteY5721" fmla="*/ 1552473 h 9097806"/>
              <a:gd name="connsiteX5722" fmla="*/ 1109646 w 9097815"/>
              <a:gd name="connsiteY5722" fmla="*/ 1552497 h 9097806"/>
              <a:gd name="connsiteX5723" fmla="*/ 1109669 w 9097815"/>
              <a:gd name="connsiteY5723" fmla="*/ 1335303 h 9097806"/>
              <a:gd name="connsiteX5724" fmla="*/ 670713 w 9097815"/>
              <a:gd name="connsiteY5724" fmla="*/ 1335255 h 9097806"/>
              <a:gd name="connsiteX5725" fmla="*/ 670691 w 9097815"/>
              <a:gd name="connsiteY5725" fmla="*/ 1552449 h 9097806"/>
              <a:gd name="connsiteX5726" fmla="*/ 887878 w 9097815"/>
              <a:gd name="connsiteY5726" fmla="*/ 1552473 h 9097806"/>
              <a:gd name="connsiteX5727" fmla="*/ 887902 w 9097815"/>
              <a:gd name="connsiteY5727" fmla="*/ 1335279 h 9097806"/>
              <a:gd name="connsiteX5728" fmla="*/ 448946 w 9097815"/>
              <a:gd name="connsiteY5728" fmla="*/ 1335231 h 9097806"/>
              <a:gd name="connsiteX5729" fmla="*/ 448923 w 9097815"/>
              <a:gd name="connsiteY5729" fmla="*/ 1552425 h 9097806"/>
              <a:gd name="connsiteX5730" fmla="*/ 666120 w 9097815"/>
              <a:gd name="connsiteY5730" fmla="*/ 1552449 h 9097806"/>
              <a:gd name="connsiteX5731" fmla="*/ 666142 w 9097815"/>
              <a:gd name="connsiteY5731" fmla="*/ 1335255 h 9097806"/>
              <a:gd name="connsiteX5732" fmla="*/ 227181 w 9097815"/>
              <a:gd name="connsiteY5732" fmla="*/ 1335207 h 9097806"/>
              <a:gd name="connsiteX5733" fmla="*/ 227157 w 9097815"/>
              <a:gd name="connsiteY5733" fmla="*/ 1552401 h 9097806"/>
              <a:gd name="connsiteX5734" fmla="*/ 444351 w 9097815"/>
              <a:gd name="connsiteY5734" fmla="*/ 1552425 h 9097806"/>
              <a:gd name="connsiteX5735" fmla="*/ 444375 w 9097815"/>
              <a:gd name="connsiteY5735" fmla="*/ 1335231 h 9097806"/>
              <a:gd name="connsiteX5736" fmla="*/ 5425 w 9097815"/>
              <a:gd name="connsiteY5736" fmla="*/ 1335183 h 9097806"/>
              <a:gd name="connsiteX5737" fmla="*/ 5401 w 9097815"/>
              <a:gd name="connsiteY5737" fmla="*/ 1552377 h 9097806"/>
              <a:gd name="connsiteX5738" fmla="*/ 222586 w 9097815"/>
              <a:gd name="connsiteY5738" fmla="*/ 1552400 h 9097806"/>
              <a:gd name="connsiteX5739" fmla="*/ 222609 w 9097815"/>
              <a:gd name="connsiteY5739" fmla="*/ 1335207 h 9097806"/>
              <a:gd name="connsiteX5740" fmla="*/ 8875937 w 9097815"/>
              <a:gd name="connsiteY5740" fmla="*/ 1114390 h 9097806"/>
              <a:gd name="connsiteX5741" fmla="*/ 8875913 w 9097815"/>
              <a:gd name="connsiteY5741" fmla="*/ 1331574 h 9097806"/>
              <a:gd name="connsiteX5742" fmla="*/ 9093054 w 9097815"/>
              <a:gd name="connsiteY5742" fmla="*/ 1331597 h 9097806"/>
              <a:gd name="connsiteX5743" fmla="*/ 9093078 w 9097815"/>
              <a:gd name="connsiteY5743" fmla="*/ 1114413 h 9097806"/>
              <a:gd name="connsiteX5744" fmla="*/ 8654162 w 9097815"/>
              <a:gd name="connsiteY5744" fmla="*/ 1114366 h 9097806"/>
              <a:gd name="connsiteX5745" fmla="*/ 8654138 w 9097815"/>
              <a:gd name="connsiteY5745" fmla="*/ 1331549 h 9097806"/>
              <a:gd name="connsiteX5746" fmla="*/ 8871341 w 9097815"/>
              <a:gd name="connsiteY5746" fmla="*/ 1331573 h 9097806"/>
              <a:gd name="connsiteX5747" fmla="*/ 8871365 w 9097815"/>
              <a:gd name="connsiteY5747" fmla="*/ 1114389 h 9097806"/>
              <a:gd name="connsiteX5748" fmla="*/ 8432410 w 9097815"/>
              <a:gd name="connsiteY5748" fmla="*/ 1114342 h 9097806"/>
              <a:gd name="connsiteX5749" fmla="*/ 8432386 w 9097815"/>
              <a:gd name="connsiteY5749" fmla="*/ 1331525 h 9097806"/>
              <a:gd name="connsiteX5750" fmla="*/ 8649567 w 9097815"/>
              <a:gd name="connsiteY5750" fmla="*/ 1331549 h 9097806"/>
              <a:gd name="connsiteX5751" fmla="*/ 8649591 w 9097815"/>
              <a:gd name="connsiteY5751" fmla="*/ 1114365 h 9097806"/>
              <a:gd name="connsiteX5752" fmla="*/ 8210643 w 9097815"/>
              <a:gd name="connsiteY5752" fmla="*/ 1114317 h 9097806"/>
              <a:gd name="connsiteX5753" fmla="*/ 8210619 w 9097815"/>
              <a:gd name="connsiteY5753" fmla="*/ 1331501 h 9097806"/>
              <a:gd name="connsiteX5754" fmla="*/ 8427814 w 9097815"/>
              <a:gd name="connsiteY5754" fmla="*/ 1331525 h 9097806"/>
              <a:gd name="connsiteX5755" fmla="*/ 8427838 w 9097815"/>
              <a:gd name="connsiteY5755" fmla="*/ 1114341 h 9097806"/>
              <a:gd name="connsiteX5756" fmla="*/ 7988877 w 9097815"/>
              <a:gd name="connsiteY5756" fmla="*/ 1114293 h 9097806"/>
              <a:gd name="connsiteX5757" fmla="*/ 7988853 w 9097815"/>
              <a:gd name="connsiteY5757" fmla="*/ 1331477 h 9097806"/>
              <a:gd name="connsiteX5758" fmla="*/ 8206047 w 9097815"/>
              <a:gd name="connsiteY5758" fmla="*/ 1331501 h 9097806"/>
              <a:gd name="connsiteX5759" fmla="*/ 8206071 w 9097815"/>
              <a:gd name="connsiteY5759" fmla="*/ 1114317 h 9097806"/>
              <a:gd name="connsiteX5760" fmla="*/ 7767121 w 9097815"/>
              <a:gd name="connsiteY5760" fmla="*/ 1114269 h 9097806"/>
              <a:gd name="connsiteX5761" fmla="*/ 7767097 w 9097815"/>
              <a:gd name="connsiteY5761" fmla="*/ 1331453 h 9097806"/>
              <a:gd name="connsiteX5762" fmla="*/ 7984281 w 9097815"/>
              <a:gd name="connsiteY5762" fmla="*/ 1331477 h 9097806"/>
              <a:gd name="connsiteX5763" fmla="*/ 7984305 w 9097815"/>
              <a:gd name="connsiteY5763" fmla="*/ 1114293 h 9097806"/>
              <a:gd name="connsiteX5764" fmla="*/ 7545353 w 9097815"/>
              <a:gd name="connsiteY5764" fmla="*/ 1114245 h 9097806"/>
              <a:gd name="connsiteX5765" fmla="*/ 7545330 w 9097815"/>
              <a:gd name="connsiteY5765" fmla="*/ 1331429 h 9097806"/>
              <a:gd name="connsiteX5766" fmla="*/ 7762525 w 9097815"/>
              <a:gd name="connsiteY5766" fmla="*/ 1331453 h 9097806"/>
              <a:gd name="connsiteX5767" fmla="*/ 7762549 w 9097815"/>
              <a:gd name="connsiteY5767" fmla="*/ 1114269 h 9097806"/>
              <a:gd name="connsiteX5768" fmla="*/ 7323588 w 9097815"/>
              <a:gd name="connsiteY5768" fmla="*/ 1114221 h 9097806"/>
              <a:gd name="connsiteX5769" fmla="*/ 7323564 w 9097815"/>
              <a:gd name="connsiteY5769" fmla="*/ 1331405 h 9097806"/>
              <a:gd name="connsiteX5770" fmla="*/ 7540758 w 9097815"/>
              <a:gd name="connsiteY5770" fmla="*/ 1331429 h 9097806"/>
              <a:gd name="connsiteX5771" fmla="*/ 7540781 w 9097815"/>
              <a:gd name="connsiteY5771" fmla="*/ 1114245 h 9097806"/>
              <a:gd name="connsiteX5772" fmla="*/ 7101832 w 9097815"/>
              <a:gd name="connsiteY5772" fmla="*/ 1114197 h 9097806"/>
              <a:gd name="connsiteX5773" fmla="*/ 7101808 w 9097815"/>
              <a:gd name="connsiteY5773" fmla="*/ 1331381 h 9097806"/>
              <a:gd name="connsiteX5774" fmla="*/ 7318993 w 9097815"/>
              <a:gd name="connsiteY5774" fmla="*/ 1331405 h 9097806"/>
              <a:gd name="connsiteX5775" fmla="*/ 7319016 w 9097815"/>
              <a:gd name="connsiteY5775" fmla="*/ 1114221 h 9097806"/>
              <a:gd name="connsiteX5776" fmla="*/ 6880068 w 9097815"/>
              <a:gd name="connsiteY5776" fmla="*/ 1114173 h 9097806"/>
              <a:gd name="connsiteX5777" fmla="*/ 6880044 w 9097815"/>
              <a:gd name="connsiteY5777" fmla="*/ 1331357 h 9097806"/>
              <a:gd name="connsiteX5778" fmla="*/ 7097236 w 9097815"/>
              <a:gd name="connsiteY5778" fmla="*/ 1331381 h 9097806"/>
              <a:gd name="connsiteX5779" fmla="*/ 7097260 w 9097815"/>
              <a:gd name="connsiteY5779" fmla="*/ 1114197 h 9097806"/>
              <a:gd name="connsiteX5780" fmla="*/ 6658312 w 9097815"/>
              <a:gd name="connsiteY5780" fmla="*/ 1114149 h 9097806"/>
              <a:gd name="connsiteX5781" fmla="*/ 6658288 w 9097815"/>
              <a:gd name="connsiteY5781" fmla="*/ 1331333 h 9097806"/>
              <a:gd name="connsiteX5782" fmla="*/ 6875472 w 9097815"/>
              <a:gd name="connsiteY5782" fmla="*/ 1331357 h 9097806"/>
              <a:gd name="connsiteX5783" fmla="*/ 6875496 w 9097815"/>
              <a:gd name="connsiteY5783" fmla="*/ 1114172 h 9097806"/>
              <a:gd name="connsiteX5784" fmla="*/ 6436542 w 9097815"/>
              <a:gd name="connsiteY5784" fmla="*/ 1114125 h 9097806"/>
              <a:gd name="connsiteX5785" fmla="*/ 6436519 w 9097815"/>
              <a:gd name="connsiteY5785" fmla="*/ 1331309 h 9097806"/>
              <a:gd name="connsiteX5786" fmla="*/ 6653716 w 9097815"/>
              <a:gd name="connsiteY5786" fmla="*/ 1331332 h 9097806"/>
              <a:gd name="connsiteX5787" fmla="*/ 6653740 w 9097815"/>
              <a:gd name="connsiteY5787" fmla="*/ 1114148 h 9097806"/>
              <a:gd name="connsiteX5788" fmla="*/ 6214777 w 9097815"/>
              <a:gd name="connsiteY5788" fmla="*/ 1114101 h 9097806"/>
              <a:gd name="connsiteX5789" fmla="*/ 6214753 w 9097815"/>
              <a:gd name="connsiteY5789" fmla="*/ 1331285 h 9097806"/>
              <a:gd name="connsiteX5790" fmla="*/ 6431947 w 9097815"/>
              <a:gd name="connsiteY5790" fmla="*/ 1331308 h 9097806"/>
              <a:gd name="connsiteX5791" fmla="*/ 6431970 w 9097815"/>
              <a:gd name="connsiteY5791" fmla="*/ 1114124 h 9097806"/>
              <a:gd name="connsiteX5792" fmla="*/ 5993022 w 9097815"/>
              <a:gd name="connsiteY5792" fmla="*/ 1114077 h 9097806"/>
              <a:gd name="connsiteX5793" fmla="*/ 5992998 w 9097815"/>
              <a:gd name="connsiteY5793" fmla="*/ 1331261 h 9097806"/>
              <a:gd name="connsiteX5794" fmla="*/ 6210182 w 9097815"/>
              <a:gd name="connsiteY5794" fmla="*/ 1331284 h 9097806"/>
              <a:gd name="connsiteX5795" fmla="*/ 6210205 w 9097815"/>
              <a:gd name="connsiteY5795" fmla="*/ 1114100 h 9097806"/>
              <a:gd name="connsiteX5796" fmla="*/ 5771256 w 9097815"/>
              <a:gd name="connsiteY5796" fmla="*/ 1114053 h 9097806"/>
              <a:gd name="connsiteX5797" fmla="*/ 5771232 w 9097815"/>
              <a:gd name="connsiteY5797" fmla="*/ 1331237 h 9097806"/>
              <a:gd name="connsiteX5798" fmla="*/ 5988426 w 9097815"/>
              <a:gd name="connsiteY5798" fmla="*/ 1331260 h 9097806"/>
              <a:gd name="connsiteX5799" fmla="*/ 5988450 w 9097815"/>
              <a:gd name="connsiteY5799" fmla="*/ 1114076 h 9097806"/>
              <a:gd name="connsiteX5800" fmla="*/ 5549497 w 9097815"/>
              <a:gd name="connsiteY5800" fmla="*/ 1114029 h 9097806"/>
              <a:gd name="connsiteX5801" fmla="*/ 5549474 w 9097815"/>
              <a:gd name="connsiteY5801" fmla="*/ 1331213 h 9097806"/>
              <a:gd name="connsiteX5802" fmla="*/ 5766660 w 9097815"/>
              <a:gd name="connsiteY5802" fmla="*/ 1331236 h 9097806"/>
              <a:gd name="connsiteX5803" fmla="*/ 5766684 w 9097815"/>
              <a:gd name="connsiteY5803" fmla="*/ 1114052 h 9097806"/>
              <a:gd name="connsiteX5804" fmla="*/ 5327731 w 9097815"/>
              <a:gd name="connsiteY5804" fmla="*/ 1114004 h 9097806"/>
              <a:gd name="connsiteX5805" fmla="*/ 5327708 w 9097815"/>
              <a:gd name="connsiteY5805" fmla="*/ 1331189 h 9097806"/>
              <a:gd name="connsiteX5806" fmla="*/ 5544902 w 9097815"/>
              <a:gd name="connsiteY5806" fmla="*/ 1331212 h 9097806"/>
              <a:gd name="connsiteX5807" fmla="*/ 5544925 w 9097815"/>
              <a:gd name="connsiteY5807" fmla="*/ 1114028 h 9097806"/>
              <a:gd name="connsiteX5808" fmla="*/ 5105964 w 9097815"/>
              <a:gd name="connsiteY5808" fmla="*/ 1113980 h 9097806"/>
              <a:gd name="connsiteX5809" fmla="*/ 5105940 w 9097815"/>
              <a:gd name="connsiteY5809" fmla="*/ 1331164 h 9097806"/>
              <a:gd name="connsiteX5810" fmla="*/ 5323136 w 9097815"/>
              <a:gd name="connsiteY5810" fmla="*/ 1331188 h 9097806"/>
              <a:gd name="connsiteX5811" fmla="*/ 5323159 w 9097815"/>
              <a:gd name="connsiteY5811" fmla="*/ 1114004 h 9097806"/>
              <a:gd name="connsiteX5812" fmla="*/ 4884210 w 9097815"/>
              <a:gd name="connsiteY5812" fmla="*/ 1113956 h 9097806"/>
              <a:gd name="connsiteX5813" fmla="*/ 4884186 w 9097815"/>
              <a:gd name="connsiteY5813" fmla="*/ 1331140 h 9097806"/>
              <a:gd name="connsiteX5814" fmla="*/ 5101369 w 9097815"/>
              <a:gd name="connsiteY5814" fmla="*/ 1331164 h 9097806"/>
              <a:gd name="connsiteX5815" fmla="*/ 5101392 w 9097815"/>
              <a:gd name="connsiteY5815" fmla="*/ 1113980 h 9097806"/>
              <a:gd name="connsiteX5816" fmla="*/ 4662444 w 9097815"/>
              <a:gd name="connsiteY5816" fmla="*/ 1113932 h 9097806"/>
              <a:gd name="connsiteX5817" fmla="*/ 4662420 w 9097815"/>
              <a:gd name="connsiteY5817" fmla="*/ 1331116 h 9097806"/>
              <a:gd name="connsiteX5818" fmla="*/ 4879614 w 9097815"/>
              <a:gd name="connsiteY5818" fmla="*/ 1331140 h 9097806"/>
              <a:gd name="connsiteX5819" fmla="*/ 4879638 w 9097815"/>
              <a:gd name="connsiteY5819" fmla="*/ 1113956 h 9097806"/>
              <a:gd name="connsiteX5820" fmla="*/ 4440685 w 9097815"/>
              <a:gd name="connsiteY5820" fmla="*/ 1113908 h 9097806"/>
              <a:gd name="connsiteX5821" fmla="*/ 4440662 w 9097815"/>
              <a:gd name="connsiteY5821" fmla="*/ 1331092 h 9097806"/>
              <a:gd name="connsiteX5822" fmla="*/ 4657848 w 9097815"/>
              <a:gd name="connsiteY5822" fmla="*/ 1331116 h 9097806"/>
              <a:gd name="connsiteX5823" fmla="*/ 4657872 w 9097815"/>
              <a:gd name="connsiteY5823" fmla="*/ 1113932 h 9097806"/>
              <a:gd name="connsiteX5824" fmla="*/ 4218919 w 9097815"/>
              <a:gd name="connsiteY5824" fmla="*/ 1113884 h 9097806"/>
              <a:gd name="connsiteX5825" fmla="*/ 4218896 w 9097815"/>
              <a:gd name="connsiteY5825" fmla="*/ 1331068 h 9097806"/>
              <a:gd name="connsiteX5826" fmla="*/ 4436090 w 9097815"/>
              <a:gd name="connsiteY5826" fmla="*/ 1331092 h 9097806"/>
              <a:gd name="connsiteX5827" fmla="*/ 4436113 w 9097815"/>
              <a:gd name="connsiteY5827" fmla="*/ 1113908 h 9097806"/>
              <a:gd name="connsiteX5828" fmla="*/ 3997155 w 9097815"/>
              <a:gd name="connsiteY5828" fmla="*/ 1113860 h 9097806"/>
              <a:gd name="connsiteX5829" fmla="*/ 3997132 w 9097815"/>
              <a:gd name="connsiteY5829" fmla="*/ 1331044 h 9097806"/>
              <a:gd name="connsiteX5830" fmla="*/ 4214324 w 9097815"/>
              <a:gd name="connsiteY5830" fmla="*/ 1331068 h 9097806"/>
              <a:gd name="connsiteX5831" fmla="*/ 4214347 w 9097815"/>
              <a:gd name="connsiteY5831" fmla="*/ 1113884 h 9097806"/>
              <a:gd name="connsiteX5832" fmla="*/ 3775406 w 9097815"/>
              <a:gd name="connsiteY5832" fmla="*/ 1113836 h 9097806"/>
              <a:gd name="connsiteX5833" fmla="*/ 3775382 w 9097815"/>
              <a:gd name="connsiteY5833" fmla="*/ 1331020 h 9097806"/>
              <a:gd name="connsiteX5834" fmla="*/ 3992560 w 9097815"/>
              <a:gd name="connsiteY5834" fmla="*/ 1331044 h 9097806"/>
              <a:gd name="connsiteX5835" fmla="*/ 3992583 w 9097815"/>
              <a:gd name="connsiteY5835" fmla="*/ 1113859 h 9097806"/>
              <a:gd name="connsiteX5836" fmla="*/ 3553639 w 9097815"/>
              <a:gd name="connsiteY5836" fmla="*/ 1113812 h 9097806"/>
              <a:gd name="connsiteX5837" fmla="*/ 3553617 w 9097815"/>
              <a:gd name="connsiteY5837" fmla="*/ 1330996 h 9097806"/>
              <a:gd name="connsiteX5838" fmla="*/ 3770811 w 9097815"/>
              <a:gd name="connsiteY5838" fmla="*/ 1331020 h 9097806"/>
              <a:gd name="connsiteX5839" fmla="*/ 3770835 w 9097815"/>
              <a:gd name="connsiteY5839" fmla="*/ 1113835 h 9097806"/>
              <a:gd name="connsiteX5840" fmla="*/ 3331884 w 9097815"/>
              <a:gd name="connsiteY5840" fmla="*/ 1113788 h 9097806"/>
              <a:gd name="connsiteX5841" fmla="*/ 3331860 w 9097815"/>
              <a:gd name="connsiteY5841" fmla="*/ 1330972 h 9097806"/>
              <a:gd name="connsiteX5842" fmla="*/ 3549044 w 9097815"/>
              <a:gd name="connsiteY5842" fmla="*/ 1330996 h 9097806"/>
              <a:gd name="connsiteX5843" fmla="*/ 3549069 w 9097815"/>
              <a:gd name="connsiteY5843" fmla="*/ 1113811 h 9097806"/>
              <a:gd name="connsiteX5844" fmla="*/ 3110118 w 9097815"/>
              <a:gd name="connsiteY5844" fmla="*/ 1113764 h 9097806"/>
              <a:gd name="connsiteX5845" fmla="*/ 3110094 w 9097815"/>
              <a:gd name="connsiteY5845" fmla="*/ 1330948 h 9097806"/>
              <a:gd name="connsiteX5846" fmla="*/ 3327288 w 9097815"/>
              <a:gd name="connsiteY5846" fmla="*/ 1330972 h 9097806"/>
              <a:gd name="connsiteX5847" fmla="*/ 3327311 w 9097815"/>
              <a:gd name="connsiteY5847" fmla="*/ 1113787 h 9097806"/>
              <a:gd name="connsiteX5848" fmla="*/ 2888354 w 9097815"/>
              <a:gd name="connsiteY5848" fmla="*/ 1113739 h 9097806"/>
              <a:gd name="connsiteX5849" fmla="*/ 2888329 w 9097815"/>
              <a:gd name="connsiteY5849" fmla="*/ 1330924 h 9097806"/>
              <a:gd name="connsiteX5850" fmla="*/ 3105522 w 9097815"/>
              <a:gd name="connsiteY5850" fmla="*/ 1330947 h 9097806"/>
              <a:gd name="connsiteX5851" fmla="*/ 3105546 w 9097815"/>
              <a:gd name="connsiteY5851" fmla="*/ 1113763 h 9097806"/>
              <a:gd name="connsiteX5852" fmla="*/ 2666596 w 9097815"/>
              <a:gd name="connsiteY5852" fmla="*/ 1113715 h 9097806"/>
              <a:gd name="connsiteX5853" fmla="*/ 2666572 w 9097815"/>
              <a:gd name="connsiteY5853" fmla="*/ 1330900 h 9097806"/>
              <a:gd name="connsiteX5854" fmla="*/ 2883759 w 9097815"/>
              <a:gd name="connsiteY5854" fmla="*/ 1330923 h 9097806"/>
              <a:gd name="connsiteX5855" fmla="*/ 2883782 w 9097815"/>
              <a:gd name="connsiteY5855" fmla="*/ 1113739 h 9097806"/>
              <a:gd name="connsiteX5856" fmla="*/ 2444829 w 9097815"/>
              <a:gd name="connsiteY5856" fmla="*/ 1113691 h 9097806"/>
              <a:gd name="connsiteX5857" fmla="*/ 2444805 w 9097815"/>
              <a:gd name="connsiteY5857" fmla="*/ 1330876 h 9097806"/>
              <a:gd name="connsiteX5858" fmla="*/ 2662000 w 9097815"/>
              <a:gd name="connsiteY5858" fmla="*/ 1330899 h 9097806"/>
              <a:gd name="connsiteX5859" fmla="*/ 2662022 w 9097815"/>
              <a:gd name="connsiteY5859" fmla="*/ 1113715 h 9097806"/>
              <a:gd name="connsiteX5860" fmla="*/ 2223073 w 9097815"/>
              <a:gd name="connsiteY5860" fmla="*/ 1113667 h 9097806"/>
              <a:gd name="connsiteX5861" fmla="*/ 2223050 w 9097815"/>
              <a:gd name="connsiteY5861" fmla="*/ 1330852 h 9097806"/>
              <a:gd name="connsiteX5862" fmla="*/ 2440234 w 9097815"/>
              <a:gd name="connsiteY5862" fmla="*/ 1330875 h 9097806"/>
              <a:gd name="connsiteX5863" fmla="*/ 2440258 w 9097815"/>
              <a:gd name="connsiteY5863" fmla="*/ 1113691 h 9097806"/>
              <a:gd name="connsiteX5864" fmla="*/ 2001309 w 9097815"/>
              <a:gd name="connsiteY5864" fmla="*/ 1113643 h 9097806"/>
              <a:gd name="connsiteX5865" fmla="*/ 2001285 w 9097815"/>
              <a:gd name="connsiteY5865" fmla="*/ 1330828 h 9097806"/>
              <a:gd name="connsiteX5866" fmla="*/ 2218477 w 9097815"/>
              <a:gd name="connsiteY5866" fmla="*/ 1330851 h 9097806"/>
              <a:gd name="connsiteX5867" fmla="*/ 2218501 w 9097815"/>
              <a:gd name="connsiteY5867" fmla="*/ 1113667 h 9097806"/>
              <a:gd name="connsiteX5868" fmla="*/ 1779543 w 9097815"/>
              <a:gd name="connsiteY5868" fmla="*/ 1113619 h 9097806"/>
              <a:gd name="connsiteX5869" fmla="*/ 1779521 w 9097815"/>
              <a:gd name="connsiteY5869" fmla="*/ 1330804 h 9097806"/>
              <a:gd name="connsiteX5870" fmla="*/ 1996713 w 9097815"/>
              <a:gd name="connsiteY5870" fmla="*/ 1330827 h 9097806"/>
              <a:gd name="connsiteX5871" fmla="*/ 1996736 w 9097815"/>
              <a:gd name="connsiteY5871" fmla="*/ 1113643 h 9097806"/>
              <a:gd name="connsiteX5872" fmla="*/ 1557783 w 9097815"/>
              <a:gd name="connsiteY5872" fmla="*/ 1113595 h 9097806"/>
              <a:gd name="connsiteX5873" fmla="*/ 1557759 w 9097815"/>
              <a:gd name="connsiteY5873" fmla="*/ 1330780 h 9097806"/>
              <a:gd name="connsiteX5874" fmla="*/ 1774949 w 9097815"/>
              <a:gd name="connsiteY5874" fmla="*/ 1330803 h 9097806"/>
              <a:gd name="connsiteX5875" fmla="*/ 1774971 w 9097815"/>
              <a:gd name="connsiteY5875" fmla="*/ 1113619 h 9097806"/>
              <a:gd name="connsiteX5876" fmla="*/ 1336017 w 9097815"/>
              <a:gd name="connsiteY5876" fmla="*/ 1113571 h 9097806"/>
              <a:gd name="connsiteX5877" fmla="*/ 1335994 w 9097815"/>
              <a:gd name="connsiteY5877" fmla="*/ 1330755 h 9097806"/>
              <a:gd name="connsiteX5878" fmla="*/ 1553187 w 9097815"/>
              <a:gd name="connsiteY5878" fmla="*/ 1330779 h 9097806"/>
              <a:gd name="connsiteX5879" fmla="*/ 1553211 w 9097815"/>
              <a:gd name="connsiteY5879" fmla="*/ 1113595 h 9097806"/>
              <a:gd name="connsiteX5880" fmla="*/ 1114265 w 9097815"/>
              <a:gd name="connsiteY5880" fmla="*/ 1113547 h 9097806"/>
              <a:gd name="connsiteX5881" fmla="*/ 1114241 w 9097815"/>
              <a:gd name="connsiteY5881" fmla="*/ 1330731 h 9097806"/>
              <a:gd name="connsiteX5882" fmla="*/ 1331422 w 9097815"/>
              <a:gd name="connsiteY5882" fmla="*/ 1330755 h 9097806"/>
              <a:gd name="connsiteX5883" fmla="*/ 1331445 w 9097815"/>
              <a:gd name="connsiteY5883" fmla="*/ 1113571 h 9097806"/>
              <a:gd name="connsiteX5884" fmla="*/ 892498 w 9097815"/>
              <a:gd name="connsiteY5884" fmla="*/ 1113523 h 9097806"/>
              <a:gd name="connsiteX5885" fmla="*/ 892474 w 9097815"/>
              <a:gd name="connsiteY5885" fmla="*/ 1330707 h 9097806"/>
              <a:gd name="connsiteX5886" fmla="*/ 1109670 w 9097815"/>
              <a:gd name="connsiteY5886" fmla="*/ 1330731 h 9097806"/>
              <a:gd name="connsiteX5887" fmla="*/ 1109693 w 9097815"/>
              <a:gd name="connsiteY5887" fmla="*/ 1113546 h 9097806"/>
              <a:gd name="connsiteX5888" fmla="*/ 670738 w 9097815"/>
              <a:gd name="connsiteY5888" fmla="*/ 1113499 h 9097806"/>
              <a:gd name="connsiteX5889" fmla="*/ 670715 w 9097815"/>
              <a:gd name="connsiteY5889" fmla="*/ 1330683 h 9097806"/>
              <a:gd name="connsiteX5890" fmla="*/ 887902 w 9097815"/>
              <a:gd name="connsiteY5890" fmla="*/ 1330707 h 9097806"/>
              <a:gd name="connsiteX5891" fmla="*/ 887926 w 9097815"/>
              <a:gd name="connsiteY5891" fmla="*/ 1113522 h 9097806"/>
              <a:gd name="connsiteX5892" fmla="*/ 448970 w 9097815"/>
              <a:gd name="connsiteY5892" fmla="*/ 1113475 h 9097806"/>
              <a:gd name="connsiteX5893" fmla="*/ 448947 w 9097815"/>
              <a:gd name="connsiteY5893" fmla="*/ 1330659 h 9097806"/>
              <a:gd name="connsiteX5894" fmla="*/ 666143 w 9097815"/>
              <a:gd name="connsiteY5894" fmla="*/ 1330683 h 9097806"/>
              <a:gd name="connsiteX5895" fmla="*/ 666166 w 9097815"/>
              <a:gd name="connsiteY5895" fmla="*/ 1113498 h 9097806"/>
              <a:gd name="connsiteX5896" fmla="*/ 227205 w 9097815"/>
              <a:gd name="connsiteY5896" fmla="*/ 1113451 h 9097806"/>
              <a:gd name="connsiteX5897" fmla="*/ 227181 w 9097815"/>
              <a:gd name="connsiteY5897" fmla="*/ 1330635 h 9097806"/>
              <a:gd name="connsiteX5898" fmla="*/ 444375 w 9097815"/>
              <a:gd name="connsiteY5898" fmla="*/ 1330659 h 9097806"/>
              <a:gd name="connsiteX5899" fmla="*/ 444399 w 9097815"/>
              <a:gd name="connsiteY5899" fmla="*/ 1113474 h 9097806"/>
              <a:gd name="connsiteX5900" fmla="*/ 5449 w 9097815"/>
              <a:gd name="connsiteY5900" fmla="*/ 1113426 h 9097806"/>
              <a:gd name="connsiteX5901" fmla="*/ 5425 w 9097815"/>
              <a:gd name="connsiteY5901" fmla="*/ 1330611 h 9097806"/>
              <a:gd name="connsiteX5902" fmla="*/ 222610 w 9097815"/>
              <a:gd name="connsiteY5902" fmla="*/ 1330635 h 9097806"/>
              <a:gd name="connsiteX5903" fmla="*/ 222633 w 9097815"/>
              <a:gd name="connsiteY5903" fmla="*/ 1113450 h 9097806"/>
              <a:gd name="connsiteX5904" fmla="*/ 8875961 w 9097815"/>
              <a:gd name="connsiteY5904" fmla="*/ 892624 h 9097806"/>
              <a:gd name="connsiteX5905" fmla="*/ 8875937 w 9097815"/>
              <a:gd name="connsiteY5905" fmla="*/ 1109818 h 9097806"/>
              <a:gd name="connsiteX5906" fmla="*/ 9093078 w 9097815"/>
              <a:gd name="connsiteY5906" fmla="*/ 1109841 h 9097806"/>
              <a:gd name="connsiteX5907" fmla="*/ 9093102 w 9097815"/>
              <a:gd name="connsiteY5907" fmla="*/ 892648 h 9097806"/>
              <a:gd name="connsiteX5908" fmla="*/ 8654186 w 9097815"/>
              <a:gd name="connsiteY5908" fmla="*/ 892600 h 9097806"/>
              <a:gd name="connsiteX5909" fmla="*/ 8654162 w 9097815"/>
              <a:gd name="connsiteY5909" fmla="*/ 1109794 h 9097806"/>
              <a:gd name="connsiteX5910" fmla="*/ 8871365 w 9097815"/>
              <a:gd name="connsiteY5910" fmla="*/ 1109817 h 9097806"/>
              <a:gd name="connsiteX5911" fmla="*/ 8871389 w 9097815"/>
              <a:gd name="connsiteY5911" fmla="*/ 892624 h 9097806"/>
              <a:gd name="connsiteX5912" fmla="*/ 8432434 w 9097815"/>
              <a:gd name="connsiteY5912" fmla="*/ 892576 h 9097806"/>
              <a:gd name="connsiteX5913" fmla="*/ 8432410 w 9097815"/>
              <a:gd name="connsiteY5913" fmla="*/ 1109769 h 9097806"/>
              <a:gd name="connsiteX5914" fmla="*/ 8649591 w 9097815"/>
              <a:gd name="connsiteY5914" fmla="*/ 1109793 h 9097806"/>
              <a:gd name="connsiteX5915" fmla="*/ 8649615 w 9097815"/>
              <a:gd name="connsiteY5915" fmla="*/ 892599 h 9097806"/>
              <a:gd name="connsiteX5916" fmla="*/ 8210667 w 9097815"/>
              <a:gd name="connsiteY5916" fmla="*/ 892552 h 9097806"/>
              <a:gd name="connsiteX5917" fmla="*/ 8210643 w 9097815"/>
              <a:gd name="connsiteY5917" fmla="*/ 1109745 h 9097806"/>
              <a:gd name="connsiteX5918" fmla="*/ 8427838 w 9097815"/>
              <a:gd name="connsiteY5918" fmla="*/ 1109769 h 9097806"/>
              <a:gd name="connsiteX5919" fmla="*/ 8427862 w 9097815"/>
              <a:gd name="connsiteY5919" fmla="*/ 892575 h 9097806"/>
              <a:gd name="connsiteX5920" fmla="*/ 7988901 w 9097815"/>
              <a:gd name="connsiteY5920" fmla="*/ 892528 h 9097806"/>
              <a:gd name="connsiteX5921" fmla="*/ 7988877 w 9097815"/>
              <a:gd name="connsiteY5921" fmla="*/ 1109721 h 9097806"/>
              <a:gd name="connsiteX5922" fmla="*/ 8206071 w 9097815"/>
              <a:gd name="connsiteY5922" fmla="*/ 1109745 h 9097806"/>
              <a:gd name="connsiteX5923" fmla="*/ 8206095 w 9097815"/>
              <a:gd name="connsiteY5923" fmla="*/ 892551 h 9097806"/>
              <a:gd name="connsiteX5924" fmla="*/ 7767145 w 9097815"/>
              <a:gd name="connsiteY5924" fmla="*/ 892504 h 9097806"/>
              <a:gd name="connsiteX5925" fmla="*/ 7767121 w 9097815"/>
              <a:gd name="connsiteY5925" fmla="*/ 1109697 h 9097806"/>
              <a:gd name="connsiteX5926" fmla="*/ 7984305 w 9097815"/>
              <a:gd name="connsiteY5926" fmla="*/ 1109721 h 9097806"/>
              <a:gd name="connsiteX5927" fmla="*/ 7984329 w 9097815"/>
              <a:gd name="connsiteY5927" fmla="*/ 892527 h 9097806"/>
              <a:gd name="connsiteX5928" fmla="*/ 7545377 w 9097815"/>
              <a:gd name="connsiteY5928" fmla="*/ 892480 h 9097806"/>
              <a:gd name="connsiteX5929" fmla="*/ 7545354 w 9097815"/>
              <a:gd name="connsiteY5929" fmla="*/ 1109673 h 9097806"/>
              <a:gd name="connsiteX5930" fmla="*/ 7762549 w 9097815"/>
              <a:gd name="connsiteY5930" fmla="*/ 1109697 h 9097806"/>
              <a:gd name="connsiteX5931" fmla="*/ 7762573 w 9097815"/>
              <a:gd name="connsiteY5931" fmla="*/ 892503 h 9097806"/>
              <a:gd name="connsiteX5932" fmla="*/ 7323612 w 9097815"/>
              <a:gd name="connsiteY5932" fmla="*/ 892455 h 9097806"/>
              <a:gd name="connsiteX5933" fmla="*/ 7323588 w 9097815"/>
              <a:gd name="connsiteY5933" fmla="*/ 1109649 h 9097806"/>
              <a:gd name="connsiteX5934" fmla="*/ 7540782 w 9097815"/>
              <a:gd name="connsiteY5934" fmla="*/ 1109673 h 9097806"/>
              <a:gd name="connsiteX5935" fmla="*/ 7540805 w 9097815"/>
              <a:gd name="connsiteY5935" fmla="*/ 892479 h 9097806"/>
              <a:gd name="connsiteX5936" fmla="*/ 7101856 w 9097815"/>
              <a:gd name="connsiteY5936" fmla="*/ 892431 h 9097806"/>
              <a:gd name="connsiteX5937" fmla="*/ 7101832 w 9097815"/>
              <a:gd name="connsiteY5937" fmla="*/ 1109625 h 9097806"/>
              <a:gd name="connsiteX5938" fmla="*/ 7319017 w 9097815"/>
              <a:gd name="connsiteY5938" fmla="*/ 1109648 h 9097806"/>
              <a:gd name="connsiteX5939" fmla="*/ 7319040 w 9097815"/>
              <a:gd name="connsiteY5939" fmla="*/ 892455 h 9097806"/>
              <a:gd name="connsiteX5940" fmla="*/ 6880092 w 9097815"/>
              <a:gd name="connsiteY5940" fmla="*/ 892407 h 9097806"/>
              <a:gd name="connsiteX5941" fmla="*/ 6880068 w 9097815"/>
              <a:gd name="connsiteY5941" fmla="*/ 1109601 h 9097806"/>
              <a:gd name="connsiteX5942" fmla="*/ 7097260 w 9097815"/>
              <a:gd name="connsiteY5942" fmla="*/ 1109624 h 9097806"/>
              <a:gd name="connsiteX5943" fmla="*/ 7097284 w 9097815"/>
              <a:gd name="connsiteY5943" fmla="*/ 892431 h 9097806"/>
              <a:gd name="connsiteX5944" fmla="*/ 6658336 w 9097815"/>
              <a:gd name="connsiteY5944" fmla="*/ 892383 h 9097806"/>
              <a:gd name="connsiteX5945" fmla="*/ 6658312 w 9097815"/>
              <a:gd name="connsiteY5945" fmla="*/ 1109577 h 9097806"/>
              <a:gd name="connsiteX5946" fmla="*/ 6875496 w 9097815"/>
              <a:gd name="connsiteY5946" fmla="*/ 1109600 h 9097806"/>
              <a:gd name="connsiteX5947" fmla="*/ 6875520 w 9097815"/>
              <a:gd name="connsiteY5947" fmla="*/ 892407 h 9097806"/>
              <a:gd name="connsiteX5948" fmla="*/ 6436566 w 9097815"/>
              <a:gd name="connsiteY5948" fmla="*/ 892359 h 9097806"/>
              <a:gd name="connsiteX5949" fmla="*/ 6436543 w 9097815"/>
              <a:gd name="connsiteY5949" fmla="*/ 1109553 h 9097806"/>
              <a:gd name="connsiteX5950" fmla="*/ 6653740 w 9097815"/>
              <a:gd name="connsiteY5950" fmla="*/ 1109576 h 9097806"/>
              <a:gd name="connsiteX5951" fmla="*/ 6653764 w 9097815"/>
              <a:gd name="connsiteY5951" fmla="*/ 892383 h 9097806"/>
              <a:gd name="connsiteX5952" fmla="*/ 6214801 w 9097815"/>
              <a:gd name="connsiteY5952" fmla="*/ 892335 h 9097806"/>
              <a:gd name="connsiteX5953" fmla="*/ 6214777 w 9097815"/>
              <a:gd name="connsiteY5953" fmla="*/ 1109529 h 9097806"/>
              <a:gd name="connsiteX5954" fmla="*/ 6431971 w 9097815"/>
              <a:gd name="connsiteY5954" fmla="*/ 1109552 h 9097806"/>
              <a:gd name="connsiteX5955" fmla="*/ 6431994 w 9097815"/>
              <a:gd name="connsiteY5955" fmla="*/ 892359 h 9097806"/>
              <a:gd name="connsiteX5956" fmla="*/ 5993046 w 9097815"/>
              <a:gd name="connsiteY5956" fmla="*/ 892311 h 9097806"/>
              <a:gd name="connsiteX5957" fmla="*/ 5993022 w 9097815"/>
              <a:gd name="connsiteY5957" fmla="*/ 1109504 h 9097806"/>
              <a:gd name="connsiteX5958" fmla="*/ 6210206 w 9097815"/>
              <a:gd name="connsiteY5958" fmla="*/ 1109528 h 9097806"/>
              <a:gd name="connsiteX5959" fmla="*/ 6210229 w 9097815"/>
              <a:gd name="connsiteY5959" fmla="*/ 892335 h 9097806"/>
              <a:gd name="connsiteX5960" fmla="*/ 5771280 w 9097815"/>
              <a:gd name="connsiteY5960" fmla="*/ 892287 h 9097806"/>
              <a:gd name="connsiteX5961" fmla="*/ 5771256 w 9097815"/>
              <a:gd name="connsiteY5961" fmla="*/ 1109480 h 9097806"/>
              <a:gd name="connsiteX5962" fmla="*/ 5988450 w 9097815"/>
              <a:gd name="connsiteY5962" fmla="*/ 1109504 h 9097806"/>
              <a:gd name="connsiteX5963" fmla="*/ 5988474 w 9097815"/>
              <a:gd name="connsiteY5963" fmla="*/ 892311 h 9097806"/>
              <a:gd name="connsiteX5964" fmla="*/ 5549521 w 9097815"/>
              <a:gd name="connsiteY5964" fmla="*/ 892263 h 9097806"/>
              <a:gd name="connsiteX5965" fmla="*/ 5549498 w 9097815"/>
              <a:gd name="connsiteY5965" fmla="*/ 1109456 h 9097806"/>
              <a:gd name="connsiteX5966" fmla="*/ 5766684 w 9097815"/>
              <a:gd name="connsiteY5966" fmla="*/ 1109480 h 9097806"/>
              <a:gd name="connsiteX5967" fmla="*/ 5766708 w 9097815"/>
              <a:gd name="connsiteY5967" fmla="*/ 892286 h 9097806"/>
              <a:gd name="connsiteX5968" fmla="*/ 5327755 w 9097815"/>
              <a:gd name="connsiteY5968" fmla="*/ 892239 h 9097806"/>
              <a:gd name="connsiteX5969" fmla="*/ 5327732 w 9097815"/>
              <a:gd name="connsiteY5969" fmla="*/ 1109432 h 9097806"/>
              <a:gd name="connsiteX5970" fmla="*/ 5544926 w 9097815"/>
              <a:gd name="connsiteY5970" fmla="*/ 1109456 h 9097806"/>
              <a:gd name="connsiteX5971" fmla="*/ 5544949 w 9097815"/>
              <a:gd name="connsiteY5971" fmla="*/ 892262 h 9097806"/>
              <a:gd name="connsiteX5972" fmla="*/ 5105988 w 9097815"/>
              <a:gd name="connsiteY5972" fmla="*/ 892215 h 9097806"/>
              <a:gd name="connsiteX5973" fmla="*/ 5105964 w 9097815"/>
              <a:gd name="connsiteY5973" fmla="*/ 1109408 h 9097806"/>
              <a:gd name="connsiteX5974" fmla="*/ 5323160 w 9097815"/>
              <a:gd name="connsiteY5974" fmla="*/ 1109432 h 9097806"/>
              <a:gd name="connsiteX5975" fmla="*/ 5323183 w 9097815"/>
              <a:gd name="connsiteY5975" fmla="*/ 892238 h 9097806"/>
              <a:gd name="connsiteX5976" fmla="*/ 4884234 w 9097815"/>
              <a:gd name="connsiteY5976" fmla="*/ 892191 h 9097806"/>
              <a:gd name="connsiteX5977" fmla="*/ 4884210 w 9097815"/>
              <a:gd name="connsiteY5977" fmla="*/ 1109384 h 9097806"/>
              <a:gd name="connsiteX5978" fmla="*/ 5101393 w 9097815"/>
              <a:gd name="connsiteY5978" fmla="*/ 1109408 h 9097806"/>
              <a:gd name="connsiteX5979" fmla="*/ 5101416 w 9097815"/>
              <a:gd name="connsiteY5979" fmla="*/ 892214 h 9097806"/>
              <a:gd name="connsiteX5980" fmla="*/ 4662468 w 9097815"/>
              <a:gd name="connsiteY5980" fmla="*/ 892166 h 9097806"/>
              <a:gd name="connsiteX5981" fmla="*/ 4662444 w 9097815"/>
              <a:gd name="connsiteY5981" fmla="*/ 1109360 h 9097806"/>
              <a:gd name="connsiteX5982" fmla="*/ 4879638 w 9097815"/>
              <a:gd name="connsiteY5982" fmla="*/ 1109384 h 9097806"/>
              <a:gd name="connsiteX5983" fmla="*/ 4879662 w 9097815"/>
              <a:gd name="connsiteY5983" fmla="*/ 892190 h 9097806"/>
              <a:gd name="connsiteX5984" fmla="*/ 4440709 w 9097815"/>
              <a:gd name="connsiteY5984" fmla="*/ 892142 h 9097806"/>
              <a:gd name="connsiteX5985" fmla="*/ 4440686 w 9097815"/>
              <a:gd name="connsiteY5985" fmla="*/ 1109336 h 9097806"/>
              <a:gd name="connsiteX5986" fmla="*/ 4657872 w 9097815"/>
              <a:gd name="connsiteY5986" fmla="*/ 1109360 h 9097806"/>
              <a:gd name="connsiteX5987" fmla="*/ 4657896 w 9097815"/>
              <a:gd name="connsiteY5987" fmla="*/ 892166 h 9097806"/>
              <a:gd name="connsiteX5988" fmla="*/ 4218943 w 9097815"/>
              <a:gd name="connsiteY5988" fmla="*/ 892118 h 9097806"/>
              <a:gd name="connsiteX5989" fmla="*/ 4218920 w 9097815"/>
              <a:gd name="connsiteY5989" fmla="*/ 1109312 h 9097806"/>
              <a:gd name="connsiteX5990" fmla="*/ 4436114 w 9097815"/>
              <a:gd name="connsiteY5990" fmla="*/ 1109335 h 9097806"/>
              <a:gd name="connsiteX5991" fmla="*/ 4436137 w 9097815"/>
              <a:gd name="connsiteY5991" fmla="*/ 892142 h 9097806"/>
              <a:gd name="connsiteX5992" fmla="*/ 3997179 w 9097815"/>
              <a:gd name="connsiteY5992" fmla="*/ 892094 h 9097806"/>
              <a:gd name="connsiteX5993" fmla="*/ 3997155 w 9097815"/>
              <a:gd name="connsiteY5993" fmla="*/ 1109288 h 9097806"/>
              <a:gd name="connsiteX5994" fmla="*/ 4214348 w 9097815"/>
              <a:gd name="connsiteY5994" fmla="*/ 1109311 h 9097806"/>
              <a:gd name="connsiteX5995" fmla="*/ 4214371 w 9097815"/>
              <a:gd name="connsiteY5995" fmla="*/ 892118 h 9097806"/>
              <a:gd name="connsiteX5996" fmla="*/ 3775430 w 9097815"/>
              <a:gd name="connsiteY5996" fmla="*/ 892070 h 9097806"/>
              <a:gd name="connsiteX5997" fmla="*/ 3775406 w 9097815"/>
              <a:gd name="connsiteY5997" fmla="*/ 1109264 h 9097806"/>
              <a:gd name="connsiteX5998" fmla="*/ 3992584 w 9097815"/>
              <a:gd name="connsiteY5998" fmla="*/ 1109287 h 9097806"/>
              <a:gd name="connsiteX5999" fmla="*/ 3992607 w 9097815"/>
              <a:gd name="connsiteY5999" fmla="*/ 892094 h 9097806"/>
              <a:gd name="connsiteX6000" fmla="*/ 3553663 w 9097815"/>
              <a:gd name="connsiteY6000" fmla="*/ 892046 h 9097806"/>
              <a:gd name="connsiteX6001" fmla="*/ 3553641 w 9097815"/>
              <a:gd name="connsiteY6001" fmla="*/ 1109240 h 9097806"/>
              <a:gd name="connsiteX6002" fmla="*/ 3770835 w 9097815"/>
              <a:gd name="connsiteY6002" fmla="*/ 1109263 h 9097806"/>
              <a:gd name="connsiteX6003" fmla="*/ 3770859 w 9097815"/>
              <a:gd name="connsiteY6003" fmla="*/ 892070 h 9097806"/>
              <a:gd name="connsiteX6004" fmla="*/ 3331908 w 9097815"/>
              <a:gd name="connsiteY6004" fmla="*/ 892022 h 9097806"/>
              <a:gd name="connsiteX6005" fmla="*/ 3331884 w 9097815"/>
              <a:gd name="connsiteY6005" fmla="*/ 1109216 h 9097806"/>
              <a:gd name="connsiteX6006" fmla="*/ 3549069 w 9097815"/>
              <a:gd name="connsiteY6006" fmla="*/ 1109239 h 9097806"/>
              <a:gd name="connsiteX6007" fmla="*/ 3549093 w 9097815"/>
              <a:gd name="connsiteY6007" fmla="*/ 892046 h 9097806"/>
              <a:gd name="connsiteX6008" fmla="*/ 3110142 w 9097815"/>
              <a:gd name="connsiteY6008" fmla="*/ 891998 h 9097806"/>
              <a:gd name="connsiteX6009" fmla="*/ 3110118 w 9097815"/>
              <a:gd name="connsiteY6009" fmla="*/ 1109191 h 9097806"/>
              <a:gd name="connsiteX6010" fmla="*/ 3327312 w 9097815"/>
              <a:gd name="connsiteY6010" fmla="*/ 1109215 h 9097806"/>
              <a:gd name="connsiteX6011" fmla="*/ 3327335 w 9097815"/>
              <a:gd name="connsiteY6011" fmla="*/ 892021 h 9097806"/>
              <a:gd name="connsiteX6012" fmla="*/ 2888378 w 9097815"/>
              <a:gd name="connsiteY6012" fmla="*/ 891974 h 9097806"/>
              <a:gd name="connsiteX6013" fmla="*/ 2888354 w 9097815"/>
              <a:gd name="connsiteY6013" fmla="*/ 1109167 h 9097806"/>
              <a:gd name="connsiteX6014" fmla="*/ 3105546 w 9097815"/>
              <a:gd name="connsiteY6014" fmla="*/ 1109191 h 9097806"/>
              <a:gd name="connsiteX6015" fmla="*/ 3105571 w 9097815"/>
              <a:gd name="connsiteY6015" fmla="*/ 891997 h 9097806"/>
              <a:gd name="connsiteX6016" fmla="*/ 2666620 w 9097815"/>
              <a:gd name="connsiteY6016" fmla="*/ 891950 h 9097806"/>
              <a:gd name="connsiteX6017" fmla="*/ 2666596 w 9097815"/>
              <a:gd name="connsiteY6017" fmla="*/ 1109143 h 9097806"/>
              <a:gd name="connsiteX6018" fmla="*/ 2883782 w 9097815"/>
              <a:gd name="connsiteY6018" fmla="*/ 1109167 h 9097806"/>
              <a:gd name="connsiteX6019" fmla="*/ 2883806 w 9097815"/>
              <a:gd name="connsiteY6019" fmla="*/ 891973 h 9097806"/>
              <a:gd name="connsiteX6020" fmla="*/ 2444853 w 9097815"/>
              <a:gd name="connsiteY6020" fmla="*/ 891926 h 9097806"/>
              <a:gd name="connsiteX6021" fmla="*/ 2444829 w 9097815"/>
              <a:gd name="connsiteY6021" fmla="*/ 1109119 h 9097806"/>
              <a:gd name="connsiteX6022" fmla="*/ 2662023 w 9097815"/>
              <a:gd name="connsiteY6022" fmla="*/ 1109143 h 9097806"/>
              <a:gd name="connsiteX6023" fmla="*/ 2662047 w 9097815"/>
              <a:gd name="connsiteY6023" fmla="*/ 891949 h 9097806"/>
              <a:gd name="connsiteX6024" fmla="*/ 2223097 w 9097815"/>
              <a:gd name="connsiteY6024" fmla="*/ 891902 h 9097806"/>
              <a:gd name="connsiteX6025" fmla="*/ 2223074 w 9097815"/>
              <a:gd name="connsiteY6025" fmla="*/ 1109095 h 9097806"/>
              <a:gd name="connsiteX6026" fmla="*/ 2440258 w 9097815"/>
              <a:gd name="connsiteY6026" fmla="*/ 1109119 h 9097806"/>
              <a:gd name="connsiteX6027" fmla="*/ 2440282 w 9097815"/>
              <a:gd name="connsiteY6027" fmla="*/ 891925 h 9097806"/>
              <a:gd name="connsiteX6028" fmla="*/ 2001333 w 9097815"/>
              <a:gd name="connsiteY6028" fmla="*/ 891878 h 9097806"/>
              <a:gd name="connsiteX6029" fmla="*/ 2001309 w 9097815"/>
              <a:gd name="connsiteY6029" fmla="*/ 1109071 h 9097806"/>
              <a:gd name="connsiteX6030" fmla="*/ 2218501 w 9097815"/>
              <a:gd name="connsiteY6030" fmla="*/ 1109095 h 9097806"/>
              <a:gd name="connsiteX6031" fmla="*/ 2218524 w 9097815"/>
              <a:gd name="connsiteY6031" fmla="*/ 891901 h 9097806"/>
              <a:gd name="connsiteX6032" fmla="*/ 1779567 w 9097815"/>
              <a:gd name="connsiteY6032" fmla="*/ 891853 h 9097806"/>
              <a:gd name="connsiteX6033" fmla="*/ 1779544 w 9097815"/>
              <a:gd name="connsiteY6033" fmla="*/ 1109047 h 9097806"/>
              <a:gd name="connsiteX6034" fmla="*/ 1996737 w 9097815"/>
              <a:gd name="connsiteY6034" fmla="*/ 1109071 h 9097806"/>
              <a:gd name="connsiteX6035" fmla="*/ 1996760 w 9097815"/>
              <a:gd name="connsiteY6035" fmla="*/ 891877 h 9097806"/>
              <a:gd name="connsiteX6036" fmla="*/ 1557807 w 9097815"/>
              <a:gd name="connsiteY6036" fmla="*/ 891829 h 9097806"/>
              <a:gd name="connsiteX6037" fmla="*/ 1557783 w 9097815"/>
              <a:gd name="connsiteY6037" fmla="*/ 1109023 h 9097806"/>
              <a:gd name="connsiteX6038" fmla="*/ 1774973 w 9097815"/>
              <a:gd name="connsiteY6038" fmla="*/ 1109047 h 9097806"/>
              <a:gd name="connsiteX6039" fmla="*/ 1774995 w 9097815"/>
              <a:gd name="connsiteY6039" fmla="*/ 891853 h 9097806"/>
              <a:gd name="connsiteX6040" fmla="*/ 1336042 w 9097815"/>
              <a:gd name="connsiteY6040" fmla="*/ 891805 h 9097806"/>
              <a:gd name="connsiteX6041" fmla="*/ 1336019 w 9097815"/>
              <a:gd name="connsiteY6041" fmla="*/ 1108999 h 9097806"/>
              <a:gd name="connsiteX6042" fmla="*/ 1553211 w 9097815"/>
              <a:gd name="connsiteY6042" fmla="*/ 1109022 h 9097806"/>
              <a:gd name="connsiteX6043" fmla="*/ 1553235 w 9097815"/>
              <a:gd name="connsiteY6043" fmla="*/ 891829 h 9097806"/>
              <a:gd name="connsiteX6044" fmla="*/ 1114289 w 9097815"/>
              <a:gd name="connsiteY6044" fmla="*/ 891781 h 9097806"/>
              <a:gd name="connsiteX6045" fmla="*/ 1114266 w 9097815"/>
              <a:gd name="connsiteY6045" fmla="*/ 1108975 h 9097806"/>
              <a:gd name="connsiteX6046" fmla="*/ 1331446 w 9097815"/>
              <a:gd name="connsiteY6046" fmla="*/ 1108998 h 9097806"/>
              <a:gd name="connsiteX6047" fmla="*/ 1331469 w 9097815"/>
              <a:gd name="connsiteY6047" fmla="*/ 891805 h 9097806"/>
              <a:gd name="connsiteX6048" fmla="*/ 892522 w 9097815"/>
              <a:gd name="connsiteY6048" fmla="*/ 891757 h 9097806"/>
              <a:gd name="connsiteX6049" fmla="*/ 892498 w 9097815"/>
              <a:gd name="connsiteY6049" fmla="*/ 1108951 h 9097806"/>
              <a:gd name="connsiteX6050" fmla="*/ 1109695 w 9097815"/>
              <a:gd name="connsiteY6050" fmla="*/ 1108974 h 9097806"/>
              <a:gd name="connsiteX6051" fmla="*/ 1109717 w 9097815"/>
              <a:gd name="connsiteY6051" fmla="*/ 891781 h 9097806"/>
              <a:gd name="connsiteX6052" fmla="*/ 670762 w 9097815"/>
              <a:gd name="connsiteY6052" fmla="*/ 891733 h 9097806"/>
              <a:gd name="connsiteX6053" fmla="*/ 670739 w 9097815"/>
              <a:gd name="connsiteY6053" fmla="*/ 1108927 h 9097806"/>
              <a:gd name="connsiteX6054" fmla="*/ 887926 w 9097815"/>
              <a:gd name="connsiteY6054" fmla="*/ 1108950 h 9097806"/>
              <a:gd name="connsiteX6055" fmla="*/ 887950 w 9097815"/>
              <a:gd name="connsiteY6055" fmla="*/ 891757 h 9097806"/>
              <a:gd name="connsiteX6056" fmla="*/ 448995 w 9097815"/>
              <a:gd name="connsiteY6056" fmla="*/ 891709 h 9097806"/>
              <a:gd name="connsiteX6057" fmla="*/ 448971 w 9097815"/>
              <a:gd name="connsiteY6057" fmla="*/ 1108903 h 9097806"/>
              <a:gd name="connsiteX6058" fmla="*/ 666167 w 9097815"/>
              <a:gd name="connsiteY6058" fmla="*/ 1108926 h 9097806"/>
              <a:gd name="connsiteX6059" fmla="*/ 666190 w 9097815"/>
              <a:gd name="connsiteY6059" fmla="*/ 891733 h 9097806"/>
              <a:gd name="connsiteX6060" fmla="*/ 227229 w 9097815"/>
              <a:gd name="connsiteY6060" fmla="*/ 891685 h 9097806"/>
              <a:gd name="connsiteX6061" fmla="*/ 227206 w 9097815"/>
              <a:gd name="connsiteY6061" fmla="*/ 1108878 h 9097806"/>
              <a:gd name="connsiteX6062" fmla="*/ 444399 w 9097815"/>
              <a:gd name="connsiteY6062" fmla="*/ 1108902 h 9097806"/>
              <a:gd name="connsiteX6063" fmla="*/ 444423 w 9097815"/>
              <a:gd name="connsiteY6063" fmla="*/ 891708 h 9097806"/>
              <a:gd name="connsiteX6064" fmla="*/ 5473 w 9097815"/>
              <a:gd name="connsiteY6064" fmla="*/ 891661 h 9097806"/>
              <a:gd name="connsiteX6065" fmla="*/ 5449 w 9097815"/>
              <a:gd name="connsiteY6065" fmla="*/ 1108854 h 9097806"/>
              <a:gd name="connsiteX6066" fmla="*/ 222634 w 9097815"/>
              <a:gd name="connsiteY6066" fmla="*/ 1108878 h 9097806"/>
              <a:gd name="connsiteX6067" fmla="*/ 222657 w 9097815"/>
              <a:gd name="connsiteY6067" fmla="*/ 891684 h 9097806"/>
              <a:gd name="connsiteX6068" fmla="*/ 8875985 w 9097815"/>
              <a:gd name="connsiteY6068" fmla="*/ 670866 h 9097806"/>
              <a:gd name="connsiteX6069" fmla="*/ 8875961 w 9097815"/>
              <a:gd name="connsiteY6069" fmla="*/ 888052 h 9097806"/>
              <a:gd name="connsiteX6070" fmla="*/ 9093102 w 9097815"/>
              <a:gd name="connsiteY6070" fmla="*/ 888075 h 9097806"/>
              <a:gd name="connsiteX6071" fmla="*/ 9093126 w 9097815"/>
              <a:gd name="connsiteY6071" fmla="*/ 670890 h 9097806"/>
              <a:gd name="connsiteX6072" fmla="*/ 8654210 w 9097815"/>
              <a:gd name="connsiteY6072" fmla="*/ 670842 h 9097806"/>
              <a:gd name="connsiteX6073" fmla="*/ 8654186 w 9097815"/>
              <a:gd name="connsiteY6073" fmla="*/ 888028 h 9097806"/>
              <a:gd name="connsiteX6074" fmla="*/ 8871389 w 9097815"/>
              <a:gd name="connsiteY6074" fmla="*/ 888051 h 9097806"/>
              <a:gd name="connsiteX6075" fmla="*/ 8871413 w 9097815"/>
              <a:gd name="connsiteY6075" fmla="*/ 670866 h 9097806"/>
              <a:gd name="connsiteX6076" fmla="*/ 8432458 w 9097815"/>
              <a:gd name="connsiteY6076" fmla="*/ 670818 h 9097806"/>
              <a:gd name="connsiteX6077" fmla="*/ 8432434 w 9097815"/>
              <a:gd name="connsiteY6077" fmla="*/ 888004 h 9097806"/>
              <a:gd name="connsiteX6078" fmla="*/ 8649615 w 9097815"/>
              <a:gd name="connsiteY6078" fmla="*/ 888027 h 9097806"/>
              <a:gd name="connsiteX6079" fmla="*/ 8649639 w 9097815"/>
              <a:gd name="connsiteY6079" fmla="*/ 670842 h 9097806"/>
              <a:gd name="connsiteX6080" fmla="*/ 8210691 w 9097815"/>
              <a:gd name="connsiteY6080" fmla="*/ 670794 h 9097806"/>
              <a:gd name="connsiteX6081" fmla="*/ 8210667 w 9097815"/>
              <a:gd name="connsiteY6081" fmla="*/ 887980 h 9097806"/>
              <a:gd name="connsiteX6082" fmla="*/ 8427862 w 9097815"/>
              <a:gd name="connsiteY6082" fmla="*/ 888003 h 9097806"/>
              <a:gd name="connsiteX6083" fmla="*/ 8427886 w 9097815"/>
              <a:gd name="connsiteY6083" fmla="*/ 670818 h 9097806"/>
              <a:gd name="connsiteX6084" fmla="*/ 7988925 w 9097815"/>
              <a:gd name="connsiteY6084" fmla="*/ 670770 h 9097806"/>
              <a:gd name="connsiteX6085" fmla="*/ 7988901 w 9097815"/>
              <a:gd name="connsiteY6085" fmla="*/ 887956 h 9097806"/>
              <a:gd name="connsiteX6086" fmla="*/ 8206095 w 9097815"/>
              <a:gd name="connsiteY6086" fmla="*/ 887979 h 9097806"/>
              <a:gd name="connsiteX6087" fmla="*/ 8206119 w 9097815"/>
              <a:gd name="connsiteY6087" fmla="*/ 670794 h 9097806"/>
              <a:gd name="connsiteX6088" fmla="*/ 7767169 w 9097815"/>
              <a:gd name="connsiteY6088" fmla="*/ 670746 h 9097806"/>
              <a:gd name="connsiteX6089" fmla="*/ 7767145 w 9097815"/>
              <a:gd name="connsiteY6089" fmla="*/ 887931 h 9097806"/>
              <a:gd name="connsiteX6090" fmla="*/ 7984329 w 9097815"/>
              <a:gd name="connsiteY6090" fmla="*/ 887955 h 9097806"/>
              <a:gd name="connsiteX6091" fmla="*/ 7984353 w 9097815"/>
              <a:gd name="connsiteY6091" fmla="*/ 670770 h 9097806"/>
              <a:gd name="connsiteX6092" fmla="*/ 7545401 w 9097815"/>
              <a:gd name="connsiteY6092" fmla="*/ 670722 h 9097806"/>
              <a:gd name="connsiteX6093" fmla="*/ 7545378 w 9097815"/>
              <a:gd name="connsiteY6093" fmla="*/ 887907 h 9097806"/>
              <a:gd name="connsiteX6094" fmla="*/ 7762573 w 9097815"/>
              <a:gd name="connsiteY6094" fmla="*/ 887931 h 9097806"/>
              <a:gd name="connsiteX6095" fmla="*/ 7762597 w 9097815"/>
              <a:gd name="connsiteY6095" fmla="*/ 670745 h 9097806"/>
              <a:gd name="connsiteX6096" fmla="*/ 7323636 w 9097815"/>
              <a:gd name="connsiteY6096" fmla="*/ 670698 h 9097806"/>
              <a:gd name="connsiteX6097" fmla="*/ 7323612 w 9097815"/>
              <a:gd name="connsiteY6097" fmla="*/ 887883 h 9097806"/>
              <a:gd name="connsiteX6098" fmla="*/ 7540806 w 9097815"/>
              <a:gd name="connsiteY6098" fmla="*/ 887907 h 9097806"/>
              <a:gd name="connsiteX6099" fmla="*/ 7540829 w 9097815"/>
              <a:gd name="connsiteY6099" fmla="*/ 670721 h 9097806"/>
              <a:gd name="connsiteX6100" fmla="*/ 7101880 w 9097815"/>
              <a:gd name="connsiteY6100" fmla="*/ 670674 h 9097806"/>
              <a:gd name="connsiteX6101" fmla="*/ 7101856 w 9097815"/>
              <a:gd name="connsiteY6101" fmla="*/ 887859 h 9097806"/>
              <a:gd name="connsiteX6102" fmla="*/ 7319041 w 9097815"/>
              <a:gd name="connsiteY6102" fmla="*/ 887883 h 9097806"/>
              <a:gd name="connsiteX6103" fmla="*/ 7319064 w 9097815"/>
              <a:gd name="connsiteY6103" fmla="*/ 670697 h 9097806"/>
              <a:gd name="connsiteX6104" fmla="*/ 6880116 w 9097815"/>
              <a:gd name="connsiteY6104" fmla="*/ 670650 h 9097806"/>
              <a:gd name="connsiteX6105" fmla="*/ 6880092 w 9097815"/>
              <a:gd name="connsiteY6105" fmla="*/ 887835 h 9097806"/>
              <a:gd name="connsiteX6106" fmla="*/ 7097284 w 9097815"/>
              <a:gd name="connsiteY6106" fmla="*/ 887859 h 9097806"/>
              <a:gd name="connsiteX6107" fmla="*/ 7097308 w 9097815"/>
              <a:gd name="connsiteY6107" fmla="*/ 670673 h 9097806"/>
              <a:gd name="connsiteX6108" fmla="*/ 6658360 w 9097815"/>
              <a:gd name="connsiteY6108" fmla="*/ 670626 h 9097806"/>
              <a:gd name="connsiteX6109" fmla="*/ 6658336 w 9097815"/>
              <a:gd name="connsiteY6109" fmla="*/ 887811 h 9097806"/>
              <a:gd name="connsiteX6110" fmla="*/ 6875520 w 9097815"/>
              <a:gd name="connsiteY6110" fmla="*/ 887835 h 9097806"/>
              <a:gd name="connsiteX6111" fmla="*/ 6875544 w 9097815"/>
              <a:gd name="connsiteY6111" fmla="*/ 670649 h 9097806"/>
              <a:gd name="connsiteX6112" fmla="*/ 6436590 w 9097815"/>
              <a:gd name="connsiteY6112" fmla="*/ 670602 h 9097806"/>
              <a:gd name="connsiteX6113" fmla="*/ 6436567 w 9097815"/>
              <a:gd name="connsiteY6113" fmla="*/ 887787 h 9097806"/>
              <a:gd name="connsiteX6114" fmla="*/ 6653764 w 9097815"/>
              <a:gd name="connsiteY6114" fmla="*/ 887810 h 9097806"/>
              <a:gd name="connsiteX6115" fmla="*/ 6653788 w 9097815"/>
              <a:gd name="connsiteY6115" fmla="*/ 670625 h 9097806"/>
              <a:gd name="connsiteX6116" fmla="*/ 6214825 w 9097815"/>
              <a:gd name="connsiteY6116" fmla="*/ 670578 h 9097806"/>
              <a:gd name="connsiteX6117" fmla="*/ 6214801 w 9097815"/>
              <a:gd name="connsiteY6117" fmla="*/ 887763 h 9097806"/>
              <a:gd name="connsiteX6118" fmla="*/ 6431995 w 9097815"/>
              <a:gd name="connsiteY6118" fmla="*/ 887786 h 9097806"/>
              <a:gd name="connsiteX6119" fmla="*/ 6432018 w 9097815"/>
              <a:gd name="connsiteY6119" fmla="*/ 670601 h 9097806"/>
              <a:gd name="connsiteX6120" fmla="*/ 5993070 w 9097815"/>
              <a:gd name="connsiteY6120" fmla="*/ 670553 h 9097806"/>
              <a:gd name="connsiteX6121" fmla="*/ 5993046 w 9097815"/>
              <a:gd name="connsiteY6121" fmla="*/ 887739 h 9097806"/>
              <a:gd name="connsiteX6122" fmla="*/ 6210230 w 9097815"/>
              <a:gd name="connsiteY6122" fmla="*/ 887762 h 9097806"/>
              <a:gd name="connsiteX6123" fmla="*/ 6210253 w 9097815"/>
              <a:gd name="connsiteY6123" fmla="*/ 670577 h 9097806"/>
              <a:gd name="connsiteX6124" fmla="*/ 5771304 w 9097815"/>
              <a:gd name="connsiteY6124" fmla="*/ 670529 h 9097806"/>
              <a:gd name="connsiteX6125" fmla="*/ 5771280 w 9097815"/>
              <a:gd name="connsiteY6125" fmla="*/ 887715 h 9097806"/>
              <a:gd name="connsiteX6126" fmla="*/ 5988474 w 9097815"/>
              <a:gd name="connsiteY6126" fmla="*/ 887738 h 9097806"/>
              <a:gd name="connsiteX6127" fmla="*/ 5988498 w 9097815"/>
              <a:gd name="connsiteY6127" fmla="*/ 670553 h 9097806"/>
              <a:gd name="connsiteX6128" fmla="*/ 5549545 w 9097815"/>
              <a:gd name="connsiteY6128" fmla="*/ 670505 h 9097806"/>
              <a:gd name="connsiteX6129" fmla="*/ 5549522 w 9097815"/>
              <a:gd name="connsiteY6129" fmla="*/ 887691 h 9097806"/>
              <a:gd name="connsiteX6130" fmla="*/ 5766708 w 9097815"/>
              <a:gd name="connsiteY6130" fmla="*/ 887714 h 9097806"/>
              <a:gd name="connsiteX6131" fmla="*/ 5766732 w 9097815"/>
              <a:gd name="connsiteY6131" fmla="*/ 670529 h 9097806"/>
              <a:gd name="connsiteX6132" fmla="*/ 5327779 w 9097815"/>
              <a:gd name="connsiteY6132" fmla="*/ 670481 h 9097806"/>
              <a:gd name="connsiteX6133" fmla="*/ 5327756 w 9097815"/>
              <a:gd name="connsiteY6133" fmla="*/ 887667 h 9097806"/>
              <a:gd name="connsiteX6134" fmla="*/ 5544950 w 9097815"/>
              <a:gd name="connsiteY6134" fmla="*/ 887690 h 9097806"/>
              <a:gd name="connsiteX6135" fmla="*/ 5544973 w 9097815"/>
              <a:gd name="connsiteY6135" fmla="*/ 670505 h 9097806"/>
              <a:gd name="connsiteX6136" fmla="*/ 5106012 w 9097815"/>
              <a:gd name="connsiteY6136" fmla="*/ 670457 h 9097806"/>
              <a:gd name="connsiteX6137" fmla="*/ 5105988 w 9097815"/>
              <a:gd name="connsiteY6137" fmla="*/ 887643 h 9097806"/>
              <a:gd name="connsiteX6138" fmla="*/ 5323184 w 9097815"/>
              <a:gd name="connsiteY6138" fmla="*/ 887666 h 9097806"/>
              <a:gd name="connsiteX6139" fmla="*/ 5323207 w 9097815"/>
              <a:gd name="connsiteY6139" fmla="*/ 670481 h 9097806"/>
              <a:gd name="connsiteX6140" fmla="*/ 4884258 w 9097815"/>
              <a:gd name="connsiteY6140" fmla="*/ 670433 h 9097806"/>
              <a:gd name="connsiteX6141" fmla="*/ 4884234 w 9097815"/>
              <a:gd name="connsiteY6141" fmla="*/ 887618 h 9097806"/>
              <a:gd name="connsiteX6142" fmla="*/ 5101417 w 9097815"/>
              <a:gd name="connsiteY6142" fmla="*/ 887642 h 9097806"/>
              <a:gd name="connsiteX6143" fmla="*/ 5101440 w 9097815"/>
              <a:gd name="connsiteY6143" fmla="*/ 670457 h 9097806"/>
              <a:gd name="connsiteX6144" fmla="*/ 4662492 w 9097815"/>
              <a:gd name="connsiteY6144" fmla="*/ 670409 h 9097806"/>
              <a:gd name="connsiteX6145" fmla="*/ 4662468 w 9097815"/>
              <a:gd name="connsiteY6145" fmla="*/ 887594 h 9097806"/>
              <a:gd name="connsiteX6146" fmla="*/ 4879662 w 9097815"/>
              <a:gd name="connsiteY6146" fmla="*/ 887618 h 9097806"/>
              <a:gd name="connsiteX6147" fmla="*/ 4879686 w 9097815"/>
              <a:gd name="connsiteY6147" fmla="*/ 670433 h 9097806"/>
              <a:gd name="connsiteX6148" fmla="*/ 4440733 w 9097815"/>
              <a:gd name="connsiteY6148" fmla="*/ 670385 h 9097806"/>
              <a:gd name="connsiteX6149" fmla="*/ 4440710 w 9097815"/>
              <a:gd name="connsiteY6149" fmla="*/ 887570 h 9097806"/>
              <a:gd name="connsiteX6150" fmla="*/ 4657896 w 9097815"/>
              <a:gd name="connsiteY6150" fmla="*/ 887594 h 9097806"/>
              <a:gd name="connsiteX6151" fmla="*/ 4657920 w 9097815"/>
              <a:gd name="connsiteY6151" fmla="*/ 670409 h 9097806"/>
              <a:gd name="connsiteX6152" fmla="*/ 4218967 w 9097815"/>
              <a:gd name="connsiteY6152" fmla="*/ 670361 h 9097806"/>
              <a:gd name="connsiteX6153" fmla="*/ 4218944 w 9097815"/>
              <a:gd name="connsiteY6153" fmla="*/ 887546 h 9097806"/>
              <a:gd name="connsiteX6154" fmla="*/ 4436138 w 9097815"/>
              <a:gd name="connsiteY6154" fmla="*/ 887570 h 9097806"/>
              <a:gd name="connsiteX6155" fmla="*/ 4436161 w 9097815"/>
              <a:gd name="connsiteY6155" fmla="*/ 670385 h 9097806"/>
              <a:gd name="connsiteX6156" fmla="*/ 3997203 w 9097815"/>
              <a:gd name="connsiteY6156" fmla="*/ 670337 h 9097806"/>
              <a:gd name="connsiteX6157" fmla="*/ 3997179 w 9097815"/>
              <a:gd name="connsiteY6157" fmla="*/ 887522 h 9097806"/>
              <a:gd name="connsiteX6158" fmla="*/ 4214372 w 9097815"/>
              <a:gd name="connsiteY6158" fmla="*/ 887546 h 9097806"/>
              <a:gd name="connsiteX6159" fmla="*/ 4214395 w 9097815"/>
              <a:gd name="connsiteY6159" fmla="*/ 670361 h 9097806"/>
              <a:gd name="connsiteX6160" fmla="*/ 3775455 w 9097815"/>
              <a:gd name="connsiteY6160" fmla="*/ 670313 h 9097806"/>
              <a:gd name="connsiteX6161" fmla="*/ 3775431 w 9097815"/>
              <a:gd name="connsiteY6161" fmla="*/ 887498 h 9097806"/>
              <a:gd name="connsiteX6162" fmla="*/ 3992608 w 9097815"/>
              <a:gd name="connsiteY6162" fmla="*/ 887522 h 9097806"/>
              <a:gd name="connsiteX6163" fmla="*/ 3992631 w 9097815"/>
              <a:gd name="connsiteY6163" fmla="*/ 670336 h 9097806"/>
              <a:gd name="connsiteX6164" fmla="*/ 3553687 w 9097815"/>
              <a:gd name="connsiteY6164" fmla="*/ 670289 h 9097806"/>
              <a:gd name="connsiteX6165" fmla="*/ 3553665 w 9097815"/>
              <a:gd name="connsiteY6165" fmla="*/ 887474 h 9097806"/>
              <a:gd name="connsiteX6166" fmla="*/ 3770859 w 9097815"/>
              <a:gd name="connsiteY6166" fmla="*/ 887497 h 9097806"/>
              <a:gd name="connsiteX6167" fmla="*/ 3770883 w 9097815"/>
              <a:gd name="connsiteY6167" fmla="*/ 670312 h 9097806"/>
              <a:gd name="connsiteX6168" fmla="*/ 3331932 w 9097815"/>
              <a:gd name="connsiteY6168" fmla="*/ 670265 h 9097806"/>
              <a:gd name="connsiteX6169" fmla="*/ 3331908 w 9097815"/>
              <a:gd name="connsiteY6169" fmla="*/ 887450 h 9097806"/>
              <a:gd name="connsiteX6170" fmla="*/ 3549093 w 9097815"/>
              <a:gd name="connsiteY6170" fmla="*/ 887473 h 9097806"/>
              <a:gd name="connsiteX6171" fmla="*/ 3549116 w 9097815"/>
              <a:gd name="connsiteY6171" fmla="*/ 670288 h 9097806"/>
              <a:gd name="connsiteX6172" fmla="*/ 3110166 w 9097815"/>
              <a:gd name="connsiteY6172" fmla="*/ 670241 h 9097806"/>
              <a:gd name="connsiteX6173" fmla="*/ 3110144 w 9097815"/>
              <a:gd name="connsiteY6173" fmla="*/ 887426 h 9097806"/>
              <a:gd name="connsiteX6174" fmla="*/ 3327337 w 9097815"/>
              <a:gd name="connsiteY6174" fmla="*/ 887449 h 9097806"/>
              <a:gd name="connsiteX6175" fmla="*/ 3327359 w 9097815"/>
              <a:gd name="connsiteY6175" fmla="*/ 670264 h 9097806"/>
              <a:gd name="connsiteX6176" fmla="*/ 2888401 w 9097815"/>
              <a:gd name="connsiteY6176" fmla="*/ 670217 h 9097806"/>
              <a:gd name="connsiteX6177" fmla="*/ 2888378 w 9097815"/>
              <a:gd name="connsiteY6177" fmla="*/ 887402 h 9097806"/>
              <a:gd name="connsiteX6178" fmla="*/ 3105571 w 9097815"/>
              <a:gd name="connsiteY6178" fmla="*/ 887425 h 9097806"/>
              <a:gd name="connsiteX6179" fmla="*/ 3105595 w 9097815"/>
              <a:gd name="connsiteY6179" fmla="*/ 670240 h 9097806"/>
              <a:gd name="connsiteX6180" fmla="*/ 2666644 w 9097815"/>
              <a:gd name="connsiteY6180" fmla="*/ 670193 h 9097806"/>
              <a:gd name="connsiteX6181" fmla="*/ 2666620 w 9097815"/>
              <a:gd name="connsiteY6181" fmla="*/ 887378 h 9097806"/>
              <a:gd name="connsiteX6182" fmla="*/ 2883806 w 9097815"/>
              <a:gd name="connsiteY6182" fmla="*/ 887401 h 9097806"/>
              <a:gd name="connsiteX6183" fmla="*/ 2883830 w 9097815"/>
              <a:gd name="connsiteY6183" fmla="*/ 670216 h 9097806"/>
              <a:gd name="connsiteX6184" fmla="*/ 2444878 w 9097815"/>
              <a:gd name="connsiteY6184" fmla="*/ 670169 h 9097806"/>
              <a:gd name="connsiteX6185" fmla="*/ 2444853 w 9097815"/>
              <a:gd name="connsiteY6185" fmla="*/ 887353 h 9097806"/>
              <a:gd name="connsiteX6186" fmla="*/ 2662047 w 9097815"/>
              <a:gd name="connsiteY6186" fmla="*/ 887377 h 9097806"/>
              <a:gd name="connsiteX6187" fmla="*/ 2662073 w 9097815"/>
              <a:gd name="connsiteY6187" fmla="*/ 670192 h 9097806"/>
              <a:gd name="connsiteX6188" fmla="*/ 2223121 w 9097815"/>
              <a:gd name="connsiteY6188" fmla="*/ 670144 h 9097806"/>
              <a:gd name="connsiteX6189" fmla="*/ 2223099 w 9097815"/>
              <a:gd name="connsiteY6189" fmla="*/ 887329 h 9097806"/>
              <a:gd name="connsiteX6190" fmla="*/ 2440282 w 9097815"/>
              <a:gd name="connsiteY6190" fmla="*/ 887353 h 9097806"/>
              <a:gd name="connsiteX6191" fmla="*/ 2440304 w 9097815"/>
              <a:gd name="connsiteY6191" fmla="*/ 670168 h 9097806"/>
              <a:gd name="connsiteX6192" fmla="*/ 2001357 w 9097815"/>
              <a:gd name="connsiteY6192" fmla="*/ 670120 h 9097806"/>
              <a:gd name="connsiteX6193" fmla="*/ 2001333 w 9097815"/>
              <a:gd name="connsiteY6193" fmla="*/ 887305 h 9097806"/>
              <a:gd name="connsiteX6194" fmla="*/ 2218525 w 9097815"/>
              <a:gd name="connsiteY6194" fmla="*/ 887329 h 9097806"/>
              <a:gd name="connsiteX6195" fmla="*/ 2218548 w 9097815"/>
              <a:gd name="connsiteY6195" fmla="*/ 670144 h 9097806"/>
              <a:gd name="connsiteX6196" fmla="*/ 1779591 w 9097815"/>
              <a:gd name="connsiteY6196" fmla="*/ 670096 h 9097806"/>
              <a:gd name="connsiteX6197" fmla="*/ 1779568 w 9097815"/>
              <a:gd name="connsiteY6197" fmla="*/ 887281 h 9097806"/>
              <a:gd name="connsiteX6198" fmla="*/ 1996761 w 9097815"/>
              <a:gd name="connsiteY6198" fmla="*/ 887305 h 9097806"/>
              <a:gd name="connsiteX6199" fmla="*/ 1996783 w 9097815"/>
              <a:gd name="connsiteY6199" fmla="*/ 670120 h 9097806"/>
              <a:gd name="connsiteX6200" fmla="*/ 1557831 w 9097815"/>
              <a:gd name="connsiteY6200" fmla="*/ 670072 h 9097806"/>
              <a:gd name="connsiteX6201" fmla="*/ 1557807 w 9097815"/>
              <a:gd name="connsiteY6201" fmla="*/ 887257 h 9097806"/>
              <a:gd name="connsiteX6202" fmla="*/ 1774997 w 9097815"/>
              <a:gd name="connsiteY6202" fmla="*/ 887281 h 9097806"/>
              <a:gd name="connsiteX6203" fmla="*/ 1775020 w 9097815"/>
              <a:gd name="connsiteY6203" fmla="*/ 670096 h 9097806"/>
              <a:gd name="connsiteX6204" fmla="*/ 1336067 w 9097815"/>
              <a:gd name="connsiteY6204" fmla="*/ 670048 h 9097806"/>
              <a:gd name="connsiteX6205" fmla="*/ 1336042 w 9097815"/>
              <a:gd name="connsiteY6205" fmla="*/ 887233 h 9097806"/>
              <a:gd name="connsiteX6206" fmla="*/ 1553235 w 9097815"/>
              <a:gd name="connsiteY6206" fmla="*/ 887257 h 9097806"/>
              <a:gd name="connsiteX6207" fmla="*/ 1553259 w 9097815"/>
              <a:gd name="connsiteY6207" fmla="*/ 670072 h 9097806"/>
              <a:gd name="connsiteX6208" fmla="*/ 1114313 w 9097815"/>
              <a:gd name="connsiteY6208" fmla="*/ 670024 h 9097806"/>
              <a:gd name="connsiteX6209" fmla="*/ 1114290 w 9097815"/>
              <a:gd name="connsiteY6209" fmla="*/ 887209 h 9097806"/>
              <a:gd name="connsiteX6210" fmla="*/ 1331471 w 9097815"/>
              <a:gd name="connsiteY6210" fmla="*/ 887233 h 9097806"/>
              <a:gd name="connsiteX6211" fmla="*/ 1331493 w 9097815"/>
              <a:gd name="connsiteY6211" fmla="*/ 670048 h 9097806"/>
              <a:gd name="connsiteX6212" fmla="*/ 892546 w 9097815"/>
              <a:gd name="connsiteY6212" fmla="*/ 670000 h 9097806"/>
              <a:gd name="connsiteX6213" fmla="*/ 892522 w 9097815"/>
              <a:gd name="connsiteY6213" fmla="*/ 887185 h 9097806"/>
              <a:gd name="connsiteX6214" fmla="*/ 1109719 w 9097815"/>
              <a:gd name="connsiteY6214" fmla="*/ 887209 h 9097806"/>
              <a:gd name="connsiteX6215" fmla="*/ 1109741 w 9097815"/>
              <a:gd name="connsiteY6215" fmla="*/ 670024 h 9097806"/>
              <a:gd name="connsiteX6216" fmla="*/ 670786 w 9097815"/>
              <a:gd name="connsiteY6216" fmla="*/ 669976 h 9097806"/>
              <a:gd name="connsiteX6217" fmla="*/ 670763 w 9097815"/>
              <a:gd name="connsiteY6217" fmla="*/ 887161 h 9097806"/>
              <a:gd name="connsiteX6218" fmla="*/ 887950 w 9097815"/>
              <a:gd name="connsiteY6218" fmla="*/ 887184 h 9097806"/>
              <a:gd name="connsiteX6219" fmla="*/ 887974 w 9097815"/>
              <a:gd name="connsiteY6219" fmla="*/ 670000 h 9097806"/>
              <a:gd name="connsiteX6220" fmla="*/ 449019 w 9097815"/>
              <a:gd name="connsiteY6220" fmla="*/ 669952 h 9097806"/>
              <a:gd name="connsiteX6221" fmla="*/ 448995 w 9097815"/>
              <a:gd name="connsiteY6221" fmla="*/ 887137 h 9097806"/>
              <a:gd name="connsiteX6222" fmla="*/ 666192 w 9097815"/>
              <a:gd name="connsiteY6222" fmla="*/ 887160 h 9097806"/>
              <a:gd name="connsiteX6223" fmla="*/ 666214 w 9097815"/>
              <a:gd name="connsiteY6223" fmla="*/ 669976 h 9097806"/>
              <a:gd name="connsiteX6224" fmla="*/ 227253 w 9097815"/>
              <a:gd name="connsiteY6224" fmla="*/ 669928 h 9097806"/>
              <a:gd name="connsiteX6225" fmla="*/ 227230 w 9097815"/>
              <a:gd name="connsiteY6225" fmla="*/ 887113 h 9097806"/>
              <a:gd name="connsiteX6226" fmla="*/ 444423 w 9097815"/>
              <a:gd name="connsiteY6226" fmla="*/ 887136 h 9097806"/>
              <a:gd name="connsiteX6227" fmla="*/ 444447 w 9097815"/>
              <a:gd name="connsiteY6227" fmla="*/ 669952 h 9097806"/>
              <a:gd name="connsiteX6228" fmla="*/ 5497 w 9097815"/>
              <a:gd name="connsiteY6228" fmla="*/ 669904 h 9097806"/>
              <a:gd name="connsiteX6229" fmla="*/ 5473 w 9097815"/>
              <a:gd name="connsiteY6229" fmla="*/ 887089 h 9097806"/>
              <a:gd name="connsiteX6230" fmla="*/ 222658 w 9097815"/>
              <a:gd name="connsiteY6230" fmla="*/ 887112 h 9097806"/>
              <a:gd name="connsiteX6231" fmla="*/ 222681 w 9097815"/>
              <a:gd name="connsiteY6231" fmla="*/ 669927 h 9097806"/>
              <a:gd name="connsiteX6232" fmla="*/ 8876009 w 9097815"/>
              <a:gd name="connsiteY6232" fmla="*/ 449100 h 9097806"/>
              <a:gd name="connsiteX6233" fmla="*/ 8875985 w 9097815"/>
              <a:gd name="connsiteY6233" fmla="*/ 666294 h 9097806"/>
              <a:gd name="connsiteX6234" fmla="*/ 9093127 w 9097815"/>
              <a:gd name="connsiteY6234" fmla="*/ 666318 h 9097806"/>
              <a:gd name="connsiteX6235" fmla="*/ 9093150 w 9097815"/>
              <a:gd name="connsiteY6235" fmla="*/ 449124 h 9097806"/>
              <a:gd name="connsiteX6236" fmla="*/ 8654234 w 9097815"/>
              <a:gd name="connsiteY6236" fmla="*/ 449076 h 9097806"/>
              <a:gd name="connsiteX6237" fmla="*/ 8654210 w 9097815"/>
              <a:gd name="connsiteY6237" fmla="*/ 666270 h 9097806"/>
              <a:gd name="connsiteX6238" fmla="*/ 8871413 w 9097815"/>
              <a:gd name="connsiteY6238" fmla="*/ 666294 h 9097806"/>
              <a:gd name="connsiteX6239" fmla="*/ 8871437 w 9097815"/>
              <a:gd name="connsiteY6239" fmla="*/ 449100 h 9097806"/>
              <a:gd name="connsiteX6240" fmla="*/ 8432482 w 9097815"/>
              <a:gd name="connsiteY6240" fmla="*/ 449052 h 9097806"/>
              <a:gd name="connsiteX6241" fmla="*/ 8432458 w 9097815"/>
              <a:gd name="connsiteY6241" fmla="*/ 666246 h 9097806"/>
              <a:gd name="connsiteX6242" fmla="*/ 8649639 w 9097815"/>
              <a:gd name="connsiteY6242" fmla="*/ 666270 h 9097806"/>
              <a:gd name="connsiteX6243" fmla="*/ 8649663 w 9097815"/>
              <a:gd name="connsiteY6243" fmla="*/ 449076 h 9097806"/>
              <a:gd name="connsiteX6244" fmla="*/ 8210715 w 9097815"/>
              <a:gd name="connsiteY6244" fmla="*/ 449028 h 9097806"/>
              <a:gd name="connsiteX6245" fmla="*/ 8210691 w 9097815"/>
              <a:gd name="connsiteY6245" fmla="*/ 666222 h 9097806"/>
              <a:gd name="connsiteX6246" fmla="*/ 8427886 w 9097815"/>
              <a:gd name="connsiteY6246" fmla="*/ 666246 h 9097806"/>
              <a:gd name="connsiteX6247" fmla="*/ 8427910 w 9097815"/>
              <a:gd name="connsiteY6247" fmla="*/ 449052 h 9097806"/>
              <a:gd name="connsiteX6248" fmla="*/ 7988949 w 9097815"/>
              <a:gd name="connsiteY6248" fmla="*/ 449004 h 9097806"/>
              <a:gd name="connsiteX6249" fmla="*/ 7988925 w 9097815"/>
              <a:gd name="connsiteY6249" fmla="*/ 666198 h 9097806"/>
              <a:gd name="connsiteX6250" fmla="*/ 8206119 w 9097815"/>
              <a:gd name="connsiteY6250" fmla="*/ 666222 h 9097806"/>
              <a:gd name="connsiteX6251" fmla="*/ 8206143 w 9097815"/>
              <a:gd name="connsiteY6251" fmla="*/ 449028 h 9097806"/>
              <a:gd name="connsiteX6252" fmla="*/ 7767193 w 9097815"/>
              <a:gd name="connsiteY6252" fmla="*/ 448980 h 9097806"/>
              <a:gd name="connsiteX6253" fmla="*/ 7767169 w 9097815"/>
              <a:gd name="connsiteY6253" fmla="*/ 666174 h 9097806"/>
              <a:gd name="connsiteX6254" fmla="*/ 7984353 w 9097815"/>
              <a:gd name="connsiteY6254" fmla="*/ 666198 h 9097806"/>
              <a:gd name="connsiteX6255" fmla="*/ 7984377 w 9097815"/>
              <a:gd name="connsiteY6255" fmla="*/ 449004 h 9097806"/>
              <a:gd name="connsiteX6256" fmla="*/ 7545425 w 9097815"/>
              <a:gd name="connsiteY6256" fmla="*/ 448956 h 9097806"/>
              <a:gd name="connsiteX6257" fmla="*/ 7545402 w 9097815"/>
              <a:gd name="connsiteY6257" fmla="*/ 666150 h 9097806"/>
              <a:gd name="connsiteX6258" fmla="*/ 7762597 w 9097815"/>
              <a:gd name="connsiteY6258" fmla="*/ 666174 h 9097806"/>
              <a:gd name="connsiteX6259" fmla="*/ 7762621 w 9097815"/>
              <a:gd name="connsiteY6259" fmla="*/ 448980 h 9097806"/>
              <a:gd name="connsiteX6260" fmla="*/ 7323660 w 9097815"/>
              <a:gd name="connsiteY6260" fmla="*/ 448932 h 9097806"/>
              <a:gd name="connsiteX6261" fmla="*/ 7323636 w 9097815"/>
              <a:gd name="connsiteY6261" fmla="*/ 666126 h 9097806"/>
              <a:gd name="connsiteX6262" fmla="*/ 7540830 w 9097815"/>
              <a:gd name="connsiteY6262" fmla="*/ 666150 h 9097806"/>
              <a:gd name="connsiteX6263" fmla="*/ 7540853 w 9097815"/>
              <a:gd name="connsiteY6263" fmla="*/ 448956 h 9097806"/>
              <a:gd name="connsiteX6264" fmla="*/ 7101904 w 9097815"/>
              <a:gd name="connsiteY6264" fmla="*/ 448908 h 9097806"/>
              <a:gd name="connsiteX6265" fmla="*/ 7101880 w 9097815"/>
              <a:gd name="connsiteY6265" fmla="*/ 666102 h 9097806"/>
              <a:gd name="connsiteX6266" fmla="*/ 7319065 w 9097815"/>
              <a:gd name="connsiteY6266" fmla="*/ 666125 h 9097806"/>
              <a:gd name="connsiteX6267" fmla="*/ 7319088 w 9097815"/>
              <a:gd name="connsiteY6267" fmla="*/ 448932 h 9097806"/>
              <a:gd name="connsiteX6268" fmla="*/ 6880140 w 9097815"/>
              <a:gd name="connsiteY6268" fmla="*/ 448884 h 9097806"/>
              <a:gd name="connsiteX6269" fmla="*/ 6880116 w 9097815"/>
              <a:gd name="connsiteY6269" fmla="*/ 666078 h 9097806"/>
              <a:gd name="connsiteX6270" fmla="*/ 7097308 w 9097815"/>
              <a:gd name="connsiteY6270" fmla="*/ 666101 h 9097806"/>
              <a:gd name="connsiteX6271" fmla="*/ 7097332 w 9097815"/>
              <a:gd name="connsiteY6271" fmla="*/ 448908 h 9097806"/>
              <a:gd name="connsiteX6272" fmla="*/ 6658384 w 9097815"/>
              <a:gd name="connsiteY6272" fmla="*/ 448860 h 9097806"/>
              <a:gd name="connsiteX6273" fmla="*/ 6658360 w 9097815"/>
              <a:gd name="connsiteY6273" fmla="*/ 666054 h 9097806"/>
              <a:gd name="connsiteX6274" fmla="*/ 6875544 w 9097815"/>
              <a:gd name="connsiteY6274" fmla="*/ 666077 h 9097806"/>
              <a:gd name="connsiteX6275" fmla="*/ 6875568 w 9097815"/>
              <a:gd name="connsiteY6275" fmla="*/ 448884 h 9097806"/>
              <a:gd name="connsiteX6276" fmla="*/ 6436614 w 9097815"/>
              <a:gd name="connsiteY6276" fmla="*/ 448836 h 9097806"/>
              <a:gd name="connsiteX6277" fmla="*/ 6436591 w 9097815"/>
              <a:gd name="connsiteY6277" fmla="*/ 666030 h 9097806"/>
              <a:gd name="connsiteX6278" fmla="*/ 6653788 w 9097815"/>
              <a:gd name="connsiteY6278" fmla="*/ 666053 h 9097806"/>
              <a:gd name="connsiteX6279" fmla="*/ 6653812 w 9097815"/>
              <a:gd name="connsiteY6279" fmla="*/ 448859 h 9097806"/>
              <a:gd name="connsiteX6280" fmla="*/ 6214849 w 9097815"/>
              <a:gd name="connsiteY6280" fmla="*/ 448812 h 9097806"/>
              <a:gd name="connsiteX6281" fmla="*/ 6214825 w 9097815"/>
              <a:gd name="connsiteY6281" fmla="*/ 666006 h 9097806"/>
              <a:gd name="connsiteX6282" fmla="*/ 6432019 w 9097815"/>
              <a:gd name="connsiteY6282" fmla="*/ 666029 h 9097806"/>
              <a:gd name="connsiteX6283" fmla="*/ 6432042 w 9097815"/>
              <a:gd name="connsiteY6283" fmla="*/ 448835 h 9097806"/>
              <a:gd name="connsiteX6284" fmla="*/ 5993094 w 9097815"/>
              <a:gd name="connsiteY6284" fmla="*/ 448788 h 9097806"/>
              <a:gd name="connsiteX6285" fmla="*/ 5993070 w 9097815"/>
              <a:gd name="connsiteY6285" fmla="*/ 665982 h 9097806"/>
              <a:gd name="connsiteX6286" fmla="*/ 6210254 w 9097815"/>
              <a:gd name="connsiteY6286" fmla="*/ 666005 h 9097806"/>
              <a:gd name="connsiteX6287" fmla="*/ 6210277 w 9097815"/>
              <a:gd name="connsiteY6287" fmla="*/ 448811 h 9097806"/>
              <a:gd name="connsiteX6288" fmla="*/ 5771328 w 9097815"/>
              <a:gd name="connsiteY6288" fmla="*/ 448764 h 9097806"/>
              <a:gd name="connsiteX6289" fmla="*/ 5771304 w 9097815"/>
              <a:gd name="connsiteY6289" fmla="*/ 665958 h 9097806"/>
              <a:gd name="connsiteX6290" fmla="*/ 5988498 w 9097815"/>
              <a:gd name="connsiteY6290" fmla="*/ 665981 h 9097806"/>
              <a:gd name="connsiteX6291" fmla="*/ 5988522 w 9097815"/>
              <a:gd name="connsiteY6291" fmla="*/ 448787 h 9097806"/>
              <a:gd name="connsiteX6292" fmla="*/ 5549569 w 9097815"/>
              <a:gd name="connsiteY6292" fmla="*/ 448740 h 9097806"/>
              <a:gd name="connsiteX6293" fmla="*/ 5549546 w 9097815"/>
              <a:gd name="connsiteY6293" fmla="*/ 665933 h 9097806"/>
              <a:gd name="connsiteX6294" fmla="*/ 5766732 w 9097815"/>
              <a:gd name="connsiteY6294" fmla="*/ 665957 h 9097806"/>
              <a:gd name="connsiteX6295" fmla="*/ 5766756 w 9097815"/>
              <a:gd name="connsiteY6295" fmla="*/ 448763 h 9097806"/>
              <a:gd name="connsiteX6296" fmla="*/ 5327803 w 9097815"/>
              <a:gd name="connsiteY6296" fmla="*/ 448716 h 9097806"/>
              <a:gd name="connsiteX6297" fmla="*/ 5327780 w 9097815"/>
              <a:gd name="connsiteY6297" fmla="*/ 665909 h 9097806"/>
              <a:gd name="connsiteX6298" fmla="*/ 5544974 w 9097815"/>
              <a:gd name="connsiteY6298" fmla="*/ 665933 h 9097806"/>
              <a:gd name="connsiteX6299" fmla="*/ 5544997 w 9097815"/>
              <a:gd name="connsiteY6299" fmla="*/ 448739 h 9097806"/>
              <a:gd name="connsiteX6300" fmla="*/ 5106036 w 9097815"/>
              <a:gd name="connsiteY6300" fmla="*/ 448691 h 9097806"/>
              <a:gd name="connsiteX6301" fmla="*/ 5106012 w 9097815"/>
              <a:gd name="connsiteY6301" fmla="*/ 665885 h 9097806"/>
              <a:gd name="connsiteX6302" fmla="*/ 5323208 w 9097815"/>
              <a:gd name="connsiteY6302" fmla="*/ 665909 h 9097806"/>
              <a:gd name="connsiteX6303" fmla="*/ 5323231 w 9097815"/>
              <a:gd name="connsiteY6303" fmla="*/ 448715 h 9097806"/>
              <a:gd name="connsiteX6304" fmla="*/ 4884282 w 9097815"/>
              <a:gd name="connsiteY6304" fmla="*/ 448667 h 9097806"/>
              <a:gd name="connsiteX6305" fmla="*/ 4884258 w 9097815"/>
              <a:gd name="connsiteY6305" fmla="*/ 665861 h 9097806"/>
              <a:gd name="connsiteX6306" fmla="*/ 5101441 w 9097815"/>
              <a:gd name="connsiteY6306" fmla="*/ 665885 h 9097806"/>
              <a:gd name="connsiteX6307" fmla="*/ 5101464 w 9097815"/>
              <a:gd name="connsiteY6307" fmla="*/ 448691 h 9097806"/>
              <a:gd name="connsiteX6308" fmla="*/ 4662516 w 9097815"/>
              <a:gd name="connsiteY6308" fmla="*/ 448643 h 9097806"/>
              <a:gd name="connsiteX6309" fmla="*/ 4662492 w 9097815"/>
              <a:gd name="connsiteY6309" fmla="*/ 665837 h 9097806"/>
              <a:gd name="connsiteX6310" fmla="*/ 4879686 w 9097815"/>
              <a:gd name="connsiteY6310" fmla="*/ 665861 h 9097806"/>
              <a:gd name="connsiteX6311" fmla="*/ 4879710 w 9097815"/>
              <a:gd name="connsiteY6311" fmla="*/ 448667 h 9097806"/>
              <a:gd name="connsiteX6312" fmla="*/ 4440757 w 9097815"/>
              <a:gd name="connsiteY6312" fmla="*/ 448619 h 9097806"/>
              <a:gd name="connsiteX6313" fmla="*/ 4440734 w 9097815"/>
              <a:gd name="connsiteY6313" fmla="*/ 665813 h 9097806"/>
              <a:gd name="connsiteX6314" fmla="*/ 4657920 w 9097815"/>
              <a:gd name="connsiteY6314" fmla="*/ 665837 h 9097806"/>
              <a:gd name="connsiteX6315" fmla="*/ 4657944 w 9097815"/>
              <a:gd name="connsiteY6315" fmla="*/ 448643 h 9097806"/>
              <a:gd name="connsiteX6316" fmla="*/ 4218991 w 9097815"/>
              <a:gd name="connsiteY6316" fmla="*/ 448595 h 9097806"/>
              <a:gd name="connsiteX6317" fmla="*/ 4218968 w 9097815"/>
              <a:gd name="connsiteY6317" fmla="*/ 665789 h 9097806"/>
              <a:gd name="connsiteX6318" fmla="*/ 4436162 w 9097815"/>
              <a:gd name="connsiteY6318" fmla="*/ 665813 h 9097806"/>
              <a:gd name="connsiteX6319" fmla="*/ 4436185 w 9097815"/>
              <a:gd name="connsiteY6319" fmla="*/ 448619 h 9097806"/>
              <a:gd name="connsiteX6320" fmla="*/ 3997227 w 9097815"/>
              <a:gd name="connsiteY6320" fmla="*/ 448571 h 9097806"/>
              <a:gd name="connsiteX6321" fmla="*/ 3997203 w 9097815"/>
              <a:gd name="connsiteY6321" fmla="*/ 665765 h 9097806"/>
              <a:gd name="connsiteX6322" fmla="*/ 4214396 w 9097815"/>
              <a:gd name="connsiteY6322" fmla="*/ 665789 h 9097806"/>
              <a:gd name="connsiteX6323" fmla="*/ 4214419 w 9097815"/>
              <a:gd name="connsiteY6323" fmla="*/ 448595 h 9097806"/>
              <a:gd name="connsiteX6324" fmla="*/ 3775479 w 9097815"/>
              <a:gd name="connsiteY6324" fmla="*/ 448547 h 9097806"/>
              <a:gd name="connsiteX6325" fmla="*/ 3775456 w 9097815"/>
              <a:gd name="connsiteY6325" fmla="*/ 665741 h 9097806"/>
              <a:gd name="connsiteX6326" fmla="*/ 3992632 w 9097815"/>
              <a:gd name="connsiteY6326" fmla="*/ 665765 h 9097806"/>
              <a:gd name="connsiteX6327" fmla="*/ 3992655 w 9097815"/>
              <a:gd name="connsiteY6327" fmla="*/ 448571 h 9097806"/>
              <a:gd name="connsiteX6328" fmla="*/ 3553711 w 9097815"/>
              <a:gd name="connsiteY6328" fmla="*/ 448523 h 9097806"/>
              <a:gd name="connsiteX6329" fmla="*/ 3553688 w 9097815"/>
              <a:gd name="connsiteY6329" fmla="*/ 665717 h 9097806"/>
              <a:gd name="connsiteX6330" fmla="*/ 3770883 w 9097815"/>
              <a:gd name="connsiteY6330" fmla="*/ 665741 h 9097806"/>
              <a:gd name="connsiteX6331" fmla="*/ 3770907 w 9097815"/>
              <a:gd name="connsiteY6331" fmla="*/ 448547 h 9097806"/>
              <a:gd name="connsiteX6332" fmla="*/ 3331956 w 9097815"/>
              <a:gd name="connsiteY6332" fmla="*/ 448499 h 9097806"/>
              <a:gd name="connsiteX6333" fmla="*/ 3331932 w 9097815"/>
              <a:gd name="connsiteY6333" fmla="*/ 665693 h 9097806"/>
              <a:gd name="connsiteX6334" fmla="*/ 3549117 w 9097815"/>
              <a:gd name="connsiteY6334" fmla="*/ 665716 h 9097806"/>
              <a:gd name="connsiteX6335" fmla="*/ 3549140 w 9097815"/>
              <a:gd name="connsiteY6335" fmla="*/ 448523 h 9097806"/>
              <a:gd name="connsiteX6336" fmla="*/ 3110190 w 9097815"/>
              <a:gd name="connsiteY6336" fmla="*/ 448475 h 9097806"/>
              <a:gd name="connsiteX6337" fmla="*/ 3110168 w 9097815"/>
              <a:gd name="connsiteY6337" fmla="*/ 665669 h 9097806"/>
              <a:gd name="connsiteX6338" fmla="*/ 3327361 w 9097815"/>
              <a:gd name="connsiteY6338" fmla="*/ 665692 h 9097806"/>
              <a:gd name="connsiteX6339" fmla="*/ 3327383 w 9097815"/>
              <a:gd name="connsiteY6339" fmla="*/ 448499 h 9097806"/>
              <a:gd name="connsiteX6340" fmla="*/ 2888425 w 9097815"/>
              <a:gd name="connsiteY6340" fmla="*/ 448451 h 9097806"/>
              <a:gd name="connsiteX6341" fmla="*/ 2888401 w 9097815"/>
              <a:gd name="connsiteY6341" fmla="*/ 665645 h 9097806"/>
              <a:gd name="connsiteX6342" fmla="*/ 3105595 w 9097815"/>
              <a:gd name="connsiteY6342" fmla="*/ 665668 h 9097806"/>
              <a:gd name="connsiteX6343" fmla="*/ 3105618 w 9097815"/>
              <a:gd name="connsiteY6343" fmla="*/ 448474 h 9097806"/>
              <a:gd name="connsiteX6344" fmla="*/ 2666667 w 9097815"/>
              <a:gd name="connsiteY6344" fmla="*/ 448427 h 9097806"/>
              <a:gd name="connsiteX6345" fmla="*/ 2666644 w 9097815"/>
              <a:gd name="connsiteY6345" fmla="*/ 665621 h 9097806"/>
              <a:gd name="connsiteX6346" fmla="*/ 2883830 w 9097815"/>
              <a:gd name="connsiteY6346" fmla="*/ 665644 h 9097806"/>
              <a:gd name="connsiteX6347" fmla="*/ 2883854 w 9097815"/>
              <a:gd name="connsiteY6347" fmla="*/ 448450 h 9097806"/>
              <a:gd name="connsiteX6348" fmla="*/ 2444902 w 9097815"/>
              <a:gd name="connsiteY6348" fmla="*/ 448403 h 9097806"/>
              <a:gd name="connsiteX6349" fmla="*/ 2444878 w 9097815"/>
              <a:gd name="connsiteY6349" fmla="*/ 665597 h 9097806"/>
              <a:gd name="connsiteX6350" fmla="*/ 2662073 w 9097815"/>
              <a:gd name="connsiteY6350" fmla="*/ 665620 h 9097806"/>
              <a:gd name="connsiteX6351" fmla="*/ 2662096 w 9097815"/>
              <a:gd name="connsiteY6351" fmla="*/ 448426 h 9097806"/>
              <a:gd name="connsiteX6352" fmla="*/ 2223145 w 9097815"/>
              <a:gd name="connsiteY6352" fmla="*/ 448379 h 9097806"/>
              <a:gd name="connsiteX6353" fmla="*/ 2223121 w 9097815"/>
              <a:gd name="connsiteY6353" fmla="*/ 665573 h 9097806"/>
              <a:gd name="connsiteX6354" fmla="*/ 2440306 w 9097815"/>
              <a:gd name="connsiteY6354" fmla="*/ 665596 h 9097806"/>
              <a:gd name="connsiteX6355" fmla="*/ 2440328 w 9097815"/>
              <a:gd name="connsiteY6355" fmla="*/ 448402 h 9097806"/>
              <a:gd name="connsiteX6356" fmla="*/ 2001381 w 9097815"/>
              <a:gd name="connsiteY6356" fmla="*/ 448355 h 9097806"/>
              <a:gd name="connsiteX6357" fmla="*/ 2001357 w 9097815"/>
              <a:gd name="connsiteY6357" fmla="*/ 665549 h 9097806"/>
              <a:gd name="connsiteX6358" fmla="*/ 2218549 w 9097815"/>
              <a:gd name="connsiteY6358" fmla="*/ 665572 h 9097806"/>
              <a:gd name="connsiteX6359" fmla="*/ 2218572 w 9097815"/>
              <a:gd name="connsiteY6359" fmla="*/ 448378 h 9097806"/>
              <a:gd name="connsiteX6360" fmla="*/ 1779615 w 9097815"/>
              <a:gd name="connsiteY6360" fmla="*/ 448331 h 9097806"/>
              <a:gd name="connsiteX6361" fmla="*/ 1779592 w 9097815"/>
              <a:gd name="connsiteY6361" fmla="*/ 665524 h 9097806"/>
              <a:gd name="connsiteX6362" fmla="*/ 1996785 w 9097815"/>
              <a:gd name="connsiteY6362" fmla="*/ 665548 h 9097806"/>
              <a:gd name="connsiteX6363" fmla="*/ 1996808 w 9097815"/>
              <a:gd name="connsiteY6363" fmla="*/ 448354 h 9097806"/>
              <a:gd name="connsiteX6364" fmla="*/ 1557855 w 9097815"/>
              <a:gd name="connsiteY6364" fmla="*/ 448307 h 9097806"/>
              <a:gd name="connsiteX6365" fmla="*/ 1557831 w 9097815"/>
              <a:gd name="connsiteY6365" fmla="*/ 665500 h 9097806"/>
              <a:gd name="connsiteX6366" fmla="*/ 1775021 w 9097815"/>
              <a:gd name="connsiteY6366" fmla="*/ 665524 h 9097806"/>
              <a:gd name="connsiteX6367" fmla="*/ 1775044 w 9097815"/>
              <a:gd name="connsiteY6367" fmla="*/ 448330 h 9097806"/>
              <a:gd name="connsiteX6368" fmla="*/ 1336091 w 9097815"/>
              <a:gd name="connsiteY6368" fmla="*/ 448282 h 9097806"/>
              <a:gd name="connsiteX6369" fmla="*/ 1336067 w 9097815"/>
              <a:gd name="connsiteY6369" fmla="*/ 665476 h 9097806"/>
              <a:gd name="connsiteX6370" fmla="*/ 1553259 w 9097815"/>
              <a:gd name="connsiteY6370" fmla="*/ 665500 h 9097806"/>
              <a:gd name="connsiteX6371" fmla="*/ 1553283 w 9097815"/>
              <a:gd name="connsiteY6371" fmla="*/ 448306 h 9097806"/>
              <a:gd name="connsiteX6372" fmla="*/ 1114337 w 9097815"/>
              <a:gd name="connsiteY6372" fmla="*/ 448258 h 9097806"/>
              <a:gd name="connsiteX6373" fmla="*/ 1114314 w 9097815"/>
              <a:gd name="connsiteY6373" fmla="*/ 665452 h 9097806"/>
              <a:gd name="connsiteX6374" fmla="*/ 1331494 w 9097815"/>
              <a:gd name="connsiteY6374" fmla="*/ 665476 h 9097806"/>
              <a:gd name="connsiteX6375" fmla="*/ 1331517 w 9097815"/>
              <a:gd name="connsiteY6375" fmla="*/ 448282 h 9097806"/>
              <a:gd name="connsiteX6376" fmla="*/ 892570 w 9097815"/>
              <a:gd name="connsiteY6376" fmla="*/ 448234 h 9097806"/>
              <a:gd name="connsiteX6377" fmla="*/ 892546 w 9097815"/>
              <a:gd name="connsiteY6377" fmla="*/ 665428 h 9097806"/>
              <a:gd name="connsiteX6378" fmla="*/ 1109743 w 9097815"/>
              <a:gd name="connsiteY6378" fmla="*/ 665452 h 9097806"/>
              <a:gd name="connsiteX6379" fmla="*/ 1109765 w 9097815"/>
              <a:gd name="connsiteY6379" fmla="*/ 448258 h 9097806"/>
              <a:gd name="connsiteX6380" fmla="*/ 670810 w 9097815"/>
              <a:gd name="connsiteY6380" fmla="*/ 448210 h 9097806"/>
              <a:gd name="connsiteX6381" fmla="*/ 670787 w 9097815"/>
              <a:gd name="connsiteY6381" fmla="*/ 665404 h 9097806"/>
              <a:gd name="connsiteX6382" fmla="*/ 887974 w 9097815"/>
              <a:gd name="connsiteY6382" fmla="*/ 665428 h 9097806"/>
              <a:gd name="connsiteX6383" fmla="*/ 887998 w 9097815"/>
              <a:gd name="connsiteY6383" fmla="*/ 448234 h 9097806"/>
              <a:gd name="connsiteX6384" fmla="*/ 449043 w 9097815"/>
              <a:gd name="connsiteY6384" fmla="*/ 448186 h 9097806"/>
              <a:gd name="connsiteX6385" fmla="*/ 449019 w 9097815"/>
              <a:gd name="connsiteY6385" fmla="*/ 665380 h 9097806"/>
              <a:gd name="connsiteX6386" fmla="*/ 666216 w 9097815"/>
              <a:gd name="connsiteY6386" fmla="*/ 665404 h 9097806"/>
              <a:gd name="connsiteX6387" fmla="*/ 666238 w 9097815"/>
              <a:gd name="connsiteY6387" fmla="*/ 448210 h 9097806"/>
              <a:gd name="connsiteX6388" fmla="*/ 227278 w 9097815"/>
              <a:gd name="connsiteY6388" fmla="*/ 448162 h 9097806"/>
              <a:gd name="connsiteX6389" fmla="*/ 227254 w 9097815"/>
              <a:gd name="connsiteY6389" fmla="*/ 665356 h 9097806"/>
              <a:gd name="connsiteX6390" fmla="*/ 444448 w 9097815"/>
              <a:gd name="connsiteY6390" fmla="*/ 665380 h 9097806"/>
              <a:gd name="connsiteX6391" fmla="*/ 444471 w 9097815"/>
              <a:gd name="connsiteY6391" fmla="*/ 448186 h 9097806"/>
              <a:gd name="connsiteX6392" fmla="*/ 5521 w 9097815"/>
              <a:gd name="connsiteY6392" fmla="*/ 448138 h 9097806"/>
              <a:gd name="connsiteX6393" fmla="*/ 5498 w 9097815"/>
              <a:gd name="connsiteY6393" fmla="*/ 665332 h 9097806"/>
              <a:gd name="connsiteX6394" fmla="*/ 222682 w 9097815"/>
              <a:gd name="connsiteY6394" fmla="*/ 665356 h 9097806"/>
              <a:gd name="connsiteX6395" fmla="*/ 222705 w 9097815"/>
              <a:gd name="connsiteY6395" fmla="*/ 448162 h 9097806"/>
              <a:gd name="connsiteX6396" fmla="*/ 8876033 w 9097815"/>
              <a:gd name="connsiteY6396" fmla="*/ 227335 h 9097806"/>
              <a:gd name="connsiteX6397" fmla="*/ 8876009 w 9097815"/>
              <a:gd name="connsiteY6397" fmla="*/ 444529 h 9097806"/>
              <a:gd name="connsiteX6398" fmla="*/ 9093151 w 9097815"/>
              <a:gd name="connsiteY6398" fmla="*/ 444552 h 9097806"/>
              <a:gd name="connsiteX6399" fmla="*/ 9093174 w 9097815"/>
              <a:gd name="connsiteY6399" fmla="*/ 227358 h 9097806"/>
              <a:gd name="connsiteX6400" fmla="*/ 8654258 w 9097815"/>
              <a:gd name="connsiteY6400" fmla="*/ 227311 h 9097806"/>
              <a:gd name="connsiteX6401" fmla="*/ 8654234 w 9097815"/>
              <a:gd name="connsiteY6401" fmla="*/ 444505 h 9097806"/>
              <a:gd name="connsiteX6402" fmla="*/ 8871437 w 9097815"/>
              <a:gd name="connsiteY6402" fmla="*/ 444528 h 9097806"/>
              <a:gd name="connsiteX6403" fmla="*/ 8871461 w 9097815"/>
              <a:gd name="connsiteY6403" fmla="*/ 227334 h 9097806"/>
              <a:gd name="connsiteX6404" fmla="*/ 8432506 w 9097815"/>
              <a:gd name="connsiteY6404" fmla="*/ 227287 h 9097806"/>
              <a:gd name="connsiteX6405" fmla="*/ 8432482 w 9097815"/>
              <a:gd name="connsiteY6405" fmla="*/ 444480 h 9097806"/>
              <a:gd name="connsiteX6406" fmla="*/ 8649663 w 9097815"/>
              <a:gd name="connsiteY6406" fmla="*/ 444504 h 9097806"/>
              <a:gd name="connsiteX6407" fmla="*/ 8649687 w 9097815"/>
              <a:gd name="connsiteY6407" fmla="*/ 227310 h 9097806"/>
              <a:gd name="connsiteX6408" fmla="*/ 8210739 w 9097815"/>
              <a:gd name="connsiteY6408" fmla="*/ 227263 h 9097806"/>
              <a:gd name="connsiteX6409" fmla="*/ 8210715 w 9097815"/>
              <a:gd name="connsiteY6409" fmla="*/ 444456 h 9097806"/>
              <a:gd name="connsiteX6410" fmla="*/ 8427910 w 9097815"/>
              <a:gd name="connsiteY6410" fmla="*/ 444480 h 9097806"/>
              <a:gd name="connsiteX6411" fmla="*/ 8427934 w 9097815"/>
              <a:gd name="connsiteY6411" fmla="*/ 227286 h 9097806"/>
              <a:gd name="connsiteX6412" fmla="*/ 7988973 w 9097815"/>
              <a:gd name="connsiteY6412" fmla="*/ 227238 h 9097806"/>
              <a:gd name="connsiteX6413" fmla="*/ 7988949 w 9097815"/>
              <a:gd name="connsiteY6413" fmla="*/ 444432 h 9097806"/>
              <a:gd name="connsiteX6414" fmla="*/ 8206143 w 9097815"/>
              <a:gd name="connsiteY6414" fmla="*/ 444456 h 9097806"/>
              <a:gd name="connsiteX6415" fmla="*/ 8206167 w 9097815"/>
              <a:gd name="connsiteY6415" fmla="*/ 227262 h 9097806"/>
              <a:gd name="connsiteX6416" fmla="*/ 7767217 w 9097815"/>
              <a:gd name="connsiteY6416" fmla="*/ 227214 h 9097806"/>
              <a:gd name="connsiteX6417" fmla="*/ 7767193 w 9097815"/>
              <a:gd name="connsiteY6417" fmla="*/ 444408 h 9097806"/>
              <a:gd name="connsiteX6418" fmla="*/ 7984377 w 9097815"/>
              <a:gd name="connsiteY6418" fmla="*/ 444432 h 9097806"/>
              <a:gd name="connsiteX6419" fmla="*/ 7984401 w 9097815"/>
              <a:gd name="connsiteY6419" fmla="*/ 227238 h 9097806"/>
              <a:gd name="connsiteX6420" fmla="*/ 7545449 w 9097815"/>
              <a:gd name="connsiteY6420" fmla="*/ 227190 h 9097806"/>
              <a:gd name="connsiteX6421" fmla="*/ 7545426 w 9097815"/>
              <a:gd name="connsiteY6421" fmla="*/ 444384 h 9097806"/>
              <a:gd name="connsiteX6422" fmla="*/ 7762621 w 9097815"/>
              <a:gd name="connsiteY6422" fmla="*/ 444408 h 9097806"/>
              <a:gd name="connsiteX6423" fmla="*/ 7762645 w 9097815"/>
              <a:gd name="connsiteY6423" fmla="*/ 227214 h 9097806"/>
              <a:gd name="connsiteX6424" fmla="*/ 7323684 w 9097815"/>
              <a:gd name="connsiteY6424" fmla="*/ 227166 h 9097806"/>
              <a:gd name="connsiteX6425" fmla="*/ 7323660 w 9097815"/>
              <a:gd name="connsiteY6425" fmla="*/ 444360 h 9097806"/>
              <a:gd name="connsiteX6426" fmla="*/ 7540854 w 9097815"/>
              <a:gd name="connsiteY6426" fmla="*/ 444384 h 9097806"/>
              <a:gd name="connsiteX6427" fmla="*/ 7540877 w 9097815"/>
              <a:gd name="connsiteY6427" fmla="*/ 227190 h 9097806"/>
              <a:gd name="connsiteX6428" fmla="*/ 7101928 w 9097815"/>
              <a:gd name="connsiteY6428" fmla="*/ 227142 h 9097806"/>
              <a:gd name="connsiteX6429" fmla="*/ 7101904 w 9097815"/>
              <a:gd name="connsiteY6429" fmla="*/ 444336 h 9097806"/>
              <a:gd name="connsiteX6430" fmla="*/ 7319089 w 9097815"/>
              <a:gd name="connsiteY6430" fmla="*/ 444360 h 9097806"/>
              <a:gd name="connsiteX6431" fmla="*/ 7319112 w 9097815"/>
              <a:gd name="connsiteY6431" fmla="*/ 227166 h 9097806"/>
              <a:gd name="connsiteX6432" fmla="*/ 6880164 w 9097815"/>
              <a:gd name="connsiteY6432" fmla="*/ 227118 h 9097806"/>
              <a:gd name="connsiteX6433" fmla="*/ 6880140 w 9097815"/>
              <a:gd name="connsiteY6433" fmla="*/ 444312 h 9097806"/>
              <a:gd name="connsiteX6434" fmla="*/ 7097332 w 9097815"/>
              <a:gd name="connsiteY6434" fmla="*/ 444336 h 9097806"/>
              <a:gd name="connsiteX6435" fmla="*/ 7097356 w 9097815"/>
              <a:gd name="connsiteY6435" fmla="*/ 227142 h 9097806"/>
              <a:gd name="connsiteX6436" fmla="*/ 6658408 w 9097815"/>
              <a:gd name="connsiteY6436" fmla="*/ 227094 h 9097806"/>
              <a:gd name="connsiteX6437" fmla="*/ 6658384 w 9097815"/>
              <a:gd name="connsiteY6437" fmla="*/ 444288 h 9097806"/>
              <a:gd name="connsiteX6438" fmla="*/ 6875568 w 9097815"/>
              <a:gd name="connsiteY6438" fmla="*/ 444312 h 9097806"/>
              <a:gd name="connsiteX6439" fmla="*/ 6875592 w 9097815"/>
              <a:gd name="connsiteY6439" fmla="*/ 227118 h 9097806"/>
              <a:gd name="connsiteX6440" fmla="*/ 6436638 w 9097815"/>
              <a:gd name="connsiteY6440" fmla="*/ 227070 h 9097806"/>
              <a:gd name="connsiteX6441" fmla="*/ 6436615 w 9097815"/>
              <a:gd name="connsiteY6441" fmla="*/ 444264 h 9097806"/>
              <a:gd name="connsiteX6442" fmla="*/ 6653812 w 9097815"/>
              <a:gd name="connsiteY6442" fmla="*/ 444288 h 9097806"/>
              <a:gd name="connsiteX6443" fmla="*/ 6653836 w 9097815"/>
              <a:gd name="connsiteY6443" fmla="*/ 227094 h 9097806"/>
              <a:gd name="connsiteX6444" fmla="*/ 6214873 w 9097815"/>
              <a:gd name="connsiteY6444" fmla="*/ 227046 h 9097806"/>
              <a:gd name="connsiteX6445" fmla="*/ 6214849 w 9097815"/>
              <a:gd name="connsiteY6445" fmla="*/ 444240 h 9097806"/>
              <a:gd name="connsiteX6446" fmla="*/ 6432043 w 9097815"/>
              <a:gd name="connsiteY6446" fmla="*/ 444264 h 9097806"/>
              <a:gd name="connsiteX6447" fmla="*/ 6432066 w 9097815"/>
              <a:gd name="connsiteY6447" fmla="*/ 227070 h 9097806"/>
              <a:gd name="connsiteX6448" fmla="*/ 5993118 w 9097815"/>
              <a:gd name="connsiteY6448" fmla="*/ 227022 h 9097806"/>
              <a:gd name="connsiteX6449" fmla="*/ 5993094 w 9097815"/>
              <a:gd name="connsiteY6449" fmla="*/ 444216 h 9097806"/>
              <a:gd name="connsiteX6450" fmla="*/ 6210278 w 9097815"/>
              <a:gd name="connsiteY6450" fmla="*/ 444239 h 9097806"/>
              <a:gd name="connsiteX6451" fmla="*/ 6210301 w 9097815"/>
              <a:gd name="connsiteY6451" fmla="*/ 227046 h 9097806"/>
              <a:gd name="connsiteX6452" fmla="*/ 5771352 w 9097815"/>
              <a:gd name="connsiteY6452" fmla="*/ 226998 h 9097806"/>
              <a:gd name="connsiteX6453" fmla="*/ 5771328 w 9097815"/>
              <a:gd name="connsiteY6453" fmla="*/ 444192 h 9097806"/>
              <a:gd name="connsiteX6454" fmla="*/ 5988522 w 9097815"/>
              <a:gd name="connsiteY6454" fmla="*/ 444215 h 9097806"/>
              <a:gd name="connsiteX6455" fmla="*/ 5988546 w 9097815"/>
              <a:gd name="connsiteY6455" fmla="*/ 227022 h 9097806"/>
              <a:gd name="connsiteX6456" fmla="*/ 5549593 w 9097815"/>
              <a:gd name="connsiteY6456" fmla="*/ 226974 h 9097806"/>
              <a:gd name="connsiteX6457" fmla="*/ 5549570 w 9097815"/>
              <a:gd name="connsiteY6457" fmla="*/ 444168 h 9097806"/>
              <a:gd name="connsiteX6458" fmla="*/ 5766756 w 9097815"/>
              <a:gd name="connsiteY6458" fmla="*/ 444191 h 9097806"/>
              <a:gd name="connsiteX6459" fmla="*/ 5766780 w 9097815"/>
              <a:gd name="connsiteY6459" fmla="*/ 226997 h 9097806"/>
              <a:gd name="connsiteX6460" fmla="*/ 5327827 w 9097815"/>
              <a:gd name="connsiteY6460" fmla="*/ 226950 h 9097806"/>
              <a:gd name="connsiteX6461" fmla="*/ 5327804 w 9097815"/>
              <a:gd name="connsiteY6461" fmla="*/ 444144 h 9097806"/>
              <a:gd name="connsiteX6462" fmla="*/ 5544998 w 9097815"/>
              <a:gd name="connsiteY6462" fmla="*/ 444167 h 9097806"/>
              <a:gd name="connsiteX6463" fmla="*/ 5545021 w 9097815"/>
              <a:gd name="connsiteY6463" fmla="*/ 226973 h 9097806"/>
              <a:gd name="connsiteX6464" fmla="*/ 5106060 w 9097815"/>
              <a:gd name="connsiteY6464" fmla="*/ 226926 h 9097806"/>
              <a:gd name="connsiteX6465" fmla="*/ 5106036 w 9097815"/>
              <a:gd name="connsiteY6465" fmla="*/ 444120 h 9097806"/>
              <a:gd name="connsiteX6466" fmla="*/ 5323232 w 9097815"/>
              <a:gd name="connsiteY6466" fmla="*/ 444143 h 9097806"/>
              <a:gd name="connsiteX6467" fmla="*/ 5323255 w 9097815"/>
              <a:gd name="connsiteY6467" fmla="*/ 226949 h 9097806"/>
              <a:gd name="connsiteX6468" fmla="*/ 4884306 w 9097815"/>
              <a:gd name="connsiteY6468" fmla="*/ 226902 h 9097806"/>
              <a:gd name="connsiteX6469" fmla="*/ 4884282 w 9097815"/>
              <a:gd name="connsiteY6469" fmla="*/ 444096 h 9097806"/>
              <a:gd name="connsiteX6470" fmla="*/ 5101465 w 9097815"/>
              <a:gd name="connsiteY6470" fmla="*/ 444119 h 9097806"/>
              <a:gd name="connsiteX6471" fmla="*/ 5101488 w 9097815"/>
              <a:gd name="connsiteY6471" fmla="*/ 226925 h 9097806"/>
              <a:gd name="connsiteX6472" fmla="*/ 4662540 w 9097815"/>
              <a:gd name="connsiteY6472" fmla="*/ 226878 h 9097806"/>
              <a:gd name="connsiteX6473" fmla="*/ 4662516 w 9097815"/>
              <a:gd name="connsiteY6473" fmla="*/ 444071 h 9097806"/>
              <a:gd name="connsiteX6474" fmla="*/ 4879710 w 9097815"/>
              <a:gd name="connsiteY6474" fmla="*/ 444095 h 9097806"/>
              <a:gd name="connsiteX6475" fmla="*/ 4879734 w 9097815"/>
              <a:gd name="connsiteY6475" fmla="*/ 226901 h 9097806"/>
              <a:gd name="connsiteX6476" fmla="*/ 4440781 w 9097815"/>
              <a:gd name="connsiteY6476" fmla="*/ 226854 h 9097806"/>
              <a:gd name="connsiteX6477" fmla="*/ 4440758 w 9097815"/>
              <a:gd name="connsiteY6477" fmla="*/ 444047 h 9097806"/>
              <a:gd name="connsiteX6478" fmla="*/ 4657944 w 9097815"/>
              <a:gd name="connsiteY6478" fmla="*/ 444071 h 9097806"/>
              <a:gd name="connsiteX6479" fmla="*/ 4657968 w 9097815"/>
              <a:gd name="connsiteY6479" fmla="*/ 226877 h 9097806"/>
              <a:gd name="connsiteX6480" fmla="*/ 4219015 w 9097815"/>
              <a:gd name="connsiteY6480" fmla="*/ 226829 h 9097806"/>
              <a:gd name="connsiteX6481" fmla="*/ 4218992 w 9097815"/>
              <a:gd name="connsiteY6481" fmla="*/ 444023 h 9097806"/>
              <a:gd name="connsiteX6482" fmla="*/ 4436186 w 9097815"/>
              <a:gd name="connsiteY6482" fmla="*/ 444047 h 9097806"/>
              <a:gd name="connsiteX6483" fmla="*/ 4436209 w 9097815"/>
              <a:gd name="connsiteY6483" fmla="*/ 226853 h 9097806"/>
              <a:gd name="connsiteX6484" fmla="*/ 3997250 w 9097815"/>
              <a:gd name="connsiteY6484" fmla="*/ 226805 h 9097806"/>
              <a:gd name="connsiteX6485" fmla="*/ 3997227 w 9097815"/>
              <a:gd name="connsiteY6485" fmla="*/ 443999 h 9097806"/>
              <a:gd name="connsiteX6486" fmla="*/ 4214420 w 9097815"/>
              <a:gd name="connsiteY6486" fmla="*/ 444023 h 9097806"/>
              <a:gd name="connsiteX6487" fmla="*/ 4214443 w 9097815"/>
              <a:gd name="connsiteY6487" fmla="*/ 226829 h 9097806"/>
              <a:gd name="connsiteX6488" fmla="*/ 3775504 w 9097815"/>
              <a:gd name="connsiteY6488" fmla="*/ 226781 h 9097806"/>
              <a:gd name="connsiteX6489" fmla="*/ 3775480 w 9097815"/>
              <a:gd name="connsiteY6489" fmla="*/ 443975 h 9097806"/>
              <a:gd name="connsiteX6490" fmla="*/ 3992656 w 9097815"/>
              <a:gd name="connsiteY6490" fmla="*/ 443999 h 9097806"/>
              <a:gd name="connsiteX6491" fmla="*/ 3992679 w 9097815"/>
              <a:gd name="connsiteY6491" fmla="*/ 226805 h 9097806"/>
              <a:gd name="connsiteX6492" fmla="*/ 3553735 w 9097815"/>
              <a:gd name="connsiteY6492" fmla="*/ 226757 h 9097806"/>
              <a:gd name="connsiteX6493" fmla="*/ 3553713 w 9097815"/>
              <a:gd name="connsiteY6493" fmla="*/ 443951 h 9097806"/>
              <a:gd name="connsiteX6494" fmla="*/ 3770907 w 9097815"/>
              <a:gd name="connsiteY6494" fmla="*/ 443975 h 9097806"/>
              <a:gd name="connsiteX6495" fmla="*/ 3770931 w 9097815"/>
              <a:gd name="connsiteY6495" fmla="*/ 226781 h 9097806"/>
              <a:gd name="connsiteX6496" fmla="*/ 3331979 w 9097815"/>
              <a:gd name="connsiteY6496" fmla="*/ 226733 h 9097806"/>
              <a:gd name="connsiteX6497" fmla="*/ 3331956 w 9097815"/>
              <a:gd name="connsiteY6497" fmla="*/ 443927 h 9097806"/>
              <a:gd name="connsiteX6498" fmla="*/ 3549141 w 9097815"/>
              <a:gd name="connsiteY6498" fmla="*/ 443951 h 9097806"/>
              <a:gd name="connsiteX6499" fmla="*/ 3549164 w 9097815"/>
              <a:gd name="connsiteY6499" fmla="*/ 226757 h 9097806"/>
              <a:gd name="connsiteX6500" fmla="*/ 3110214 w 9097815"/>
              <a:gd name="connsiteY6500" fmla="*/ 226709 h 9097806"/>
              <a:gd name="connsiteX6501" fmla="*/ 3110192 w 9097815"/>
              <a:gd name="connsiteY6501" fmla="*/ 443903 h 9097806"/>
              <a:gd name="connsiteX6502" fmla="*/ 3327385 w 9097815"/>
              <a:gd name="connsiteY6502" fmla="*/ 443927 h 9097806"/>
              <a:gd name="connsiteX6503" fmla="*/ 3327407 w 9097815"/>
              <a:gd name="connsiteY6503" fmla="*/ 226733 h 9097806"/>
              <a:gd name="connsiteX6504" fmla="*/ 2888448 w 9097815"/>
              <a:gd name="connsiteY6504" fmla="*/ 226685 h 9097806"/>
              <a:gd name="connsiteX6505" fmla="*/ 2888425 w 9097815"/>
              <a:gd name="connsiteY6505" fmla="*/ 443879 h 9097806"/>
              <a:gd name="connsiteX6506" fmla="*/ 3105618 w 9097815"/>
              <a:gd name="connsiteY6506" fmla="*/ 443903 h 9097806"/>
              <a:gd name="connsiteX6507" fmla="*/ 3105642 w 9097815"/>
              <a:gd name="connsiteY6507" fmla="*/ 226709 h 9097806"/>
              <a:gd name="connsiteX6508" fmla="*/ 2666692 w 9097815"/>
              <a:gd name="connsiteY6508" fmla="*/ 226661 h 9097806"/>
              <a:gd name="connsiteX6509" fmla="*/ 2666669 w 9097815"/>
              <a:gd name="connsiteY6509" fmla="*/ 443855 h 9097806"/>
              <a:gd name="connsiteX6510" fmla="*/ 2883854 w 9097815"/>
              <a:gd name="connsiteY6510" fmla="*/ 443879 h 9097806"/>
              <a:gd name="connsiteX6511" fmla="*/ 2883878 w 9097815"/>
              <a:gd name="connsiteY6511" fmla="*/ 226685 h 9097806"/>
              <a:gd name="connsiteX6512" fmla="*/ 2444926 w 9097815"/>
              <a:gd name="connsiteY6512" fmla="*/ 226637 h 9097806"/>
              <a:gd name="connsiteX6513" fmla="*/ 2444902 w 9097815"/>
              <a:gd name="connsiteY6513" fmla="*/ 443831 h 9097806"/>
              <a:gd name="connsiteX6514" fmla="*/ 2662096 w 9097815"/>
              <a:gd name="connsiteY6514" fmla="*/ 443854 h 9097806"/>
              <a:gd name="connsiteX6515" fmla="*/ 2662121 w 9097815"/>
              <a:gd name="connsiteY6515" fmla="*/ 226661 h 9097806"/>
              <a:gd name="connsiteX6516" fmla="*/ 2223169 w 9097815"/>
              <a:gd name="connsiteY6516" fmla="*/ 226613 h 9097806"/>
              <a:gd name="connsiteX6517" fmla="*/ 2223145 w 9097815"/>
              <a:gd name="connsiteY6517" fmla="*/ 443807 h 9097806"/>
              <a:gd name="connsiteX6518" fmla="*/ 2440330 w 9097815"/>
              <a:gd name="connsiteY6518" fmla="*/ 443830 h 9097806"/>
              <a:gd name="connsiteX6519" fmla="*/ 2440352 w 9097815"/>
              <a:gd name="connsiteY6519" fmla="*/ 226637 h 9097806"/>
              <a:gd name="connsiteX6520" fmla="*/ 2001405 w 9097815"/>
              <a:gd name="connsiteY6520" fmla="*/ 226589 h 9097806"/>
              <a:gd name="connsiteX6521" fmla="*/ 2001381 w 9097815"/>
              <a:gd name="connsiteY6521" fmla="*/ 443783 h 9097806"/>
              <a:gd name="connsiteX6522" fmla="*/ 2218573 w 9097815"/>
              <a:gd name="connsiteY6522" fmla="*/ 443806 h 9097806"/>
              <a:gd name="connsiteX6523" fmla="*/ 2218596 w 9097815"/>
              <a:gd name="connsiteY6523" fmla="*/ 226612 h 9097806"/>
              <a:gd name="connsiteX6524" fmla="*/ 1779639 w 9097815"/>
              <a:gd name="connsiteY6524" fmla="*/ 226565 h 9097806"/>
              <a:gd name="connsiteX6525" fmla="*/ 1779615 w 9097815"/>
              <a:gd name="connsiteY6525" fmla="*/ 443759 h 9097806"/>
              <a:gd name="connsiteX6526" fmla="*/ 1996808 w 9097815"/>
              <a:gd name="connsiteY6526" fmla="*/ 443782 h 9097806"/>
              <a:gd name="connsiteX6527" fmla="*/ 1996832 w 9097815"/>
              <a:gd name="connsiteY6527" fmla="*/ 226588 h 9097806"/>
              <a:gd name="connsiteX6528" fmla="*/ 1557879 w 9097815"/>
              <a:gd name="connsiteY6528" fmla="*/ 226541 h 9097806"/>
              <a:gd name="connsiteX6529" fmla="*/ 1557855 w 9097815"/>
              <a:gd name="connsiteY6529" fmla="*/ 443735 h 9097806"/>
              <a:gd name="connsiteX6530" fmla="*/ 1775044 w 9097815"/>
              <a:gd name="connsiteY6530" fmla="*/ 443758 h 9097806"/>
              <a:gd name="connsiteX6531" fmla="*/ 1775068 w 9097815"/>
              <a:gd name="connsiteY6531" fmla="*/ 226564 h 9097806"/>
              <a:gd name="connsiteX6532" fmla="*/ 1336114 w 9097815"/>
              <a:gd name="connsiteY6532" fmla="*/ 226517 h 9097806"/>
              <a:gd name="connsiteX6533" fmla="*/ 1336091 w 9097815"/>
              <a:gd name="connsiteY6533" fmla="*/ 443711 h 9097806"/>
              <a:gd name="connsiteX6534" fmla="*/ 1553284 w 9097815"/>
              <a:gd name="connsiteY6534" fmla="*/ 443734 h 9097806"/>
              <a:gd name="connsiteX6535" fmla="*/ 1553307 w 9097815"/>
              <a:gd name="connsiteY6535" fmla="*/ 226540 h 9097806"/>
              <a:gd name="connsiteX6536" fmla="*/ 1114361 w 9097815"/>
              <a:gd name="connsiteY6536" fmla="*/ 226493 h 9097806"/>
              <a:gd name="connsiteX6537" fmla="*/ 1114338 w 9097815"/>
              <a:gd name="connsiteY6537" fmla="*/ 443687 h 9097806"/>
              <a:gd name="connsiteX6538" fmla="*/ 1331518 w 9097815"/>
              <a:gd name="connsiteY6538" fmla="*/ 443710 h 9097806"/>
              <a:gd name="connsiteX6539" fmla="*/ 1331541 w 9097815"/>
              <a:gd name="connsiteY6539" fmla="*/ 226516 h 9097806"/>
              <a:gd name="connsiteX6540" fmla="*/ 892594 w 9097815"/>
              <a:gd name="connsiteY6540" fmla="*/ 226469 h 9097806"/>
              <a:gd name="connsiteX6541" fmla="*/ 892570 w 9097815"/>
              <a:gd name="connsiteY6541" fmla="*/ 443662 h 9097806"/>
              <a:gd name="connsiteX6542" fmla="*/ 1109767 w 9097815"/>
              <a:gd name="connsiteY6542" fmla="*/ 443686 h 9097806"/>
              <a:gd name="connsiteX6543" fmla="*/ 1109789 w 9097815"/>
              <a:gd name="connsiteY6543" fmla="*/ 226492 h 9097806"/>
              <a:gd name="connsiteX6544" fmla="*/ 670835 w 9097815"/>
              <a:gd name="connsiteY6544" fmla="*/ 226445 h 9097806"/>
              <a:gd name="connsiteX6545" fmla="*/ 670811 w 9097815"/>
              <a:gd name="connsiteY6545" fmla="*/ 443638 h 9097806"/>
              <a:gd name="connsiteX6546" fmla="*/ 887998 w 9097815"/>
              <a:gd name="connsiteY6546" fmla="*/ 443662 h 9097806"/>
              <a:gd name="connsiteX6547" fmla="*/ 888022 w 9097815"/>
              <a:gd name="connsiteY6547" fmla="*/ 226468 h 9097806"/>
              <a:gd name="connsiteX6548" fmla="*/ 449067 w 9097815"/>
              <a:gd name="connsiteY6548" fmla="*/ 226420 h 9097806"/>
              <a:gd name="connsiteX6549" fmla="*/ 449043 w 9097815"/>
              <a:gd name="connsiteY6549" fmla="*/ 443614 h 9097806"/>
              <a:gd name="connsiteX6550" fmla="*/ 666240 w 9097815"/>
              <a:gd name="connsiteY6550" fmla="*/ 443638 h 9097806"/>
              <a:gd name="connsiteX6551" fmla="*/ 666264 w 9097815"/>
              <a:gd name="connsiteY6551" fmla="*/ 226444 h 9097806"/>
              <a:gd name="connsiteX6552" fmla="*/ 227302 w 9097815"/>
              <a:gd name="connsiteY6552" fmla="*/ 226396 h 9097806"/>
              <a:gd name="connsiteX6553" fmla="*/ 227278 w 9097815"/>
              <a:gd name="connsiteY6553" fmla="*/ 443590 h 9097806"/>
              <a:gd name="connsiteX6554" fmla="*/ 444472 w 9097815"/>
              <a:gd name="connsiteY6554" fmla="*/ 443614 h 9097806"/>
              <a:gd name="connsiteX6555" fmla="*/ 444495 w 9097815"/>
              <a:gd name="connsiteY6555" fmla="*/ 226420 h 9097806"/>
              <a:gd name="connsiteX6556" fmla="*/ 5545 w 9097815"/>
              <a:gd name="connsiteY6556" fmla="*/ 226372 h 9097806"/>
              <a:gd name="connsiteX6557" fmla="*/ 5522 w 9097815"/>
              <a:gd name="connsiteY6557" fmla="*/ 443566 h 9097806"/>
              <a:gd name="connsiteX6558" fmla="*/ 222706 w 9097815"/>
              <a:gd name="connsiteY6558" fmla="*/ 443590 h 9097806"/>
              <a:gd name="connsiteX6559" fmla="*/ 222730 w 9097815"/>
              <a:gd name="connsiteY6559" fmla="*/ 226396 h 9097806"/>
              <a:gd name="connsiteX6560" fmla="*/ 8876057 w 9097815"/>
              <a:gd name="connsiteY6560" fmla="*/ 5579 h 9097806"/>
              <a:gd name="connsiteX6561" fmla="*/ 8876033 w 9097815"/>
              <a:gd name="connsiteY6561" fmla="*/ 222763 h 9097806"/>
              <a:gd name="connsiteX6562" fmla="*/ 9093175 w 9097815"/>
              <a:gd name="connsiteY6562" fmla="*/ 222786 h 9097806"/>
              <a:gd name="connsiteX6563" fmla="*/ 9093198 w 9097815"/>
              <a:gd name="connsiteY6563" fmla="*/ 5603 h 9097806"/>
              <a:gd name="connsiteX6564" fmla="*/ 8654282 w 9097815"/>
              <a:gd name="connsiteY6564" fmla="*/ 5555 h 9097806"/>
              <a:gd name="connsiteX6565" fmla="*/ 8654258 w 9097815"/>
              <a:gd name="connsiteY6565" fmla="*/ 222739 h 9097806"/>
              <a:gd name="connsiteX6566" fmla="*/ 8871461 w 9097815"/>
              <a:gd name="connsiteY6566" fmla="*/ 222762 h 9097806"/>
              <a:gd name="connsiteX6567" fmla="*/ 8871485 w 9097815"/>
              <a:gd name="connsiteY6567" fmla="*/ 5579 h 9097806"/>
              <a:gd name="connsiteX6568" fmla="*/ 8432530 w 9097815"/>
              <a:gd name="connsiteY6568" fmla="*/ 5531 h 9097806"/>
              <a:gd name="connsiteX6569" fmla="*/ 8432506 w 9097815"/>
              <a:gd name="connsiteY6569" fmla="*/ 222715 h 9097806"/>
              <a:gd name="connsiteX6570" fmla="*/ 8649687 w 9097815"/>
              <a:gd name="connsiteY6570" fmla="*/ 222738 h 9097806"/>
              <a:gd name="connsiteX6571" fmla="*/ 8649711 w 9097815"/>
              <a:gd name="connsiteY6571" fmla="*/ 5554 h 9097806"/>
              <a:gd name="connsiteX6572" fmla="*/ 8210763 w 9097815"/>
              <a:gd name="connsiteY6572" fmla="*/ 5507 h 9097806"/>
              <a:gd name="connsiteX6573" fmla="*/ 8210739 w 9097815"/>
              <a:gd name="connsiteY6573" fmla="*/ 222691 h 9097806"/>
              <a:gd name="connsiteX6574" fmla="*/ 8427934 w 9097815"/>
              <a:gd name="connsiteY6574" fmla="*/ 222714 h 9097806"/>
              <a:gd name="connsiteX6575" fmla="*/ 8427958 w 9097815"/>
              <a:gd name="connsiteY6575" fmla="*/ 5530 h 9097806"/>
              <a:gd name="connsiteX6576" fmla="*/ 7988997 w 9097815"/>
              <a:gd name="connsiteY6576" fmla="*/ 5483 h 9097806"/>
              <a:gd name="connsiteX6577" fmla="*/ 7988973 w 9097815"/>
              <a:gd name="connsiteY6577" fmla="*/ 222667 h 9097806"/>
              <a:gd name="connsiteX6578" fmla="*/ 8206167 w 9097815"/>
              <a:gd name="connsiteY6578" fmla="*/ 222690 h 9097806"/>
              <a:gd name="connsiteX6579" fmla="*/ 8206191 w 9097815"/>
              <a:gd name="connsiteY6579" fmla="*/ 5506 h 9097806"/>
              <a:gd name="connsiteX6580" fmla="*/ 7767241 w 9097815"/>
              <a:gd name="connsiteY6580" fmla="*/ 5459 h 9097806"/>
              <a:gd name="connsiteX6581" fmla="*/ 7767217 w 9097815"/>
              <a:gd name="connsiteY6581" fmla="*/ 222643 h 9097806"/>
              <a:gd name="connsiteX6582" fmla="*/ 7984401 w 9097815"/>
              <a:gd name="connsiteY6582" fmla="*/ 222666 h 9097806"/>
              <a:gd name="connsiteX6583" fmla="*/ 7984425 w 9097815"/>
              <a:gd name="connsiteY6583" fmla="*/ 5482 h 9097806"/>
              <a:gd name="connsiteX6584" fmla="*/ 7545473 w 9097815"/>
              <a:gd name="connsiteY6584" fmla="*/ 5435 h 9097806"/>
              <a:gd name="connsiteX6585" fmla="*/ 7545450 w 9097815"/>
              <a:gd name="connsiteY6585" fmla="*/ 222619 h 9097806"/>
              <a:gd name="connsiteX6586" fmla="*/ 7762645 w 9097815"/>
              <a:gd name="connsiteY6586" fmla="*/ 222642 h 9097806"/>
              <a:gd name="connsiteX6587" fmla="*/ 7762669 w 9097815"/>
              <a:gd name="connsiteY6587" fmla="*/ 5458 h 9097806"/>
              <a:gd name="connsiteX6588" fmla="*/ 7323708 w 9097815"/>
              <a:gd name="connsiteY6588" fmla="*/ 5411 h 9097806"/>
              <a:gd name="connsiteX6589" fmla="*/ 7323684 w 9097815"/>
              <a:gd name="connsiteY6589" fmla="*/ 222594 h 9097806"/>
              <a:gd name="connsiteX6590" fmla="*/ 7540878 w 9097815"/>
              <a:gd name="connsiteY6590" fmla="*/ 222618 h 9097806"/>
              <a:gd name="connsiteX6591" fmla="*/ 7540901 w 9097815"/>
              <a:gd name="connsiteY6591" fmla="*/ 5434 h 9097806"/>
              <a:gd name="connsiteX6592" fmla="*/ 7101952 w 9097815"/>
              <a:gd name="connsiteY6592" fmla="*/ 5386 h 9097806"/>
              <a:gd name="connsiteX6593" fmla="*/ 7101928 w 9097815"/>
              <a:gd name="connsiteY6593" fmla="*/ 222570 h 9097806"/>
              <a:gd name="connsiteX6594" fmla="*/ 7319113 w 9097815"/>
              <a:gd name="connsiteY6594" fmla="*/ 222594 h 9097806"/>
              <a:gd name="connsiteX6595" fmla="*/ 7319136 w 9097815"/>
              <a:gd name="connsiteY6595" fmla="*/ 5410 h 9097806"/>
              <a:gd name="connsiteX6596" fmla="*/ 6880188 w 9097815"/>
              <a:gd name="connsiteY6596" fmla="*/ 5362 h 9097806"/>
              <a:gd name="connsiteX6597" fmla="*/ 6880164 w 9097815"/>
              <a:gd name="connsiteY6597" fmla="*/ 222546 h 9097806"/>
              <a:gd name="connsiteX6598" fmla="*/ 7097356 w 9097815"/>
              <a:gd name="connsiteY6598" fmla="*/ 222570 h 9097806"/>
              <a:gd name="connsiteX6599" fmla="*/ 7097380 w 9097815"/>
              <a:gd name="connsiteY6599" fmla="*/ 5386 h 9097806"/>
              <a:gd name="connsiteX6600" fmla="*/ 6658432 w 9097815"/>
              <a:gd name="connsiteY6600" fmla="*/ 5338 h 9097806"/>
              <a:gd name="connsiteX6601" fmla="*/ 6658408 w 9097815"/>
              <a:gd name="connsiteY6601" fmla="*/ 222522 h 9097806"/>
              <a:gd name="connsiteX6602" fmla="*/ 6875592 w 9097815"/>
              <a:gd name="connsiteY6602" fmla="*/ 222546 h 9097806"/>
              <a:gd name="connsiteX6603" fmla="*/ 6875616 w 9097815"/>
              <a:gd name="connsiteY6603" fmla="*/ 5362 h 9097806"/>
              <a:gd name="connsiteX6604" fmla="*/ 6436662 w 9097815"/>
              <a:gd name="connsiteY6604" fmla="*/ 5314 h 9097806"/>
              <a:gd name="connsiteX6605" fmla="*/ 6436639 w 9097815"/>
              <a:gd name="connsiteY6605" fmla="*/ 222498 h 9097806"/>
              <a:gd name="connsiteX6606" fmla="*/ 6653836 w 9097815"/>
              <a:gd name="connsiteY6606" fmla="*/ 222522 h 9097806"/>
              <a:gd name="connsiteX6607" fmla="*/ 6653860 w 9097815"/>
              <a:gd name="connsiteY6607" fmla="*/ 5338 h 9097806"/>
              <a:gd name="connsiteX6608" fmla="*/ 6214897 w 9097815"/>
              <a:gd name="connsiteY6608" fmla="*/ 5290 h 9097806"/>
              <a:gd name="connsiteX6609" fmla="*/ 6214873 w 9097815"/>
              <a:gd name="connsiteY6609" fmla="*/ 222474 h 9097806"/>
              <a:gd name="connsiteX6610" fmla="*/ 6432067 w 9097815"/>
              <a:gd name="connsiteY6610" fmla="*/ 222498 h 9097806"/>
              <a:gd name="connsiteX6611" fmla="*/ 6432090 w 9097815"/>
              <a:gd name="connsiteY6611" fmla="*/ 5314 h 9097806"/>
              <a:gd name="connsiteX6612" fmla="*/ 5993142 w 9097815"/>
              <a:gd name="connsiteY6612" fmla="*/ 5266 h 9097806"/>
              <a:gd name="connsiteX6613" fmla="*/ 5993118 w 9097815"/>
              <a:gd name="connsiteY6613" fmla="*/ 222450 h 9097806"/>
              <a:gd name="connsiteX6614" fmla="*/ 6210302 w 9097815"/>
              <a:gd name="connsiteY6614" fmla="*/ 222474 h 9097806"/>
              <a:gd name="connsiteX6615" fmla="*/ 6210325 w 9097815"/>
              <a:gd name="connsiteY6615" fmla="*/ 5290 h 9097806"/>
              <a:gd name="connsiteX6616" fmla="*/ 5771376 w 9097815"/>
              <a:gd name="connsiteY6616" fmla="*/ 5242 h 9097806"/>
              <a:gd name="connsiteX6617" fmla="*/ 5771352 w 9097815"/>
              <a:gd name="connsiteY6617" fmla="*/ 222426 h 9097806"/>
              <a:gd name="connsiteX6618" fmla="*/ 5988546 w 9097815"/>
              <a:gd name="connsiteY6618" fmla="*/ 222450 h 9097806"/>
              <a:gd name="connsiteX6619" fmla="*/ 5988570 w 9097815"/>
              <a:gd name="connsiteY6619" fmla="*/ 5265 h 9097806"/>
              <a:gd name="connsiteX6620" fmla="*/ 5549617 w 9097815"/>
              <a:gd name="connsiteY6620" fmla="*/ 5218 h 9097806"/>
              <a:gd name="connsiteX6621" fmla="*/ 5549594 w 9097815"/>
              <a:gd name="connsiteY6621" fmla="*/ 222402 h 9097806"/>
              <a:gd name="connsiteX6622" fmla="*/ 5766780 w 9097815"/>
              <a:gd name="connsiteY6622" fmla="*/ 222426 h 9097806"/>
              <a:gd name="connsiteX6623" fmla="*/ 5766804 w 9097815"/>
              <a:gd name="connsiteY6623" fmla="*/ 5241 h 9097806"/>
              <a:gd name="connsiteX6624" fmla="*/ 5327851 w 9097815"/>
              <a:gd name="connsiteY6624" fmla="*/ 5194 h 9097806"/>
              <a:gd name="connsiteX6625" fmla="*/ 5327828 w 9097815"/>
              <a:gd name="connsiteY6625" fmla="*/ 222378 h 9097806"/>
              <a:gd name="connsiteX6626" fmla="*/ 5545022 w 9097815"/>
              <a:gd name="connsiteY6626" fmla="*/ 222401 h 9097806"/>
              <a:gd name="connsiteX6627" fmla="*/ 5545045 w 9097815"/>
              <a:gd name="connsiteY6627" fmla="*/ 5217 h 9097806"/>
              <a:gd name="connsiteX6628" fmla="*/ 5106084 w 9097815"/>
              <a:gd name="connsiteY6628" fmla="*/ 5170 h 9097806"/>
              <a:gd name="connsiteX6629" fmla="*/ 5106060 w 9097815"/>
              <a:gd name="connsiteY6629" fmla="*/ 222354 h 9097806"/>
              <a:gd name="connsiteX6630" fmla="*/ 5323256 w 9097815"/>
              <a:gd name="connsiteY6630" fmla="*/ 222377 h 9097806"/>
              <a:gd name="connsiteX6631" fmla="*/ 5323279 w 9097815"/>
              <a:gd name="connsiteY6631" fmla="*/ 5193 h 9097806"/>
              <a:gd name="connsiteX6632" fmla="*/ 4884330 w 9097815"/>
              <a:gd name="connsiteY6632" fmla="*/ 5146 h 9097806"/>
              <a:gd name="connsiteX6633" fmla="*/ 4884306 w 9097815"/>
              <a:gd name="connsiteY6633" fmla="*/ 222330 h 9097806"/>
              <a:gd name="connsiteX6634" fmla="*/ 5101489 w 9097815"/>
              <a:gd name="connsiteY6634" fmla="*/ 222353 h 9097806"/>
              <a:gd name="connsiteX6635" fmla="*/ 5101512 w 9097815"/>
              <a:gd name="connsiteY6635" fmla="*/ 5169 h 9097806"/>
              <a:gd name="connsiteX6636" fmla="*/ 4662564 w 9097815"/>
              <a:gd name="connsiteY6636" fmla="*/ 5122 h 9097806"/>
              <a:gd name="connsiteX6637" fmla="*/ 4662540 w 9097815"/>
              <a:gd name="connsiteY6637" fmla="*/ 222306 h 9097806"/>
              <a:gd name="connsiteX6638" fmla="*/ 4879734 w 9097815"/>
              <a:gd name="connsiteY6638" fmla="*/ 222329 h 9097806"/>
              <a:gd name="connsiteX6639" fmla="*/ 4879758 w 9097815"/>
              <a:gd name="connsiteY6639" fmla="*/ 5145 h 9097806"/>
              <a:gd name="connsiteX6640" fmla="*/ 4440805 w 9097815"/>
              <a:gd name="connsiteY6640" fmla="*/ 5097 h 9097806"/>
              <a:gd name="connsiteX6641" fmla="*/ 4440782 w 9097815"/>
              <a:gd name="connsiteY6641" fmla="*/ 222282 h 9097806"/>
              <a:gd name="connsiteX6642" fmla="*/ 4657968 w 9097815"/>
              <a:gd name="connsiteY6642" fmla="*/ 222305 h 9097806"/>
              <a:gd name="connsiteX6643" fmla="*/ 4657992 w 9097815"/>
              <a:gd name="connsiteY6643" fmla="*/ 5121 h 9097806"/>
              <a:gd name="connsiteX6644" fmla="*/ 4219039 w 9097815"/>
              <a:gd name="connsiteY6644" fmla="*/ 5073 h 9097806"/>
              <a:gd name="connsiteX6645" fmla="*/ 4219016 w 9097815"/>
              <a:gd name="connsiteY6645" fmla="*/ 222258 h 9097806"/>
              <a:gd name="connsiteX6646" fmla="*/ 4436210 w 9097815"/>
              <a:gd name="connsiteY6646" fmla="*/ 222281 h 9097806"/>
              <a:gd name="connsiteX6647" fmla="*/ 4436233 w 9097815"/>
              <a:gd name="connsiteY6647" fmla="*/ 5097 h 9097806"/>
              <a:gd name="connsiteX6648" fmla="*/ 3997274 w 9097815"/>
              <a:gd name="connsiteY6648" fmla="*/ 5049 h 9097806"/>
              <a:gd name="connsiteX6649" fmla="*/ 3997251 w 9097815"/>
              <a:gd name="connsiteY6649" fmla="*/ 222234 h 9097806"/>
              <a:gd name="connsiteX6650" fmla="*/ 4214444 w 9097815"/>
              <a:gd name="connsiteY6650" fmla="*/ 222257 h 9097806"/>
              <a:gd name="connsiteX6651" fmla="*/ 4214467 w 9097815"/>
              <a:gd name="connsiteY6651" fmla="*/ 5073 h 9097806"/>
              <a:gd name="connsiteX6652" fmla="*/ 3775527 w 9097815"/>
              <a:gd name="connsiteY6652" fmla="*/ 5025 h 9097806"/>
              <a:gd name="connsiteX6653" fmla="*/ 3775504 w 9097815"/>
              <a:gd name="connsiteY6653" fmla="*/ 222210 h 9097806"/>
              <a:gd name="connsiteX6654" fmla="*/ 3992679 w 9097815"/>
              <a:gd name="connsiteY6654" fmla="*/ 222233 h 9097806"/>
              <a:gd name="connsiteX6655" fmla="*/ 3992702 w 9097815"/>
              <a:gd name="connsiteY6655" fmla="*/ 5049 h 9097806"/>
              <a:gd name="connsiteX6656" fmla="*/ 3553759 w 9097815"/>
              <a:gd name="connsiteY6656" fmla="*/ 5001 h 9097806"/>
              <a:gd name="connsiteX6657" fmla="*/ 3553737 w 9097815"/>
              <a:gd name="connsiteY6657" fmla="*/ 222185 h 9097806"/>
              <a:gd name="connsiteX6658" fmla="*/ 3770933 w 9097815"/>
              <a:gd name="connsiteY6658" fmla="*/ 222209 h 9097806"/>
              <a:gd name="connsiteX6659" fmla="*/ 3770955 w 9097815"/>
              <a:gd name="connsiteY6659" fmla="*/ 5025 h 9097806"/>
              <a:gd name="connsiteX6660" fmla="*/ 3332003 w 9097815"/>
              <a:gd name="connsiteY6660" fmla="*/ 4977 h 9097806"/>
              <a:gd name="connsiteX6661" fmla="*/ 3331980 w 9097815"/>
              <a:gd name="connsiteY6661" fmla="*/ 222161 h 9097806"/>
              <a:gd name="connsiteX6662" fmla="*/ 3549165 w 9097815"/>
              <a:gd name="connsiteY6662" fmla="*/ 222185 h 9097806"/>
              <a:gd name="connsiteX6663" fmla="*/ 3549188 w 9097815"/>
              <a:gd name="connsiteY6663" fmla="*/ 5001 h 9097806"/>
              <a:gd name="connsiteX6664" fmla="*/ 3110238 w 9097815"/>
              <a:gd name="connsiteY6664" fmla="*/ 4953 h 9097806"/>
              <a:gd name="connsiteX6665" fmla="*/ 3110214 w 9097815"/>
              <a:gd name="connsiteY6665" fmla="*/ 222137 h 9097806"/>
              <a:gd name="connsiteX6666" fmla="*/ 3327408 w 9097815"/>
              <a:gd name="connsiteY6666" fmla="*/ 222161 h 9097806"/>
              <a:gd name="connsiteX6667" fmla="*/ 3327431 w 9097815"/>
              <a:gd name="connsiteY6667" fmla="*/ 4977 h 9097806"/>
              <a:gd name="connsiteX6668" fmla="*/ 2888472 w 9097815"/>
              <a:gd name="connsiteY6668" fmla="*/ 4929 h 9097806"/>
              <a:gd name="connsiteX6669" fmla="*/ 2888449 w 9097815"/>
              <a:gd name="connsiteY6669" fmla="*/ 222113 h 9097806"/>
              <a:gd name="connsiteX6670" fmla="*/ 3105642 w 9097815"/>
              <a:gd name="connsiteY6670" fmla="*/ 222137 h 9097806"/>
              <a:gd name="connsiteX6671" fmla="*/ 3105666 w 9097815"/>
              <a:gd name="connsiteY6671" fmla="*/ 4953 h 9097806"/>
              <a:gd name="connsiteX6672" fmla="*/ 2666716 w 9097815"/>
              <a:gd name="connsiteY6672" fmla="*/ 4905 h 9097806"/>
              <a:gd name="connsiteX6673" fmla="*/ 2666693 w 9097815"/>
              <a:gd name="connsiteY6673" fmla="*/ 222089 h 9097806"/>
              <a:gd name="connsiteX6674" fmla="*/ 2883878 w 9097815"/>
              <a:gd name="connsiteY6674" fmla="*/ 222113 h 9097806"/>
              <a:gd name="connsiteX6675" fmla="*/ 2883901 w 9097815"/>
              <a:gd name="connsiteY6675" fmla="*/ 4928 h 9097806"/>
              <a:gd name="connsiteX6676" fmla="*/ 2444948 w 9097815"/>
              <a:gd name="connsiteY6676" fmla="*/ 4881 h 9097806"/>
              <a:gd name="connsiteX6677" fmla="*/ 2444926 w 9097815"/>
              <a:gd name="connsiteY6677" fmla="*/ 222065 h 9097806"/>
              <a:gd name="connsiteX6678" fmla="*/ 2662121 w 9097815"/>
              <a:gd name="connsiteY6678" fmla="*/ 222089 h 9097806"/>
              <a:gd name="connsiteX6679" fmla="*/ 2662143 w 9097815"/>
              <a:gd name="connsiteY6679" fmla="*/ 4904 h 9097806"/>
              <a:gd name="connsiteX6680" fmla="*/ 2223193 w 9097815"/>
              <a:gd name="connsiteY6680" fmla="*/ 4857 h 9097806"/>
              <a:gd name="connsiteX6681" fmla="*/ 2223169 w 9097815"/>
              <a:gd name="connsiteY6681" fmla="*/ 222041 h 9097806"/>
              <a:gd name="connsiteX6682" fmla="*/ 2440354 w 9097815"/>
              <a:gd name="connsiteY6682" fmla="*/ 222065 h 9097806"/>
              <a:gd name="connsiteX6683" fmla="*/ 2440376 w 9097815"/>
              <a:gd name="connsiteY6683" fmla="*/ 4880 h 9097806"/>
              <a:gd name="connsiteX6684" fmla="*/ 2001429 w 9097815"/>
              <a:gd name="connsiteY6684" fmla="*/ 4833 h 9097806"/>
              <a:gd name="connsiteX6685" fmla="*/ 2001405 w 9097815"/>
              <a:gd name="connsiteY6685" fmla="*/ 222017 h 9097806"/>
              <a:gd name="connsiteX6686" fmla="*/ 2218597 w 9097815"/>
              <a:gd name="connsiteY6686" fmla="*/ 222041 h 9097806"/>
              <a:gd name="connsiteX6687" fmla="*/ 2218620 w 9097815"/>
              <a:gd name="connsiteY6687" fmla="*/ 4856 h 9097806"/>
              <a:gd name="connsiteX6688" fmla="*/ 1779663 w 9097815"/>
              <a:gd name="connsiteY6688" fmla="*/ 4808 h 9097806"/>
              <a:gd name="connsiteX6689" fmla="*/ 1779639 w 9097815"/>
              <a:gd name="connsiteY6689" fmla="*/ 221993 h 9097806"/>
              <a:gd name="connsiteX6690" fmla="*/ 1996832 w 9097815"/>
              <a:gd name="connsiteY6690" fmla="*/ 222017 h 9097806"/>
              <a:gd name="connsiteX6691" fmla="*/ 1996856 w 9097815"/>
              <a:gd name="connsiteY6691" fmla="*/ 4832 h 9097806"/>
              <a:gd name="connsiteX6692" fmla="*/ 1557903 w 9097815"/>
              <a:gd name="connsiteY6692" fmla="*/ 4784 h 9097806"/>
              <a:gd name="connsiteX6693" fmla="*/ 1557879 w 9097815"/>
              <a:gd name="connsiteY6693" fmla="*/ 221969 h 9097806"/>
              <a:gd name="connsiteX6694" fmla="*/ 1775068 w 9097815"/>
              <a:gd name="connsiteY6694" fmla="*/ 221992 h 9097806"/>
              <a:gd name="connsiteX6695" fmla="*/ 1775091 w 9097815"/>
              <a:gd name="connsiteY6695" fmla="*/ 4808 h 9097806"/>
              <a:gd name="connsiteX6696" fmla="*/ 1336139 w 9097815"/>
              <a:gd name="connsiteY6696" fmla="*/ 4760 h 9097806"/>
              <a:gd name="connsiteX6697" fmla="*/ 1336114 w 9097815"/>
              <a:gd name="connsiteY6697" fmla="*/ 221945 h 9097806"/>
              <a:gd name="connsiteX6698" fmla="*/ 1553308 w 9097815"/>
              <a:gd name="connsiteY6698" fmla="*/ 221968 h 9097806"/>
              <a:gd name="connsiteX6699" fmla="*/ 1553331 w 9097815"/>
              <a:gd name="connsiteY6699" fmla="*/ 4784 h 9097806"/>
              <a:gd name="connsiteX6700" fmla="*/ 1114385 w 9097815"/>
              <a:gd name="connsiteY6700" fmla="*/ 4736 h 9097806"/>
              <a:gd name="connsiteX6701" fmla="*/ 1114362 w 9097815"/>
              <a:gd name="connsiteY6701" fmla="*/ 221921 h 9097806"/>
              <a:gd name="connsiteX6702" fmla="*/ 1331543 w 9097815"/>
              <a:gd name="connsiteY6702" fmla="*/ 221944 h 9097806"/>
              <a:gd name="connsiteX6703" fmla="*/ 1331566 w 9097815"/>
              <a:gd name="connsiteY6703" fmla="*/ 4760 h 9097806"/>
              <a:gd name="connsiteX6704" fmla="*/ 892618 w 9097815"/>
              <a:gd name="connsiteY6704" fmla="*/ 4712 h 9097806"/>
              <a:gd name="connsiteX6705" fmla="*/ 892594 w 9097815"/>
              <a:gd name="connsiteY6705" fmla="*/ 221897 h 9097806"/>
              <a:gd name="connsiteX6706" fmla="*/ 1109790 w 9097815"/>
              <a:gd name="connsiteY6706" fmla="*/ 221920 h 9097806"/>
              <a:gd name="connsiteX6707" fmla="*/ 1109813 w 9097815"/>
              <a:gd name="connsiteY6707" fmla="*/ 4736 h 9097806"/>
              <a:gd name="connsiteX6708" fmla="*/ 670860 w 9097815"/>
              <a:gd name="connsiteY6708" fmla="*/ 4688 h 9097806"/>
              <a:gd name="connsiteX6709" fmla="*/ 670835 w 9097815"/>
              <a:gd name="connsiteY6709" fmla="*/ 221873 h 9097806"/>
              <a:gd name="connsiteX6710" fmla="*/ 888022 w 9097815"/>
              <a:gd name="connsiteY6710" fmla="*/ 221896 h 9097806"/>
              <a:gd name="connsiteX6711" fmla="*/ 888047 w 9097815"/>
              <a:gd name="connsiteY6711" fmla="*/ 4712 h 9097806"/>
              <a:gd name="connsiteX6712" fmla="*/ 449091 w 9097815"/>
              <a:gd name="connsiteY6712" fmla="*/ 4664 h 9097806"/>
              <a:gd name="connsiteX6713" fmla="*/ 449067 w 9097815"/>
              <a:gd name="connsiteY6713" fmla="*/ 221849 h 9097806"/>
              <a:gd name="connsiteX6714" fmla="*/ 666264 w 9097815"/>
              <a:gd name="connsiteY6714" fmla="*/ 221872 h 9097806"/>
              <a:gd name="connsiteX6715" fmla="*/ 666288 w 9097815"/>
              <a:gd name="connsiteY6715" fmla="*/ 4688 h 9097806"/>
              <a:gd name="connsiteX6716" fmla="*/ 227326 w 9097815"/>
              <a:gd name="connsiteY6716" fmla="*/ 4640 h 9097806"/>
              <a:gd name="connsiteX6717" fmla="*/ 227302 w 9097815"/>
              <a:gd name="connsiteY6717" fmla="*/ 221825 h 9097806"/>
              <a:gd name="connsiteX6718" fmla="*/ 444496 w 9097815"/>
              <a:gd name="connsiteY6718" fmla="*/ 221848 h 9097806"/>
              <a:gd name="connsiteX6719" fmla="*/ 444519 w 9097815"/>
              <a:gd name="connsiteY6719" fmla="*/ 4664 h 9097806"/>
              <a:gd name="connsiteX6720" fmla="*/ 5569 w 9097815"/>
              <a:gd name="connsiteY6720" fmla="*/ 4616 h 9097806"/>
              <a:gd name="connsiteX6721" fmla="*/ 5546 w 9097815"/>
              <a:gd name="connsiteY6721" fmla="*/ 221800 h 9097806"/>
              <a:gd name="connsiteX6722" fmla="*/ 222730 w 9097815"/>
              <a:gd name="connsiteY6722" fmla="*/ 221824 h 9097806"/>
              <a:gd name="connsiteX6723" fmla="*/ 222753 w 9097815"/>
              <a:gd name="connsiteY6723" fmla="*/ 4639 h 9097806"/>
              <a:gd name="connsiteX6724" fmla="*/ 9093199 w 9097815"/>
              <a:gd name="connsiteY6724" fmla="*/ 0 h 9097806"/>
              <a:gd name="connsiteX6725" fmla="*/ 9097770 w 9097815"/>
              <a:gd name="connsiteY6725" fmla="*/ 0 h 9097806"/>
              <a:gd name="connsiteX6726" fmla="*/ 9097770 w 9097815"/>
              <a:gd name="connsiteY6726" fmla="*/ 1031 h 9097806"/>
              <a:gd name="connsiteX6727" fmla="*/ 9097810 w 9097815"/>
              <a:gd name="connsiteY6727" fmla="*/ 1031 h 9097806"/>
              <a:gd name="connsiteX6728" fmla="*/ 9097810 w 9097815"/>
              <a:gd name="connsiteY6728" fmla="*/ 5603 h 9097806"/>
              <a:gd name="connsiteX6729" fmla="*/ 9097769 w 9097815"/>
              <a:gd name="connsiteY6729" fmla="*/ 5603 h 9097806"/>
              <a:gd name="connsiteX6730" fmla="*/ 9097745 w 9097815"/>
              <a:gd name="connsiteY6730" fmla="*/ 222787 h 9097806"/>
              <a:gd name="connsiteX6731" fmla="*/ 9097809 w 9097815"/>
              <a:gd name="connsiteY6731" fmla="*/ 222787 h 9097806"/>
              <a:gd name="connsiteX6732" fmla="*/ 9097809 w 9097815"/>
              <a:gd name="connsiteY6732" fmla="*/ 227359 h 9097806"/>
              <a:gd name="connsiteX6733" fmla="*/ 9097745 w 9097815"/>
              <a:gd name="connsiteY6733" fmla="*/ 227359 h 9097806"/>
              <a:gd name="connsiteX6734" fmla="*/ 9097721 w 9097815"/>
              <a:gd name="connsiteY6734" fmla="*/ 444553 h 9097806"/>
              <a:gd name="connsiteX6735" fmla="*/ 9097809 w 9097815"/>
              <a:gd name="connsiteY6735" fmla="*/ 444553 h 9097806"/>
              <a:gd name="connsiteX6736" fmla="*/ 9097809 w 9097815"/>
              <a:gd name="connsiteY6736" fmla="*/ 449125 h 9097806"/>
              <a:gd name="connsiteX6737" fmla="*/ 9097721 w 9097815"/>
              <a:gd name="connsiteY6737" fmla="*/ 449125 h 9097806"/>
              <a:gd name="connsiteX6738" fmla="*/ 9097697 w 9097815"/>
              <a:gd name="connsiteY6738" fmla="*/ 666318 h 9097806"/>
              <a:gd name="connsiteX6739" fmla="*/ 9097809 w 9097815"/>
              <a:gd name="connsiteY6739" fmla="*/ 666318 h 9097806"/>
              <a:gd name="connsiteX6740" fmla="*/ 9097809 w 9097815"/>
              <a:gd name="connsiteY6740" fmla="*/ 670890 h 9097806"/>
              <a:gd name="connsiteX6741" fmla="*/ 9097697 w 9097815"/>
              <a:gd name="connsiteY6741" fmla="*/ 670890 h 9097806"/>
              <a:gd name="connsiteX6742" fmla="*/ 9097673 w 9097815"/>
              <a:gd name="connsiteY6742" fmla="*/ 888076 h 9097806"/>
              <a:gd name="connsiteX6743" fmla="*/ 9097809 w 9097815"/>
              <a:gd name="connsiteY6743" fmla="*/ 888076 h 9097806"/>
              <a:gd name="connsiteX6744" fmla="*/ 9097809 w 9097815"/>
              <a:gd name="connsiteY6744" fmla="*/ 892648 h 9097806"/>
              <a:gd name="connsiteX6745" fmla="*/ 9097673 w 9097815"/>
              <a:gd name="connsiteY6745" fmla="*/ 892648 h 9097806"/>
              <a:gd name="connsiteX6746" fmla="*/ 9097649 w 9097815"/>
              <a:gd name="connsiteY6746" fmla="*/ 1109842 h 9097806"/>
              <a:gd name="connsiteX6747" fmla="*/ 9097809 w 9097815"/>
              <a:gd name="connsiteY6747" fmla="*/ 1109842 h 9097806"/>
              <a:gd name="connsiteX6748" fmla="*/ 9097809 w 9097815"/>
              <a:gd name="connsiteY6748" fmla="*/ 1114414 h 9097806"/>
              <a:gd name="connsiteX6749" fmla="*/ 9097649 w 9097815"/>
              <a:gd name="connsiteY6749" fmla="*/ 1114414 h 9097806"/>
              <a:gd name="connsiteX6750" fmla="*/ 9097625 w 9097815"/>
              <a:gd name="connsiteY6750" fmla="*/ 1331598 h 9097806"/>
              <a:gd name="connsiteX6751" fmla="*/ 9097808 w 9097815"/>
              <a:gd name="connsiteY6751" fmla="*/ 1331598 h 9097806"/>
              <a:gd name="connsiteX6752" fmla="*/ 9097808 w 9097815"/>
              <a:gd name="connsiteY6752" fmla="*/ 1336169 h 9097806"/>
              <a:gd name="connsiteX6753" fmla="*/ 9097625 w 9097815"/>
              <a:gd name="connsiteY6753" fmla="*/ 1336169 h 9097806"/>
              <a:gd name="connsiteX6754" fmla="*/ 9097601 w 9097815"/>
              <a:gd name="connsiteY6754" fmla="*/ 1553363 h 9097806"/>
              <a:gd name="connsiteX6755" fmla="*/ 9097808 w 9097815"/>
              <a:gd name="connsiteY6755" fmla="*/ 1553363 h 9097806"/>
              <a:gd name="connsiteX6756" fmla="*/ 9097808 w 9097815"/>
              <a:gd name="connsiteY6756" fmla="*/ 1557935 h 9097806"/>
              <a:gd name="connsiteX6757" fmla="*/ 9097601 w 9097815"/>
              <a:gd name="connsiteY6757" fmla="*/ 1557935 h 9097806"/>
              <a:gd name="connsiteX6758" fmla="*/ 9097577 w 9097815"/>
              <a:gd name="connsiteY6758" fmla="*/ 1775120 h 9097806"/>
              <a:gd name="connsiteX6759" fmla="*/ 9097808 w 9097815"/>
              <a:gd name="connsiteY6759" fmla="*/ 1775120 h 9097806"/>
              <a:gd name="connsiteX6760" fmla="*/ 9097808 w 9097815"/>
              <a:gd name="connsiteY6760" fmla="*/ 1779692 h 9097806"/>
              <a:gd name="connsiteX6761" fmla="*/ 9097577 w 9097815"/>
              <a:gd name="connsiteY6761" fmla="*/ 1779692 h 9097806"/>
              <a:gd name="connsiteX6762" fmla="*/ 9097553 w 9097815"/>
              <a:gd name="connsiteY6762" fmla="*/ 1996887 h 9097806"/>
              <a:gd name="connsiteX6763" fmla="*/ 9097808 w 9097815"/>
              <a:gd name="connsiteY6763" fmla="*/ 1996887 h 9097806"/>
              <a:gd name="connsiteX6764" fmla="*/ 9097808 w 9097815"/>
              <a:gd name="connsiteY6764" fmla="*/ 2001459 h 9097806"/>
              <a:gd name="connsiteX6765" fmla="*/ 9097553 w 9097815"/>
              <a:gd name="connsiteY6765" fmla="*/ 2001459 h 9097806"/>
              <a:gd name="connsiteX6766" fmla="*/ 9097529 w 9097815"/>
              <a:gd name="connsiteY6766" fmla="*/ 2218655 h 9097806"/>
              <a:gd name="connsiteX6767" fmla="*/ 9097808 w 9097815"/>
              <a:gd name="connsiteY6767" fmla="*/ 2218655 h 9097806"/>
              <a:gd name="connsiteX6768" fmla="*/ 9097808 w 9097815"/>
              <a:gd name="connsiteY6768" fmla="*/ 2223228 h 9097806"/>
              <a:gd name="connsiteX6769" fmla="*/ 9097529 w 9097815"/>
              <a:gd name="connsiteY6769" fmla="*/ 2223228 h 9097806"/>
              <a:gd name="connsiteX6770" fmla="*/ 9097505 w 9097815"/>
              <a:gd name="connsiteY6770" fmla="*/ 2440411 h 9097806"/>
              <a:gd name="connsiteX6771" fmla="*/ 9097807 w 9097815"/>
              <a:gd name="connsiteY6771" fmla="*/ 2440411 h 9097806"/>
              <a:gd name="connsiteX6772" fmla="*/ 9097807 w 9097815"/>
              <a:gd name="connsiteY6772" fmla="*/ 2444983 h 9097806"/>
              <a:gd name="connsiteX6773" fmla="*/ 9097505 w 9097815"/>
              <a:gd name="connsiteY6773" fmla="*/ 2444983 h 9097806"/>
              <a:gd name="connsiteX6774" fmla="*/ 9097481 w 9097815"/>
              <a:gd name="connsiteY6774" fmla="*/ 2662175 h 9097806"/>
              <a:gd name="connsiteX6775" fmla="*/ 9097808 w 9097815"/>
              <a:gd name="connsiteY6775" fmla="*/ 2662175 h 9097806"/>
              <a:gd name="connsiteX6776" fmla="*/ 9097808 w 9097815"/>
              <a:gd name="connsiteY6776" fmla="*/ 2666747 h 9097806"/>
              <a:gd name="connsiteX6777" fmla="*/ 9097481 w 9097815"/>
              <a:gd name="connsiteY6777" fmla="*/ 2666747 h 9097806"/>
              <a:gd name="connsiteX6778" fmla="*/ 9097457 w 9097815"/>
              <a:gd name="connsiteY6778" fmla="*/ 2883933 h 9097806"/>
              <a:gd name="connsiteX6779" fmla="*/ 9097809 w 9097815"/>
              <a:gd name="connsiteY6779" fmla="*/ 2883934 h 9097806"/>
              <a:gd name="connsiteX6780" fmla="*/ 9097809 w 9097815"/>
              <a:gd name="connsiteY6780" fmla="*/ 2888505 h 9097806"/>
              <a:gd name="connsiteX6781" fmla="*/ 9097457 w 9097815"/>
              <a:gd name="connsiteY6781" fmla="*/ 2888505 h 9097806"/>
              <a:gd name="connsiteX6782" fmla="*/ 9097433 w 9097815"/>
              <a:gd name="connsiteY6782" fmla="*/ 3105700 h 9097806"/>
              <a:gd name="connsiteX6783" fmla="*/ 9097809 w 9097815"/>
              <a:gd name="connsiteY6783" fmla="*/ 3105700 h 9097806"/>
              <a:gd name="connsiteX6784" fmla="*/ 9097809 w 9097815"/>
              <a:gd name="connsiteY6784" fmla="*/ 3110272 h 9097806"/>
              <a:gd name="connsiteX6785" fmla="*/ 9097433 w 9097815"/>
              <a:gd name="connsiteY6785" fmla="*/ 3110272 h 9097806"/>
              <a:gd name="connsiteX6786" fmla="*/ 9097409 w 9097815"/>
              <a:gd name="connsiteY6786" fmla="*/ 3327466 h 9097806"/>
              <a:gd name="connsiteX6787" fmla="*/ 9097809 w 9097815"/>
              <a:gd name="connsiteY6787" fmla="*/ 3327466 h 9097806"/>
              <a:gd name="connsiteX6788" fmla="*/ 9097809 w 9097815"/>
              <a:gd name="connsiteY6788" fmla="*/ 3332038 h 9097806"/>
              <a:gd name="connsiteX6789" fmla="*/ 9097409 w 9097815"/>
              <a:gd name="connsiteY6789" fmla="*/ 3332038 h 9097806"/>
              <a:gd name="connsiteX6790" fmla="*/ 9097385 w 9097815"/>
              <a:gd name="connsiteY6790" fmla="*/ 3549221 h 9097806"/>
              <a:gd name="connsiteX6791" fmla="*/ 9097809 w 9097815"/>
              <a:gd name="connsiteY6791" fmla="*/ 3549221 h 9097806"/>
              <a:gd name="connsiteX6792" fmla="*/ 9097809 w 9097815"/>
              <a:gd name="connsiteY6792" fmla="*/ 3553793 h 9097806"/>
              <a:gd name="connsiteX6793" fmla="*/ 9097385 w 9097815"/>
              <a:gd name="connsiteY6793" fmla="*/ 3553793 h 9097806"/>
              <a:gd name="connsiteX6794" fmla="*/ 9097361 w 9097815"/>
              <a:gd name="connsiteY6794" fmla="*/ 3770987 h 9097806"/>
              <a:gd name="connsiteX6795" fmla="*/ 9097809 w 9097815"/>
              <a:gd name="connsiteY6795" fmla="*/ 3770987 h 9097806"/>
              <a:gd name="connsiteX6796" fmla="*/ 9097809 w 9097815"/>
              <a:gd name="connsiteY6796" fmla="*/ 3775560 h 9097806"/>
              <a:gd name="connsiteX6797" fmla="*/ 9097361 w 9097815"/>
              <a:gd name="connsiteY6797" fmla="*/ 3775560 h 9097806"/>
              <a:gd name="connsiteX6798" fmla="*/ 9097337 w 9097815"/>
              <a:gd name="connsiteY6798" fmla="*/ 3992744 h 9097806"/>
              <a:gd name="connsiteX6799" fmla="*/ 9097810 w 9097815"/>
              <a:gd name="connsiteY6799" fmla="*/ 3992744 h 9097806"/>
              <a:gd name="connsiteX6800" fmla="*/ 9097810 w 9097815"/>
              <a:gd name="connsiteY6800" fmla="*/ 3997315 h 9097806"/>
              <a:gd name="connsiteX6801" fmla="*/ 9097337 w 9097815"/>
              <a:gd name="connsiteY6801" fmla="*/ 3997315 h 9097806"/>
              <a:gd name="connsiteX6802" fmla="*/ 9097313 w 9097815"/>
              <a:gd name="connsiteY6802" fmla="*/ 4214509 h 9097806"/>
              <a:gd name="connsiteX6803" fmla="*/ 9097809 w 9097815"/>
              <a:gd name="connsiteY6803" fmla="*/ 4214509 h 9097806"/>
              <a:gd name="connsiteX6804" fmla="*/ 9097809 w 9097815"/>
              <a:gd name="connsiteY6804" fmla="*/ 4219080 h 9097806"/>
              <a:gd name="connsiteX6805" fmla="*/ 9097313 w 9097815"/>
              <a:gd name="connsiteY6805" fmla="*/ 4219080 h 9097806"/>
              <a:gd name="connsiteX6806" fmla="*/ 9097289 w 9097815"/>
              <a:gd name="connsiteY6806" fmla="*/ 4436275 h 9097806"/>
              <a:gd name="connsiteX6807" fmla="*/ 9097809 w 9097815"/>
              <a:gd name="connsiteY6807" fmla="*/ 4436275 h 9097806"/>
              <a:gd name="connsiteX6808" fmla="*/ 9097809 w 9097815"/>
              <a:gd name="connsiteY6808" fmla="*/ 4440847 h 9097806"/>
              <a:gd name="connsiteX6809" fmla="*/ 9097289 w 9097815"/>
              <a:gd name="connsiteY6809" fmla="*/ 4440847 h 9097806"/>
              <a:gd name="connsiteX6810" fmla="*/ 9097265 w 9097815"/>
              <a:gd name="connsiteY6810" fmla="*/ 4658031 h 9097806"/>
              <a:gd name="connsiteX6811" fmla="*/ 9097809 w 9097815"/>
              <a:gd name="connsiteY6811" fmla="*/ 4658031 h 9097806"/>
              <a:gd name="connsiteX6812" fmla="*/ 9097809 w 9097815"/>
              <a:gd name="connsiteY6812" fmla="*/ 4662603 h 9097806"/>
              <a:gd name="connsiteX6813" fmla="*/ 9097265 w 9097815"/>
              <a:gd name="connsiteY6813" fmla="*/ 4662603 h 9097806"/>
              <a:gd name="connsiteX6814" fmla="*/ 9097241 w 9097815"/>
              <a:gd name="connsiteY6814" fmla="*/ 4879797 h 9097806"/>
              <a:gd name="connsiteX6815" fmla="*/ 9097810 w 9097815"/>
              <a:gd name="connsiteY6815" fmla="*/ 4879797 h 9097806"/>
              <a:gd name="connsiteX6816" fmla="*/ 9097810 w 9097815"/>
              <a:gd name="connsiteY6816" fmla="*/ 4884369 h 9097806"/>
              <a:gd name="connsiteX6817" fmla="*/ 9097241 w 9097815"/>
              <a:gd name="connsiteY6817" fmla="*/ 4884369 h 9097806"/>
              <a:gd name="connsiteX6818" fmla="*/ 9097217 w 9097815"/>
              <a:gd name="connsiteY6818" fmla="*/ 5101552 h 9097806"/>
              <a:gd name="connsiteX6819" fmla="*/ 9097810 w 9097815"/>
              <a:gd name="connsiteY6819" fmla="*/ 5101552 h 9097806"/>
              <a:gd name="connsiteX6820" fmla="*/ 9097810 w 9097815"/>
              <a:gd name="connsiteY6820" fmla="*/ 5106124 h 9097806"/>
              <a:gd name="connsiteX6821" fmla="*/ 9097217 w 9097815"/>
              <a:gd name="connsiteY6821" fmla="*/ 5106124 h 9097806"/>
              <a:gd name="connsiteX6822" fmla="*/ 9097193 w 9097815"/>
              <a:gd name="connsiteY6822" fmla="*/ 5323318 h 9097806"/>
              <a:gd name="connsiteX6823" fmla="*/ 9097810 w 9097815"/>
              <a:gd name="connsiteY6823" fmla="*/ 5323318 h 9097806"/>
              <a:gd name="connsiteX6824" fmla="*/ 9097810 w 9097815"/>
              <a:gd name="connsiteY6824" fmla="*/ 5327890 h 9097806"/>
              <a:gd name="connsiteX6825" fmla="*/ 9097193 w 9097815"/>
              <a:gd name="connsiteY6825" fmla="*/ 5327890 h 9097806"/>
              <a:gd name="connsiteX6826" fmla="*/ 9097169 w 9097815"/>
              <a:gd name="connsiteY6826" fmla="*/ 5545084 h 9097806"/>
              <a:gd name="connsiteX6827" fmla="*/ 9097811 w 9097815"/>
              <a:gd name="connsiteY6827" fmla="*/ 5545084 h 9097806"/>
              <a:gd name="connsiteX6828" fmla="*/ 9097811 w 9097815"/>
              <a:gd name="connsiteY6828" fmla="*/ 5549656 h 9097806"/>
              <a:gd name="connsiteX6829" fmla="*/ 9097169 w 9097815"/>
              <a:gd name="connsiteY6829" fmla="*/ 5549656 h 9097806"/>
              <a:gd name="connsiteX6830" fmla="*/ 9097145 w 9097815"/>
              <a:gd name="connsiteY6830" fmla="*/ 5766842 h 9097806"/>
              <a:gd name="connsiteX6831" fmla="*/ 9097811 w 9097815"/>
              <a:gd name="connsiteY6831" fmla="*/ 5766842 h 9097806"/>
              <a:gd name="connsiteX6832" fmla="*/ 9097811 w 9097815"/>
              <a:gd name="connsiteY6832" fmla="*/ 5771414 h 9097806"/>
              <a:gd name="connsiteX6833" fmla="*/ 9097145 w 9097815"/>
              <a:gd name="connsiteY6833" fmla="*/ 5771414 h 9097806"/>
              <a:gd name="connsiteX6834" fmla="*/ 9097121 w 9097815"/>
              <a:gd name="connsiteY6834" fmla="*/ 5988608 h 9097806"/>
              <a:gd name="connsiteX6835" fmla="*/ 9097812 w 9097815"/>
              <a:gd name="connsiteY6835" fmla="*/ 5988608 h 9097806"/>
              <a:gd name="connsiteX6836" fmla="*/ 9097812 w 9097815"/>
              <a:gd name="connsiteY6836" fmla="*/ 5993180 h 9097806"/>
              <a:gd name="connsiteX6837" fmla="*/ 9097121 w 9097815"/>
              <a:gd name="connsiteY6837" fmla="*/ 5993180 h 9097806"/>
              <a:gd name="connsiteX6838" fmla="*/ 9097097 w 9097815"/>
              <a:gd name="connsiteY6838" fmla="*/ 6210363 h 9097806"/>
              <a:gd name="connsiteX6839" fmla="*/ 9097812 w 9097815"/>
              <a:gd name="connsiteY6839" fmla="*/ 6210363 h 9097806"/>
              <a:gd name="connsiteX6840" fmla="*/ 9097812 w 9097815"/>
              <a:gd name="connsiteY6840" fmla="*/ 6214935 h 9097806"/>
              <a:gd name="connsiteX6841" fmla="*/ 9097097 w 9097815"/>
              <a:gd name="connsiteY6841" fmla="*/ 6214935 h 9097806"/>
              <a:gd name="connsiteX6842" fmla="*/ 9097073 w 9097815"/>
              <a:gd name="connsiteY6842" fmla="*/ 6432129 h 9097806"/>
              <a:gd name="connsiteX6843" fmla="*/ 9097811 w 9097815"/>
              <a:gd name="connsiteY6843" fmla="*/ 6432129 h 9097806"/>
              <a:gd name="connsiteX6844" fmla="*/ 9097811 w 9097815"/>
              <a:gd name="connsiteY6844" fmla="*/ 6436701 h 9097806"/>
              <a:gd name="connsiteX6845" fmla="*/ 9097073 w 9097815"/>
              <a:gd name="connsiteY6845" fmla="*/ 6436701 h 9097806"/>
              <a:gd name="connsiteX6846" fmla="*/ 9097049 w 9097815"/>
              <a:gd name="connsiteY6846" fmla="*/ 6653897 h 9097806"/>
              <a:gd name="connsiteX6847" fmla="*/ 9097812 w 9097815"/>
              <a:gd name="connsiteY6847" fmla="*/ 6653897 h 9097806"/>
              <a:gd name="connsiteX6848" fmla="*/ 9097812 w 9097815"/>
              <a:gd name="connsiteY6848" fmla="*/ 6658469 h 9097806"/>
              <a:gd name="connsiteX6849" fmla="*/ 9097049 w 9097815"/>
              <a:gd name="connsiteY6849" fmla="*/ 6658469 h 9097806"/>
              <a:gd name="connsiteX6850" fmla="*/ 9097025 w 9097815"/>
              <a:gd name="connsiteY6850" fmla="*/ 6875653 h 9097806"/>
              <a:gd name="connsiteX6851" fmla="*/ 9097812 w 9097815"/>
              <a:gd name="connsiteY6851" fmla="*/ 6875653 h 9097806"/>
              <a:gd name="connsiteX6852" fmla="*/ 9097812 w 9097815"/>
              <a:gd name="connsiteY6852" fmla="*/ 6880225 h 9097806"/>
              <a:gd name="connsiteX6853" fmla="*/ 9097025 w 9097815"/>
              <a:gd name="connsiteY6853" fmla="*/ 6880225 h 9097806"/>
              <a:gd name="connsiteX6854" fmla="*/ 9097001 w 9097815"/>
              <a:gd name="connsiteY6854" fmla="*/ 7097420 h 9097806"/>
              <a:gd name="connsiteX6855" fmla="*/ 9097812 w 9097815"/>
              <a:gd name="connsiteY6855" fmla="*/ 7097420 h 9097806"/>
              <a:gd name="connsiteX6856" fmla="*/ 9097812 w 9097815"/>
              <a:gd name="connsiteY6856" fmla="*/ 7101992 h 9097806"/>
              <a:gd name="connsiteX6857" fmla="*/ 9097001 w 9097815"/>
              <a:gd name="connsiteY6857" fmla="*/ 7101992 h 9097806"/>
              <a:gd name="connsiteX6858" fmla="*/ 9096977 w 9097815"/>
              <a:gd name="connsiteY6858" fmla="*/ 7319177 h 9097806"/>
              <a:gd name="connsiteX6859" fmla="*/ 9097813 w 9097815"/>
              <a:gd name="connsiteY6859" fmla="*/ 7319177 h 9097806"/>
              <a:gd name="connsiteX6860" fmla="*/ 9097813 w 9097815"/>
              <a:gd name="connsiteY6860" fmla="*/ 7323749 h 9097806"/>
              <a:gd name="connsiteX6861" fmla="*/ 9096977 w 9097815"/>
              <a:gd name="connsiteY6861" fmla="*/ 7323749 h 9097806"/>
              <a:gd name="connsiteX6862" fmla="*/ 9096953 w 9097815"/>
              <a:gd name="connsiteY6862" fmla="*/ 7540943 h 9097806"/>
              <a:gd name="connsiteX6863" fmla="*/ 9097812 w 9097815"/>
              <a:gd name="connsiteY6863" fmla="*/ 7540943 h 9097806"/>
              <a:gd name="connsiteX6864" fmla="*/ 9097812 w 9097815"/>
              <a:gd name="connsiteY6864" fmla="*/ 7545515 h 9097806"/>
              <a:gd name="connsiteX6865" fmla="*/ 9096953 w 9097815"/>
              <a:gd name="connsiteY6865" fmla="*/ 7545515 h 9097806"/>
              <a:gd name="connsiteX6866" fmla="*/ 9096929 w 9097815"/>
              <a:gd name="connsiteY6866" fmla="*/ 7762709 h 9097806"/>
              <a:gd name="connsiteX6867" fmla="*/ 9097813 w 9097815"/>
              <a:gd name="connsiteY6867" fmla="*/ 7762709 h 9097806"/>
              <a:gd name="connsiteX6868" fmla="*/ 9097813 w 9097815"/>
              <a:gd name="connsiteY6868" fmla="*/ 7767281 h 9097806"/>
              <a:gd name="connsiteX6869" fmla="*/ 9096929 w 9097815"/>
              <a:gd name="connsiteY6869" fmla="*/ 7767281 h 9097806"/>
              <a:gd name="connsiteX6870" fmla="*/ 9096905 w 9097815"/>
              <a:gd name="connsiteY6870" fmla="*/ 7984464 h 9097806"/>
              <a:gd name="connsiteX6871" fmla="*/ 9097813 w 9097815"/>
              <a:gd name="connsiteY6871" fmla="*/ 7984464 h 9097806"/>
              <a:gd name="connsiteX6872" fmla="*/ 9097813 w 9097815"/>
              <a:gd name="connsiteY6872" fmla="*/ 7989036 h 9097806"/>
              <a:gd name="connsiteX6873" fmla="*/ 9096905 w 9097815"/>
              <a:gd name="connsiteY6873" fmla="*/ 7989036 h 9097806"/>
              <a:gd name="connsiteX6874" fmla="*/ 9096881 w 9097815"/>
              <a:gd name="connsiteY6874" fmla="*/ 8206230 h 9097806"/>
              <a:gd name="connsiteX6875" fmla="*/ 9097813 w 9097815"/>
              <a:gd name="connsiteY6875" fmla="*/ 8206230 h 9097806"/>
              <a:gd name="connsiteX6876" fmla="*/ 9097813 w 9097815"/>
              <a:gd name="connsiteY6876" fmla="*/ 8210802 h 9097806"/>
              <a:gd name="connsiteX6877" fmla="*/ 9096881 w 9097815"/>
              <a:gd name="connsiteY6877" fmla="*/ 8210802 h 9097806"/>
              <a:gd name="connsiteX6878" fmla="*/ 9096857 w 9097815"/>
              <a:gd name="connsiteY6878" fmla="*/ 8427994 h 9097806"/>
              <a:gd name="connsiteX6879" fmla="*/ 9097814 w 9097815"/>
              <a:gd name="connsiteY6879" fmla="*/ 8427994 h 9097806"/>
              <a:gd name="connsiteX6880" fmla="*/ 9097814 w 9097815"/>
              <a:gd name="connsiteY6880" fmla="*/ 8432566 h 9097806"/>
              <a:gd name="connsiteX6881" fmla="*/ 9096857 w 9097815"/>
              <a:gd name="connsiteY6881" fmla="*/ 8432566 h 9097806"/>
              <a:gd name="connsiteX6882" fmla="*/ 9096833 w 9097815"/>
              <a:gd name="connsiteY6882" fmla="*/ 8649746 h 9097806"/>
              <a:gd name="connsiteX6883" fmla="*/ 9097813 w 9097815"/>
              <a:gd name="connsiteY6883" fmla="*/ 8649746 h 9097806"/>
              <a:gd name="connsiteX6884" fmla="*/ 9097813 w 9097815"/>
              <a:gd name="connsiteY6884" fmla="*/ 8654318 h 9097806"/>
              <a:gd name="connsiteX6885" fmla="*/ 9096832 w 9097815"/>
              <a:gd name="connsiteY6885" fmla="*/ 8654318 h 9097806"/>
              <a:gd name="connsiteX6886" fmla="*/ 9096808 w 9097815"/>
              <a:gd name="connsiteY6886" fmla="*/ 8871521 h 9097806"/>
              <a:gd name="connsiteX6887" fmla="*/ 9097815 w 9097815"/>
              <a:gd name="connsiteY6887" fmla="*/ 8871521 h 9097806"/>
              <a:gd name="connsiteX6888" fmla="*/ 9097815 w 9097815"/>
              <a:gd name="connsiteY6888" fmla="*/ 8876093 h 9097806"/>
              <a:gd name="connsiteX6889" fmla="*/ 9096808 w 9097815"/>
              <a:gd name="connsiteY6889" fmla="*/ 8876093 h 9097806"/>
              <a:gd name="connsiteX6890" fmla="*/ 9096784 w 9097815"/>
              <a:gd name="connsiteY6890" fmla="*/ 9093233 h 9097806"/>
              <a:gd name="connsiteX6891" fmla="*/ 9097814 w 9097815"/>
              <a:gd name="connsiteY6891" fmla="*/ 9093233 h 9097806"/>
              <a:gd name="connsiteX6892" fmla="*/ 9097814 w 9097815"/>
              <a:gd name="connsiteY6892" fmla="*/ 9097805 h 9097806"/>
              <a:gd name="connsiteX6893" fmla="*/ 9096783 w 9097815"/>
              <a:gd name="connsiteY6893" fmla="*/ 9097805 h 9097806"/>
              <a:gd name="connsiteX6894" fmla="*/ 9096783 w 9097815"/>
              <a:gd name="connsiteY6894" fmla="*/ 9097806 h 9097806"/>
              <a:gd name="connsiteX6895" fmla="*/ 9092212 w 9097815"/>
              <a:gd name="connsiteY6895" fmla="*/ 9097806 h 9097806"/>
              <a:gd name="connsiteX6896" fmla="*/ 9092212 w 9097815"/>
              <a:gd name="connsiteY6896" fmla="*/ 9097805 h 9097806"/>
              <a:gd name="connsiteX6897" fmla="*/ 8875070 w 9097815"/>
              <a:gd name="connsiteY6897" fmla="*/ 9097781 h 9097806"/>
              <a:gd name="connsiteX6898" fmla="*/ 8875070 w 9097815"/>
              <a:gd name="connsiteY6898" fmla="*/ 9097806 h 9097806"/>
              <a:gd name="connsiteX6899" fmla="*/ 8870498 w 9097815"/>
              <a:gd name="connsiteY6899" fmla="*/ 9097806 h 9097806"/>
              <a:gd name="connsiteX6900" fmla="*/ 8870498 w 9097815"/>
              <a:gd name="connsiteY6900" fmla="*/ 9097780 h 9097806"/>
              <a:gd name="connsiteX6901" fmla="*/ 8653296 w 9097815"/>
              <a:gd name="connsiteY6901" fmla="*/ 9097757 h 9097806"/>
              <a:gd name="connsiteX6902" fmla="*/ 8653296 w 9097815"/>
              <a:gd name="connsiteY6902" fmla="*/ 9097806 h 9097806"/>
              <a:gd name="connsiteX6903" fmla="*/ 8648724 w 9097815"/>
              <a:gd name="connsiteY6903" fmla="*/ 9097806 h 9097806"/>
              <a:gd name="connsiteX6904" fmla="*/ 8648724 w 9097815"/>
              <a:gd name="connsiteY6904" fmla="*/ 9097756 h 9097806"/>
              <a:gd name="connsiteX6905" fmla="*/ 8431543 w 9097815"/>
              <a:gd name="connsiteY6905" fmla="*/ 9097732 h 9097806"/>
              <a:gd name="connsiteX6906" fmla="*/ 8431543 w 9097815"/>
              <a:gd name="connsiteY6906" fmla="*/ 9097806 h 9097806"/>
              <a:gd name="connsiteX6907" fmla="*/ 8426971 w 9097815"/>
              <a:gd name="connsiteY6907" fmla="*/ 9097806 h 9097806"/>
              <a:gd name="connsiteX6908" fmla="*/ 8426971 w 9097815"/>
              <a:gd name="connsiteY6908" fmla="*/ 9097732 h 9097806"/>
              <a:gd name="connsiteX6909" fmla="*/ 8209776 w 9097815"/>
              <a:gd name="connsiteY6909" fmla="*/ 9097708 h 9097806"/>
              <a:gd name="connsiteX6910" fmla="*/ 8209776 w 9097815"/>
              <a:gd name="connsiteY6910" fmla="*/ 9097806 h 9097806"/>
              <a:gd name="connsiteX6911" fmla="*/ 8205204 w 9097815"/>
              <a:gd name="connsiteY6911" fmla="*/ 9097806 h 9097806"/>
              <a:gd name="connsiteX6912" fmla="*/ 8205204 w 9097815"/>
              <a:gd name="connsiteY6912" fmla="*/ 9097708 h 9097806"/>
              <a:gd name="connsiteX6913" fmla="*/ 7988009 w 9097815"/>
              <a:gd name="connsiteY6913" fmla="*/ 9097684 h 9097806"/>
              <a:gd name="connsiteX6914" fmla="*/ 7988009 w 9097815"/>
              <a:gd name="connsiteY6914" fmla="*/ 9097806 h 9097806"/>
              <a:gd name="connsiteX6915" fmla="*/ 7983437 w 9097815"/>
              <a:gd name="connsiteY6915" fmla="*/ 9097806 h 9097806"/>
              <a:gd name="connsiteX6916" fmla="*/ 7983437 w 9097815"/>
              <a:gd name="connsiteY6916" fmla="*/ 9097683 h 9097806"/>
              <a:gd name="connsiteX6917" fmla="*/ 7766253 w 9097815"/>
              <a:gd name="connsiteY6917" fmla="*/ 9097659 h 9097806"/>
              <a:gd name="connsiteX6918" fmla="*/ 7766253 w 9097815"/>
              <a:gd name="connsiteY6918" fmla="*/ 9097806 h 9097806"/>
              <a:gd name="connsiteX6919" fmla="*/ 7761681 w 9097815"/>
              <a:gd name="connsiteY6919" fmla="*/ 9097806 h 9097806"/>
              <a:gd name="connsiteX6920" fmla="*/ 7761681 w 9097815"/>
              <a:gd name="connsiteY6920" fmla="*/ 9097659 h 9097806"/>
              <a:gd name="connsiteX6921" fmla="*/ 7544487 w 9097815"/>
              <a:gd name="connsiteY6921" fmla="*/ 9097635 h 9097806"/>
              <a:gd name="connsiteX6922" fmla="*/ 7544487 w 9097815"/>
              <a:gd name="connsiteY6922" fmla="*/ 9097806 h 9097806"/>
              <a:gd name="connsiteX6923" fmla="*/ 7539915 w 9097815"/>
              <a:gd name="connsiteY6923" fmla="*/ 9097806 h 9097806"/>
              <a:gd name="connsiteX6924" fmla="*/ 7539915 w 9097815"/>
              <a:gd name="connsiteY6924" fmla="*/ 9097635 h 9097806"/>
              <a:gd name="connsiteX6925" fmla="*/ 7322730 w 9097815"/>
              <a:gd name="connsiteY6925" fmla="*/ 9097611 h 9097806"/>
              <a:gd name="connsiteX6926" fmla="*/ 7322730 w 9097815"/>
              <a:gd name="connsiteY6926" fmla="*/ 9097806 h 9097806"/>
              <a:gd name="connsiteX6927" fmla="*/ 7318158 w 9097815"/>
              <a:gd name="connsiteY6927" fmla="*/ 9097806 h 9097806"/>
              <a:gd name="connsiteX6928" fmla="*/ 7318158 w 9097815"/>
              <a:gd name="connsiteY6928" fmla="*/ 9097611 h 9097806"/>
              <a:gd name="connsiteX6929" fmla="*/ 7100964 w 9097815"/>
              <a:gd name="connsiteY6929" fmla="*/ 9097587 h 9097806"/>
              <a:gd name="connsiteX6930" fmla="*/ 7100964 w 9097815"/>
              <a:gd name="connsiteY6930" fmla="*/ 9097806 h 9097806"/>
              <a:gd name="connsiteX6931" fmla="*/ 7096392 w 9097815"/>
              <a:gd name="connsiteY6931" fmla="*/ 9097806 h 9097806"/>
              <a:gd name="connsiteX6932" fmla="*/ 7096392 w 9097815"/>
              <a:gd name="connsiteY6932" fmla="*/ 9097587 h 9097806"/>
              <a:gd name="connsiteX6933" fmla="*/ 6879200 w 9097815"/>
              <a:gd name="connsiteY6933" fmla="*/ 9097563 h 9097806"/>
              <a:gd name="connsiteX6934" fmla="*/ 6879200 w 9097815"/>
              <a:gd name="connsiteY6934" fmla="*/ 9097806 h 9097806"/>
              <a:gd name="connsiteX6935" fmla="*/ 6874628 w 9097815"/>
              <a:gd name="connsiteY6935" fmla="*/ 9097806 h 9097806"/>
              <a:gd name="connsiteX6936" fmla="*/ 6874628 w 9097815"/>
              <a:gd name="connsiteY6936" fmla="*/ 9097562 h 9097806"/>
              <a:gd name="connsiteX6937" fmla="*/ 6657444 w 9097815"/>
              <a:gd name="connsiteY6937" fmla="*/ 9097539 h 9097806"/>
              <a:gd name="connsiteX6938" fmla="*/ 6657444 w 9097815"/>
              <a:gd name="connsiteY6938" fmla="*/ 9097806 h 9097806"/>
              <a:gd name="connsiteX6939" fmla="*/ 6652872 w 9097815"/>
              <a:gd name="connsiteY6939" fmla="*/ 9097806 h 9097806"/>
              <a:gd name="connsiteX6940" fmla="*/ 6652872 w 9097815"/>
              <a:gd name="connsiteY6940" fmla="*/ 9097538 h 9097806"/>
              <a:gd name="connsiteX6941" fmla="*/ 6435676 w 9097815"/>
              <a:gd name="connsiteY6941" fmla="*/ 9097515 h 9097806"/>
              <a:gd name="connsiteX6942" fmla="*/ 6435676 w 9097815"/>
              <a:gd name="connsiteY6942" fmla="*/ 9097806 h 9097806"/>
              <a:gd name="connsiteX6943" fmla="*/ 6431104 w 9097815"/>
              <a:gd name="connsiteY6943" fmla="*/ 9097806 h 9097806"/>
              <a:gd name="connsiteX6944" fmla="*/ 6431104 w 9097815"/>
              <a:gd name="connsiteY6944" fmla="*/ 9097514 h 9097806"/>
              <a:gd name="connsiteX6945" fmla="*/ 6213919 w 9097815"/>
              <a:gd name="connsiteY6945" fmla="*/ 9097491 h 9097806"/>
              <a:gd name="connsiteX6946" fmla="*/ 6213919 w 9097815"/>
              <a:gd name="connsiteY6946" fmla="*/ 9097806 h 9097806"/>
              <a:gd name="connsiteX6947" fmla="*/ 6209347 w 9097815"/>
              <a:gd name="connsiteY6947" fmla="*/ 9097806 h 9097806"/>
              <a:gd name="connsiteX6948" fmla="*/ 6209347 w 9097815"/>
              <a:gd name="connsiteY6948" fmla="*/ 9097490 h 9097806"/>
              <a:gd name="connsiteX6949" fmla="*/ 5992154 w 9097815"/>
              <a:gd name="connsiteY6949" fmla="*/ 9097467 h 9097806"/>
              <a:gd name="connsiteX6950" fmla="*/ 5992154 w 9097815"/>
              <a:gd name="connsiteY6950" fmla="*/ 9097806 h 9097806"/>
              <a:gd name="connsiteX6951" fmla="*/ 5987582 w 9097815"/>
              <a:gd name="connsiteY6951" fmla="*/ 9097806 h 9097806"/>
              <a:gd name="connsiteX6952" fmla="*/ 5987582 w 9097815"/>
              <a:gd name="connsiteY6952" fmla="*/ 9097466 h 9097806"/>
              <a:gd name="connsiteX6953" fmla="*/ 5770388 w 9097815"/>
              <a:gd name="connsiteY6953" fmla="*/ 9097443 h 9097806"/>
              <a:gd name="connsiteX6954" fmla="*/ 5770388 w 9097815"/>
              <a:gd name="connsiteY6954" fmla="*/ 9097806 h 9097806"/>
              <a:gd name="connsiteX6955" fmla="*/ 5765816 w 9097815"/>
              <a:gd name="connsiteY6955" fmla="*/ 9097806 h 9097806"/>
              <a:gd name="connsiteX6956" fmla="*/ 5765816 w 9097815"/>
              <a:gd name="connsiteY6956" fmla="*/ 9097442 h 9097806"/>
              <a:gd name="connsiteX6957" fmla="*/ 5548631 w 9097815"/>
              <a:gd name="connsiteY6957" fmla="*/ 9097419 h 9097806"/>
              <a:gd name="connsiteX6958" fmla="*/ 5548631 w 9097815"/>
              <a:gd name="connsiteY6958" fmla="*/ 9097806 h 9097806"/>
              <a:gd name="connsiteX6959" fmla="*/ 5544059 w 9097815"/>
              <a:gd name="connsiteY6959" fmla="*/ 9097806 h 9097806"/>
              <a:gd name="connsiteX6960" fmla="*/ 5544059 w 9097815"/>
              <a:gd name="connsiteY6960" fmla="*/ 9097418 h 9097806"/>
              <a:gd name="connsiteX6961" fmla="*/ 5326865 w 9097815"/>
              <a:gd name="connsiteY6961" fmla="*/ 9097395 h 9097806"/>
              <a:gd name="connsiteX6962" fmla="*/ 5326865 w 9097815"/>
              <a:gd name="connsiteY6962" fmla="*/ 9097806 h 9097806"/>
              <a:gd name="connsiteX6963" fmla="*/ 5322293 w 9097815"/>
              <a:gd name="connsiteY6963" fmla="*/ 9097806 h 9097806"/>
              <a:gd name="connsiteX6964" fmla="*/ 5322293 w 9097815"/>
              <a:gd name="connsiteY6964" fmla="*/ 9097394 h 9097806"/>
              <a:gd name="connsiteX6965" fmla="*/ 5105106 w 9097815"/>
              <a:gd name="connsiteY6965" fmla="*/ 9097371 h 9097806"/>
              <a:gd name="connsiteX6966" fmla="*/ 5105106 w 9097815"/>
              <a:gd name="connsiteY6966" fmla="*/ 9097806 h 9097806"/>
              <a:gd name="connsiteX6967" fmla="*/ 5100534 w 9097815"/>
              <a:gd name="connsiteY6967" fmla="*/ 9097806 h 9097806"/>
              <a:gd name="connsiteX6968" fmla="*/ 5100534 w 9097815"/>
              <a:gd name="connsiteY6968" fmla="*/ 9097370 h 9097806"/>
              <a:gd name="connsiteX6969" fmla="*/ 4883342 w 9097815"/>
              <a:gd name="connsiteY6969" fmla="*/ 9097347 h 9097806"/>
              <a:gd name="connsiteX6970" fmla="*/ 4883342 w 9097815"/>
              <a:gd name="connsiteY6970" fmla="*/ 9097806 h 9097806"/>
              <a:gd name="connsiteX6971" fmla="*/ 4878770 w 9097815"/>
              <a:gd name="connsiteY6971" fmla="*/ 9097806 h 9097806"/>
              <a:gd name="connsiteX6972" fmla="*/ 4878770 w 9097815"/>
              <a:gd name="connsiteY6972" fmla="*/ 9097346 h 9097806"/>
              <a:gd name="connsiteX6973" fmla="*/ 4661576 w 9097815"/>
              <a:gd name="connsiteY6973" fmla="*/ 9097323 h 9097806"/>
              <a:gd name="connsiteX6974" fmla="*/ 4661576 w 9097815"/>
              <a:gd name="connsiteY6974" fmla="*/ 9097806 h 9097806"/>
              <a:gd name="connsiteX6975" fmla="*/ 4657004 w 9097815"/>
              <a:gd name="connsiteY6975" fmla="*/ 9097806 h 9097806"/>
              <a:gd name="connsiteX6976" fmla="*/ 4657004 w 9097815"/>
              <a:gd name="connsiteY6976" fmla="*/ 9097322 h 9097806"/>
              <a:gd name="connsiteX6977" fmla="*/ 4439819 w 9097815"/>
              <a:gd name="connsiteY6977" fmla="*/ 9097299 h 9097806"/>
              <a:gd name="connsiteX6978" fmla="*/ 4439819 w 9097815"/>
              <a:gd name="connsiteY6978" fmla="*/ 9097806 h 9097806"/>
              <a:gd name="connsiteX6979" fmla="*/ 4435247 w 9097815"/>
              <a:gd name="connsiteY6979" fmla="*/ 9097806 h 9097806"/>
              <a:gd name="connsiteX6980" fmla="*/ 4435247 w 9097815"/>
              <a:gd name="connsiteY6980" fmla="*/ 9097298 h 9097806"/>
              <a:gd name="connsiteX6981" fmla="*/ 4218053 w 9097815"/>
              <a:gd name="connsiteY6981" fmla="*/ 9097275 h 9097806"/>
              <a:gd name="connsiteX6982" fmla="*/ 4218053 w 9097815"/>
              <a:gd name="connsiteY6982" fmla="*/ 9097806 h 9097806"/>
              <a:gd name="connsiteX6983" fmla="*/ 4213481 w 9097815"/>
              <a:gd name="connsiteY6983" fmla="*/ 9097806 h 9097806"/>
              <a:gd name="connsiteX6984" fmla="*/ 4213481 w 9097815"/>
              <a:gd name="connsiteY6984" fmla="*/ 9097274 h 9097806"/>
              <a:gd name="connsiteX6985" fmla="*/ 3996296 w 9097815"/>
              <a:gd name="connsiteY6985" fmla="*/ 9097251 h 9097806"/>
              <a:gd name="connsiteX6986" fmla="*/ 3996296 w 9097815"/>
              <a:gd name="connsiteY6986" fmla="*/ 9097806 h 9097806"/>
              <a:gd name="connsiteX6987" fmla="*/ 3991724 w 9097815"/>
              <a:gd name="connsiteY6987" fmla="*/ 9097806 h 9097806"/>
              <a:gd name="connsiteX6988" fmla="*/ 3991724 w 9097815"/>
              <a:gd name="connsiteY6988" fmla="*/ 9097250 h 9097806"/>
              <a:gd name="connsiteX6989" fmla="*/ 3774541 w 9097815"/>
              <a:gd name="connsiteY6989" fmla="*/ 9097227 h 9097806"/>
              <a:gd name="connsiteX6990" fmla="*/ 3774541 w 9097815"/>
              <a:gd name="connsiteY6990" fmla="*/ 9097806 h 9097806"/>
              <a:gd name="connsiteX6991" fmla="*/ 3769969 w 9097815"/>
              <a:gd name="connsiteY6991" fmla="*/ 9097806 h 9097806"/>
              <a:gd name="connsiteX6992" fmla="*/ 3769969 w 9097815"/>
              <a:gd name="connsiteY6992" fmla="*/ 9097226 h 9097806"/>
              <a:gd name="connsiteX6993" fmla="*/ 3552773 w 9097815"/>
              <a:gd name="connsiteY6993" fmla="*/ 9097203 h 9097806"/>
              <a:gd name="connsiteX6994" fmla="*/ 3552773 w 9097815"/>
              <a:gd name="connsiteY6994" fmla="*/ 9097806 h 9097806"/>
              <a:gd name="connsiteX6995" fmla="*/ 3548202 w 9097815"/>
              <a:gd name="connsiteY6995" fmla="*/ 9097806 h 9097806"/>
              <a:gd name="connsiteX6996" fmla="*/ 3548202 w 9097815"/>
              <a:gd name="connsiteY6996" fmla="*/ 9097202 h 9097806"/>
              <a:gd name="connsiteX6997" fmla="*/ 3331017 w 9097815"/>
              <a:gd name="connsiteY6997" fmla="*/ 9097179 h 9097806"/>
              <a:gd name="connsiteX6998" fmla="*/ 3331017 w 9097815"/>
              <a:gd name="connsiteY6998" fmla="*/ 9097806 h 9097806"/>
              <a:gd name="connsiteX6999" fmla="*/ 3326445 w 9097815"/>
              <a:gd name="connsiteY6999" fmla="*/ 9097806 h 9097806"/>
              <a:gd name="connsiteX7000" fmla="*/ 3326445 w 9097815"/>
              <a:gd name="connsiteY7000" fmla="*/ 9097178 h 9097806"/>
              <a:gd name="connsiteX7001" fmla="*/ 3109252 w 9097815"/>
              <a:gd name="connsiteY7001" fmla="*/ 9097155 h 9097806"/>
              <a:gd name="connsiteX7002" fmla="*/ 3109252 w 9097815"/>
              <a:gd name="connsiteY7002" fmla="*/ 9097806 h 9097806"/>
              <a:gd name="connsiteX7003" fmla="*/ 3104679 w 9097815"/>
              <a:gd name="connsiteY7003" fmla="*/ 9097806 h 9097806"/>
              <a:gd name="connsiteX7004" fmla="*/ 3104679 w 9097815"/>
              <a:gd name="connsiteY7004" fmla="*/ 9097154 h 9097806"/>
              <a:gd name="connsiteX7005" fmla="*/ 2887494 w 9097815"/>
              <a:gd name="connsiteY7005" fmla="*/ 9097131 h 9097806"/>
              <a:gd name="connsiteX7006" fmla="*/ 2887494 w 9097815"/>
              <a:gd name="connsiteY7006" fmla="*/ 9097806 h 9097806"/>
              <a:gd name="connsiteX7007" fmla="*/ 2882922 w 9097815"/>
              <a:gd name="connsiteY7007" fmla="*/ 9097806 h 9097806"/>
              <a:gd name="connsiteX7008" fmla="*/ 2882922 w 9097815"/>
              <a:gd name="connsiteY7008" fmla="*/ 9097130 h 9097806"/>
              <a:gd name="connsiteX7009" fmla="*/ 2665730 w 9097815"/>
              <a:gd name="connsiteY7009" fmla="*/ 9097107 h 9097806"/>
              <a:gd name="connsiteX7010" fmla="*/ 2665730 w 9097815"/>
              <a:gd name="connsiteY7010" fmla="*/ 9097806 h 9097806"/>
              <a:gd name="connsiteX7011" fmla="*/ 2661157 w 9097815"/>
              <a:gd name="connsiteY7011" fmla="*/ 9097806 h 9097806"/>
              <a:gd name="connsiteX7012" fmla="*/ 2661157 w 9097815"/>
              <a:gd name="connsiteY7012" fmla="*/ 9097106 h 9097806"/>
              <a:gd name="connsiteX7013" fmla="*/ 2443962 w 9097815"/>
              <a:gd name="connsiteY7013" fmla="*/ 9097083 h 9097806"/>
              <a:gd name="connsiteX7014" fmla="*/ 2443962 w 9097815"/>
              <a:gd name="connsiteY7014" fmla="*/ 9097806 h 9097806"/>
              <a:gd name="connsiteX7015" fmla="*/ 2439390 w 9097815"/>
              <a:gd name="connsiteY7015" fmla="*/ 9097806 h 9097806"/>
              <a:gd name="connsiteX7016" fmla="*/ 2439390 w 9097815"/>
              <a:gd name="connsiteY7016" fmla="*/ 9097082 h 9097806"/>
              <a:gd name="connsiteX7017" fmla="*/ 2222205 w 9097815"/>
              <a:gd name="connsiteY7017" fmla="*/ 9097059 h 9097806"/>
              <a:gd name="connsiteX7018" fmla="*/ 2222205 w 9097815"/>
              <a:gd name="connsiteY7018" fmla="*/ 9097806 h 9097806"/>
              <a:gd name="connsiteX7019" fmla="*/ 2217634 w 9097815"/>
              <a:gd name="connsiteY7019" fmla="*/ 9097806 h 9097806"/>
              <a:gd name="connsiteX7020" fmla="*/ 2217634 w 9097815"/>
              <a:gd name="connsiteY7020" fmla="*/ 9097058 h 9097806"/>
              <a:gd name="connsiteX7021" fmla="*/ 2000441 w 9097815"/>
              <a:gd name="connsiteY7021" fmla="*/ 9097035 h 9097806"/>
              <a:gd name="connsiteX7022" fmla="*/ 2000441 w 9097815"/>
              <a:gd name="connsiteY7022" fmla="*/ 9097806 h 9097806"/>
              <a:gd name="connsiteX7023" fmla="*/ 1995868 w 9097815"/>
              <a:gd name="connsiteY7023" fmla="*/ 9097806 h 9097806"/>
              <a:gd name="connsiteX7024" fmla="*/ 1995868 w 9097815"/>
              <a:gd name="connsiteY7024" fmla="*/ 9097034 h 9097806"/>
              <a:gd name="connsiteX7025" fmla="*/ 1778685 w 9097815"/>
              <a:gd name="connsiteY7025" fmla="*/ 9097011 h 9097806"/>
              <a:gd name="connsiteX7026" fmla="*/ 1778685 w 9097815"/>
              <a:gd name="connsiteY7026" fmla="*/ 9097806 h 9097806"/>
              <a:gd name="connsiteX7027" fmla="*/ 1774114 w 9097815"/>
              <a:gd name="connsiteY7027" fmla="*/ 9097806 h 9097806"/>
              <a:gd name="connsiteX7028" fmla="*/ 1774114 w 9097815"/>
              <a:gd name="connsiteY7028" fmla="*/ 9097010 h 9097806"/>
              <a:gd name="connsiteX7029" fmla="*/ 1556917 w 9097815"/>
              <a:gd name="connsiteY7029" fmla="*/ 9096987 h 9097806"/>
              <a:gd name="connsiteX7030" fmla="*/ 1556917 w 9097815"/>
              <a:gd name="connsiteY7030" fmla="*/ 9097806 h 9097806"/>
              <a:gd name="connsiteX7031" fmla="*/ 1552345 w 9097815"/>
              <a:gd name="connsiteY7031" fmla="*/ 9097806 h 9097806"/>
              <a:gd name="connsiteX7032" fmla="*/ 1552345 w 9097815"/>
              <a:gd name="connsiteY7032" fmla="*/ 9096986 h 9097806"/>
              <a:gd name="connsiteX7033" fmla="*/ 1335151 w 9097815"/>
              <a:gd name="connsiteY7033" fmla="*/ 9096963 h 9097806"/>
              <a:gd name="connsiteX7034" fmla="*/ 1335151 w 9097815"/>
              <a:gd name="connsiteY7034" fmla="*/ 9097806 h 9097806"/>
              <a:gd name="connsiteX7035" fmla="*/ 1330579 w 9097815"/>
              <a:gd name="connsiteY7035" fmla="*/ 9097806 h 9097806"/>
              <a:gd name="connsiteX7036" fmla="*/ 1330579 w 9097815"/>
              <a:gd name="connsiteY7036" fmla="*/ 9096962 h 9097806"/>
              <a:gd name="connsiteX7037" fmla="*/ 1113399 w 9097815"/>
              <a:gd name="connsiteY7037" fmla="*/ 9096939 h 9097806"/>
              <a:gd name="connsiteX7038" fmla="*/ 1113399 w 9097815"/>
              <a:gd name="connsiteY7038" fmla="*/ 9097806 h 9097806"/>
              <a:gd name="connsiteX7039" fmla="*/ 1108825 w 9097815"/>
              <a:gd name="connsiteY7039" fmla="*/ 9097806 h 9097806"/>
              <a:gd name="connsiteX7040" fmla="*/ 1108825 w 9097815"/>
              <a:gd name="connsiteY7040" fmla="*/ 9096938 h 9097806"/>
              <a:gd name="connsiteX7041" fmla="*/ 891630 w 9097815"/>
              <a:gd name="connsiteY7041" fmla="*/ 9096915 h 9097806"/>
              <a:gd name="connsiteX7042" fmla="*/ 891630 w 9097815"/>
              <a:gd name="connsiteY7042" fmla="*/ 9097806 h 9097806"/>
              <a:gd name="connsiteX7043" fmla="*/ 887059 w 9097815"/>
              <a:gd name="connsiteY7043" fmla="*/ 9097806 h 9097806"/>
              <a:gd name="connsiteX7044" fmla="*/ 887059 w 9097815"/>
              <a:gd name="connsiteY7044" fmla="*/ 9096914 h 9097806"/>
              <a:gd name="connsiteX7045" fmla="*/ 669872 w 9097815"/>
              <a:gd name="connsiteY7045" fmla="*/ 9096891 h 9097806"/>
              <a:gd name="connsiteX7046" fmla="*/ 669872 w 9097815"/>
              <a:gd name="connsiteY7046" fmla="*/ 9097806 h 9097806"/>
              <a:gd name="connsiteX7047" fmla="*/ 665300 w 9097815"/>
              <a:gd name="connsiteY7047" fmla="*/ 9097806 h 9097806"/>
              <a:gd name="connsiteX7048" fmla="*/ 665300 w 9097815"/>
              <a:gd name="connsiteY7048" fmla="*/ 9096890 h 9097806"/>
              <a:gd name="connsiteX7049" fmla="*/ 448105 w 9097815"/>
              <a:gd name="connsiteY7049" fmla="*/ 9096867 h 9097806"/>
              <a:gd name="connsiteX7050" fmla="*/ 448105 w 9097815"/>
              <a:gd name="connsiteY7050" fmla="*/ 9097806 h 9097806"/>
              <a:gd name="connsiteX7051" fmla="*/ 443533 w 9097815"/>
              <a:gd name="connsiteY7051" fmla="*/ 9097806 h 9097806"/>
              <a:gd name="connsiteX7052" fmla="*/ 443533 w 9097815"/>
              <a:gd name="connsiteY7052" fmla="*/ 9096866 h 9097806"/>
              <a:gd name="connsiteX7053" fmla="*/ 226339 w 9097815"/>
              <a:gd name="connsiteY7053" fmla="*/ 9096843 h 9097806"/>
              <a:gd name="connsiteX7054" fmla="*/ 226339 w 9097815"/>
              <a:gd name="connsiteY7054" fmla="*/ 9097806 h 9097806"/>
              <a:gd name="connsiteX7055" fmla="*/ 221767 w 9097815"/>
              <a:gd name="connsiteY7055" fmla="*/ 9097806 h 9097806"/>
              <a:gd name="connsiteX7056" fmla="*/ 221767 w 9097815"/>
              <a:gd name="connsiteY7056" fmla="*/ 9096842 h 9097806"/>
              <a:gd name="connsiteX7057" fmla="*/ 4582 w 9097815"/>
              <a:gd name="connsiteY7057" fmla="*/ 9096819 h 9097806"/>
              <a:gd name="connsiteX7058" fmla="*/ 4582 w 9097815"/>
              <a:gd name="connsiteY7058" fmla="*/ 9097806 h 9097806"/>
              <a:gd name="connsiteX7059" fmla="*/ 10 w 9097815"/>
              <a:gd name="connsiteY7059" fmla="*/ 9097806 h 9097806"/>
              <a:gd name="connsiteX7060" fmla="*/ 34 w 9097815"/>
              <a:gd name="connsiteY7060" fmla="*/ 8875105 h 9097806"/>
              <a:gd name="connsiteX7061" fmla="*/ 1 w 9097815"/>
              <a:gd name="connsiteY7061" fmla="*/ 8875105 h 9097806"/>
              <a:gd name="connsiteX7062" fmla="*/ 1 w 9097815"/>
              <a:gd name="connsiteY7062" fmla="*/ 8870533 h 9097806"/>
              <a:gd name="connsiteX7063" fmla="*/ 35 w 9097815"/>
              <a:gd name="connsiteY7063" fmla="*/ 8870533 h 9097806"/>
              <a:gd name="connsiteX7064" fmla="*/ 58 w 9097815"/>
              <a:gd name="connsiteY7064" fmla="*/ 8653331 h 9097806"/>
              <a:gd name="connsiteX7065" fmla="*/ 0 w 9097815"/>
              <a:gd name="connsiteY7065" fmla="*/ 8653331 h 9097806"/>
              <a:gd name="connsiteX7066" fmla="*/ 0 w 9097815"/>
              <a:gd name="connsiteY7066" fmla="*/ 8648759 h 9097806"/>
              <a:gd name="connsiteX7067" fmla="*/ 59 w 9097815"/>
              <a:gd name="connsiteY7067" fmla="*/ 8648759 h 9097806"/>
              <a:gd name="connsiteX7068" fmla="*/ 82 w 9097815"/>
              <a:gd name="connsiteY7068" fmla="*/ 8431578 h 9097806"/>
              <a:gd name="connsiteX7069" fmla="*/ 1 w 9097815"/>
              <a:gd name="connsiteY7069" fmla="*/ 8431578 h 9097806"/>
              <a:gd name="connsiteX7070" fmla="*/ 1 w 9097815"/>
              <a:gd name="connsiteY7070" fmla="*/ 8427006 h 9097806"/>
              <a:gd name="connsiteX7071" fmla="*/ 83 w 9097815"/>
              <a:gd name="connsiteY7071" fmla="*/ 8427006 h 9097806"/>
              <a:gd name="connsiteX7072" fmla="*/ 106 w 9097815"/>
              <a:gd name="connsiteY7072" fmla="*/ 8209814 h 9097806"/>
              <a:gd name="connsiteX7073" fmla="*/ 1 w 9097815"/>
              <a:gd name="connsiteY7073" fmla="*/ 8209814 h 9097806"/>
              <a:gd name="connsiteX7074" fmla="*/ 1 w 9097815"/>
              <a:gd name="connsiteY7074" fmla="*/ 8205242 h 9097806"/>
              <a:gd name="connsiteX7075" fmla="*/ 107 w 9097815"/>
              <a:gd name="connsiteY7075" fmla="*/ 8205242 h 9097806"/>
              <a:gd name="connsiteX7076" fmla="*/ 130 w 9097815"/>
              <a:gd name="connsiteY7076" fmla="*/ 7988048 h 9097806"/>
              <a:gd name="connsiteX7077" fmla="*/ 1 w 9097815"/>
              <a:gd name="connsiteY7077" fmla="*/ 7988048 h 9097806"/>
              <a:gd name="connsiteX7078" fmla="*/ 1 w 9097815"/>
              <a:gd name="connsiteY7078" fmla="*/ 7983476 h 9097806"/>
              <a:gd name="connsiteX7079" fmla="*/ 131 w 9097815"/>
              <a:gd name="connsiteY7079" fmla="*/ 7983476 h 9097806"/>
              <a:gd name="connsiteX7080" fmla="*/ 155 w 9097815"/>
              <a:gd name="connsiteY7080" fmla="*/ 7766293 h 9097806"/>
              <a:gd name="connsiteX7081" fmla="*/ 1 w 9097815"/>
              <a:gd name="connsiteY7081" fmla="*/ 7766293 h 9097806"/>
              <a:gd name="connsiteX7082" fmla="*/ 1 w 9097815"/>
              <a:gd name="connsiteY7082" fmla="*/ 7761721 h 9097806"/>
              <a:gd name="connsiteX7083" fmla="*/ 155 w 9097815"/>
              <a:gd name="connsiteY7083" fmla="*/ 7761721 h 9097806"/>
              <a:gd name="connsiteX7084" fmla="*/ 179 w 9097815"/>
              <a:gd name="connsiteY7084" fmla="*/ 7544528 h 9097806"/>
              <a:gd name="connsiteX7085" fmla="*/ 0 w 9097815"/>
              <a:gd name="connsiteY7085" fmla="*/ 7544528 h 9097806"/>
              <a:gd name="connsiteX7086" fmla="*/ 0 w 9097815"/>
              <a:gd name="connsiteY7086" fmla="*/ 7539956 h 9097806"/>
              <a:gd name="connsiteX7087" fmla="*/ 179 w 9097815"/>
              <a:gd name="connsiteY7087" fmla="*/ 7539956 h 9097806"/>
              <a:gd name="connsiteX7088" fmla="*/ 203 w 9097815"/>
              <a:gd name="connsiteY7088" fmla="*/ 7322770 h 9097806"/>
              <a:gd name="connsiteX7089" fmla="*/ 1 w 9097815"/>
              <a:gd name="connsiteY7089" fmla="*/ 7322770 h 9097806"/>
              <a:gd name="connsiteX7090" fmla="*/ 1 w 9097815"/>
              <a:gd name="connsiteY7090" fmla="*/ 7318199 h 9097806"/>
              <a:gd name="connsiteX7091" fmla="*/ 203 w 9097815"/>
              <a:gd name="connsiteY7091" fmla="*/ 7318199 h 9097806"/>
              <a:gd name="connsiteX7092" fmla="*/ 227 w 9097815"/>
              <a:gd name="connsiteY7092" fmla="*/ 7101004 h 9097806"/>
              <a:gd name="connsiteX7093" fmla="*/ 0 w 9097815"/>
              <a:gd name="connsiteY7093" fmla="*/ 7101004 h 9097806"/>
              <a:gd name="connsiteX7094" fmla="*/ 0 w 9097815"/>
              <a:gd name="connsiteY7094" fmla="*/ 7096432 h 9097806"/>
              <a:gd name="connsiteX7095" fmla="*/ 227 w 9097815"/>
              <a:gd name="connsiteY7095" fmla="*/ 7096432 h 9097806"/>
              <a:gd name="connsiteX7096" fmla="*/ 251 w 9097815"/>
              <a:gd name="connsiteY7096" fmla="*/ 6879237 h 9097806"/>
              <a:gd name="connsiteX7097" fmla="*/ 0 w 9097815"/>
              <a:gd name="connsiteY7097" fmla="*/ 6879237 h 9097806"/>
              <a:gd name="connsiteX7098" fmla="*/ 0 w 9097815"/>
              <a:gd name="connsiteY7098" fmla="*/ 6874665 h 9097806"/>
              <a:gd name="connsiteX7099" fmla="*/ 251 w 9097815"/>
              <a:gd name="connsiteY7099" fmla="*/ 6874665 h 9097806"/>
              <a:gd name="connsiteX7100" fmla="*/ 275 w 9097815"/>
              <a:gd name="connsiteY7100" fmla="*/ 6657481 h 9097806"/>
              <a:gd name="connsiteX7101" fmla="*/ 0 w 9097815"/>
              <a:gd name="connsiteY7101" fmla="*/ 6657481 h 9097806"/>
              <a:gd name="connsiteX7102" fmla="*/ 0 w 9097815"/>
              <a:gd name="connsiteY7102" fmla="*/ 6652909 h 9097806"/>
              <a:gd name="connsiteX7103" fmla="*/ 275 w 9097815"/>
              <a:gd name="connsiteY7103" fmla="*/ 6652909 h 9097806"/>
              <a:gd name="connsiteX7104" fmla="*/ 299 w 9097815"/>
              <a:gd name="connsiteY7104" fmla="*/ 6435714 h 9097806"/>
              <a:gd name="connsiteX7105" fmla="*/ 0 w 9097815"/>
              <a:gd name="connsiteY7105" fmla="*/ 6435714 h 9097806"/>
              <a:gd name="connsiteX7106" fmla="*/ 0 w 9097815"/>
              <a:gd name="connsiteY7106" fmla="*/ 6431142 h 9097806"/>
              <a:gd name="connsiteX7107" fmla="*/ 299 w 9097815"/>
              <a:gd name="connsiteY7107" fmla="*/ 6431142 h 9097806"/>
              <a:gd name="connsiteX7108" fmla="*/ 323 w 9097815"/>
              <a:gd name="connsiteY7108" fmla="*/ 6213956 h 9097806"/>
              <a:gd name="connsiteX7109" fmla="*/ 1 w 9097815"/>
              <a:gd name="connsiteY7109" fmla="*/ 6213956 h 9097806"/>
              <a:gd name="connsiteX7110" fmla="*/ 1 w 9097815"/>
              <a:gd name="connsiteY7110" fmla="*/ 6209385 h 9097806"/>
              <a:gd name="connsiteX7111" fmla="*/ 324 w 9097815"/>
              <a:gd name="connsiteY7111" fmla="*/ 6209385 h 9097806"/>
              <a:gd name="connsiteX7112" fmla="*/ 347 w 9097815"/>
              <a:gd name="connsiteY7112" fmla="*/ 5992192 h 9097806"/>
              <a:gd name="connsiteX7113" fmla="*/ 1 w 9097815"/>
              <a:gd name="connsiteY7113" fmla="*/ 5992192 h 9097806"/>
              <a:gd name="connsiteX7114" fmla="*/ 1 w 9097815"/>
              <a:gd name="connsiteY7114" fmla="*/ 5987620 h 9097806"/>
              <a:gd name="connsiteX7115" fmla="*/ 348 w 9097815"/>
              <a:gd name="connsiteY7115" fmla="*/ 5987620 h 9097806"/>
              <a:gd name="connsiteX7116" fmla="*/ 371 w 9097815"/>
              <a:gd name="connsiteY7116" fmla="*/ 5770426 h 9097806"/>
              <a:gd name="connsiteX7117" fmla="*/ 0 w 9097815"/>
              <a:gd name="connsiteY7117" fmla="*/ 5770426 h 9097806"/>
              <a:gd name="connsiteX7118" fmla="*/ 0 w 9097815"/>
              <a:gd name="connsiteY7118" fmla="*/ 5765854 h 9097806"/>
              <a:gd name="connsiteX7119" fmla="*/ 372 w 9097815"/>
              <a:gd name="connsiteY7119" fmla="*/ 5765854 h 9097806"/>
              <a:gd name="connsiteX7120" fmla="*/ 395 w 9097815"/>
              <a:gd name="connsiteY7120" fmla="*/ 5548669 h 9097806"/>
              <a:gd name="connsiteX7121" fmla="*/ 0 w 9097815"/>
              <a:gd name="connsiteY7121" fmla="*/ 5548669 h 9097806"/>
              <a:gd name="connsiteX7122" fmla="*/ 0 w 9097815"/>
              <a:gd name="connsiteY7122" fmla="*/ 5544097 h 9097806"/>
              <a:gd name="connsiteX7123" fmla="*/ 396 w 9097815"/>
              <a:gd name="connsiteY7123" fmla="*/ 5544097 h 9097806"/>
              <a:gd name="connsiteX7124" fmla="*/ 419 w 9097815"/>
              <a:gd name="connsiteY7124" fmla="*/ 5326903 h 9097806"/>
              <a:gd name="connsiteX7125" fmla="*/ 0 w 9097815"/>
              <a:gd name="connsiteY7125" fmla="*/ 5326903 h 9097806"/>
              <a:gd name="connsiteX7126" fmla="*/ 0 w 9097815"/>
              <a:gd name="connsiteY7126" fmla="*/ 5322331 h 9097806"/>
              <a:gd name="connsiteX7127" fmla="*/ 420 w 9097815"/>
              <a:gd name="connsiteY7127" fmla="*/ 5322331 h 9097806"/>
              <a:gd name="connsiteX7128" fmla="*/ 443 w 9097815"/>
              <a:gd name="connsiteY7128" fmla="*/ 5105145 h 9097806"/>
              <a:gd name="connsiteX7129" fmla="*/ 0 w 9097815"/>
              <a:gd name="connsiteY7129" fmla="*/ 5105145 h 9097806"/>
              <a:gd name="connsiteX7130" fmla="*/ 0 w 9097815"/>
              <a:gd name="connsiteY7130" fmla="*/ 5100574 h 9097806"/>
              <a:gd name="connsiteX7131" fmla="*/ 444 w 9097815"/>
              <a:gd name="connsiteY7131" fmla="*/ 5100574 h 9097806"/>
              <a:gd name="connsiteX7132" fmla="*/ 467 w 9097815"/>
              <a:gd name="connsiteY7132" fmla="*/ 4883381 h 9097806"/>
              <a:gd name="connsiteX7133" fmla="*/ 1 w 9097815"/>
              <a:gd name="connsiteY7133" fmla="*/ 4883381 h 9097806"/>
              <a:gd name="connsiteX7134" fmla="*/ 1 w 9097815"/>
              <a:gd name="connsiteY7134" fmla="*/ 4878809 h 9097806"/>
              <a:gd name="connsiteX7135" fmla="*/ 468 w 9097815"/>
              <a:gd name="connsiteY7135" fmla="*/ 4878809 h 9097806"/>
              <a:gd name="connsiteX7136" fmla="*/ 491 w 9097815"/>
              <a:gd name="connsiteY7136" fmla="*/ 4661615 h 9097806"/>
              <a:gd name="connsiteX7137" fmla="*/ 0 w 9097815"/>
              <a:gd name="connsiteY7137" fmla="*/ 4661615 h 9097806"/>
              <a:gd name="connsiteX7138" fmla="*/ 0 w 9097815"/>
              <a:gd name="connsiteY7138" fmla="*/ 4657043 h 9097806"/>
              <a:gd name="connsiteX7139" fmla="*/ 492 w 9097815"/>
              <a:gd name="connsiteY7139" fmla="*/ 4657043 h 9097806"/>
              <a:gd name="connsiteX7140" fmla="*/ 515 w 9097815"/>
              <a:gd name="connsiteY7140" fmla="*/ 4439860 h 9097806"/>
              <a:gd name="connsiteX7141" fmla="*/ 0 w 9097815"/>
              <a:gd name="connsiteY7141" fmla="*/ 4439860 h 9097806"/>
              <a:gd name="connsiteX7142" fmla="*/ 0 w 9097815"/>
              <a:gd name="connsiteY7142" fmla="*/ 4435288 h 9097806"/>
              <a:gd name="connsiteX7143" fmla="*/ 516 w 9097815"/>
              <a:gd name="connsiteY7143" fmla="*/ 4435288 h 9097806"/>
              <a:gd name="connsiteX7144" fmla="*/ 540 w 9097815"/>
              <a:gd name="connsiteY7144" fmla="*/ 4218094 h 9097806"/>
              <a:gd name="connsiteX7145" fmla="*/ 0 w 9097815"/>
              <a:gd name="connsiteY7145" fmla="*/ 4218094 h 9097806"/>
              <a:gd name="connsiteX7146" fmla="*/ 0 w 9097815"/>
              <a:gd name="connsiteY7146" fmla="*/ 4213522 h 9097806"/>
              <a:gd name="connsiteX7147" fmla="*/ 540 w 9097815"/>
              <a:gd name="connsiteY7147" fmla="*/ 4213522 h 9097806"/>
              <a:gd name="connsiteX7148" fmla="*/ 564 w 9097815"/>
              <a:gd name="connsiteY7148" fmla="*/ 3996337 h 9097806"/>
              <a:gd name="connsiteX7149" fmla="*/ 1 w 9097815"/>
              <a:gd name="connsiteY7149" fmla="*/ 3996337 h 9097806"/>
              <a:gd name="connsiteX7150" fmla="*/ 1 w 9097815"/>
              <a:gd name="connsiteY7150" fmla="*/ 3991765 h 9097806"/>
              <a:gd name="connsiteX7151" fmla="*/ 564 w 9097815"/>
              <a:gd name="connsiteY7151" fmla="*/ 3991765 h 9097806"/>
              <a:gd name="connsiteX7152" fmla="*/ 588 w 9097815"/>
              <a:gd name="connsiteY7152" fmla="*/ 3774572 h 9097806"/>
              <a:gd name="connsiteX7153" fmla="*/ 0 w 9097815"/>
              <a:gd name="connsiteY7153" fmla="*/ 3774572 h 9097806"/>
              <a:gd name="connsiteX7154" fmla="*/ 0 w 9097815"/>
              <a:gd name="connsiteY7154" fmla="*/ 3770000 h 9097806"/>
              <a:gd name="connsiteX7155" fmla="*/ 588 w 9097815"/>
              <a:gd name="connsiteY7155" fmla="*/ 3770000 h 9097806"/>
              <a:gd name="connsiteX7156" fmla="*/ 612 w 9097815"/>
              <a:gd name="connsiteY7156" fmla="*/ 3552805 h 9097806"/>
              <a:gd name="connsiteX7157" fmla="*/ 0 w 9097815"/>
              <a:gd name="connsiteY7157" fmla="*/ 3552805 h 9097806"/>
              <a:gd name="connsiteX7158" fmla="*/ 0 w 9097815"/>
              <a:gd name="connsiteY7158" fmla="*/ 3548234 h 9097806"/>
              <a:gd name="connsiteX7159" fmla="*/ 612 w 9097815"/>
              <a:gd name="connsiteY7159" fmla="*/ 3548234 h 9097806"/>
              <a:gd name="connsiteX7160" fmla="*/ 636 w 9097815"/>
              <a:gd name="connsiteY7160" fmla="*/ 3331051 h 9097806"/>
              <a:gd name="connsiteX7161" fmla="*/ 1 w 9097815"/>
              <a:gd name="connsiteY7161" fmla="*/ 3331051 h 9097806"/>
              <a:gd name="connsiteX7162" fmla="*/ 1 w 9097815"/>
              <a:gd name="connsiteY7162" fmla="*/ 3326478 h 9097806"/>
              <a:gd name="connsiteX7163" fmla="*/ 636 w 9097815"/>
              <a:gd name="connsiteY7163" fmla="*/ 3326478 h 9097806"/>
              <a:gd name="connsiteX7164" fmla="*/ 660 w 9097815"/>
              <a:gd name="connsiteY7164" fmla="*/ 3109285 h 9097806"/>
              <a:gd name="connsiteX7165" fmla="*/ 2 w 9097815"/>
              <a:gd name="connsiteY7165" fmla="*/ 3109285 h 9097806"/>
              <a:gd name="connsiteX7166" fmla="*/ 2 w 9097815"/>
              <a:gd name="connsiteY7166" fmla="*/ 3104713 h 9097806"/>
              <a:gd name="connsiteX7167" fmla="*/ 661 w 9097815"/>
              <a:gd name="connsiteY7167" fmla="*/ 3104713 h 9097806"/>
              <a:gd name="connsiteX7168" fmla="*/ 684 w 9097815"/>
              <a:gd name="connsiteY7168" fmla="*/ 2887527 h 9097806"/>
              <a:gd name="connsiteX7169" fmla="*/ 2 w 9097815"/>
              <a:gd name="connsiteY7169" fmla="*/ 2887527 h 9097806"/>
              <a:gd name="connsiteX7170" fmla="*/ 2 w 9097815"/>
              <a:gd name="connsiteY7170" fmla="*/ 2882955 h 9097806"/>
              <a:gd name="connsiteX7171" fmla="*/ 685 w 9097815"/>
              <a:gd name="connsiteY7171" fmla="*/ 2882955 h 9097806"/>
              <a:gd name="connsiteX7172" fmla="*/ 708 w 9097815"/>
              <a:gd name="connsiteY7172" fmla="*/ 2665760 h 9097806"/>
              <a:gd name="connsiteX7173" fmla="*/ 1 w 9097815"/>
              <a:gd name="connsiteY7173" fmla="*/ 2665760 h 9097806"/>
              <a:gd name="connsiteX7174" fmla="*/ 1 w 9097815"/>
              <a:gd name="connsiteY7174" fmla="*/ 2661188 h 9097806"/>
              <a:gd name="connsiteX7175" fmla="*/ 709 w 9097815"/>
              <a:gd name="connsiteY7175" fmla="*/ 2661188 h 9097806"/>
              <a:gd name="connsiteX7176" fmla="*/ 732 w 9097815"/>
              <a:gd name="connsiteY7176" fmla="*/ 2443995 h 9097806"/>
              <a:gd name="connsiteX7177" fmla="*/ 0 w 9097815"/>
              <a:gd name="connsiteY7177" fmla="*/ 2443995 h 9097806"/>
              <a:gd name="connsiteX7178" fmla="*/ 0 w 9097815"/>
              <a:gd name="connsiteY7178" fmla="*/ 2439423 h 9097806"/>
              <a:gd name="connsiteX7179" fmla="*/ 733 w 9097815"/>
              <a:gd name="connsiteY7179" fmla="*/ 2439423 h 9097806"/>
              <a:gd name="connsiteX7180" fmla="*/ 756 w 9097815"/>
              <a:gd name="connsiteY7180" fmla="*/ 2222240 h 9097806"/>
              <a:gd name="connsiteX7181" fmla="*/ 1 w 9097815"/>
              <a:gd name="connsiteY7181" fmla="*/ 2222240 h 9097806"/>
              <a:gd name="connsiteX7182" fmla="*/ 1 w 9097815"/>
              <a:gd name="connsiteY7182" fmla="*/ 2217667 h 9097806"/>
              <a:gd name="connsiteX7183" fmla="*/ 757 w 9097815"/>
              <a:gd name="connsiteY7183" fmla="*/ 2217667 h 9097806"/>
              <a:gd name="connsiteX7184" fmla="*/ 780 w 9097815"/>
              <a:gd name="connsiteY7184" fmla="*/ 2000471 h 9097806"/>
              <a:gd name="connsiteX7185" fmla="*/ 1 w 9097815"/>
              <a:gd name="connsiteY7185" fmla="*/ 2000471 h 9097806"/>
              <a:gd name="connsiteX7186" fmla="*/ 1 w 9097815"/>
              <a:gd name="connsiteY7186" fmla="*/ 1995899 h 9097806"/>
              <a:gd name="connsiteX7187" fmla="*/ 781 w 9097815"/>
              <a:gd name="connsiteY7187" fmla="*/ 1995899 h 9097806"/>
              <a:gd name="connsiteX7188" fmla="*/ 804 w 9097815"/>
              <a:gd name="connsiteY7188" fmla="*/ 1778714 h 9097806"/>
              <a:gd name="connsiteX7189" fmla="*/ 1 w 9097815"/>
              <a:gd name="connsiteY7189" fmla="*/ 1778714 h 9097806"/>
              <a:gd name="connsiteX7190" fmla="*/ 1 w 9097815"/>
              <a:gd name="connsiteY7190" fmla="*/ 1774142 h 9097806"/>
              <a:gd name="connsiteX7191" fmla="*/ 805 w 9097815"/>
              <a:gd name="connsiteY7191" fmla="*/ 1774142 h 9097806"/>
              <a:gd name="connsiteX7192" fmla="*/ 828 w 9097815"/>
              <a:gd name="connsiteY7192" fmla="*/ 1556948 h 9097806"/>
              <a:gd name="connsiteX7193" fmla="*/ 2 w 9097815"/>
              <a:gd name="connsiteY7193" fmla="*/ 1556948 h 9097806"/>
              <a:gd name="connsiteX7194" fmla="*/ 2 w 9097815"/>
              <a:gd name="connsiteY7194" fmla="*/ 1552376 h 9097806"/>
              <a:gd name="connsiteX7195" fmla="*/ 829 w 9097815"/>
              <a:gd name="connsiteY7195" fmla="*/ 1552376 h 9097806"/>
              <a:gd name="connsiteX7196" fmla="*/ 853 w 9097815"/>
              <a:gd name="connsiteY7196" fmla="*/ 1335183 h 9097806"/>
              <a:gd name="connsiteX7197" fmla="*/ 2 w 9097815"/>
              <a:gd name="connsiteY7197" fmla="*/ 1335182 h 9097806"/>
              <a:gd name="connsiteX7198" fmla="*/ 2 w 9097815"/>
              <a:gd name="connsiteY7198" fmla="*/ 1330611 h 9097806"/>
              <a:gd name="connsiteX7199" fmla="*/ 853 w 9097815"/>
              <a:gd name="connsiteY7199" fmla="*/ 1330611 h 9097806"/>
              <a:gd name="connsiteX7200" fmla="*/ 877 w 9097815"/>
              <a:gd name="connsiteY7200" fmla="*/ 1113426 h 9097806"/>
              <a:gd name="connsiteX7201" fmla="*/ 3 w 9097815"/>
              <a:gd name="connsiteY7201" fmla="*/ 1113426 h 9097806"/>
              <a:gd name="connsiteX7202" fmla="*/ 3 w 9097815"/>
              <a:gd name="connsiteY7202" fmla="*/ 1108854 h 9097806"/>
              <a:gd name="connsiteX7203" fmla="*/ 877 w 9097815"/>
              <a:gd name="connsiteY7203" fmla="*/ 1108854 h 9097806"/>
              <a:gd name="connsiteX7204" fmla="*/ 901 w 9097815"/>
              <a:gd name="connsiteY7204" fmla="*/ 891660 h 9097806"/>
              <a:gd name="connsiteX7205" fmla="*/ 3 w 9097815"/>
              <a:gd name="connsiteY7205" fmla="*/ 891660 h 9097806"/>
              <a:gd name="connsiteX7206" fmla="*/ 3 w 9097815"/>
              <a:gd name="connsiteY7206" fmla="*/ 887088 h 9097806"/>
              <a:gd name="connsiteX7207" fmla="*/ 901 w 9097815"/>
              <a:gd name="connsiteY7207" fmla="*/ 887088 h 9097806"/>
              <a:gd name="connsiteX7208" fmla="*/ 925 w 9097815"/>
              <a:gd name="connsiteY7208" fmla="*/ 669903 h 9097806"/>
              <a:gd name="connsiteX7209" fmla="*/ 3 w 9097815"/>
              <a:gd name="connsiteY7209" fmla="*/ 669903 h 9097806"/>
              <a:gd name="connsiteX7210" fmla="*/ 3 w 9097815"/>
              <a:gd name="connsiteY7210" fmla="*/ 665331 h 9097806"/>
              <a:gd name="connsiteX7211" fmla="*/ 926 w 9097815"/>
              <a:gd name="connsiteY7211" fmla="*/ 665332 h 9097806"/>
              <a:gd name="connsiteX7212" fmla="*/ 949 w 9097815"/>
              <a:gd name="connsiteY7212" fmla="*/ 448138 h 9097806"/>
              <a:gd name="connsiteX7213" fmla="*/ 3 w 9097815"/>
              <a:gd name="connsiteY7213" fmla="*/ 448138 h 9097806"/>
              <a:gd name="connsiteX7214" fmla="*/ 3 w 9097815"/>
              <a:gd name="connsiteY7214" fmla="*/ 443566 h 9097806"/>
              <a:gd name="connsiteX7215" fmla="*/ 950 w 9097815"/>
              <a:gd name="connsiteY7215" fmla="*/ 443566 h 9097806"/>
              <a:gd name="connsiteX7216" fmla="*/ 973 w 9097815"/>
              <a:gd name="connsiteY7216" fmla="*/ 226372 h 9097806"/>
              <a:gd name="connsiteX7217" fmla="*/ 3 w 9097815"/>
              <a:gd name="connsiteY7217" fmla="*/ 226372 h 9097806"/>
              <a:gd name="connsiteX7218" fmla="*/ 3 w 9097815"/>
              <a:gd name="connsiteY7218" fmla="*/ 221800 h 9097806"/>
              <a:gd name="connsiteX7219" fmla="*/ 974 w 9097815"/>
              <a:gd name="connsiteY7219" fmla="*/ 221800 h 9097806"/>
              <a:gd name="connsiteX7220" fmla="*/ 997 w 9097815"/>
              <a:gd name="connsiteY7220" fmla="*/ 4615 h 9097806"/>
              <a:gd name="connsiteX7221" fmla="*/ 5 w 9097815"/>
              <a:gd name="connsiteY7221" fmla="*/ 4615 h 9097806"/>
              <a:gd name="connsiteX7222" fmla="*/ 5 w 9097815"/>
              <a:gd name="connsiteY7222" fmla="*/ 43 h 9097806"/>
              <a:gd name="connsiteX7223" fmla="*/ 998 w 9097815"/>
              <a:gd name="connsiteY7223" fmla="*/ 43 h 9097806"/>
              <a:gd name="connsiteX7224" fmla="*/ 998 w 9097815"/>
              <a:gd name="connsiteY7224" fmla="*/ 6 h 9097806"/>
              <a:gd name="connsiteX7225" fmla="*/ 5570 w 9097815"/>
              <a:gd name="connsiteY7225" fmla="*/ 6 h 9097806"/>
              <a:gd name="connsiteX7226" fmla="*/ 5570 w 9097815"/>
              <a:gd name="connsiteY7226" fmla="*/ 44 h 9097806"/>
              <a:gd name="connsiteX7227" fmla="*/ 222754 w 9097815"/>
              <a:gd name="connsiteY7227" fmla="*/ 67 h 9097806"/>
              <a:gd name="connsiteX7228" fmla="*/ 222754 w 9097815"/>
              <a:gd name="connsiteY7228" fmla="*/ 6 h 9097806"/>
              <a:gd name="connsiteX7229" fmla="*/ 227326 w 9097815"/>
              <a:gd name="connsiteY7229" fmla="*/ 6 h 9097806"/>
              <a:gd name="connsiteX7230" fmla="*/ 227326 w 9097815"/>
              <a:gd name="connsiteY7230" fmla="*/ 68 h 9097806"/>
              <a:gd name="connsiteX7231" fmla="*/ 444520 w 9097815"/>
              <a:gd name="connsiteY7231" fmla="*/ 91 h 9097806"/>
              <a:gd name="connsiteX7232" fmla="*/ 444520 w 9097815"/>
              <a:gd name="connsiteY7232" fmla="*/ 5 h 9097806"/>
              <a:gd name="connsiteX7233" fmla="*/ 449092 w 9097815"/>
              <a:gd name="connsiteY7233" fmla="*/ 5 h 9097806"/>
              <a:gd name="connsiteX7234" fmla="*/ 449092 w 9097815"/>
              <a:gd name="connsiteY7234" fmla="*/ 92 h 9097806"/>
              <a:gd name="connsiteX7235" fmla="*/ 666288 w 9097815"/>
              <a:gd name="connsiteY7235" fmla="*/ 116 h 9097806"/>
              <a:gd name="connsiteX7236" fmla="*/ 666288 w 9097815"/>
              <a:gd name="connsiteY7236" fmla="*/ 5 h 9097806"/>
              <a:gd name="connsiteX7237" fmla="*/ 670860 w 9097815"/>
              <a:gd name="connsiteY7237" fmla="*/ 5 h 9097806"/>
              <a:gd name="connsiteX7238" fmla="*/ 670860 w 9097815"/>
              <a:gd name="connsiteY7238" fmla="*/ 116 h 9097806"/>
              <a:gd name="connsiteX7239" fmla="*/ 888047 w 9097815"/>
              <a:gd name="connsiteY7239" fmla="*/ 140 h 9097806"/>
              <a:gd name="connsiteX7240" fmla="*/ 888047 w 9097815"/>
              <a:gd name="connsiteY7240" fmla="*/ 6 h 9097806"/>
              <a:gd name="connsiteX7241" fmla="*/ 892618 w 9097815"/>
              <a:gd name="connsiteY7241" fmla="*/ 6 h 9097806"/>
              <a:gd name="connsiteX7242" fmla="*/ 892618 w 9097815"/>
              <a:gd name="connsiteY7242" fmla="*/ 140 h 9097806"/>
              <a:gd name="connsiteX7243" fmla="*/ 1109815 w 9097815"/>
              <a:gd name="connsiteY7243" fmla="*/ 164 h 9097806"/>
              <a:gd name="connsiteX7244" fmla="*/ 1109815 w 9097815"/>
              <a:gd name="connsiteY7244" fmla="*/ 5 h 9097806"/>
              <a:gd name="connsiteX7245" fmla="*/ 1114386 w 9097815"/>
              <a:gd name="connsiteY7245" fmla="*/ 5 h 9097806"/>
              <a:gd name="connsiteX7246" fmla="*/ 1114386 w 9097815"/>
              <a:gd name="connsiteY7246" fmla="*/ 164 h 9097806"/>
              <a:gd name="connsiteX7247" fmla="*/ 1331567 w 9097815"/>
              <a:gd name="connsiteY7247" fmla="*/ 188 h 9097806"/>
              <a:gd name="connsiteX7248" fmla="*/ 1331567 w 9097815"/>
              <a:gd name="connsiteY7248" fmla="*/ 5 h 9097806"/>
              <a:gd name="connsiteX7249" fmla="*/ 1336139 w 9097815"/>
              <a:gd name="connsiteY7249" fmla="*/ 5 h 9097806"/>
              <a:gd name="connsiteX7250" fmla="*/ 1336139 w 9097815"/>
              <a:gd name="connsiteY7250" fmla="*/ 188 h 9097806"/>
              <a:gd name="connsiteX7251" fmla="*/ 1553332 w 9097815"/>
              <a:gd name="connsiteY7251" fmla="*/ 212 h 9097806"/>
              <a:gd name="connsiteX7252" fmla="*/ 1553332 w 9097815"/>
              <a:gd name="connsiteY7252" fmla="*/ 5 h 9097806"/>
              <a:gd name="connsiteX7253" fmla="*/ 1557904 w 9097815"/>
              <a:gd name="connsiteY7253" fmla="*/ 5 h 9097806"/>
              <a:gd name="connsiteX7254" fmla="*/ 1557904 w 9097815"/>
              <a:gd name="connsiteY7254" fmla="*/ 212 h 9097806"/>
              <a:gd name="connsiteX7255" fmla="*/ 1775091 w 9097815"/>
              <a:gd name="connsiteY7255" fmla="*/ 236 h 9097806"/>
              <a:gd name="connsiteX7256" fmla="*/ 1775091 w 9097815"/>
              <a:gd name="connsiteY7256" fmla="*/ 5 h 9097806"/>
              <a:gd name="connsiteX7257" fmla="*/ 1779663 w 9097815"/>
              <a:gd name="connsiteY7257" fmla="*/ 5 h 9097806"/>
              <a:gd name="connsiteX7258" fmla="*/ 1779663 w 9097815"/>
              <a:gd name="connsiteY7258" fmla="*/ 236 h 9097806"/>
              <a:gd name="connsiteX7259" fmla="*/ 1996856 w 9097815"/>
              <a:gd name="connsiteY7259" fmla="*/ 260 h 9097806"/>
              <a:gd name="connsiteX7260" fmla="*/ 1996856 w 9097815"/>
              <a:gd name="connsiteY7260" fmla="*/ 5 h 9097806"/>
              <a:gd name="connsiteX7261" fmla="*/ 2001429 w 9097815"/>
              <a:gd name="connsiteY7261" fmla="*/ 5 h 9097806"/>
              <a:gd name="connsiteX7262" fmla="*/ 2001429 w 9097815"/>
              <a:gd name="connsiteY7262" fmla="*/ 260 h 9097806"/>
              <a:gd name="connsiteX7263" fmla="*/ 2218621 w 9097815"/>
              <a:gd name="connsiteY7263" fmla="*/ 284 h 9097806"/>
              <a:gd name="connsiteX7264" fmla="*/ 2218621 w 9097815"/>
              <a:gd name="connsiteY7264" fmla="*/ 5 h 9097806"/>
              <a:gd name="connsiteX7265" fmla="*/ 2223193 w 9097815"/>
              <a:gd name="connsiteY7265" fmla="*/ 5 h 9097806"/>
              <a:gd name="connsiteX7266" fmla="*/ 2223193 w 9097815"/>
              <a:gd name="connsiteY7266" fmla="*/ 285 h 9097806"/>
              <a:gd name="connsiteX7267" fmla="*/ 2440378 w 9097815"/>
              <a:gd name="connsiteY7267" fmla="*/ 308 h 9097806"/>
              <a:gd name="connsiteX7268" fmla="*/ 2440378 w 9097815"/>
              <a:gd name="connsiteY7268" fmla="*/ 4 h 9097806"/>
              <a:gd name="connsiteX7269" fmla="*/ 2444950 w 9097815"/>
              <a:gd name="connsiteY7269" fmla="*/ 4 h 9097806"/>
              <a:gd name="connsiteX7270" fmla="*/ 2444950 w 9097815"/>
              <a:gd name="connsiteY7270" fmla="*/ 309 h 9097806"/>
              <a:gd name="connsiteX7271" fmla="*/ 2662143 w 9097815"/>
              <a:gd name="connsiteY7271" fmla="*/ 332 h 9097806"/>
              <a:gd name="connsiteX7272" fmla="*/ 2662143 w 9097815"/>
              <a:gd name="connsiteY7272" fmla="*/ 4 h 9097806"/>
              <a:gd name="connsiteX7273" fmla="*/ 2666716 w 9097815"/>
              <a:gd name="connsiteY7273" fmla="*/ 4 h 9097806"/>
              <a:gd name="connsiteX7274" fmla="*/ 2666716 w 9097815"/>
              <a:gd name="connsiteY7274" fmla="*/ 333 h 9097806"/>
              <a:gd name="connsiteX7275" fmla="*/ 2883902 w 9097815"/>
              <a:gd name="connsiteY7275" fmla="*/ 356 h 9097806"/>
              <a:gd name="connsiteX7276" fmla="*/ 2883902 w 9097815"/>
              <a:gd name="connsiteY7276" fmla="*/ 4 h 9097806"/>
              <a:gd name="connsiteX7277" fmla="*/ 2888474 w 9097815"/>
              <a:gd name="connsiteY7277" fmla="*/ 4 h 9097806"/>
              <a:gd name="connsiteX7278" fmla="*/ 2888472 w 9097815"/>
              <a:gd name="connsiteY7278" fmla="*/ 357 h 9097806"/>
              <a:gd name="connsiteX7279" fmla="*/ 3105666 w 9097815"/>
              <a:gd name="connsiteY7279" fmla="*/ 380 h 9097806"/>
              <a:gd name="connsiteX7280" fmla="*/ 3105666 w 9097815"/>
              <a:gd name="connsiteY7280" fmla="*/ 4 h 9097806"/>
              <a:gd name="connsiteX7281" fmla="*/ 3110238 w 9097815"/>
              <a:gd name="connsiteY7281" fmla="*/ 4 h 9097806"/>
              <a:gd name="connsiteX7282" fmla="*/ 3110238 w 9097815"/>
              <a:gd name="connsiteY7282" fmla="*/ 381 h 9097806"/>
              <a:gd name="connsiteX7283" fmla="*/ 3327431 w 9097815"/>
              <a:gd name="connsiteY7283" fmla="*/ 404 h 9097806"/>
              <a:gd name="connsiteX7284" fmla="*/ 3327431 w 9097815"/>
              <a:gd name="connsiteY7284" fmla="*/ 4 h 9097806"/>
              <a:gd name="connsiteX7285" fmla="*/ 3332005 w 9097815"/>
              <a:gd name="connsiteY7285" fmla="*/ 4 h 9097806"/>
              <a:gd name="connsiteX7286" fmla="*/ 3332005 w 9097815"/>
              <a:gd name="connsiteY7286" fmla="*/ 405 h 9097806"/>
              <a:gd name="connsiteX7287" fmla="*/ 3549189 w 9097815"/>
              <a:gd name="connsiteY7287" fmla="*/ 429 h 9097806"/>
              <a:gd name="connsiteX7288" fmla="*/ 3549189 w 9097815"/>
              <a:gd name="connsiteY7288" fmla="*/ 4 h 9097806"/>
              <a:gd name="connsiteX7289" fmla="*/ 3553761 w 9097815"/>
              <a:gd name="connsiteY7289" fmla="*/ 4 h 9097806"/>
              <a:gd name="connsiteX7290" fmla="*/ 3553761 w 9097815"/>
              <a:gd name="connsiteY7290" fmla="*/ 429 h 9097806"/>
              <a:gd name="connsiteX7291" fmla="*/ 3770957 w 9097815"/>
              <a:gd name="connsiteY7291" fmla="*/ 453 h 9097806"/>
              <a:gd name="connsiteX7292" fmla="*/ 3770957 w 9097815"/>
              <a:gd name="connsiteY7292" fmla="*/ 4 h 9097806"/>
              <a:gd name="connsiteX7293" fmla="*/ 3775527 w 9097815"/>
              <a:gd name="connsiteY7293" fmla="*/ 4 h 9097806"/>
              <a:gd name="connsiteX7294" fmla="*/ 3775527 w 9097815"/>
              <a:gd name="connsiteY7294" fmla="*/ 453 h 9097806"/>
              <a:gd name="connsiteX7295" fmla="*/ 3992703 w 9097815"/>
              <a:gd name="connsiteY7295" fmla="*/ 477 h 9097806"/>
              <a:gd name="connsiteX7296" fmla="*/ 3992703 w 9097815"/>
              <a:gd name="connsiteY7296" fmla="*/ 4 h 9097806"/>
              <a:gd name="connsiteX7297" fmla="*/ 3997274 w 9097815"/>
              <a:gd name="connsiteY7297" fmla="*/ 4 h 9097806"/>
              <a:gd name="connsiteX7298" fmla="*/ 3997274 w 9097815"/>
              <a:gd name="connsiteY7298" fmla="*/ 477 h 9097806"/>
              <a:gd name="connsiteX7299" fmla="*/ 4214468 w 9097815"/>
              <a:gd name="connsiteY7299" fmla="*/ 501 h 9097806"/>
              <a:gd name="connsiteX7300" fmla="*/ 4214468 w 9097815"/>
              <a:gd name="connsiteY7300" fmla="*/ 3 h 9097806"/>
              <a:gd name="connsiteX7301" fmla="*/ 4219040 w 9097815"/>
              <a:gd name="connsiteY7301" fmla="*/ 3 h 9097806"/>
              <a:gd name="connsiteX7302" fmla="*/ 4219040 w 9097815"/>
              <a:gd name="connsiteY7302" fmla="*/ 501 h 9097806"/>
              <a:gd name="connsiteX7303" fmla="*/ 4436234 w 9097815"/>
              <a:gd name="connsiteY7303" fmla="*/ 525 h 9097806"/>
              <a:gd name="connsiteX7304" fmla="*/ 4436234 w 9097815"/>
              <a:gd name="connsiteY7304" fmla="*/ 3 h 9097806"/>
              <a:gd name="connsiteX7305" fmla="*/ 4440806 w 9097815"/>
              <a:gd name="connsiteY7305" fmla="*/ 3 h 9097806"/>
              <a:gd name="connsiteX7306" fmla="*/ 4440806 w 9097815"/>
              <a:gd name="connsiteY7306" fmla="*/ 525 h 9097806"/>
              <a:gd name="connsiteX7307" fmla="*/ 4657992 w 9097815"/>
              <a:gd name="connsiteY7307" fmla="*/ 549 h 9097806"/>
              <a:gd name="connsiteX7308" fmla="*/ 4657992 w 9097815"/>
              <a:gd name="connsiteY7308" fmla="*/ 4 h 9097806"/>
              <a:gd name="connsiteX7309" fmla="*/ 4662564 w 9097815"/>
              <a:gd name="connsiteY7309" fmla="*/ 4 h 9097806"/>
              <a:gd name="connsiteX7310" fmla="*/ 4662564 w 9097815"/>
              <a:gd name="connsiteY7310" fmla="*/ 549 h 9097806"/>
              <a:gd name="connsiteX7311" fmla="*/ 4879758 w 9097815"/>
              <a:gd name="connsiteY7311" fmla="*/ 573 h 9097806"/>
              <a:gd name="connsiteX7312" fmla="*/ 4879758 w 9097815"/>
              <a:gd name="connsiteY7312" fmla="*/ 3 h 9097806"/>
              <a:gd name="connsiteX7313" fmla="*/ 4884330 w 9097815"/>
              <a:gd name="connsiteY7313" fmla="*/ 3 h 9097806"/>
              <a:gd name="connsiteX7314" fmla="*/ 4884330 w 9097815"/>
              <a:gd name="connsiteY7314" fmla="*/ 573 h 9097806"/>
              <a:gd name="connsiteX7315" fmla="*/ 5101513 w 9097815"/>
              <a:gd name="connsiteY7315" fmla="*/ 597 h 9097806"/>
              <a:gd name="connsiteX7316" fmla="*/ 5101513 w 9097815"/>
              <a:gd name="connsiteY7316" fmla="*/ 3 h 9097806"/>
              <a:gd name="connsiteX7317" fmla="*/ 5106084 w 9097815"/>
              <a:gd name="connsiteY7317" fmla="*/ 3 h 9097806"/>
              <a:gd name="connsiteX7318" fmla="*/ 5106084 w 9097815"/>
              <a:gd name="connsiteY7318" fmla="*/ 598 h 9097806"/>
              <a:gd name="connsiteX7319" fmla="*/ 5323280 w 9097815"/>
              <a:gd name="connsiteY7319" fmla="*/ 621 h 9097806"/>
              <a:gd name="connsiteX7320" fmla="*/ 5323280 w 9097815"/>
              <a:gd name="connsiteY7320" fmla="*/ 3 h 9097806"/>
              <a:gd name="connsiteX7321" fmla="*/ 5327852 w 9097815"/>
              <a:gd name="connsiteY7321" fmla="*/ 3 h 9097806"/>
              <a:gd name="connsiteX7322" fmla="*/ 5327852 w 9097815"/>
              <a:gd name="connsiteY7322" fmla="*/ 622 h 9097806"/>
              <a:gd name="connsiteX7323" fmla="*/ 5545046 w 9097815"/>
              <a:gd name="connsiteY7323" fmla="*/ 645 h 9097806"/>
              <a:gd name="connsiteX7324" fmla="*/ 5545046 w 9097815"/>
              <a:gd name="connsiteY7324" fmla="*/ 2 h 9097806"/>
              <a:gd name="connsiteX7325" fmla="*/ 5549618 w 9097815"/>
              <a:gd name="connsiteY7325" fmla="*/ 2 h 9097806"/>
              <a:gd name="connsiteX7326" fmla="*/ 5549618 w 9097815"/>
              <a:gd name="connsiteY7326" fmla="*/ 646 h 9097806"/>
              <a:gd name="connsiteX7327" fmla="*/ 5766804 w 9097815"/>
              <a:gd name="connsiteY7327" fmla="*/ 669 h 9097806"/>
              <a:gd name="connsiteX7328" fmla="*/ 5766804 w 9097815"/>
              <a:gd name="connsiteY7328" fmla="*/ 3 h 9097806"/>
              <a:gd name="connsiteX7329" fmla="*/ 5771376 w 9097815"/>
              <a:gd name="connsiteY7329" fmla="*/ 3 h 9097806"/>
              <a:gd name="connsiteX7330" fmla="*/ 5771376 w 9097815"/>
              <a:gd name="connsiteY7330" fmla="*/ 670 h 9097806"/>
              <a:gd name="connsiteX7331" fmla="*/ 5988570 w 9097815"/>
              <a:gd name="connsiteY7331" fmla="*/ 693 h 9097806"/>
              <a:gd name="connsiteX7332" fmla="*/ 5988570 w 9097815"/>
              <a:gd name="connsiteY7332" fmla="*/ 3 h 9097806"/>
              <a:gd name="connsiteX7333" fmla="*/ 5993142 w 9097815"/>
              <a:gd name="connsiteY7333" fmla="*/ 3 h 9097806"/>
              <a:gd name="connsiteX7334" fmla="*/ 5993142 w 9097815"/>
              <a:gd name="connsiteY7334" fmla="*/ 694 h 9097806"/>
              <a:gd name="connsiteX7335" fmla="*/ 6210326 w 9097815"/>
              <a:gd name="connsiteY7335" fmla="*/ 717 h 9097806"/>
              <a:gd name="connsiteX7336" fmla="*/ 6210326 w 9097815"/>
              <a:gd name="connsiteY7336" fmla="*/ 2 h 9097806"/>
              <a:gd name="connsiteX7337" fmla="*/ 6214897 w 9097815"/>
              <a:gd name="connsiteY7337" fmla="*/ 2 h 9097806"/>
              <a:gd name="connsiteX7338" fmla="*/ 6214897 w 9097815"/>
              <a:gd name="connsiteY7338" fmla="*/ 718 h 9097806"/>
              <a:gd name="connsiteX7339" fmla="*/ 6432091 w 9097815"/>
              <a:gd name="connsiteY7339" fmla="*/ 742 h 9097806"/>
              <a:gd name="connsiteX7340" fmla="*/ 6432091 w 9097815"/>
              <a:gd name="connsiteY7340" fmla="*/ 2 h 9097806"/>
              <a:gd name="connsiteX7341" fmla="*/ 6436663 w 9097815"/>
              <a:gd name="connsiteY7341" fmla="*/ 2 h 9097806"/>
              <a:gd name="connsiteX7342" fmla="*/ 6436663 w 9097815"/>
              <a:gd name="connsiteY7342" fmla="*/ 742 h 9097806"/>
              <a:gd name="connsiteX7343" fmla="*/ 6653860 w 9097815"/>
              <a:gd name="connsiteY7343" fmla="*/ 766 h 9097806"/>
              <a:gd name="connsiteX7344" fmla="*/ 6653860 w 9097815"/>
              <a:gd name="connsiteY7344" fmla="*/ 2 h 9097806"/>
              <a:gd name="connsiteX7345" fmla="*/ 6658432 w 9097815"/>
              <a:gd name="connsiteY7345" fmla="*/ 2 h 9097806"/>
              <a:gd name="connsiteX7346" fmla="*/ 6658432 w 9097815"/>
              <a:gd name="connsiteY7346" fmla="*/ 766 h 9097806"/>
              <a:gd name="connsiteX7347" fmla="*/ 6875616 w 9097815"/>
              <a:gd name="connsiteY7347" fmla="*/ 790 h 9097806"/>
              <a:gd name="connsiteX7348" fmla="*/ 6875616 w 9097815"/>
              <a:gd name="connsiteY7348" fmla="*/ 2 h 9097806"/>
              <a:gd name="connsiteX7349" fmla="*/ 6880188 w 9097815"/>
              <a:gd name="connsiteY7349" fmla="*/ 2 h 9097806"/>
              <a:gd name="connsiteX7350" fmla="*/ 6880188 w 9097815"/>
              <a:gd name="connsiteY7350" fmla="*/ 790 h 9097806"/>
              <a:gd name="connsiteX7351" fmla="*/ 7097380 w 9097815"/>
              <a:gd name="connsiteY7351" fmla="*/ 814 h 9097806"/>
              <a:gd name="connsiteX7352" fmla="*/ 7097380 w 9097815"/>
              <a:gd name="connsiteY7352" fmla="*/ 2 h 9097806"/>
              <a:gd name="connsiteX7353" fmla="*/ 7101952 w 9097815"/>
              <a:gd name="connsiteY7353" fmla="*/ 2 h 9097806"/>
              <a:gd name="connsiteX7354" fmla="*/ 7101952 w 9097815"/>
              <a:gd name="connsiteY7354" fmla="*/ 814 h 9097806"/>
              <a:gd name="connsiteX7355" fmla="*/ 7319137 w 9097815"/>
              <a:gd name="connsiteY7355" fmla="*/ 838 h 9097806"/>
              <a:gd name="connsiteX7356" fmla="*/ 7319137 w 9097815"/>
              <a:gd name="connsiteY7356" fmla="*/ 1 h 9097806"/>
              <a:gd name="connsiteX7357" fmla="*/ 7323708 w 9097815"/>
              <a:gd name="connsiteY7357" fmla="*/ 1 h 9097806"/>
              <a:gd name="connsiteX7358" fmla="*/ 7323708 w 9097815"/>
              <a:gd name="connsiteY7358" fmla="*/ 838 h 9097806"/>
              <a:gd name="connsiteX7359" fmla="*/ 7540902 w 9097815"/>
              <a:gd name="connsiteY7359" fmla="*/ 862 h 9097806"/>
              <a:gd name="connsiteX7360" fmla="*/ 7540902 w 9097815"/>
              <a:gd name="connsiteY7360" fmla="*/ 1 h 9097806"/>
              <a:gd name="connsiteX7361" fmla="*/ 7545474 w 9097815"/>
              <a:gd name="connsiteY7361" fmla="*/ 1 h 9097806"/>
              <a:gd name="connsiteX7362" fmla="*/ 7545474 w 9097815"/>
              <a:gd name="connsiteY7362" fmla="*/ 862 h 9097806"/>
              <a:gd name="connsiteX7363" fmla="*/ 7762669 w 9097815"/>
              <a:gd name="connsiteY7363" fmla="*/ 886 h 9097806"/>
              <a:gd name="connsiteX7364" fmla="*/ 7762669 w 9097815"/>
              <a:gd name="connsiteY7364" fmla="*/ 1 h 9097806"/>
              <a:gd name="connsiteX7365" fmla="*/ 7767241 w 9097815"/>
              <a:gd name="connsiteY7365" fmla="*/ 1 h 9097806"/>
              <a:gd name="connsiteX7366" fmla="*/ 7767241 w 9097815"/>
              <a:gd name="connsiteY7366" fmla="*/ 886 h 9097806"/>
              <a:gd name="connsiteX7367" fmla="*/ 7984425 w 9097815"/>
              <a:gd name="connsiteY7367" fmla="*/ 910 h 9097806"/>
              <a:gd name="connsiteX7368" fmla="*/ 7984425 w 9097815"/>
              <a:gd name="connsiteY7368" fmla="*/ 1 h 9097806"/>
              <a:gd name="connsiteX7369" fmla="*/ 7988997 w 9097815"/>
              <a:gd name="connsiteY7369" fmla="*/ 1 h 9097806"/>
              <a:gd name="connsiteX7370" fmla="*/ 7988997 w 9097815"/>
              <a:gd name="connsiteY7370" fmla="*/ 911 h 9097806"/>
              <a:gd name="connsiteX7371" fmla="*/ 8206192 w 9097815"/>
              <a:gd name="connsiteY7371" fmla="*/ 934 h 9097806"/>
              <a:gd name="connsiteX7372" fmla="*/ 8206192 w 9097815"/>
              <a:gd name="connsiteY7372" fmla="*/ 1 h 9097806"/>
              <a:gd name="connsiteX7373" fmla="*/ 8210764 w 9097815"/>
              <a:gd name="connsiteY7373" fmla="*/ 1 h 9097806"/>
              <a:gd name="connsiteX7374" fmla="*/ 8210764 w 9097815"/>
              <a:gd name="connsiteY7374" fmla="*/ 935 h 9097806"/>
              <a:gd name="connsiteX7375" fmla="*/ 8427959 w 9097815"/>
              <a:gd name="connsiteY7375" fmla="*/ 958 h 9097806"/>
              <a:gd name="connsiteX7376" fmla="*/ 8427959 w 9097815"/>
              <a:gd name="connsiteY7376" fmla="*/ 1 h 9097806"/>
              <a:gd name="connsiteX7377" fmla="*/ 8432531 w 9097815"/>
              <a:gd name="connsiteY7377" fmla="*/ 1 h 9097806"/>
              <a:gd name="connsiteX7378" fmla="*/ 8432531 w 9097815"/>
              <a:gd name="connsiteY7378" fmla="*/ 959 h 9097806"/>
              <a:gd name="connsiteX7379" fmla="*/ 8649712 w 9097815"/>
              <a:gd name="connsiteY7379" fmla="*/ 982 h 9097806"/>
              <a:gd name="connsiteX7380" fmla="*/ 8649712 w 9097815"/>
              <a:gd name="connsiteY7380" fmla="*/ 0 h 9097806"/>
              <a:gd name="connsiteX7381" fmla="*/ 8654283 w 9097815"/>
              <a:gd name="connsiteY7381" fmla="*/ 0 h 9097806"/>
              <a:gd name="connsiteX7382" fmla="*/ 8654283 w 9097815"/>
              <a:gd name="connsiteY7382" fmla="*/ 983 h 9097806"/>
              <a:gd name="connsiteX7383" fmla="*/ 8871486 w 9097815"/>
              <a:gd name="connsiteY7383" fmla="*/ 1006 h 9097806"/>
              <a:gd name="connsiteX7384" fmla="*/ 8871486 w 9097815"/>
              <a:gd name="connsiteY7384" fmla="*/ 0 h 9097806"/>
              <a:gd name="connsiteX7385" fmla="*/ 8876058 w 9097815"/>
              <a:gd name="connsiteY7385" fmla="*/ 0 h 9097806"/>
              <a:gd name="connsiteX7386" fmla="*/ 8876058 w 9097815"/>
              <a:gd name="connsiteY7386" fmla="*/ 1007 h 9097806"/>
              <a:gd name="connsiteX7387" fmla="*/ 9093199 w 9097815"/>
              <a:gd name="connsiteY7387" fmla="*/ 1030 h 9097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</a:cxnLst>
            <a:rect l="l" t="t" r="r" b="b"/>
            <a:pathLst>
              <a:path w="9097815" h="9097806">
                <a:moveTo>
                  <a:pt x="8875095" y="8876069"/>
                </a:moveTo>
                <a:lnTo>
                  <a:pt x="8875071" y="9093209"/>
                </a:lnTo>
                <a:lnTo>
                  <a:pt x="9092213" y="9093233"/>
                </a:lnTo>
                <a:lnTo>
                  <a:pt x="9092237" y="8876092"/>
                </a:lnTo>
                <a:close/>
                <a:moveTo>
                  <a:pt x="8653320" y="8876045"/>
                </a:moveTo>
                <a:lnTo>
                  <a:pt x="8653296" y="9093185"/>
                </a:lnTo>
                <a:lnTo>
                  <a:pt x="8870499" y="9093208"/>
                </a:lnTo>
                <a:lnTo>
                  <a:pt x="8870523" y="8876068"/>
                </a:lnTo>
                <a:close/>
                <a:moveTo>
                  <a:pt x="8431568" y="8876020"/>
                </a:moveTo>
                <a:lnTo>
                  <a:pt x="8431544" y="9093160"/>
                </a:lnTo>
                <a:lnTo>
                  <a:pt x="8648724" y="9093184"/>
                </a:lnTo>
                <a:lnTo>
                  <a:pt x="8648748" y="8876044"/>
                </a:lnTo>
                <a:close/>
                <a:moveTo>
                  <a:pt x="8209800" y="8875996"/>
                </a:moveTo>
                <a:lnTo>
                  <a:pt x="8209776" y="9093136"/>
                </a:lnTo>
                <a:lnTo>
                  <a:pt x="8426971" y="9093160"/>
                </a:lnTo>
                <a:lnTo>
                  <a:pt x="8426995" y="8876020"/>
                </a:lnTo>
                <a:close/>
                <a:moveTo>
                  <a:pt x="7988033" y="8875972"/>
                </a:moveTo>
                <a:lnTo>
                  <a:pt x="7988010" y="9093112"/>
                </a:lnTo>
                <a:lnTo>
                  <a:pt x="8205205" y="9093136"/>
                </a:lnTo>
                <a:lnTo>
                  <a:pt x="8205229" y="8875996"/>
                </a:lnTo>
                <a:close/>
                <a:moveTo>
                  <a:pt x="7766278" y="8875948"/>
                </a:moveTo>
                <a:lnTo>
                  <a:pt x="7766254" y="9093088"/>
                </a:lnTo>
                <a:lnTo>
                  <a:pt x="7983438" y="9093111"/>
                </a:lnTo>
                <a:lnTo>
                  <a:pt x="7983462" y="8875972"/>
                </a:lnTo>
                <a:close/>
                <a:moveTo>
                  <a:pt x="7544511" y="8875924"/>
                </a:moveTo>
                <a:lnTo>
                  <a:pt x="7544487" y="9093064"/>
                </a:lnTo>
                <a:lnTo>
                  <a:pt x="7761682" y="9093087"/>
                </a:lnTo>
                <a:lnTo>
                  <a:pt x="7761705" y="8875948"/>
                </a:lnTo>
                <a:close/>
                <a:moveTo>
                  <a:pt x="7322754" y="8875900"/>
                </a:moveTo>
                <a:lnTo>
                  <a:pt x="7322730" y="9093040"/>
                </a:lnTo>
                <a:lnTo>
                  <a:pt x="7539915" y="9093063"/>
                </a:lnTo>
                <a:lnTo>
                  <a:pt x="7539939" y="8875924"/>
                </a:lnTo>
                <a:close/>
                <a:moveTo>
                  <a:pt x="7100988" y="8875876"/>
                </a:moveTo>
                <a:lnTo>
                  <a:pt x="7100965" y="9093015"/>
                </a:lnTo>
                <a:lnTo>
                  <a:pt x="7318159" y="9093039"/>
                </a:lnTo>
                <a:lnTo>
                  <a:pt x="7318182" y="8875900"/>
                </a:lnTo>
                <a:close/>
                <a:moveTo>
                  <a:pt x="6879225" y="8875852"/>
                </a:moveTo>
                <a:lnTo>
                  <a:pt x="6879201" y="9092991"/>
                </a:lnTo>
                <a:lnTo>
                  <a:pt x="7096393" y="9093015"/>
                </a:lnTo>
                <a:lnTo>
                  <a:pt x="7096417" y="8875875"/>
                </a:lnTo>
                <a:close/>
                <a:moveTo>
                  <a:pt x="6657468" y="8875828"/>
                </a:moveTo>
                <a:lnTo>
                  <a:pt x="6657445" y="9092967"/>
                </a:lnTo>
                <a:lnTo>
                  <a:pt x="6874629" y="9092991"/>
                </a:lnTo>
                <a:lnTo>
                  <a:pt x="6874652" y="8875851"/>
                </a:lnTo>
                <a:close/>
                <a:moveTo>
                  <a:pt x="6435700" y="8875804"/>
                </a:moveTo>
                <a:lnTo>
                  <a:pt x="6435676" y="9092943"/>
                </a:lnTo>
                <a:lnTo>
                  <a:pt x="6652873" y="9092966"/>
                </a:lnTo>
                <a:lnTo>
                  <a:pt x="6652896" y="8875827"/>
                </a:lnTo>
                <a:close/>
                <a:moveTo>
                  <a:pt x="6213942" y="8875780"/>
                </a:moveTo>
                <a:lnTo>
                  <a:pt x="6213919" y="9092919"/>
                </a:lnTo>
                <a:lnTo>
                  <a:pt x="6431104" y="9092942"/>
                </a:lnTo>
                <a:lnTo>
                  <a:pt x="6431128" y="8875803"/>
                </a:lnTo>
                <a:close/>
                <a:moveTo>
                  <a:pt x="5992178" y="8875756"/>
                </a:moveTo>
                <a:lnTo>
                  <a:pt x="5992155" y="9092895"/>
                </a:lnTo>
                <a:lnTo>
                  <a:pt x="6209348" y="9092918"/>
                </a:lnTo>
                <a:lnTo>
                  <a:pt x="6209371" y="8875779"/>
                </a:lnTo>
                <a:close/>
                <a:moveTo>
                  <a:pt x="5770413" y="8875731"/>
                </a:moveTo>
                <a:lnTo>
                  <a:pt x="5770389" y="9092871"/>
                </a:lnTo>
                <a:lnTo>
                  <a:pt x="5987583" y="9092894"/>
                </a:lnTo>
                <a:lnTo>
                  <a:pt x="5987606" y="8875755"/>
                </a:lnTo>
                <a:close/>
                <a:moveTo>
                  <a:pt x="5548655" y="8875707"/>
                </a:moveTo>
                <a:lnTo>
                  <a:pt x="5548631" y="9092847"/>
                </a:lnTo>
                <a:lnTo>
                  <a:pt x="5765817" y="9092870"/>
                </a:lnTo>
                <a:lnTo>
                  <a:pt x="5765840" y="8875731"/>
                </a:lnTo>
                <a:close/>
                <a:moveTo>
                  <a:pt x="5326889" y="8875683"/>
                </a:moveTo>
                <a:lnTo>
                  <a:pt x="5326865" y="9092823"/>
                </a:lnTo>
                <a:lnTo>
                  <a:pt x="5544059" y="9092846"/>
                </a:lnTo>
                <a:lnTo>
                  <a:pt x="5544083" y="8875707"/>
                </a:lnTo>
                <a:close/>
                <a:moveTo>
                  <a:pt x="5105129" y="8875659"/>
                </a:moveTo>
                <a:lnTo>
                  <a:pt x="5105106" y="9092799"/>
                </a:lnTo>
                <a:lnTo>
                  <a:pt x="5322293" y="9092822"/>
                </a:lnTo>
                <a:lnTo>
                  <a:pt x="5322317" y="8875683"/>
                </a:lnTo>
                <a:close/>
                <a:moveTo>
                  <a:pt x="4883366" y="8875635"/>
                </a:moveTo>
                <a:lnTo>
                  <a:pt x="4883343" y="9092775"/>
                </a:lnTo>
                <a:lnTo>
                  <a:pt x="5100535" y="9092798"/>
                </a:lnTo>
                <a:lnTo>
                  <a:pt x="5100558" y="8875659"/>
                </a:lnTo>
                <a:close/>
                <a:moveTo>
                  <a:pt x="4661600" y="8875611"/>
                </a:moveTo>
                <a:lnTo>
                  <a:pt x="4661577" y="9092751"/>
                </a:lnTo>
                <a:lnTo>
                  <a:pt x="4878771" y="9092774"/>
                </a:lnTo>
                <a:lnTo>
                  <a:pt x="4878795" y="8875635"/>
                </a:lnTo>
                <a:close/>
                <a:moveTo>
                  <a:pt x="4439843" y="8875587"/>
                </a:moveTo>
                <a:lnTo>
                  <a:pt x="4439819" y="9092727"/>
                </a:lnTo>
                <a:lnTo>
                  <a:pt x="4657005" y="9092750"/>
                </a:lnTo>
                <a:lnTo>
                  <a:pt x="4657028" y="8875611"/>
                </a:lnTo>
                <a:close/>
                <a:moveTo>
                  <a:pt x="4218077" y="8875563"/>
                </a:moveTo>
                <a:lnTo>
                  <a:pt x="4218053" y="9092703"/>
                </a:lnTo>
                <a:lnTo>
                  <a:pt x="4435247" y="9092726"/>
                </a:lnTo>
                <a:lnTo>
                  <a:pt x="4435271" y="8875586"/>
                </a:lnTo>
                <a:close/>
                <a:moveTo>
                  <a:pt x="3996320" y="8875539"/>
                </a:moveTo>
                <a:lnTo>
                  <a:pt x="3996296" y="9092679"/>
                </a:lnTo>
                <a:lnTo>
                  <a:pt x="4213481" y="9092702"/>
                </a:lnTo>
                <a:lnTo>
                  <a:pt x="4213505" y="8875562"/>
                </a:lnTo>
                <a:close/>
                <a:moveTo>
                  <a:pt x="3774564" y="8875515"/>
                </a:moveTo>
                <a:lnTo>
                  <a:pt x="3774541" y="9092655"/>
                </a:lnTo>
                <a:lnTo>
                  <a:pt x="3991725" y="9092678"/>
                </a:lnTo>
                <a:lnTo>
                  <a:pt x="3991748" y="8875538"/>
                </a:lnTo>
                <a:close/>
                <a:moveTo>
                  <a:pt x="3552798" y="8875491"/>
                </a:moveTo>
                <a:lnTo>
                  <a:pt x="3552774" y="9092631"/>
                </a:lnTo>
                <a:lnTo>
                  <a:pt x="3769969" y="9092654"/>
                </a:lnTo>
                <a:lnTo>
                  <a:pt x="3769992" y="8875514"/>
                </a:lnTo>
                <a:close/>
                <a:moveTo>
                  <a:pt x="3331041" y="8875467"/>
                </a:moveTo>
                <a:lnTo>
                  <a:pt x="3331018" y="9092607"/>
                </a:lnTo>
                <a:lnTo>
                  <a:pt x="3548202" y="9092630"/>
                </a:lnTo>
                <a:lnTo>
                  <a:pt x="3548225" y="8875490"/>
                </a:lnTo>
                <a:close/>
                <a:moveTo>
                  <a:pt x="3109275" y="8875442"/>
                </a:moveTo>
                <a:lnTo>
                  <a:pt x="3109252" y="9092583"/>
                </a:lnTo>
                <a:lnTo>
                  <a:pt x="3326445" y="9092606"/>
                </a:lnTo>
                <a:lnTo>
                  <a:pt x="3326468" y="8875466"/>
                </a:lnTo>
                <a:close/>
                <a:moveTo>
                  <a:pt x="2887519" y="8875418"/>
                </a:moveTo>
                <a:lnTo>
                  <a:pt x="2887495" y="9092559"/>
                </a:lnTo>
                <a:lnTo>
                  <a:pt x="3104679" y="9092582"/>
                </a:lnTo>
                <a:lnTo>
                  <a:pt x="3104702" y="8875442"/>
                </a:lnTo>
                <a:close/>
                <a:moveTo>
                  <a:pt x="2665753" y="8875394"/>
                </a:moveTo>
                <a:lnTo>
                  <a:pt x="2665730" y="9092535"/>
                </a:lnTo>
                <a:lnTo>
                  <a:pt x="2882924" y="9092558"/>
                </a:lnTo>
                <a:lnTo>
                  <a:pt x="2882948" y="8875418"/>
                </a:lnTo>
                <a:close/>
                <a:moveTo>
                  <a:pt x="2443987" y="8875370"/>
                </a:moveTo>
                <a:lnTo>
                  <a:pt x="2443964" y="9092511"/>
                </a:lnTo>
                <a:lnTo>
                  <a:pt x="2661157" y="9092534"/>
                </a:lnTo>
                <a:lnTo>
                  <a:pt x="2661180" y="8875394"/>
                </a:lnTo>
                <a:close/>
                <a:moveTo>
                  <a:pt x="2222230" y="8875346"/>
                </a:moveTo>
                <a:lnTo>
                  <a:pt x="2222207" y="9092487"/>
                </a:lnTo>
                <a:lnTo>
                  <a:pt x="2439390" y="9092510"/>
                </a:lnTo>
                <a:lnTo>
                  <a:pt x="2439414" y="8875370"/>
                </a:lnTo>
                <a:close/>
                <a:moveTo>
                  <a:pt x="2000465" y="8875322"/>
                </a:moveTo>
                <a:lnTo>
                  <a:pt x="2000441" y="9092463"/>
                </a:lnTo>
                <a:lnTo>
                  <a:pt x="2217634" y="9092486"/>
                </a:lnTo>
                <a:lnTo>
                  <a:pt x="2217657" y="8875346"/>
                </a:lnTo>
                <a:close/>
                <a:moveTo>
                  <a:pt x="1778708" y="8875298"/>
                </a:moveTo>
                <a:lnTo>
                  <a:pt x="1778685" y="9092439"/>
                </a:lnTo>
                <a:lnTo>
                  <a:pt x="1995869" y="9092462"/>
                </a:lnTo>
                <a:lnTo>
                  <a:pt x="1995893" y="8875322"/>
                </a:lnTo>
                <a:close/>
                <a:moveTo>
                  <a:pt x="1556941" y="8875274"/>
                </a:moveTo>
                <a:lnTo>
                  <a:pt x="1556917" y="9092415"/>
                </a:lnTo>
                <a:lnTo>
                  <a:pt x="1774114" y="9092438"/>
                </a:lnTo>
                <a:lnTo>
                  <a:pt x="1774137" y="8875297"/>
                </a:lnTo>
                <a:close/>
                <a:moveTo>
                  <a:pt x="1335176" y="8875250"/>
                </a:moveTo>
                <a:lnTo>
                  <a:pt x="1335153" y="9092391"/>
                </a:lnTo>
                <a:lnTo>
                  <a:pt x="1552345" y="9092414"/>
                </a:lnTo>
                <a:lnTo>
                  <a:pt x="1552369" y="8875273"/>
                </a:lnTo>
                <a:close/>
                <a:moveTo>
                  <a:pt x="1113422" y="8875226"/>
                </a:moveTo>
                <a:lnTo>
                  <a:pt x="1113399" y="9092367"/>
                </a:lnTo>
                <a:lnTo>
                  <a:pt x="1330579" y="9092390"/>
                </a:lnTo>
                <a:lnTo>
                  <a:pt x="1330603" y="8875249"/>
                </a:lnTo>
                <a:close/>
                <a:moveTo>
                  <a:pt x="891655" y="8875202"/>
                </a:moveTo>
                <a:lnTo>
                  <a:pt x="891632" y="9092343"/>
                </a:lnTo>
                <a:lnTo>
                  <a:pt x="1108827" y="9092366"/>
                </a:lnTo>
                <a:lnTo>
                  <a:pt x="1108850" y="8875225"/>
                </a:lnTo>
                <a:close/>
                <a:moveTo>
                  <a:pt x="669895" y="8875178"/>
                </a:moveTo>
                <a:lnTo>
                  <a:pt x="669872" y="9092319"/>
                </a:lnTo>
                <a:lnTo>
                  <a:pt x="887059" y="9092342"/>
                </a:lnTo>
                <a:lnTo>
                  <a:pt x="887082" y="8875201"/>
                </a:lnTo>
                <a:close/>
                <a:moveTo>
                  <a:pt x="448129" y="8875153"/>
                </a:moveTo>
                <a:lnTo>
                  <a:pt x="448105" y="9092295"/>
                </a:lnTo>
                <a:lnTo>
                  <a:pt x="665300" y="9092318"/>
                </a:lnTo>
                <a:lnTo>
                  <a:pt x="665324" y="8875177"/>
                </a:lnTo>
                <a:close/>
                <a:moveTo>
                  <a:pt x="226363" y="8875129"/>
                </a:moveTo>
                <a:lnTo>
                  <a:pt x="226340" y="9092271"/>
                </a:lnTo>
                <a:lnTo>
                  <a:pt x="443533" y="9092294"/>
                </a:lnTo>
                <a:lnTo>
                  <a:pt x="443557" y="8875153"/>
                </a:lnTo>
                <a:close/>
                <a:moveTo>
                  <a:pt x="4606" y="8875105"/>
                </a:moveTo>
                <a:lnTo>
                  <a:pt x="4583" y="9092247"/>
                </a:lnTo>
                <a:lnTo>
                  <a:pt x="221768" y="9092270"/>
                </a:lnTo>
                <a:lnTo>
                  <a:pt x="221791" y="8875129"/>
                </a:lnTo>
                <a:close/>
                <a:moveTo>
                  <a:pt x="8875119" y="8654294"/>
                </a:moveTo>
                <a:lnTo>
                  <a:pt x="8875095" y="8871497"/>
                </a:lnTo>
                <a:lnTo>
                  <a:pt x="9092237" y="8871520"/>
                </a:lnTo>
                <a:lnTo>
                  <a:pt x="9092261" y="8654317"/>
                </a:lnTo>
                <a:close/>
                <a:moveTo>
                  <a:pt x="8653344" y="8654270"/>
                </a:moveTo>
                <a:lnTo>
                  <a:pt x="8653320" y="8871472"/>
                </a:lnTo>
                <a:lnTo>
                  <a:pt x="8870524" y="8871496"/>
                </a:lnTo>
                <a:lnTo>
                  <a:pt x="8870548" y="8654293"/>
                </a:lnTo>
                <a:close/>
                <a:moveTo>
                  <a:pt x="8431592" y="8654246"/>
                </a:moveTo>
                <a:lnTo>
                  <a:pt x="8431568" y="8871448"/>
                </a:lnTo>
                <a:lnTo>
                  <a:pt x="8648749" y="8871472"/>
                </a:lnTo>
                <a:lnTo>
                  <a:pt x="8648773" y="8654269"/>
                </a:lnTo>
                <a:close/>
                <a:moveTo>
                  <a:pt x="8209825" y="8654221"/>
                </a:moveTo>
                <a:lnTo>
                  <a:pt x="8209801" y="8871424"/>
                </a:lnTo>
                <a:lnTo>
                  <a:pt x="8426996" y="8871448"/>
                </a:lnTo>
                <a:lnTo>
                  <a:pt x="8427020" y="8654245"/>
                </a:lnTo>
                <a:close/>
                <a:moveTo>
                  <a:pt x="7988058" y="8654197"/>
                </a:moveTo>
                <a:lnTo>
                  <a:pt x="7988034" y="8871400"/>
                </a:lnTo>
                <a:lnTo>
                  <a:pt x="8205230" y="8871424"/>
                </a:lnTo>
                <a:lnTo>
                  <a:pt x="8205254" y="8654221"/>
                </a:lnTo>
                <a:close/>
                <a:moveTo>
                  <a:pt x="7766302" y="8654173"/>
                </a:moveTo>
                <a:lnTo>
                  <a:pt x="7766278" y="8871376"/>
                </a:lnTo>
                <a:lnTo>
                  <a:pt x="7983462" y="8871400"/>
                </a:lnTo>
                <a:lnTo>
                  <a:pt x="7983486" y="8654197"/>
                </a:lnTo>
                <a:close/>
                <a:moveTo>
                  <a:pt x="7544535" y="8654149"/>
                </a:moveTo>
                <a:lnTo>
                  <a:pt x="7544512" y="8871352"/>
                </a:lnTo>
                <a:lnTo>
                  <a:pt x="7761706" y="8871376"/>
                </a:lnTo>
                <a:lnTo>
                  <a:pt x="7761730" y="8654173"/>
                </a:lnTo>
                <a:close/>
                <a:moveTo>
                  <a:pt x="7322777" y="8654125"/>
                </a:moveTo>
                <a:lnTo>
                  <a:pt x="7322754" y="8871328"/>
                </a:lnTo>
                <a:lnTo>
                  <a:pt x="7539939" y="8871352"/>
                </a:lnTo>
                <a:lnTo>
                  <a:pt x="7539963" y="8654149"/>
                </a:lnTo>
                <a:close/>
                <a:moveTo>
                  <a:pt x="7101013" y="8654101"/>
                </a:moveTo>
                <a:lnTo>
                  <a:pt x="7100989" y="8871304"/>
                </a:lnTo>
                <a:lnTo>
                  <a:pt x="7318183" y="8871327"/>
                </a:lnTo>
                <a:lnTo>
                  <a:pt x="7318206" y="8654125"/>
                </a:lnTo>
                <a:close/>
                <a:moveTo>
                  <a:pt x="6879249" y="8654077"/>
                </a:moveTo>
                <a:lnTo>
                  <a:pt x="6879225" y="8871280"/>
                </a:lnTo>
                <a:lnTo>
                  <a:pt x="7096417" y="8871303"/>
                </a:lnTo>
                <a:lnTo>
                  <a:pt x="7096441" y="8654101"/>
                </a:lnTo>
                <a:close/>
                <a:moveTo>
                  <a:pt x="6657493" y="8654053"/>
                </a:moveTo>
                <a:lnTo>
                  <a:pt x="6657469" y="8871256"/>
                </a:lnTo>
                <a:lnTo>
                  <a:pt x="6874653" y="8871279"/>
                </a:lnTo>
                <a:lnTo>
                  <a:pt x="6874677" y="8654077"/>
                </a:lnTo>
                <a:close/>
                <a:moveTo>
                  <a:pt x="6435724" y="8654029"/>
                </a:moveTo>
                <a:lnTo>
                  <a:pt x="6435700" y="8871232"/>
                </a:lnTo>
                <a:lnTo>
                  <a:pt x="6652897" y="8871255"/>
                </a:lnTo>
                <a:lnTo>
                  <a:pt x="6652921" y="8654053"/>
                </a:lnTo>
                <a:close/>
                <a:moveTo>
                  <a:pt x="6213966" y="8654005"/>
                </a:moveTo>
                <a:lnTo>
                  <a:pt x="6213943" y="8871208"/>
                </a:lnTo>
                <a:lnTo>
                  <a:pt x="6431129" y="8871231"/>
                </a:lnTo>
                <a:lnTo>
                  <a:pt x="6431152" y="8654028"/>
                </a:lnTo>
                <a:close/>
                <a:moveTo>
                  <a:pt x="5992203" y="8653981"/>
                </a:moveTo>
                <a:lnTo>
                  <a:pt x="5992179" y="8871183"/>
                </a:lnTo>
                <a:lnTo>
                  <a:pt x="6209371" y="8871207"/>
                </a:lnTo>
                <a:lnTo>
                  <a:pt x="6209395" y="8654004"/>
                </a:lnTo>
                <a:close/>
                <a:moveTo>
                  <a:pt x="5770437" y="8653957"/>
                </a:moveTo>
                <a:lnTo>
                  <a:pt x="5770413" y="8871159"/>
                </a:lnTo>
                <a:lnTo>
                  <a:pt x="5987607" y="8871183"/>
                </a:lnTo>
                <a:lnTo>
                  <a:pt x="5987631" y="8653980"/>
                </a:lnTo>
                <a:close/>
                <a:moveTo>
                  <a:pt x="5548679" y="8653933"/>
                </a:moveTo>
                <a:lnTo>
                  <a:pt x="5548655" y="8871135"/>
                </a:lnTo>
                <a:lnTo>
                  <a:pt x="5765841" y="8871159"/>
                </a:lnTo>
                <a:lnTo>
                  <a:pt x="5765865" y="8653956"/>
                </a:lnTo>
                <a:close/>
                <a:moveTo>
                  <a:pt x="5326913" y="8653909"/>
                </a:moveTo>
                <a:lnTo>
                  <a:pt x="5326889" y="8871111"/>
                </a:lnTo>
                <a:lnTo>
                  <a:pt x="5544084" y="8871135"/>
                </a:lnTo>
                <a:lnTo>
                  <a:pt x="5544107" y="8653932"/>
                </a:lnTo>
                <a:close/>
                <a:moveTo>
                  <a:pt x="5105153" y="8653885"/>
                </a:moveTo>
                <a:lnTo>
                  <a:pt x="5105130" y="8871087"/>
                </a:lnTo>
                <a:lnTo>
                  <a:pt x="5322317" y="8871111"/>
                </a:lnTo>
                <a:lnTo>
                  <a:pt x="5322341" y="8653908"/>
                </a:lnTo>
                <a:close/>
                <a:moveTo>
                  <a:pt x="4883391" y="8653861"/>
                </a:moveTo>
                <a:lnTo>
                  <a:pt x="4883367" y="8871063"/>
                </a:lnTo>
                <a:lnTo>
                  <a:pt x="5100558" y="8871087"/>
                </a:lnTo>
                <a:lnTo>
                  <a:pt x="5100582" y="8653884"/>
                </a:lnTo>
                <a:close/>
                <a:moveTo>
                  <a:pt x="4661625" y="8653836"/>
                </a:moveTo>
                <a:lnTo>
                  <a:pt x="4661601" y="8871039"/>
                </a:lnTo>
                <a:lnTo>
                  <a:pt x="4878795" y="8871063"/>
                </a:lnTo>
                <a:lnTo>
                  <a:pt x="4878819" y="8653860"/>
                </a:lnTo>
                <a:close/>
                <a:moveTo>
                  <a:pt x="4439868" y="8653812"/>
                </a:moveTo>
                <a:lnTo>
                  <a:pt x="4439844" y="8871015"/>
                </a:lnTo>
                <a:lnTo>
                  <a:pt x="4657029" y="8871038"/>
                </a:lnTo>
                <a:lnTo>
                  <a:pt x="4657053" y="8653836"/>
                </a:lnTo>
                <a:close/>
                <a:moveTo>
                  <a:pt x="4218102" y="8653788"/>
                </a:moveTo>
                <a:lnTo>
                  <a:pt x="4218078" y="8870991"/>
                </a:lnTo>
                <a:lnTo>
                  <a:pt x="4435272" y="8871014"/>
                </a:lnTo>
                <a:lnTo>
                  <a:pt x="4435296" y="8653812"/>
                </a:lnTo>
                <a:close/>
                <a:moveTo>
                  <a:pt x="3996344" y="8653764"/>
                </a:moveTo>
                <a:lnTo>
                  <a:pt x="3996320" y="8870967"/>
                </a:lnTo>
                <a:lnTo>
                  <a:pt x="4213506" y="8870990"/>
                </a:lnTo>
                <a:lnTo>
                  <a:pt x="4213530" y="8653788"/>
                </a:lnTo>
                <a:close/>
                <a:moveTo>
                  <a:pt x="3774588" y="8653740"/>
                </a:moveTo>
                <a:lnTo>
                  <a:pt x="3774565" y="8870943"/>
                </a:lnTo>
                <a:lnTo>
                  <a:pt x="3991749" y="8870966"/>
                </a:lnTo>
                <a:lnTo>
                  <a:pt x="3991772" y="8653764"/>
                </a:lnTo>
                <a:close/>
                <a:moveTo>
                  <a:pt x="3552822" y="8653716"/>
                </a:moveTo>
                <a:lnTo>
                  <a:pt x="3552798" y="8870919"/>
                </a:lnTo>
                <a:lnTo>
                  <a:pt x="3769993" y="8870942"/>
                </a:lnTo>
                <a:lnTo>
                  <a:pt x="3770017" y="8653740"/>
                </a:lnTo>
                <a:close/>
                <a:moveTo>
                  <a:pt x="3331065" y="8653692"/>
                </a:moveTo>
                <a:lnTo>
                  <a:pt x="3331042" y="8870894"/>
                </a:lnTo>
                <a:lnTo>
                  <a:pt x="3548225" y="8870918"/>
                </a:lnTo>
                <a:lnTo>
                  <a:pt x="3548249" y="8653716"/>
                </a:lnTo>
                <a:close/>
                <a:moveTo>
                  <a:pt x="3109299" y="8653668"/>
                </a:moveTo>
                <a:lnTo>
                  <a:pt x="3109276" y="8870870"/>
                </a:lnTo>
                <a:lnTo>
                  <a:pt x="3326469" y="8870894"/>
                </a:lnTo>
                <a:lnTo>
                  <a:pt x="3326492" y="8653692"/>
                </a:lnTo>
                <a:close/>
                <a:moveTo>
                  <a:pt x="2887543" y="8653644"/>
                </a:moveTo>
                <a:lnTo>
                  <a:pt x="2887519" y="8870846"/>
                </a:lnTo>
                <a:lnTo>
                  <a:pt x="3104703" y="8870870"/>
                </a:lnTo>
                <a:lnTo>
                  <a:pt x="3104726" y="8653668"/>
                </a:lnTo>
                <a:close/>
                <a:moveTo>
                  <a:pt x="2665777" y="8653620"/>
                </a:moveTo>
                <a:lnTo>
                  <a:pt x="2665754" y="8870822"/>
                </a:lnTo>
                <a:lnTo>
                  <a:pt x="2882948" y="8870846"/>
                </a:lnTo>
                <a:lnTo>
                  <a:pt x="2882971" y="8653644"/>
                </a:lnTo>
                <a:close/>
                <a:moveTo>
                  <a:pt x="2444011" y="8653596"/>
                </a:moveTo>
                <a:lnTo>
                  <a:pt x="2443987" y="8870798"/>
                </a:lnTo>
                <a:lnTo>
                  <a:pt x="2661180" y="8870822"/>
                </a:lnTo>
                <a:lnTo>
                  <a:pt x="2661204" y="8653619"/>
                </a:lnTo>
                <a:close/>
                <a:moveTo>
                  <a:pt x="2222254" y="8653572"/>
                </a:moveTo>
                <a:lnTo>
                  <a:pt x="2222231" y="8870774"/>
                </a:lnTo>
                <a:lnTo>
                  <a:pt x="2439414" y="8870798"/>
                </a:lnTo>
                <a:lnTo>
                  <a:pt x="2439437" y="8653595"/>
                </a:lnTo>
                <a:close/>
                <a:moveTo>
                  <a:pt x="2000489" y="8653548"/>
                </a:moveTo>
                <a:lnTo>
                  <a:pt x="2000465" y="8870750"/>
                </a:lnTo>
                <a:lnTo>
                  <a:pt x="2217658" y="8870774"/>
                </a:lnTo>
                <a:lnTo>
                  <a:pt x="2217682" y="8653571"/>
                </a:lnTo>
                <a:close/>
                <a:moveTo>
                  <a:pt x="1778732" y="8653524"/>
                </a:moveTo>
                <a:lnTo>
                  <a:pt x="1778708" y="8870726"/>
                </a:lnTo>
                <a:lnTo>
                  <a:pt x="1995893" y="8870749"/>
                </a:lnTo>
                <a:lnTo>
                  <a:pt x="1995917" y="8653547"/>
                </a:lnTo>
                <a:close/>
                <a:moveTo>
                  <a:pt x="1556965" y="8653500"/>
                </a:moveTo>
                <a:lnTo>
                  <a:pt x="1556941" y="8870702"/>
                </a:lnTo>
                <a:lnTo>
                  <a:pt x="1774137" y="8870725"/>
                </a:lnTo>
                <a:lnTo>
                  <a:pt x="1774160" y="8653523"/>
                </a:lnTo>
                <a:close/>
                <a:moveTo>
                  <a:pt x="1335200" y="8653476"/>
                </a:moveTo>
                <a:lnTo>
                  <a:pt x="1335177" y="8870678"/>
                </a:lnTo>
                <a:lnTo>
                  <a:pt x="1552369" y="8870701"/>
                </a:lnTo>
                <a:lnTo>
                  <a:pt x="1552393" y="8653499"/>
                </a:lnTo>
                <a:close/>
                <a:moveTo>
                  <a:pt x="1113446" y="8653452"/>
                </a:moveTo>
                <a:lnTo>
                  <a:pt x="1113422" y="8870654"/>
                </a:lnTo>
                <a:lnTo>
                  <a:pt x="1330603" y="8870677"/>
                </a:lnTo>
                <a:lnTo>
                  <a:pt x="1330627" y="8653475"/>
                </a:lnTo>
                <a:close/>
                <a:moveTo>
                  <a:pt x="891679" y="8653427"/>
                </a:moveTo>
                <a:lnTo>
                  <a:pt x="891656" y="8870630"/>
                </a:lnTo>
                <a:lnTo>
                  <a:pt x="1108851" y="8870653"/>
                </a:lnTo>
                <a:lnTo>
                  <a:pt x="1108874" y="8653451"/>
                </a:lnTo>
                <a:close/>
                <a:moveTo>
                  <a:pt x="669919" y="8653403"/>
                </a:moveTo>
                <a:lnTo>
                  <a:pt x="669896" y="8870605"/>
                </a:lnTo>
                <a:lnTo>
                  <a:pt x="887083" y="8870629"/>
                </a:lnTo>
                <a:lnTo>
                  <a:pt x="887106" y="8653427"/>
                </a:lnTo>
                <a:close/>
                <a:moveTo>
                  <a:pt x="448153" y="8653379"/>
                </a:moveTo>
                <a:lnTo>
                  <a:pt x="448129" y="8870581"/>
                </a:lnTo>
                <a:lnTo>
                  <a:pt x="665324" y="8870605"/>
                </a:lnTo>
                <a:lnTo>
                  <a:pt x="665348" y="8653403"/>
                </a:lnTo>
                <a:close/>
                <a:moveTo>
                  <a:pt x="226387" y="8653355"/>
                </a:moveTo>
                <a:lnTo>
                  <a:pt x="226364" y="8870557"/>
                </a:lnTo>
                <a:lnTo>
                  <a:pt x="443557" y="8870581"/>
                </a:lnTo>
                <a:lnTo>
                  <a:pt x="443581" y="8653379"/>
                </a:lnTo>
                <a:close/>
                <a:moveTo>
                  <a:pt x="4630" y="8653331"/>
                </a:moveTo>
                <a:lnTo>
                  <a:pt x="4607" y="8870533"/>
                </a:lnTo>
                <a:lnTo>
                  <a:pt x="221792" y="8870557"/>
                </a:lnTo>
                <a:lnTo>
                  <a:pt x="221815" y="8653355"/>
                </a:lnTo>
                <a:close/>
                <a:moveTo>
                  <a:pt x="8875144" y="8432542"/>
                </a:moveTo>
                <a:lnTo>
                  <a:pt x="8875120" y="8649722"/>
                </a:lnTo>
                <a:lnTo>
                  <a:pt x="9092262" y="8649745"/>
                </a:lnTo>
                <a:lnTo>
                  <a:pt x="9092286" y="8432565"/>
                </a:lnTo>
                <a:close/>
                <a:moveTo>
                  <a:pt x="8653369" y="8432518"/>
                </a:moveTo>
                <a:lnTo>
                  <a:pt x="8653345" y="8649698"/>
                </a:lnTo>
                <a:lnTo>
                  <a:pt x="8870548" y="8649721"/>
                </a:lnTo>
                <a:lnTo>
                  <a:pt x="8870572" y="8432541"/>
                </a:lnTo>
                <a:close/>
                <a:moveTo>
                  <a:pt x="8431617" y="8432493"/>
                </a:moveTo>
                <a:lnTo>
                  <a:pt x="8431593" y="8649673"/>
                </a:lnTo>
                <a:lnTo>
                  <a:pt x="8648773" y="8649697"/>
                </a:lnTo>
                <a:lnTo>
                  <a:pt x="8648797" y="8432517"/>
                </a:lnTo>
                <a:close/>
                <a:moveTo>
                  <a:pt x="8209849" y="8432469"/>
                </a:moveTo>
                <a:lnTo>
                  <a:pt x="8209825" y="8649649"/>
                </a:lnTo>
                <a:lnTo>
                  <a:pt x="8427020" y="8649673"/>
                </a:lnTo>
                <a:lnTo>
                  <a:pt x="8427044" y="8432493"/>
                </a:lnTo>
                <a:close/>
                <a:moveTo>
                  <a:pt x="7988082" y="8432445"/>
                </a:moveTo>
                <a:lnTo>
                  <a:pt x="7988058" y="8649625"/>
                </a:lnTo>
                <a:lnTo>
                  <a:pt x="8205254" y="8649649"/>
                </a:lnTo>
                <a:lnTo>
                  <a:pt x="8205278" y="8432469"/>
                </a:lnTo>
                <a:close/>
                <a:moveTo>
                  <a:pt x="7766326" y="8432421"/>
                </a:moveTo>
                <a:lnTo>
                  <a:pt x="7766302" y="8649601"/>
                </a:lnTo>
                <a:lnTo>
                  <a:pt x="7983486" y="8649625"/>
                </a:lnTo>
                <a:lnTo>
                  <a:pt x="7983510" y="8432445"/>
                </a:lnTo>
                <a:close/>
                <a:moveTo>
                  <a:pt x="7544559" y="8432397"/>
                </a:moveTo>
                <a:lnTo>
                  <a:pt x="7544536" y="8649577"/>
                </a:lnTo>
                <a:lnTo>
                  <a:pt x="7761730" y="8649601"/>
                </a:lnTo>
                <a:lnTo>
                  <a:pt x="7761754" y="8432421"/>
                </a:lnTo>
                <a:close/>
                <a:moveTo>
                  <a:pt x="7322801" y="8432373"/>
                </a:moveTo>
                <a:lnTo>
                  <a:pt x="7322778" y="8649553"/>
                </a:lnTo>
                <a:lnTo>
                  <a:pt x="7539964" y="8649577"/>
                </a:lnTo>
                <a:lnTo>
                  <a:pt x="7539988" y="8432397"/>
                </a:lnTo>
                <a:close/>
                <a:moveTo>
                  <a:pt x="7101037" y="8432349"/>
                </a:moveTo>
                <a:lnTo>
                  <a:pt x="7101013" y="8649529"/>
                </a:lnTo>
                <a:lnTo>
                  <a:pt x="7318206" y="8649553"/>
                </a:lnTo>
                <a:lnTo>
                  <a:pt x="7318230" y="8432373"/>
                </a:lnTo>
                <a:close/>
                <a:moveTo>
                  <a:pt x="6879273" y="8432325"/>
                </a:moveTo>
                <a:lnTo>
                  <a:pt x="6879249" y="8649505"/>
                </a:lnTo>
                <a:lnTo>
                  <a:pt x="7096441" y="8649529"/>
                </a:lnTo>
                <a:lnTo>
                  <a:pt x="7096465" y="8432348"/>
                </a:lnTo>
                <a:close/>
                <a:moveTo>
                  <a:pt x="6657517" y="8432301"/>
                </a:moveTo>
                <a:lnTo>
                  <a:pt x="6657493" y="8649481"/>
                </a:lnTo>
                <a:lnTo>
                  <a:pt x="6874677" y="8649505"/>
                </a:lnTo>
                <a:lnTo>
                  <a:pt x="6874701" y="8432324"/>
                </a:lnTo>
                <a:close/>
                <a:moveTo>
                  <a:pt x="6435748" y="8432277"/>
                </a:moveTo>
                <a:lnTo>
                  <a:pt x="6435725" y="8649457"/>
                </a:lnTo>
                <a:lnTo>
                  <a:pt x="6652921" y="8649481"/>
                </a:lnTo>
                <a:lnTo>
                  <a:pt x="6652945" y="8432300"/>
                </a:lnTo>
                <a:close/>
                <a:moveTo>
                  <a:pt x="6213990" y="8432253"/>
                </a:moveTo>
                <a:lnTo>
                  <a:pt x="6213967" y="8649433"/>
                </a:lnTo>
                <a:lnTo>
                  <a:pt x="6431153" y="8649456"/>
                </a:lnTo>
                <a:lnTo>
                  <a:pt x="6431177" y="8432276"/>
                </a:lnTo>
                <a:close/>
                <a:moveTo>
                  <a:pt x="5992227" y="8432229"/>
                </a:moveTo>
                <a:lnTo>
                  <a:pt x="5992203" y="8649409"/>
                </a:lnTo>
                <a:lnTo>
                  <a:pt x="6209395" y="8649432"/>
                </a:lnTo>
                <a:lnTo>
                  <a:pt x="6209418" y="8432252"/>
                </a:lnTo>
                <a:close/>
                <a:moveTo>
                  <a:pt x="5770461" y="8432204"/>
                </a:moveTo>
                <a:lnTo>
                  <a:pt x="5770437" y="8649385"/>
                </a:lnTo>
                <a:lnTo>
                  <a:pt x="5987631" y="8649408"/>
                </a:lnTo>
                <a:lnTo>
                  <a:pt x="5987655" y="8432228"/>
                </a:lnTo>
                <a:close/>
                <a:moveTo>
                  <a:pt x="5548704" y="8432180"/>
                </a:moveTo>
                <a:lnTo>
                  <a:pt x="5548680" y="8649361"/>
                </a:lnTo>
                <a:lnTo>
                  <a:pt x="5765865" y="8649384"/>
                </a:lnTo>
                <a:lnTo>
                  <a:pt x="5765889" y="8432204"/>
                </a:lnTo>
                <a:close/>
                <a:moveTo>
                  <a:pt x="5326937" y="8432156"/>
                </a:moveTo>
                <a:lnTo>
                  <a:pt x="5326914" y="8649337"/>
                </a:lnTo>
                <a:lnTo>
                  <a:pt x="5544108" y="8649360"/>
                </a:lnTo>
                <a:lnTo>
                  <a:pt x="5544132" y="8432180"/>
                </a:lnTo>
                <a:close/>
                <a:moveTo>
                  <a:pt x="5105177" y="8432132"/>
                </a:moveTo>
                <a:lnTo>
                  <a:pt x="5105154" y="8649313"/>
                </a:lnTo>
                <a:lnTo>
                  <a:pt x="5322342" y="8649336"/>
                </a:lnTo>
                <a:lnTo>
                  <a:pt x="5322365" y="8432156"/>
                </a:lnTo>
                <a:close/>
                <a:moveTo>
                  <a:pt x="4883415" y="8432108"/>
                </a:moveTo>
                <a:lnTo>
                  <a:pt x="4883391" y="8649289"/>
                </a:lnTo>
                <a:lnTo>
                  <a:pt x="5100582" y="8649312"/>
                </a:lnTo>
                <a:lnTo>
                  <a:pt x="5100606" y="8432132"/>
                </a:lnTo>
                <a:close/>
                <a:moveTo>
                  <a:pt x="4661649" y="8432084"/>
                </a:moveTo>
                <a:lnTo>
                  <a:pt x="4661625" y="8649264"/>
                </a:lnTo>
                <a:lnTo>
                  <a:pt x="4878819" y="8649288"/>
                </a:lnTo>
                <a:lnTo>
                  <a:pt x="4878843" y="8432108"/>
                </a:lnTo>
                <a:close/>
                <a:moveTo>
                  <a:pt x="4439892" y="8432060"/>
                </a:moveTo>
                <a:lnTo>
                  <a:pt x="4439868" y="8649240"/>
                </a:lnTo>
                <a:lnTo>
                  <a:pt x="4657053" y="8649264"/>
                </a:lnTo>
                <a:lnTo>
                  <a:pt x="4657077" y="8432084"/>
                </a:lnTo>
                <a:close/>
                <a:moveTo>
                  <a:pt x="4218126" y="8432036"/>
                </a:moveTo>
                <a:lnTo>
                  <a:pt x="4218102" y="8649216"/>
                </a:lnTo>
                <a:lnTo>
                  <a:pt x="4435296" y="8649240"/>
                </a:lnTo>
                <a:lnTo>
                  <a:pt x="4435320" y="8432059"/>
                </a:lnTo>
                <a:close/>
                <a:moveTo>
                  <a:pt x="3996368" y="8432012"/>
                </a:moveTo>
                <a:lnTo>
                  <a:pt x="3996344" y="8649192"/>
                </a:lnTo>
                <a:lnTo>
                  <a:pt x="4213530" y="8649216"/>
                </a:lnTo>
                <a:lnTo>
                  <a:pt x="4213554" y="8432035"/>
                </a:lnTo>
                <a:close/>
                <a:moveTo>
                  <a:pt x="3774612" y="8431988"/>
                </a:moveTo>
                <a:lnTo>
                  <a:pt x="3774589" y="8649168"/>
                </a:lnTo>
                <a:lnTo>
                  <a:pt x="3991773" y="8649192"/>
                </a:lnTo>
                <a:lnTo>
                  <a:pt x="3991796" y="8432011"/>
                </a:lnTo>
                <a:close/>
                <a:moveTo>
                  <a:pt x="3552846" y="8431964"/>
                </a:moveTo>
                <a:lnTo>
                  <a:pt x="3552822" y="8649144"/>
                </a:lnTo>
                <a:lnTo>
                  <a:pt x="3770017" y="8649168"/>
                </a:lnTo>
                <a:lnTo>
                  <a:pt x="3770041" y="8431987"/>
                </a:lnTo>
                <a:close/>
                <a:moveTo>
                  <a:pt x="3331089" y="8431940"/>
                </a:moveTo>
                <a:lnTo>
                  <a:pt x="3331066" y="8649120"/>
                </a:lnTo>
                <a:lnTo>
                  <a:pt x="3548249" y="8649144"/>
                </a:lnTo>
                <a:lnTo>
                  <a:pt x="3548273" y="8431963"/>
                </a:lnTo>
                <a:close/>
                <a:moveTo>
                  <a:pt x="3109323" y="8431915"/>
                </a:moveTo>
                <a:lnTo>
                  <a:pt x="3109300" y="8649096"/>
                </a:lnTo>
                <a:lnTo>
                  <a:pt x="3326493" y="8649120"/>
                </a:lnTo>
                <a:lnTo>
                  <a:pt x="3326516" y="8431939"/>
                </a:lnTo>
                <a:close/>
                <a:moveTo>
                  <a:pt x="2887566" y="8431891"/>
                </a:moveTo>
                <a:lnTo>
                  <a:pt x="2887543" y="8649072"/>
                </a:lnTo>
                <a:lnTo>
                  <a:pt x="3104727" y="8649096"/>
                </a:lnTo>
                <a:lnTo>
                  <a:pt x="3104750" y="8431915"/>
                </a:lnTo>
                <a:close/>
                <a:moveTo>
                  <a:pt x="2665801" y="8431867"/>
                </a:moveTo>
                <a:lnTo>
                  <a:pt x="2665778" y="8649048"/>
                </a:lnTo>
                <a:lnTo>
                  <a:pt x="2882972" y="8649071"/>
                </a:lnTo>
                <a:lnTo>
                  <a:pt x="2882995" y="8431891"/>
                </a:lnTo>
                <a:close/>
                <a:moveTo>
                  <a:pt x="2444034" y="8431843"/>
                </a:moveTo>
                <a:lnTo>
                  <a:pt x="2444011" y="8649024"/>
                </a:lnTo>
                <a:lnTo>
                  <a:pt x="2661205" y="8649047"/>
                </a:lnTo>
                <a:lnTo>
                  <a:pt x="2661228" y="8431867"/>
                </a:lnTo>
                <a:close/>
                <a:moveTo>
                  <a:pt x="2222279" y="8431819"/>
                </a:moveTo>
                <a:lnTo>
                  <a:pt x="2222255" y="8649000"/>
                </a:lnTo>
                <a:lnTo>
                  <a:pt x="2439438" y="8649023"/>
                </a:lnTo>
                <a:lnTo>
                  <a:pt x="2439461" y="8431843"/>
                </a:lnTo>
                <a:close/>
                <a:moveTo>
                  <a:pt x="2000512" y="8431795"/>
                </a:moveTo>
                <a:lnTo>
                  <a:pt x="2000489" y="8648976"/>
                </a:lnTo>
                <a:lnTo>
                  <a:pt x="2217682" y="8648999"/>
                </a:lnTo>
                <a:lnTo>
                  <a:pt x="2217706" y="8431819"/>
                </a:lnTo>
                <a:close/>
                <a:moveTo>
                  <a:pt x="1778756" y="8431771"/>
                </a:moveTo>
                <a:lnTo>
                  <a:pt x="1778732" y="8648952"/>
                </a:lnTo>
                <a:lnTo>
                  <a:pt x="1995917" y="8648975"/>
                </a:lnTo>
                <a:lnTo>
                  <a:pt x="1995941" y="8431795"/>
                </a:lnTo>
                <a:close/>
                <a:moveTo>
                  <a:pt x="1556989" y="8431747"/>
                </a:moveTo>
                <a:lnTo>
                  <a:pt x="1556965" y="8648928"/>
                </a:lnTo>
                <a:lnTo>
                  <a:pt x="1774161" y="8648951"/>
                </a:lnTo>
                <a:lnTo>
                  <a:pt x="1774184" y="8431770"/>
                </a:lnTo>
                <a:close/>
                <a:moveTo>
                  <a:pt x="1335224" y="8431723"/>
                </a:moveTo>
                <a:lnTo>
                  <a:pt x="1335201" y="8648904"/>
                </a:lnTo>
                <a:lnTo>
                  <a:pt x="1552393" y="8648927"/>
                </a:lnTo>
                <a:lnTo>
                  <a:pt x="1552417" y="8431746"/>
                </a:lnTo>
                <a:close/>
                <a:moveTo>
                  <a:pt x="1113470" y="8431699"/>
                </a:moveTo>
                <a:lnTo>
                  <a:pt x="1113446" y="8648880"/>
                </a:lnTo>
                <a:lnTo>
                  <a:pt x="1330628" y="8648903"/>
                </a:lnTo>
                <a:lnTo>
                  <a:pt x="1330651" y="8431722"/>
                </a:lnTo>
                <a:close/>
                <a:moveTo>
                  <a:pt x="891703" y="8431675"/>
                </a:moveTo>
                <a:lnTo>
                  <a:pt x="891680" y="8648855"/>
                </a:lnTo>
                <a:lnTo>
                  <a:pt x="1108875" y="8648879"/>
                </a:lnTo>
                <a:lnTo>
                  <a:pt x="1108898" y="8431698"/>
                </a:lnTo>
                <a:close/>
                <a:moveTo>
                  <a:pt x="669943" y="8431651"/>
                </a:moveTo>
                <a:lnTo>
                  <a:pt x="669920" y="8648831"/>
                </a:lnTo>
                <a:lnTo>
                  <a:pt x="887107" y="8648855"/>
                </a:lnTo>
                <a:lnTo>
                  <a:pt x="887130" y="8431674"/>
                </a:lnTo>
                <a:close/>
                <a:moveTo>
                  <a:pt x="448177" y="8431626"/>
                </a:moveTo>
                <a:lnTo>
                  <a:pt x="448153" y="8648807"/>
                </a:lnTo>
                <a:lnTo>
                  <a:pt x="665348" y="8648831"/>
                </a:lnTo>
                <a:lnTo>
                  <a:pt x="665372" y="8431650"/>
                </a:lnTo>
                <a:close/>
                <a:moveTo>
                  <a:pt x="226411" y="8431602"/>
                </a:moveTo>
                <a:lnTo>
                  <a:pt x="226388" y="8648783"/>
                </a:lnTo>
                <a:lnTo>
                  <a:pt x="443581" y="8648807"/>
                </a:lnTo>
                <a:lnTo>
                  <a:pt x="443605" y="8431626"/>
                </a:lnTo>
                <a:close/>
                <a:moveTo>
                  <a:pt x="4654" y="8431578"/>
                </a:moveTo>
                <a:lnTo>
                  <a:pt x="4631" y="8648759"/>
                </a:lnTo>
                <a:lnTo>
                  <a:pt x="221816" y="8648783"/>
                </a:lnTo>
                <a:lnTo>
                  <a:pt x="221839" y="8431602"/>
                </a:lnTo>
                <a:close/>
                <a:moveTo>
                  <a:pt x="8875169" y="8210778"/>
                </a:moveTo>
                <a:lnTo>
                  <a:pt x="8875145" y="8427970"/>
                </a:lnTo>
                <a:lnTo>
                  <a:pt x="9092286" y="8427993"/>
                </a:lnTo>
                <a:lnTo>
                  <a:pt x="9092310" y="8210801"/>
                </a:lnTo>
                <a:close/>
                <a:moveTo>
                  <a:pt x="8653393" y="8210754"/>
                </a:moveTo>
                <a:lnTo>
                  <a:pt x="8653369" y="8427945"/>
                </a:lnTo>
                <a:lnTo>
                  <a:pt x="8870572" y="8427969"/>
                </a:lnTo>
                <a:lnTo>
                  <a:pt x="8870596" y="8210777"/>
                </a:lnTo>
                <a:close/>
                <a:moveTo>
                  <a:pt x="8431642" y="8210729"/>
                </a:moveTo>
                <a:lnTo>
                  <a:pt x="8431618" y="8427921"/>
                </a:lnTo>
                <a:lnTo>
                  <a:pt x="8648797" y="8427945"/>
                </a:lnTo>
                <a:lnTo>
                  <a:pt x="8648821" y="8210753"/>
                </a:lnTo>
                <a:close/>
                <a:moveTo>
                  <a:pt x="8209874" y="8210705"/>
                </a:moveTo>
                <a:lnTo>
                  <a:pt x="8209850" y="8427897"/>
                </a:lnTo>
                <a:lnTo>
                  <a:pt x="8427045" y="8427921"/>
                </a:lnTo>
                <a:lnTo>
                  <a:pt x="8427069" y="8210729"/>
                </a:lnTo>
                <a:close/>
                <a:moveTo>
                  <a:pt x="7988106" y="8210681"/>
                </a:moveTo>
                <a:lnTo>
                  <a:pt x="7988082" y="8427873"/>
                </a:lnTo>
                <a:lnTo>
                  <a:pt x="8205278" y="8427897"/>
                </a:lnTo>
                <a:lnTo>
                  <a:pt x="8205302" y="8210705"/>
                </a:lnTo>
                <a:close/>
                <a:moveTo>
                  <a:pt x="7766351" y="8210657"/>
                </a:moveTo>
                <a:lnTo>
                  <a:pt x="7766327" y="8427849"/>
                </a:lnTo>
                <a:lnTo>
                  <a:pt x="7983511" y="8427873"/>
                </a:lnTo>
                <a:lnTo>
                  <a:pt x="7983534" y="8210681"/>
                </a:lnTo>
                <a:close/>
                <a:moveTo>
                  <a:pt x="7544584" y="8210633"/>
                </a:moveTo>
                <a:lnTo>
                  <a:pt x="7544560" y="8427825"/>
                </a:lnTo>
                <a:lnTo>
                  <a:pt x="7761755" y="8427849"/>
                </a:lnTo>
                <a:lnTo>
                  <a:pt x="7761778" y="8210657"/>
                </a:lnTo>
                <a:close/>
                <a:moveTo>
                  <a:pt x="7322825" y="8210609"/>
                </a:moveTo>
                <a:lnTo>
                  <a:pt x="7322802" y="8427801"/>
                </a:lnTo>
                <a:lnTo>
                  <a:pt x="7539988" y="8427825"/>
                </a:lnTo>
                <a:lnTo>
                  <a:pt x="7540012" y="8210633"/>
                </a:lnTo>
                <a:close/>
                <a:moveTo>
                  <a:pt x="7101061" y="8210585"/>
                </a:moveTo>
                <a:lnTo>
                  <a:pt x="7101038" y="8427777"/>
                </a:lnTo>
                <a:lnTo>
                  <a:pt x="7318230" y="8427800"/>
                </a:lnTo>
                <a:lnTo>
                  <a:pt x="7318253" y="8210609"/>
                </a:lnTo>
                <a:close/>
                <a:moveTo>
                  <a:pt x="6879297" y="8210561"/>
                </a:moveTo>
                <a:lnTo>
                  <a:pt x="6879273" y="8427753"/>
                </a:lnTo>
                <a:lnTo>
                  <a:pt x="7096466" y="8427776"/>
                </a:lnTo>
                <a:lnTo>
                  <a:pt x="7096489" y="8210584"/>
                </a:lnTo>
                <a:close/>
                <a:moveTo>
                  <a:pt x="6657541" y="8210537"/>
                </a:moveTo>
                <a:lnTo>
                  <a:pt x="6657517" y="8427729"/>
                </a:lnTo>
                <a:lnTo>
                  <a:pt x="6874701" y="8427752"/>
                </a:lnTo>
                <a:lnTo>
                  <a:pt x="6874725" y="8210560"/>
                </a:lnTo>
                <a:close/>
                <a:moveTo>
                  <a:pt x="6435773" y="8210513"/>
                </a:moveTo>
                <a:lnTo>
                  <a:pt x="6435749" y="8427705"/>
                </a:lnTo>
                <a:lnTo>
                  <a:pt x="6652946" y="8427728"/>
                </a:lnTo>
                <a:lnTo>
                  <a:pt x="6652970" y="8210536"/>
                </a:lnTo>
                <a:close/>
                <a:moveTo>
                  <a:pt x="6214014" y="8210489"/>
                </a:moveTo>
                <a:lnTo>
                  <a:pt x="6213991" y="8427681"/>
                </a:lnTo>
                <a:lnTo>
                  <a:pt x="6431177" y="8427704"/>
                </a:lnTo>
                <a:lnTo>
                  <a:pt x="6431201" y="8210512"/>
                </a:lnTo>
                <a:close/>
                <a:moveTo>
                  <a:pt x="5992251" y="8210465"/>
                </a:moveTo>
                <a:lnTo>
                  <a:pt x="5992228" y="8427656"/>
                </a:lnTo>
                <a:lnTo>
                  <a:pt x="6209419" y="8427680"/>
                </a:lnTo>
                <a:lnTo>
                  <a:pt x="6209442" y="8210488"/>
                </a:lnTo>
                <a:close/>
                <a:moveTo>
                  <a:pt x="5770485" y="8210440"/>
                </a:moveTo>
                <a:lnTo>
                  <a:pt x="5770461" y="8427632"/>
                </a:lnTo>
                <a:lnTo>
                  <a:pt x="5987655" y="8427656"/>
                </a:lnTo>
                <a:lnTo>
                  <a:pt x="5987679" y="8210464"/>
                </a:lnTo>
                <a:close/>
                <a:moveTo>
                  <a:pt x="5548728" y="8210416"/>
                </a:moveTo>
                <a:lnTo>
                  <a:pt x="5548704" y="8427608"/>
                </a:lnTo>
                <a:lnTo>
                  <a:pt x="5765890" y="8427632"/>
                </a:lnTo>
                <a:lnTo>
                  <a:pt x="5765913" y="8210440"/>
                </a:lnTo>
                <a:close/>
                <a:moveTo>
                  <a:pt x="5326962" y="8210392"/>
                </a:moveTo>
                <a:lnTo>
                  <a:pt x="5326938" y="8427584"/>
                </a:lnTo>
                <a:lnTo>
                  <a:pt x="5544132" y="8427608"/>
                </a:lnTo>
                <a:lnTo>
                  <a:pt x="5544156" y="8210416"/>
                </a:lnTo>
                <a:close/>
                <a:moveTo>
                  <a:pt x="5105201" y="8210368"/>
                </a:moveTo>
                <a:lnTo>
                  <a:pt x="5105178" y="8427560"/>
                </a:lnTo>
                <a:lnTo>
                  <a:pt x="5322366" y="8427584"/>
                </a:lnTo>
                <a:lnTo>
                  <a:pt x="5322390" y="8210392"/>
                </a:lnTo>
                <a:close/>
                <a:moveTo>
                  <a:pt x="4883439" y="8210344"/>
                </a:moveTo>
                <a:lnTo>
                  <a:pt x="4883415" y="8427536"/>
                </a:lnTo>
                <a:lnTo>
                  <a:pt x="5100606" y="8427560"/>
                </a:lnTo>
                <a:lnTo>
                  <a:pt x="5100629" y="8210368"/>
                </a:lnTo>
                <a:close/>
                <a:moveTo>
                  <a:pt x="4661673" y="8210320"/>
                </a:moveTo>
                <a:lnTo>
                  <a:pt x="4661649" y="8427512"/>
                </a:lnTo>
                <a:lnTo>
                  <a:pt x="4878844" y="8427536"/>
                </a:lnTo>
                <a:lnTo>
                  <a:pt x="4878867" y="8210344"/>
                </a:lnTo>
                <a:close/>
                <a:moveTo>
                  <a:pt x="4439916" y="8210296"/>
                </a:moveTo>
                <a:lnTo>
                  <a:pt x="4439893" y="8427488"/>
                </a:lnTo>
                <a:lnTo>
                  <a:pt x="4657077" y="8427511"/>
                </a:lnTo>
                <a:lnTo>
                  <a:pt x="4657101" y="8210320"/>
                </a:lnTo>
                <a:close/>
                <a:moveTo>
                  <a:pt x="4218151" y="8210272"/>
                </a:moveTo>
                <a:lnTo>
                  <a:pt x="4218127" y="8427464"/>
                </a:lnTo>
                <a:lnTo>
                  <a:pt x="4435321" y="8427487"/>
                </a:lnTo>
                <a:lnTo>
                  <a:pt x="4435345" y="8210295"/>
                </a:lnTo>
                <a:close/>
                <a:moveTo>
                  <a:pt x="3996391" y="8210248"/>
                </a:moveTo>
                <a:lnTo>
                  <a:pt x="3996368" y="8427440"/>
                </a:lnTo>
                <a:lnTo>
                  <a:pt x="4213555" y="8427463"/>
                </a:lnTo>
                <a:lnTo>
                  <a:pt x="4213578" y="8210271"/>
                </a:lnTo>
                <a:close/>
                <a:moveTo>
                  <a:pt x="3774636" y="8210224"/>
                </a:moveTo>
                <a:lnTo>
                  <a:pt x="3774613" y="8427416"/>
                </a:lnTo>
                <a:lnTo>
                  <a:pt x="3991797" y="8427439"/>
                </a:lnTo>
                <a:lnTo>
                  <a:pt x="3991820" y="8210247"/>
                </a:lnTo>
                <a:close/>
                <a:moveTo>
                  <a:pt x="3552870" y="8210200"/>
                </a:moveTo>
                <a:lnTo>
                  <a:pt x="3552846" y="8427392"/>
                </a:lnTo>
                <a:lnTo>
                  <a:pt x="3770041" y="8427415"/>
                </a:lnTo>
                <a:lnTo>
                  <a:pt x="3770065" y="8210223"/>
                </a:lnTo>
                <a:close/>
                <a:moveTo>
                  <a:pt x="3331113" y="8210176"/>
                </a:moveTo>
                <a:lnTo>
                  <a:pt x="3331090" y="8427367"/>
                </a:lnTo>
                <a:lnTo>
                  <a:pt x="3548273" y="8427391"/>
                </a:lnTo>
                <a:lnTo>
                  <a:pt x="3548297" y="8210199"/>
                </a:lnTo>
                <a:close/>
                <a:moveTo>
                  <a:pt x="3109347" y="8210151"/>
                </a:moveTo>
                <a:lnTo>
                  <a:pt x="3109324" y="8427343"/>
                </a:lnTo>
                <a:lnTo>
                  <a:pt x="3326517" y="8427367"/>
                </a:lnTo>
                <a:lnTo>
                  <a:pt x="3326540" y="8210175"/>
                </a:lnTo>
                <a:close/>
                <a:moveTo>
                  <a:pt x="2887590" y="8210127"/>
                </a:moveTo>
                <a:lnTo>
                  <a:pt x="2887566" y="8427319"/>
                </a:lnTo>
                <a:lnTo>
                  <a:pt x="3104751" y="8427343"/>
                </a:lnTo>
                <a:lnTo>
                  <a:pt x="3104774" y="8210151"/>
                </a:lnTo>
                <a:close/>
                <a:moveTo>
                  <a:pt x="2665825" y="8210103"/>
                </a:moveTo>
                <a:lnTo>
                  <a:pt x="2665801" y="8427295"/>
                </a:lnTo>
                <a:lnTo>
                  <a:pt x="2882996" y="8427319"/>
                </a:lnTo>
                <a:lnTo>
                  <a:pt x="2883019" y="8210127"/>
                </a:lnTo>
                <a:close/>
                <a:moveTo>
                  <a:pt x="2444059" y="8210079"/>
                </a:moveTo>
                <a:lnTo>
                  <a:pt x="2444035" y="8427271"/>
                </a:lnTo>
                <a:lnTo>
                  <a:pt x="2661228" y="8427295"/>
                </a:lnTo>
                <a:lnTo>
                  <a:pt x="2661252" y="8210103"/>
                </a:lnTo>
                <a:close/>
                <a:moveTo>
                  <a:pt x="2222303" y="8210055"/>
                </a:moveTo>
                <a:lnTo>
                  <a:pt x="2222279" y="8427247"/>
                </a:lnTo>
                <a:lnTo>
                  <a:pt x="2439462" y="8427271"/>
                </a:lnTo>
                <a:lnTo>
                  <a:pt x="2439485" y="8210079"/>
                </a:lnTo>
                <a:close/>
                <a:moveTo>
                  <a:pt x="2000536" y="8210031"/>
                </a:moveTo>
                <a:lnTo>
                  <a:pt x="2000513" y="8427223"/>
                </a:lnTo>
                <a:lnTo>
                  <a:pt x="2217706" y="8427247"/>
                </a:lnTo>
                <a:lnTo>
                  <a:pt x="2217730" y="8210055"/>
                </a:lnTo>
                <a:close/>
                <a:moveTo>
                  <a:pt x="1778779" y="8210007"/>
                </a:moveTo>
                <a:lnTo>
                  <a:pt x="1778756" y="8427199"/>
                </a:lnTo>
                <a:lnTo>
                  <a:pt x="1995941" y="8427222"/>
                </a:lnTo>
                <a:lnTo>
                  <a:pt x="1995965" y="8210031"/>
                </a:lnTo>
                <a:close/>
                <a:moveTo>
                  <a:pt x="1557013" y="8209983"/>
                </a:moveTo>
                <a:lnTo>
                  <a:pt x="1556989" y="8427175"/>
                </a:lnTo>
                <a:lnTo>
                  <a:pt x="1774185" y="8427198"/>
                </a:lnTo>
                <a:lnTo>
                  <a:pt x="1774208" y="8210006"/>
                </a:lnTo>
                <a:close/>
                <a:moveTo>
                  <a:pt x="1335248" y="8209959"/>
                </a:moveTo>
                <a:lnTo>
                  <a:pt x="1335225" y="8427151"/>
                </a:lnTo>
                <a:lnTo>
                  <a:pt x="1552418" y="8427174"/>
                </a:lnTo>
                <a:lnTo>
                  <a:pt x="1552441" y="8209982"/>
                </a:lnTo>
                <a:close/>
                <a:moveTo>
                  <a:pt x="1113494" y="8209935"/>
                </a:moveTo>
                <a:lnTo>
                  <a:pt x="1113470" y="8427127"/>
                </a:lnTo>
                <a:lnTo>
                  <a:pt x="1330652" y="8427150"/>
                </a:lnTo>
                <a:lnTo>
                  <a:pt x="1330675" y="8209958"/>
                </a:lnTo>
                <a:close/>
                <a:moveTo>
                  <a:pt x="891727" y="8209911"/>
                </a:moveTo>
                <a:lnTo>
                  <a:pt x="891704" y="8427103"/>
                </a:lnTo>
                <a:lnTo>
                  <a:pt x="1108899" y="8427126"/>
                </a:lnTo>
                <a:lnTo>
                  <a:pt x="1108922" y="8209934"/>
                </a:lnTo>
                <a:close/>
                <a:moveTo>
                  <a:pt x="669968" y="8209887"/>
                </a:moveTo>
                <a:lnTo>
                  <a:pt x="669944" y="8427078"/>
                </a:lnTo>
                <a:lnTo>
                  <a:pt x="887131" y="8427102"/>
                </a:lnTo>
                <a:lnTo>
                  <a:pt x="887154" y="8209910"/>
                </a:lnTo>
                <a:close/>
                <a:moveTo>
                  <a:pt x="448201" y="8209862"/>
                </a:moveTo>
                <a:lnTo>
                  <a:pt x="448177" y="8427054"/>
                </a:lnTo>
                <a:lnTo>
                  <a:pt x="665372" y="8427078"/>
                </a:lnTo>
                <a:lnTo>
                  <a:pt x="665396" y="8209886"/>
                </a:lnTo>
                <a:close/>
                <a:moveTo>
                  <a:pt x="226435" y="8209838"/>
                </a:moveTo>
                <a:lnTo>
                  <a:pt x="226412" y="8427030"/>
                </a:lnTo>
                <a:lnTo>
                  <a:pt x="443605" y="8427054"/>
                </a:lnTo>
                <a:lnTo>
                  <a:pt x="443629" y="8209862"/>
                </a:lnTo>
                <a:close/>
                <a:moveTo>
                  <a:pt x="4678" y="8209814"/>
                </a:moveTo>
                <a:lnTo>
                  <a:pt x="4655" y="8427006"/>
                </a:lnTo>
                <a:lnTo>
                  <a:pt x="221840" y="8427030"/>
                </a:lnTo>
                <a:lnTo>
                  <a:pt x="221863" y="8209838"/>
                </a:lnTo>
                <a:close/>
                <a:moveTo>
                  <a:pt x="8875193" y="7989012"/>
                </a:moveTo>
                <a:lnTo>
                  <a:pt x="8875169" y="8206206"/>
                </a:lnTo>
                <a:lnTo>
                  <a:pt x="9092310" y="8206229"/>
                </a:lnTo>
                <a:lnTo>
                  <a:pt x="9092334" y="7989035"/>
                </a:lnTo>
                <a:close/>
                <a:moveTo>
                  <a:pt x="8653418" y="7988988"/>
                </a:moveTo>
                <a:lnTo>
                  <a:pt x="8653394" y="8206181"/>
                </a:lnTo>
                <a:lnTo>
                  <a:pt x="8870597" y="8206205"/>
                </a:lnTo>
                <a:lnTo>
                  <a:pt x="8870621" y="7989011"/>
                </a:lnTo>
                <a:close/>
                <a:moveTo>
                  <a:pt x="8431666" y="7988963"/>
                </a:moveTo>
                <a:lnTo>
                  <a:pt x="8431642" y="8206157"/>
                </a:lnTo>
                <a:lnTo>
                  <a:pt x="8648822" y="8206181"/>
                </a:lnTo>
                <a:lnTo>
                  <a:pt x="8648846" y="7988987"/>
                </a:lnTo>
                <a:close/>
                <a:moveTo>
                  <a:pt x="8209898" y="7988939"/>
                </a:moveTo>
                <a:lnTo>
                  <a:pt x="8209874" y="8206133"/>
                </a:lnTo>
                <a:lnTo>
                  <a:pt x="8427069" y="8206157"/>
                </a:lnTo>
                <a:lnTo>
                  <a:pt x="8427093" y="7988963"/>
                </a:lnTo>
                <a:close/>
                <a:moveTo>
                  <a:pt x="7988130" y="7988915"/>
                </a:moveTo>
                <a:lnTo>
                  <a:pt x="7988107" y="8206109"/>
                </a:lnTo>
                <a:lnTo>
                  <a:pt x="8205303" y="8206133"/>
                </a:lnTo>
                <a:lnTo>
                  <a:pt x="8205327" y="7988939"/>
                </a:lnTo>
                <a:close/>
                <a:moveTo>
                  <a:pt x="7766375" y="7988891"/>
                </a:moveTo>
                <a:lnTo>
                  <a:pt x="7766351" y="8206085"/>
                </a:lnTo>
                <a:lnTo>
                  <a:pt x="7983535" y="8206109"/>
                </a:lnTo>
                <a:lnTo>
                  <a:pt x="7983559" y="7988915"/>
                </a:lnTo>
                <a:close/>
                <a:moveTo>
                  <a:pt x="7544608" y="7988867"/>
                </a:moveTo>
                <a:lnTo>
                  <a:pt x="7544584" y="8206061"/>
                </a:lnTo>
                <a:lnTo>
                  <a:pt x="7761779" y="8206085"/>
                </a:lnTo>
                <a:lnTo>
                  <a:pt x="7761802" y="7988891"/>
                </a:lnTo>
                <a:close/>
                <a:moveTo>
                  <a:pt x="7322848" y="7988843"/>
                </a:moveTo>
                <a:lnTo>
                  <a:pt x="7322825" y="8206037"/>
                </a:lnTo>
                <a:lnTo>
                  <a:pt x="7540012" y="8206061"/>
                </a:lnTo>
                <a:lnTo>
                  <a:pt x="7540036" y="7988867"/>
                </a:lnTo>
                <a:close/>
                <a:moveTo>
                  <a:pt x="7101086" y="7988819"/>
                </a:moveTo>
                <a:lnTo>
                  <a:pt x="7101062" y="8206013"/>
                </a:lnTo>
                <a:lnTo>
                  <a:pt x="7318254" y="8206036"/>
                </a:lnTo>
                <a:lnTo>
                  <a:pt x="7318277" y="7988843"/>
                </a:lnTo>
                <a:close/>
                <a:moveTo>
                  <a:pt x="6879321" y="7988795"/>
                </a:moveTo>
                <a:lnTo>
                  <a:pt x="6879298" y="8205989"/>
                </a:lnTo>
                <a:lnTo>
                  <a:pt x="7096490" y="8206012"/>
                </a:lnTo>
                <a:lnTo>
                  <a:pt x="7096513" y="7988818"/>
                </a:lnTo>
                <a:close/>
                <a:moveTo>
                  <a:pt x="6657566" y="7988771"/>
                </a:moveTo>
                <a:lnTo>
                  <a:pt x="6657542" y="8205965"/>
                </a:lnTo>
                <a:lnTo>
                  <a:pt x="6874726" y="8205988"/>
                </a:lnTo>
                <a:lnTo>
                  <a:pt x="6874749" y="7988794"/>
                </a:lnTo>
                <a:close/>
                <a:moveTo>
                  <a:pt x="6435797" y="7988747"/>
                </a:moveTo>
                <a:lnTo>
                  <a:pt x="6435773" y="8205941"/>
                </a:lnTo>
                <a:lnTo>
                  <a:pt x="6652970" y="8205964"/>
                </a:lnTo>
                <a:lnTo>
                  <a:pt x="6652994" y="7988770"/>
                </a:lnTo>
                <a:close/>
                <a:moveTo>
                  <a:pt x="6214037" y="7988723"/>
                </a:moveTo>
                <a:lnTo>
                  <a:pt x="6214014" y="8205917"/>
                </a:lnTo>
                <a:lnTo>
                  <a:pt x="6431201" y="8205940"/>
                </a:lnTo>
                <a:lnTo>
                  <a:pt x="6431225" y="7988746"/>
                </a:lnTo>
                <a:close/>
                <a:moveTo>
                  <a:pt x="5992275" y="7988699"/>
                </a:moveTo>
                <a:lnTo>
                  <a:pt x="5992252" y="8205892"/>
                </a:lnTo>
                <a:lnTo>
                  <a:pt x="6209443" y="8205916"/>
                </a:lnTo>
                <a:lnTo>
                  <a:pt x="6209466" y="7988722"/>
                </a:lnTo>
                <a:close/>
                <a:moveTo>
                  <a:pt x="5770509" y="7988674"/>
                </a:moveTo>
                <a:lnTo>
                  <a:pt x="5770486" y="8205868"/>
                </a:lnTo>
                <a:lnTo>
                  <a:pt x="5987680" y="8205892"/>
                </a:lnTo>
                <a:lnTo>
                  <a:pt x="5987704" y="7988698"/>
                </a:lnTo>
                <a:close/>
                <a:moveTo>
                  <a:pt x="5548752" y="7988650"/>
                </a:moveTo>
                <a:lnTo>
                  <a:pt x="5548728" y="8205844"/>
                </a:lnTo>
                <a:lnTo>
                  <a:pt x="5765914" y="8205868"/>
                </a:lnTo>
                <a:lnTo>
                  <a:pt x="5765937" y="7988674"/>
                </a:lnTo>
                <a:close/>
                <a:moveTo>
                  <a:pt x="5326986" y="7988626"/>
                </a:moveTo>
                <a:lnTo>
                  <a:pt x="5326962" y="8205820"/>
                </a:lnTo>
                <a:lnTo>
                  <a:pt x="5544156" y="8205844"/>
                </a:lnTo>
                <a:lnTo>
                  <a:pt x="5544180" y="7988650"/>
                </a:lnTo>
                <a:close/>
                <a:moveTo>
                  <a:pt x="5105225" y="7988602"/>
                </a:moveTo>
                <a:lnTo>
                  <a:pt x="5105201" y="8205796"/>
                </a:lnTo>
                <a:lnTo>
                  <a:pt x="5322390" y="8205820"/>
                </a:lnTo>
                <a:lnTo>
                  <a:pt x="5322414" y="7988626"/>
                </a:lnTo>
                <a:close/>
                <a:moveTo>
                  <a:pt x="4883463" y="7988578"/>
                </a:moveTo>
                <a:lnTo>
                  <a:pt x="4883440" y="8205772"/>
                </a:lnTo>
                <a:lnTo>
                  <a:pt x="5100630" y="8205796"/>
                </a:lnTo>
                <a:lnTo>
                  <a:pt x="5100653" y="7988602"/>
                </a:lnTo>
                <a:close/>
                <a:moveTo>
                  <a:pt x="4661698" y="7988554"/>
                </a:moveTo>
                <a:lnTo>
                  <a:pt x="4661674" y="8205748"/>
                </a:lnTo>
                <a:lnTo>
                  <a:pt x="4878868" y="8205772"/>
                </a:lnTo>
                <a:lnTo>
                  <a:pt x="4878892" y="7988578"/>
                </a:lnTo>
                <a:close/>
                <a:moveTo>
                  <a:pt x="4439941" y="7988530"/>
                </a:moveTo>
                <a:lnTo>
                  <a:pt x="4439917" y="8205724"/>
                </a:lnTo>
                <a:lnTo>
                  <a:pt x="4657102" y="8205747"/>
                </a:lnTo>
                <a:lnTo>
                  <a:pt x="4657125" y="7988554"/>
                </a:lnTo>
                <a:close/>
                <a:moveTo>
                  <a:pt x="4218175" y="7988506"/>
                </a:moveTo>
                <a:lnTo>
                  <a:pt x="4218151" y="8205700"/>
                </a:lnTo>
                <a:lnTo>
                  <a:pt x="4435345" y="8205723"/>
                </a:lnTo>
                <a:lnTo>
                  <a:pt x="4435369" y="7988529"/>
                </a:lnTo>
                <a:close/>
                <a:moveTo>
                  <a:pt x="3996415" y="7988482"/>
                </a:moveTo>
                <a:lnTo>
                  <a:pt x="3996392" y="8205676"/>
                </a:lnTo>
                <a:lnTo>
                  <a:pt x="4213579" y="8205699"/>
                </a:lnTo>
                <a:lnTo>
                  <a:pt x="4213603" y="7988505"/>
                </a:lnTo>
                <a:close/>
                <a:moveTo>
                  <a:pt x="3774661" y="7988458"/>
                </a:moveTo>
                <a:lnTo>
                  <a:pt x="3774637" y="8205652"/>
                </a:lnTo>
                <a:lnTo>
                  <a:pt x="3991821" y="8205675"/>
                </a:lnTo>
                <a:lnTo>
                  <a:pt x="3991844" y="7988481"/>
                </a:lnTo>
                <a:close/>
                <a:moveTo>
                  <a:pt x="3552894" y="7988434"/>
                </a:moveTo>
                <a:lnTo>
                  <a:pt x="3552870" y="8205628"/>
                </a:lnTo>
                <a:lnTo>
                  <a:pt x="3770065" y="8205651"/>
                </a:lnTo>
                <a:lnTo>
                  <a:pt x="3770089" y="7988457"/>
                </a:lnTo>
                <a:close/>
                <a:moveTo>
                  <a:pt x="3331137" y="7988410"/>
                </a:moveTo>
                <a:lnTo>
                  <a:pt x="3331114" y="8205603"/>
                </a:lnTo>
                <a:lnTo>
                  <a:pt x="3548297" y="8205627"/>
                </a:lnTo>
                <a:lnTo>
                  <a:pt x="3548321" y="7988433"/>
                </a:lnTo>
                <a:close/>
                <a:moveTo>
                  <a:pt x="3109371" y="7988385"/>
                </a:moveTo>
                <a:lnTo>
                  <a:pt x="3109348" y="8205579"/>
                </a:lnTo>
                <a:lnTo>
                  <a:pt x="3326541" y="8205603"/>
                </a:lnTo>
                <a:lnTo>
                  <a:pt x="3326564" y="7988409"/>
                </a:lnTo>
                <a:close/>
                <a:moveTo>
                  <a:pt x="2887614" y="7988361"/>
                </a:moveTo>
                <a:lnTo>
                  <a:pt x="2887590" y="8205555"/>
                </a:lnTo>
                <a:lnTo>
                  <a:pt x="3104774" y="8205579"/>
                </a:lnTo>
                <a:lnTo>
                  <a:pt x="3104798" y="7988385"/>
                </a:lnTo>
                <a:close/>
                <a:moveTo>
                  <a:pt x="2665849" y="7988337"/>
                </a:moveTo>
                <a:lnTo>
                  <a:pt x="2665825" y="8205531"/>
                </a:lnTo>
                <a:lnTo>
                  <a:pt x="2883019" y="8205555"/>
                </a:lnTo>
                <a:lnTo>
                  <a:pt x="2883042" y="7988361"/>
                </a:lnTo>
                <a:close/>
                <a:moveTo>
                  <a:pt x="2444083" y="7988313"/>
                </a:moveTo>
                <a:lnTo>
                  <a:pt x="2444060" y="8205507"/>
                </a:lnTo>
                <a:lnTo>
                  <a:pt x="2661252" y="8205531"/>
                </a:lnTo>
                <a:lnTo>
                  <a:pt x="2661276" y="7988337"/>
                </a:lnTo>
                <a:close/>
                <a:moveTo>
                  <a:pt x="2222327" y="7988289"/>
                </a:moveTo>
                <a:lnTo>
                  <a:pt x="2222303" y="8205483"/>
                </a:lnTo>
                <a:lnTo>
                  <a:pt x="2439486" y="8205507"/>
                </a:lnTo>
                <a:lnTo>
                  <a:pt x="2439509" y="7988313"/>
                </a:lnTo>
                <a:close/>
                <a:moveTo>
                  <a:pt x="2000561" y="7988265"/>
                </a:moveTo>
                <a:lnTo>
                  <a:pt x="2000537" y="8205459"/>
                </a:lnTo>
                <a:lnTo>
                  <a:pt x="2217730" y="8205483"/>
                </a:lnTo>
                <a:lnTo>
                  <a:pt x="2217754" y="7988289"/>
                </a:lnTo>
                <a:close/>
                <a:moveTo>
                  <a:pt x="1778803" y="7988241"/>
                </a:moveTo>
                <a:lnTo>
                  <a:pt x="1778780" y="8205435"/>
                </a:lnTo>
                <a:lnTo>
                  <a:pt x="1995965" y="8205458"/>
                </a:lnTo>
                <a:lnTo>
                  <a:pt x="1995989" y="7988265"/>
                </a:lnTo>
                <a:close/>
                <a:moveTo>
                  <a:pt x="1557037" y="7988217"/>
                </a:moveTo>
                <a:lnTo>
                  <a:pt x="1557013" y="8205411"/>
                </a:lnTo>
                <a:lnTo>
                  <a:pt x="1774208" y="8205434"/>
                </a:lnTo>
                <a:lnTo>
                  <a:pt x="1774232" y="7988240"/>
                </a:lnTo>
                <a:close/>
                <a:moveTo>
                  <a:pt x="1335272" y="7988193"/>
                </a:moveTo>
                <a:lnTo>
                  <a:pt x="1335249" y="8205387"/>
                </a:lnTo>
                <a:lnTo>
                  <a:pt x="1552442" y="8205410"/>
                </a:lnTo>
                <a:lnTo>
                  <a:pt x="1552465" y="7988216"/>
                </a:lnTo>
                <a:close/>
                <a:moveTo>
                  <a:pt x="1113517" y="7988169"/>
                </a:moveTo>
                <a:lnTo>
                  <a:pt x="1113494" y="8205363"/>
                </a:lnTo>
                <a:lnTo>
                  <a:pt x="1330676" y="8205386"/>
                </a:lnTo>
                <a:lnTo>
                  <a:pt x="1330699" y="7988192"/>
                </a:lnTo>
                <a:close/>
                <a:moveTo>
                  <a:pt x="891751" y="7988145"/>
                </a:moveTo>
                <a:lnTo>
                  <a:pt x="891728" y="8205339"/>
                </a:lnTo>
                <a:lnTo>
                  <a:pt x="1108922" y="8205362"/>
                </a:lnTo>
                <a:lnTo>
                  <a:pt x="1108946" y="7988168"/>
                </a:lnTo>
                <a:close/>
                <a:moveTo>
                  <a:pt x="669992" y="7988121"/>
                </a:moveTo>
                <a:lnTo>
                  <a:pt x="669968" y="8205314"/>
                </a:lnTo>
                <a:lnTo>
                  <a:pt x="887155" y="8205338"/>
                </a:lnTo>
                <a:lnTo>
                  <a:pt x="887178" y="7988144"/>
                </a:lnTo>
                <a:close/>
                <a:moveTo>
                  <a:pt x="448225" y="7988096"/>
                </a:moveTo>
                <a:lnTo>
                  <a:pt x="448201" y="8205290"/>
                </a:lnTo>
                <a:lnTo>
                  <a:pt x="665396" y="8205314"/>
                </a:lnTo>
                <a:lnTo>
                  <a:pt x="665420" y="7988120"/>
                </a:lnTo>
                <a:close/>
                <a:moveTo>
                  <a:pt x="226460" y="7988072"/>
                </a:moveTo>
                <a:lnTo>
                  <a:pt x="226436" y="8205266"/>
                </a:lnTo>
                <a:lnTo>
                  <a:pt x="443630" y="8205290"/>
                </a:lnTo>
                <a:lnTo>
                  <a:pt x="443653" y="7988096"/>
                </a:lnTo>
                <a:close/>
                <a:moveTo>
                  <a:pt x="4702" y="7988048"/>
                </a:moveTo>
                <a:lnTo>
                  <a:pt x="4679" y="8205242"/>
                </a:lnTo>
                <a:lnTo>
                  <a:pt x="221864" y="8205266"/>
                </a:lnTo>
                <a:lnTo>
                  <a:pt x="221887" y="7988072"/>
                </a:lnTo>
                <a:close/>
                <a:moveTo>
                  <a:pt x="8875217" y="7767257"/>
                </a:moveTo>
                <a:lnTo>
                  <a:pt x="8875193" y="7984440"/>
                </a:lnTo>
                <a:lnTo>
                  <a:pt x="9092334" y="7984463"/>
                </a:lnTo>
                <a:lnTo>
                  <a:pt x="9092358" y="7767280"/>
                </a:lnTo>
                <a:close/>
                <a:moveTo>
                  <a:pt x="8653442" y="7767232"/>
                </a:moveTo>
                <a:lnTo>
                  <a:pt x="8653418" y="7984415"/>
                </a:lnTo>
                <a:lnTo>
                  <a:pt x="8870621" y="7984439"/>
                </a:lnTo>
                <a:lnTo>
                  <a:pt x="8870645" y="7767256"/>
                </a:lnTo>
                <a:close/>
                <a:moveTo>
                  <a:pt x="8431690" y="7767208"/>
                </a:moveTo>
                <a:lnTo>
                  <a:pt x="8431666" y="7984391"/>
                </a:lnTo>
                <a:lnTo>
                  <a:pt x="8648847" y="7984415"/>
                </a:lnTo>
                <a:lnTo>
                  <a:pt x="8648871" y="7767232"/>
                </a:lnTo>
                <a:close/>
                <a:moveTo>
                  <a:pt x="8209922" y="7767184"/>
                </a:moveTo>
                <a:lnTo>
                  <a:pt x="8209898" y="7984367"/>
                </a:lnTo>
                <a:lnTo>
                  <a:pt x="8427093" y="7984391"/>
                </a:lnTo>
                <a:lnTo>
                  <a:pt x="8427117" y="7767208"/>
                </a:lnTo>
                <a:close/>
                <a:moveTo>
                  <a:pt x="7988155" y="7767160"/>
                </a:moveTo>
                <a:lnTo>
                  <a:pt x="7988131" y="7984343"/>
                </a:lnTo>
                <a:lnTo>
                  <a:pt x="8205327" y="7984367"/>
                </a:lnTo>
                <a:lnTo>
                  <a:pt x="8205351" y="7767184"/>
                </a:lnTo>
                <a:close/>
                <a:moveTo>
                  <a:pt x="7766399" y="7767136"/>
                </a:moveTo>
                <a:lnTo>
                  <a:pt x="7766375" y="7984319"/>
                </a:lnTo>
                <a:lnTo>
                  <a:pt x="7983559" y="7984343"/>
                </a:lnTo>
                <a:lnTo>
                  <a:pt x="7983583" y="7767160"/>
                </a:lnTo>
                <a:close/>
                <a:moveTo>
                  <a:pt x="7544633" y="7767112"/>
                </a:moveTo>
                <a:lnTo>
                  <a:pt x="7544609" y="7984295"/>
                </a:lnTo>
                <a:lnTo>
                  <a:pt x="7761803" y="7984319"/>
                </a:lnTo>
                <a:lnTo>
                  <a:pt x="7761827" y="7767136"/>
                </a:lnTo>
                <a:close/>
                <a:moveTo>
                  <a:pt x="7322872" y="7767088"/>
                </a:moveTo>
                <a:lnTo>
                  <a:pt x="7322849" y="7984271"/>
                </a:lnTo>
                <a:lnTo>
                  <a:pt x="7540037" y="7984295"/>
                </a:lnTo>
                <a:lnTo>
                  <a:pt x="7540060" y="7767112"/>
                </a:lnTo>
                <a:close/>
                <a:moveTo>
                  <a:pt x="7101110" y="7767064"/>
                </a:moveTo>
                <a:lnTo>
                  <a:pt x="7101086" y="7984247"/>
                </a:lnTo>
                <a:lnTo>
                  <a:pt x="7318277" y="7984270"/>
                </a:lnTo>
                <a:lnTo>
                  <a:pt x="7318301" y="7767087"/>
                </a:lnTo>
                <a:close/>
                <a:moveTo>
                  <a:pt x="6879346" y="7767040"/>
                </a:moveTo>
                <a:lnTo>
                  <a:pt x="6879322" y="7984223"/>
                </a:lnTo>
                <a:lnTo>
                  <a:pt x="7096514" y="7984246"/>
                </a:lnTo>
                <a:lnTo>
                  <a:pt x="7096537" y="7767063"/>
                </a:lnTo>
                <a:close/>
                <a:moveTo>
                  <a:pt x="6657590" y="7767016"/>
                </a:moveTo>
                <a:lnTo>
                  <a:pt x="6657566" y="7984199"/>
                </a:lnTo>
                <a:lnTo>
                  <a:pt x="6874750" y="7984222"/>
                </a:lnTo>
                <a:lnTo>
                  <a:pt x="6874774" y="7767039"/>
                </a:lnTo>
                <a:close/>
                <a:moveTo>
                  <a:pt x="6435821" y="7766992"/>
                </a:moveTo>
                <a:lnTo>
                  <a:pt x="6435798" y="7984175"/>
                </a:lnTo>
                <a:lnTo>
                  <a:pt x="6652994" y="7984198"/>
                </a:lnTo>
                <a:lnTo>
                  <a:pt x="6653018" y="7767015"/>
                </a:lnTo>
                <a:close/>
                <a:moveTo>
                  <a:pt x="6214061" y="7766968"/>
                </a:moveTo>
                <a:lnTo>
                  <a:pt x="6214038" y="7984151"/>
                </a:lnTo>
                <a:lnTo>
                  <a:pt x="6431225" y="7984174"/>
                </a:lnTo>
                <a:lnTo>
                  <a:pt x="6431249" y="7766991"/>
                </a:lnTo>
                <a:close/>
                <a:moveTo>
                  <a:pt x="5992300" y="7766943"/>
                </a:moveTo>
                <a:lnTo>
                  <a:pt x="5992276" y="7984126"/>
                </a:lnTo>
                <a:lnTo>
                  <a:pt x="6209467" y="7984150"/>
                </a:lnTo>
                <a:lnTo>
                  <a:pt x="6209490" y="7766967"/>
                </a:lnTo>
                <a:close/>
                <a:moveTo>
                  <a:pt x="5770533" y="7766919"/>
                </a:moveTo>
                <a:lnTo>
                  <a:pt x="5770510" y="7984102"/>
                </a:lnTo>
                <a:lnTo>
                  <a:pt x="5987704" y="7984126"/>
                </a:lnTo>
                <a:lnTo>
                  <a:pt x="5987728" y="7766943"/>
                </a:lnTo>
                <a:close/>
                <a:moveTo>
                  <a:pt x="5548776" y="7766895"/>
                </a:moveTo>
                <a:lnTo>
                  <a:pt x="5548752" y="7984078"/>
                </a:lnTo>
                <a:lnTo>
                  <a:pt x="5765938" y="7984102"/>
                </a:lnTo>
                <a:lnTo>
                  <a:pt x="5765962" y="7766919"/>
                </a:lnTo>
                <a:close/>
                <a:moveTo>
                  <a:pt x="5327010" y="7766871"/>
                </a:moveTo>
                <a:lnTo>
                  <a:pt x="5326987" y="7984054"/>
                </a:lnTo>
                <a:lnTo>
                  <a:pt x="5544180" y="7984078"/>
                </a:lnTo>
                <a:lnTo>
                  <a:pt x="5544204" y="7766895"/>
                </a:lnTo>
                <a:close/>
                <a:moveTo>
                  <a:pt x="5105248" y="7766847"/>
                </a:moveTo>
                <a:lnTo>
                  <a:pt x="5105225" y="7984030"/>
                </a:lnTo>
                <a:lnTo>
                  <a:pt x="5322415" y="7984054"/>
                </a:lnTo>
                <a:lnTo>
                  <a:pt x="5322438" y="7766871"/>
                </a:lnTo>
                <a:close/>
                <a:moveTo>
                  <a:pt x="4883488" y="7766823"/>
                </a:moveTo>
                <a:lnTo>
                  <a:pt x="4883464" y="7984006"/>
                </a:lnTo>
                <a:lnTo>
                  <a:pt x="5100653" y="7984030"/>
                </a:lnTo>
                <a:lnTo>
                  <a:pt x="5100677" y="7766847"/>
                </a:lnTo>
                <a:close/>
                <a:moveTo>
                  <a:pt x="4661722" y="7766799"/>
                </a:moveTo>
                <a:lnTo>
                  <a:pt x="4661698" y="7983982"/>
                </a:lnTo>
                <a:lnTo>
                  <a:pt x="4878892" y="7984006"/>
                </a:lnTo>
                <a:lnTo>
                  <a:pt x="4878916" y="7766823"/>
                </a:lnTo>
                <a:close/>
                <a:moveTo>
                  <a:pt x="4439965" y="7766775"/>
                </a:moveTo>
                <a:lnTo>
                  <a:pt x="4439941" y="7983958"/>
                </a:lnTo>
                <a:lnTo>
                  <a:pt x="4657126" y="7983981"/>
                </a:lnTo>
                <a:lnTo>
                  <a:pt x="4657150" y="7766798"/>
                </a:lnTo>
                <a:close/>
                <a:moveTo>
                  <a:pt x="4218199" y="7766751"/>
                </a:moveTo>
                <a:lnTo>
                  <a:pt x="4218175" y="7983934"/>
                </a:lnTo>
                <a:lnTo>
                  <a:pt x="4435370" y="7983957"/>
                </a:lnTo>
                <a:lnTo>
                  <a:pt x="4435393" y="7766774"/>
                </a:lnTo>
                <a:close/>
                <a:moveTo>
                  <a:pt x="3996439" y="7766727"/>
                </a:moveTo>
                <a:lnTo>
                  <a:pt x="3996416" y="7983910"/>
                </a:lnTo>
                <a:lnTo>
                  <a:pt x="4213603" y="7983933"/>
                </a:lnTo>
                <a:lnTo>
                  <a:pt x="4213627" y="7766750"/>
                </a:lnTo>
                <a:close/>
                <a:moveTo>
                  <a:pt x="3774685" y="7766703"/>
                </a:moveTo>
                <a:lnTo>
                  <a:pt x="3774661" y="7983886"/>
                </a:lnTo>
                <a:lnTo>
                  <a:pt x="3991844" y="7983909"/>
                </a:lnTo>
                <a:lnTo>
                  <a:pt x="3991868" y="7766726"/>
                </a:lnTo>
                <a:close/>
                <a:moveTo>
                  <a:pt x="3552918" y="7766679"/>
                </a:moveTo>
                <a:lnTo>
                  <a:pt x="3552894" y="7983862"/>
                </a:lnTo>
                <a:lnTo>
                  <a:pt x="3770089" y="7983885"/>
                </a:lnTo>
                <a:lnTo>
                  <a:pt x="3770113" y="7766702"/>
                </a:lnTo>
                <a:close/>
                <a:moveTo>
                  <a:pt x="3331161" y="7766655"/>
                </a:moveTo>
                <a:lnTo>
                  <a:pt x="3331138" y="7983837"/>
                </a:lnTo>
                <a:lnTo>
                  <a:pt x="3548322" y="7983861"/>
                </a:lnTo>
                <a:lnTo>
                  <a:pt x="3548345" y="7766678"/>
                </a:lnTo>
                <a:close/>
                <a:moveTo>
                  <a:pt x="3109395" y="7766630"/>
                </a:moveTo>
                <a:lnTo>
                  <a:pt x="3109372" y="7983813"/>
                </a:lnTo>
                <a:lnTo>
                  <a:pt x="3326564" y="7983837"/>
                </a:lnTo>
                <a:lnTo>
                  <a:pt x="3326588" y="7766654"/>
                </a:lnTo>
                <a:close/>
                <a:moveTo>
                  <a:pt x="2887638" y="7766606"/>
                </a:moveTo>
                <a:lnTo>
                  <a:pt x="2887614" y="7983789"/>
                </a:lnTo>
                <a:lnTo>
                  <a:pt x="3104799" y="7983813"/>
                </a:lnTo>
                <a:lnTo>
                  <a:pt x="3104822" y="7766630"/>
                </a:lnTo>
                <a:close/>
                <a:moveTo>
                  <a:pt x="2665873" y="7766582"/>
                </a:moveTo>
                <a:lnTo>
                  <a:pt x="2665849" y="7983765"/>
                </a:lnTo>
                <a:lnTo>
                  <a:pt x="2883043" y="7983789"/>
                </a:lnTo>
                <a:lnTo>
                  <a:pt x="2883066" y="7766606"/>
                </a:lnTo>
                <a:close/>
                <a:moveTo>
                  <a:pt x="2444107" y="7766558"/>
                </a:moveTo>
                <a:lnTo>
                  <a:pt x="2444084" y="7983741"/>
                </a:lnTo>
                <a:lnTo>
                  <a:pt x="2661276" y="7983765"/>
                </a:lnTo>
                <a:lnTo>
                  <a:pt x="2661300" y="7766582"/>
                </a:lnTo>
                <a:close/>
                <a:moveTo>
                  <a:pt x="2222351" y="7766534"/>
                </a:moveTo>
                <a:lnTo>
                  <a:pt x="2222327" y="7983717"/>
                </a:lnTo>
                <a:lnTo>
                  <a:pt x="2439511" y="7983741"/>
                </a:lnTo>
                <a:lnTo>
                  <a:pt x="2439534" y="7766558"/>
                </a:lnTo>
                <a:close/>
                <a:moveTo>
                  <a:pt x="2000585" y="7766510"/>
                </a:moveTo>
                <a:lnTo>
                  <a:pt x="2000562" y="7983693"/>
                </a:lnTo>
                <a:lnTo>
                  <a:pt x="2217754" y="7983717"/>
                </a:lnTo>
                <a:lnTo>
                  <a:pt x="2217778" y="7766534"/>
                </a:lnTo>
                <a:close/>
                <a:moveTo>
                  <a:pt x="1778827" y="7766486"/>
                </a:moveTo>
                <a:lnTo>
                  <a:pt x="1778803" y="7983669"/>
                </a:lnTo>
                <a:lnTo>
                  <a:pt x="1995989" y="7983692"/>
                </a:lnTo>
                <a:lnTo>
                  <a:pt x="1996013" y="7766510"/>
                </a:lnTo>
                <a:close/>
                <a:moveTo>
                  <a:pt x="1557061" y="7766462"/>
                </a:moveTo>
                <a:lnTo>
                  <a:pt x="1557037" y="7983645"/>
                </a:lnTo>
                <a:lnTo>
                  <a:pt x="1774232" y="7983668"/>
                </a:lnTo>
                <a:lnTo>
                  <a:pt x="1774255" y="7766485"/>
                </a:lnTo>
                <a:close/>
                <a:moveTo>
                  <a:pt x="1335296" y="7766438"/>
                </a:moveTo>
                <a:lnTo>
                  <a:pt x="1335273" y="7983621"/>
                </a:lnTo>
                <a:lnTo>
                  <a:pt x="1552465" y="7983644"/>
                </a:lnTo>
                <a:lnTo>
                  <a:pt x="1552489" y="7766461"/>
                </a:lnTo>
                <a:close/>
                <a:moveTo>
                  <a:pt x="1113541" y="7766414"/>
                </a:moveTo>
                <a:lnTo>
                  <a:pt x="1113518" y="7983597"/>
                </a:lnTo>
                <a:lnTo>
                  <a:pt x="1330700" y="7983620"/>
                </a:lnTo>
                <a:lnTo>
                  <a:pt x="1330723" y="7766437"/>
                </a:lnTo>
                <a:close/>
                <a:moveTo>
                  <a:pt x="891775" y="7766390"/>
                </a:moveTo>
                <a:lnTo>
                  <a:pt x="891752" y="7983573"/>
                </a:lnTo>
                <a:lnTo>
                  <a:pt x="1108946" y="7983596"/>
                </a:lnTo>
                <a:lnTo>
                  <a:pt x="1108970" y="7766413"/>
                </a:lnTo>
                <a:close/>
                <a:moveTo>
                  <a:pt x="670016" y="7766366"/>
                </a:moveTo>
                <a:lnTo>
                  <a:pt x="669992" y="7983548"/>
                </a:lnTo>
                <a:lnTo>
                  <a:pt x="887179" y="7983572"/>
                </a:lnTo>
                <a:lnTo>
                  <a:pt x="887202" y="7766389"/>
                </a:lnTo>
                <a:close/>
                <a:moveTo>
                  <a:pt x="448249" y="7766341"/>
                </a:moveTo>
                <a:lnTo>
                  <a:pt x="448226" y="7983524"/>
                </a:lnTo>
                <a:lnTo>
                  <a:pt x="665421" y="7983548"/>
                </a:lnTo>
                <a:lnTo>
                  <a:pt x="665444" y="7766365"/>
                </a:lnTo>
                <a:close/>
                <a:moveTo>
                  <a:pt x="226484" y="7766317"/>
                </a:moveTo>
                <a:lnTo>
                  <a:pt x="226460" y="7983500"/>
                </a:lnTo>
                <a:lnTo>
                  <a:pt x="443654" y="7983524"/>
                </a:lnTo>
                <a:lnTo>
                  <a:pt x="443677" y="7766341"/>
                </a:lnTo>
                <a:close/>
                <a:moveTo>
                  <a:pt x="4727" y="7766293"/>
                </a:moveTo>
                <a:lnTo>
                  <a:pt x="4703" y="7983476"/>
                </a:lnTo>
                <a:lnTo>
                  <a:pt x="221888" y="7983500"/>
                </a:lnTo>
                <a:lnTo>
                  <a:pt x="221911" y="7766317"/>
                </a:lnTo>
                <a:close/>
                <a:moveTo>
                  <a:pt x="8875241" y="7545491"/>
                </a:moveTo>
                <a:lnTo>
                  <a:pt x="8875217" y="7762685"/>
                </a:lnTo>
                <a:lnTo>
                  <a:pt x="9092358" y="7762708"/>
                </a:lnTo>
                <a:lnTo>
                  <a:pt x="9092382" y="7545514"/>
                </a:lnTo>
                <a:close/>
                <a:moveTo>
                  <a:pt x="8653466" y="7545467"/>
                </a:moveTo>
                <a:lnTo>
                  <a:pt x="8653442" y="7762661"/>
                </a:lnTo>
                <a:lnTo>
                  <a:pt x="8870645" y="7762684"/>
                </a:lnTo>
                <a:lnTo>
                  <a:pt x="8870669" y="7545490"/>
                </a:lnTo>
                <a:close/>
                <a:moveTo>
                  <a:pt x="8431714" y="7545442"/>
                </a:moveTo>
                <a:lnTo>
                  <a:pt x="8431690" y="7762636"/>
                </a:lnTo>
                <a:lnTo>
                  <a:pt x="8648871" y="7762660"/>
                </a:lnTo>
                <a:lnTo>
                  <a:pt x="8648895" y="7545466"/>
                </a:lnTo>
                <a:close/>
                <a:moveTo>
                  <a:pt x="8209947" y="7545418"/>
                </a:moveTo>
                <a:lnTo>
                  <a:pt x="8209923" y="7762612"/>
                </a:lnTo>
                <a:lnTo>
                  <a:pt x="8427118" y="7762636"/>
                </a:lnTo>
                <a:lnTo>
                  <a:pt x="8427142" y="7545442"/>
                </a:lnTo>
                <a:close/>
                <a:moveTo>
                  <a:pt x="7988179" y="7545394"/>
                </a:moveTo>
                <a:lnTo>
                  <a:pt x="7988155" y="7762588"/>
                </a:lnTo>
                <a:lnTo>
                  <a:pt x="8205351" y="7762612"/>
                </a:lnTo>
                <a:lnTo>
                  <a:pt x="8205375" y="7545418"/>
                </a:lnTo>
                <a:close/>
                <a:moveTo>
                  <a:pt x="7766423" y="7545370"/>
                </a:moveTo>
                <a:lnTo>
                  <a:pt x="7766400" y="7762564"/>
                </a:lnTo>
                <a:lnTo>
                  <a:pt x="7983583" y="7762588"/>
                </a:lnTo>
                <a:lnTo>
                  <a:pt x="7983607" y="7545394"/>
                </a:lnTo>
                <a:close/>
                <a:moveTo>
                  <a:pt x="7544657" y="7545346"/>
                </a:moveTo>
                <a:lnTo>
                  <a:pt x="7544633" y="7762540"/>
                </a:lnTo>
                <a:lnTo>
                  <a:pt x="7761827" y="7762564"/>
                </a:lnTo>
                <a:lnTo>
                  <a:pt x="7761851" y="7545370"/>
                </a:lnTo>
                <a:close/>
                <a:moveTo>
                  <a:pt x="7322896" y="7545322"/>
                </a:moveTo>
                <a:lnTo>
                  <a:pt x="7322873" y="7762516"/>
                </a:lnTo>
                <a:lnTo>
                  <a:pt x="7540061" y="7762540"/>
                </a:lnTo>
                <a:lnTo>
                  <a:pt x="7540085" y="7545346"/>
                </a:lnTo>
                <a:close/>
                <a:moveTo>
                  <a:pt x="7101134" y="7545298"/>
                </a:moveTo>
                <a:lnTo>
                  <a:pt x="7101110" y="7762492"/>
                </a:lnTo>
                <a:lnTo>
                  <a:pt x="7318301" y="7762516"/>
                </a:lnTo>
                <a:lnTo>
                  <a:pt x="7318324" y="7545322"/>
                </a:lnTo>
                <a:close/>
                <a:moveTo>
                  <a:pt x="6879370" y="7545274"/>
                </a:moveTo>
                <a:lnTo>
                  <a:pt x="6879346" y="7762468"/>
                </a:lnTo>
                <a:lnTo>
                  <a:pt x="7096538" y="7762491"/>
                </a:lnTo>
                <a:lnTo>
                  <a:pt x="7096562" y="7545298"/>
                </a:lnTo>
                <a:close/>
                <a:moveTo>
                  <a:pt x="6657614" y="7545250"/>
                </a:moveTo>
                <a:lnTo>
                  <a:pt x="6657591" y="7762444"/>
                </a:lnTo>
                <a:lnTo>
                  <a:pt x="6874774" y="7762467"/>
                </a:lnTo>
                <a:lnTo>
                  <a:pt x="6874798" y="7545274"/>
                </a:lnTo>
                <a:close/>
                <a:moveTo>
                  <a:pt x="6435845" y="7545226"/>
                </a:moveTo>
                <a:lnTo>
                  <a:pt x="6435822" y="7762420"/>
                </a:lnTo>
                <a:lnTo>
                  <a:pt x="6653018" y="7762443"/>
                </a:lnTo>
                <a:lnTo>
                  <a:pt x="6653042" y="7545250"/>
                </a:lnTo>
                <a:close/>
                <a:moveTo>
                  <a:pt x="6214085" y="7545202"/>
                </a:moveTo>
                <a:lnTo>
                  <a:pt x="6214061" y="7762396"/>
                </a:lnTo>
                <a:lnTo>
                  <a:pt x="6431250" y="7762419"/>
                </a:lnTo>
                <a:lnTo>
                  <a:pt x="6431273" y="7545225"/>
                </a:lnTo>
                <a:close/>
                <a:moveTo>
                  <a:pt x="5992324" y="7545178"/>
                </a:moveTo>
                <a:lnTo>
                  <a:pt x="5992300" y="7762372"/>
                </a:lnTo>
                <a:lnTo>
                  <a:pt x="6209490" y="7762395"/>
                </a:lnTo>
                <a:lnTo>
                  <a:pt x="6209513" y="7545201"/>
                </a:lnTo>
                <a:close/>
                <a:moveTo>
                  <a:pt x="5770558" y="7545154"/>
                </a:moveTo>
                <a:lnTo>
                  <a:pt x="5770534" y="7762347"/>
                </a:lnTo>
                <a:lnTo>
                  <a:pt x="5987728" y="7762371"/>
                </a:lnTo>
                <a:lnTo>
                  <a:pt x="5987752" y="7545177"/>
                </a:lnTo>
                <a:close/>
                <a:moveTo>
                  <a:pt x="5548801" y="7545130"/>
                </a:moveTo>
                <a:lnTo>
                  <a:pt x="5548777" y="7762323"/>
                </a:lnTo>
                <a:lnTo>
                  <a:pt x="5765962" y="7762347"/>
                </a:lnTo>
                <a:lnTo>
                  <a:pt x="5765986" y="7545153"/>
                </a:lnTo>
                <a:close/>
                <a:moveTo>
                  <a:pt x="5327034" y="7545106"/>
                </a:moveTo>
                <a:lnTo>
                  <a:pt x="5327011" y="7762299"/>
                </a:lnTo>
                <a:lnTo>
                  <a:pt x="5544205" y="7762323"/>
                </a:lnTo>
                <a:lnTo>
                  <a:pt x="5544228" y="7545129"/>
                </a:lnTo>
                <a:close/>
                <a:moveTo>
                  <a:pt x="5105272" y="7545082"/>
                </a:moveTo>
                <a:lnTo>
                  <a:pt x="5105249" y="7762275"/>
                </a:lnTo>
                <a:lnTo>
                  <a:pt x="5322439" y="7762299"/>
                </a:lnTo>
                <a:lnTo>
                  <a:pt x="5322463" y="7545105"/>
                </a:lnTo>
                <a:close/>
                <a:moveTo>
                  <a:pt x="4883512" y="7545058"/>
                </a:moveTo>
                <a:lnTo>
                  <a:pt x="4883488" y="7762251"/>
                </a:lnTo>
                <a:lnTo>
                  <a:pt x="5100677" y="7762275"/>
                </a:lnTo>
                <a:lnTo>
                  <a:pt x="5100700" y="7545081"/>
                </a:lnTo>
                <a:close/>
                <a:moveTo>
                  <a:pt x="4661746" y="7545033"/>
                </a:moveTo>
                <a:lnTo>
                  <a:pt x="4661722" y="7762227"/>
                </a:lnTo>
                <a:lnTo>
                  <a:pt x="4878917" y="7762251"/>
                </a:lnTo>
                <a:lnTo>
                  <a:pt x="4878940" y="7545057"/>
                </a:lnTo>
                <a:close/>
                <a:moveTo>
                  <a:pt x="4439989" y="7545009"/>
                </a:moveTo>
                <a:lnTo>
                  <a:pt x="4439966" y="7762203"/>
                </a:lnTo>
                <a:lnTo>
                  <a:pt x="4657150" y="7762227"/>
                </a:lnTo>
                <a:lnTo>
                  <a:pt x="4657174" y="7545033"/>
                </a:lnTo>
                <a:close/>
                <a:moveTo>
                  <a:pt x="4218223" y="7544985"/>
                </a:moveTo>
                <a:lnTo>
                  <a:pt x="4218200" y="7762179"/>
                </a:lnTo>
                <a:lnTo>
                  <a:pt x="4435394" y="7762202"/>
                </a:lnTo>
                <a:lnTo>
                  <a:pt x="4435417" y="7545009"/>
                </a:lnTo>
                <a:close/>
                <a:moveTo>
                  <a:pt x="3996463" y="7544961"/>
                </a:moveTo>
                <a:lnTo>
                  <a:pt x="3996440" y="7762155"/>
                </a:lnTo>
                <a:lnTo>
                  <a:pt x="4213628" y="7762178"/>
                </a:lnTo>
                <a:lnTo>
                  <a:pt x="4213651" y="7544985"/>
                </a:lnTo>
                <a:close/>
                <a:moveTo>
                  <a:pt x="3774709" y="7544937"/>
                </a:moveTo>
                <a:lnTo>
                  <a:pt x="3774685" y="7762131"/>
                </a:lnTo>
                <a:lnTo>
                  <a:pt x="3991868" y="7762154"/>
                </a:lnTo>
                <a:lnTo>
                  <a:pt x="3991892" y="7544961"/>
                </a:lnTo>
                <a:close/>
                <a:moveTo>
                  <a:pt x="3552942" y="7544913"/>
                </a:moveTo>
                <a:lnTo>
                  <a:pt x="3552918" y="7762107"/>
                </a:lnTo>
                <a:lnTo>
                  <a:pt x="3770113" y="7762130"/>
                </a:lnTo>
                <a:lnTo>
                  <a:pt x="3770137" y="7544937"/>
                </a:lnTo>
                <a:close/>
                <a:moveTo>
                  <a:pt x="3331185" y="7544889"/>
                </a:moveTo>
                <a:lnTo>
                  <a:pt x="3331161" y="7762083"/>
                </a:lnTo>
                <a:lnTo>
                  <a:pt x="3548345" y="7762106"/>
                </a:lnTo>
                <a:lnTo>
                  <a:pt x="3548369" y="7544913"/>
                </a:lnTo>
                <a:close/>
                <a:moveTo>
                  <a:pt x="3109419" y="7544865"/>
                </a:moveTo>
                <a:lnTo>
                  <a:pt x="3109396" y="7762058"/>
                </a:lnTo>
                <a:lnTo>
                  <a:pt x="3326588" y="7762082"/>
                </a:lnTo>
                <a:lnTo>
                  <a:pt x="3326612" y="7544889"/>
                </a:lnTo>
                <a:close/>
                <a:moveTo>
                  <a:pt x="2887661" y="7544841"/>
                </a:moveTo>
                <a:lnTo>
                  <a:pt x="2887638" y="7762034"/>
                </a:lnTo>
                <a:lnTo>
                  <a:pt x="3104823" y="7762058"/>
                </a:lnTo>
                <a:lnTo>
                  <a:pt x="3104846" y="7544865"/>
                </a:lnTo>
                <a:close/>
                <a:moveTo>
                  <a:pt x="2665897" y="7544817"/>
                </a:moveTo>
                <a:lnTo>
                  <a:pt x="2665874" y="7762010"/>
                </a:lnTo>
                <a:lnTo>
                  <a:pt x="2883067" y="7762034"/>
                </a:lnTo>
                <a:lnTo>
                  <a:pt x="2883090" y="7544840"/>
                </a:lnTo>
                <a:close/>
                <a:moveTo>
                  <a:pt x="2444131" y="7544793"/>
                </a:moveTo>
                <a:lnTo>
                  <a:pt x="2444107" y="7761986"/>
                </a:lnTo>
                <a:lnTo>
                  <a:pt x="2661301" y="7762010"/>
                </a:lnTo>
                <a:lnTo>
                  <a:pt x="2661324" y="7544816"/>
                </a:lnTo>
                <a:close/>
                <a:moveTo>
                  <a:pt x="2222375" y="7544769"/>
                </a:moveTo>
                <a:lnTo>
                  <a:pt x="2222351" y="7761962"/>
                </a:lnTo>
                <a:lnTo>
                  <a:pt x="2439535" y="7761986"/>
                </a:lnTo>
                <a:lnTo>
                  <a:pt x="2439558" y="7544792"/>
                </a:lnTo>
                <a:close/>
                <a:moveTo>
                  <a:pt x="2000609" y="7544745"/>
                </a:moveTo>
                <a:lnTo>
                  <a:pt x="2000586" y="7761938"/>
                </a:lnTo>
                <a:lnTo>
                  <a:pt x="2217778" y="7761962"/>
                </a:lnTo>
                <a:lnTo>
                  <a:pt x="2217802" y="7544768"/>
                </a:lnTo>
                <a:close/>
                <a:moveTo>
                  <a:pt x="1778851" y="7544721"/>
                </a:moveTo>
                <a:lnTo>
                  <a:pt x="1778827" y="7761914"/>
                </a:lnTo>
                <a:lnTo>
                  <a:pt x="1996014" y="7761938"/>
                </a:lnTo>
                <a:lnTo>
                  <a:pt x="1996037" y="7544744"/>
                </a:lnTo>
                <a:close/>
                <a:moveTo>
                  <a:pt x="1557085" y="7544697"/>
                </a:moveTo>
                <a:lnTo>
                  <a:pt x="1557061" y="7761890"/>
                </a:lnTo>
                <a:lnTo>
                  <a:pt x="1774256" y="7761913"/>
                </a:lnTo>
                <a:lnTo>
                  <a:pt x="1774279" y="7544720"/>
                </a:lnTo>
                <a:close/>
                <a:moveTo>
                  <a:pt x="1335320" y="7544673"/>
                </a:moveTo>
                <a:lnTo>
                  <a:pt x="1335297" y="7761866"/>
                </a:lnTo>
                <a:lnTo>
                  <a:pt x="1552489" y="7761889"/>
                </a:lnTo>
                <a:lnTo>
                  <a:pt x="1552513" y="7544696"/>
                </a:lnTo>
                <a:close/>
                <a:moveTo>
                  <a:pt x="1113565" y="7544649"/>
                </a:moveTo>
                <a:lnTo>
                  <a:pt x="1113542" y="7761842"/>
                </a:lnTo>
                <a:lnTo>
                  <a:pt x="1330724" y="7761865"/>
                </a:lnTo>
                <a:lnTo>
                  <a:pt x="1330748" y="7544672"/>
                </a:lnTo>
                <a:close/>
                <a:moveTo>
                  <a:pt x="891799" y="7544624"/>
                </a:moveTo>
                <a:lnTo>
                  <a:pt x="891776" y="7761818"/>
                </a:lnTo>
                <a:lnTo>
                  <a:pt x="1108970" y="7761841"/>
                </a:lnTo>
                <a:lnTo>
                  <a:pt x="1108994" y="7544648"/>
                </a:lnTo>
                <a:close/>
                <a:moveTo>
                  <a:pt x="670040" y="7544600"/>
                </a:moveTo>
                <a:lnTo>
                  <a:pt x="670016" y="7761794"/>
                </a:lnTo>
                <a:lnTo>
                  <a:pt x="887203" y="7761817"/>
                </a:lnTo>
                <a:lnTo>
                  <a:pt x="887226" y="7544624"/>
                </a:lnTo>
                <a:close/>
                <a:moveTo>
                  <a:pt x="448273" y="7544576"/>
                </a:moveTo>
                <a:lnTo>
                  <a:pt x="448250" y="7761769"/>
                </a:lnTo>
                <a:lnTo>
                  <a:pt x="665445" y="7761793"/>
                </a:lnTo>
                <a:lnTo>
                  <a:pt x="665468" y="7544600"/>
                </a:lnTo>
                <a:close/>
                <a:moveTo>
                  <a:pt x="226508" y="7544552"/>
                </a:moveTo>
                <a:lnTo>
                  <a:pt x="226484" y="7761745"/>
                </a:lnTo>
                <a:lnTo>
                  <a:pt x="443678" y="7761769"/>
                </a:lnTo>
                <a:lnTo>
                  <a:pt x="443701" y="7544576"/>
                </a:lnTo>
                <a:close/>
                <a:moveTo>
                  <a:pt x="4751" y="7544528"/>
                </a:moveTo>
                <a:lnTo>
                  <a:pt x="4727" y="7761721"/>
                </a:lnTo>
                <a:lnTo>
                  <a:pt x="221912" y="7761745"/>
                </a:lnTo>
                <a:lnTo>
                  <a:pt x="221936" y="7544552"/>
                </a:lnTo>
                <a:close/>
                <a:moveTo>
                  <a:pt x="8875265" y="7323725"/>
                </a:moveTo>
                <a:lnTo>
                  <a:pt x="8875241" y="7540919"/>
                </a:lnTo>
                <a:lnTo>
                  <a:pt x="9092382" y="7540942"/>
                </a:lnTo>
                <a:lnTo>
                  <a:pt x="9092406" y="7323748"/>
                </a:lnTo>
                <a:close/>
                <a:moveTo>
                  <a:pt x="8653490" y="7323701"/>
                </a:moveTo>
                <a:lnTo>
                  <a:pt x="8653466" y="7540895"/>
                </a:lnTo>
                <a:lnTo>
                  <a:pt x="8870669" y="7540918"/>
                </a:lnTo>
                <a:lnTo>
                  <a:pt x="8870693" y="7323724"/>
                </a:lnTo>
                <a:close/>
                <a:moveTo>
                  <a:pt x="8431738" y="7323677"/>
                </a:moveTo>
                <a:lnTo>
                  <a:pt x="8431714" y="7540870"/>
                </a:lnTo>
                <a:lnTo>
                  <a:pt x="8648895" y="7540894"/>
                </a:lnTo>
                <a:lnTo>
                  <a:pt x="8648919" y="7323700"/>
                </a:lnTo>
                <a:close/>
                <a:moveTo>
                  <a:pt x="8209971" y="7323653"/>
                </a:moveTo>
                <a:lnTo>
                  <a:pt x="8209947" y="7540846"/>
                </a:lnTo>
                <a:lnTo>
                  <a:pt x="8427142" y="7540870"/>
                </a:lnTo>
                <a:lnTo>
                  <a:pt x="8427166" y="7323677"/>
                </a:lnTo>
                <a:close/>
                <a:moveTo>
                  <a:pt x="7988203" y="7323629"/>
                </a:moveTo>
                <a:lnTo>
                  <a:pt x="7988179" y="7540822"/>
                </a:lnTo>
                <a:lnTo>
                  <a:pt x="8205375" y="7540846"/>
                </a:lnTo>
                <a:lnTo>
                  <a:pt x="8205399" y="7323653"/>
                </a:lnTo>
                <a:close/>
                <a:moveTo>
                  <a:pt x="7766448" y="7323606"/>
                </a:moveTo>
                <a:lnTo>
                  <a:pt x="7766424" y="7540798"/>
                </a:lnTo>
                <a:lnTo>
                  <a:pt x="7983607" y="7540822"/>
                </a:lnTo>
                <a:lnTo>
                  <a:pt x="7983631" y="7323629"/>
                </a:lnTo>
                <a:close/>
                <a:moveTo>
                  <a:pt x="7544681" y="7323582"/>
                </a:moveTo>
                <a:lnTo>
                  <a:pt x="7544657" y="7540774"/>
                </a:lnTo>
                <a:lnTo>
                  <a:pt x="7761852" y="7540798"/>
                </a:lnTo>
                <a:lnTo>
                  <a:pt x="7761875" y="7323605"/>
                </a:lnTo>
                <a:close/>
                <a:moveTo>
                  <a:pt x="7322920" y="7323558"/>
                </a:moveTo>
                <a:lnTo>
                  <a:pt x="7322896" y="7540750"/>
                </a:lnTo>
                <a:lnTo>
                  <a:pt x="7540085" y="7540774"/>
                </a:lnTo>
                <a:lnTo>
                  <a:pt x="7540109" y="7323581"/>
                </a:lnTo>
                <a:close/>
                <a:moveTo>
                  <a:pt x="7101158" y="7323534"/>
                </a:moveTo>
                <a:lnTo>
                  <a:pt x="7101134" y="7540726"/>
                </a:lnTo>
                <a:lnTo>
                  <a:pt x="7318325" y="7540750"/>
                </a:lnTo>
                <a:lnTo>
                  <a:pt x="7318348" y="7323557"/>
                </a:lnTo>
                <a:close/>
                <a:moveTo>
                  <a:pt x="6879394" y="7323510"/>
                </a:moveTo>
                <a:lnTo>
                  <a:pt x="6879370" y="7540702"/>
                </a:lnTo>
                <a:lnTo>
                  <a:pt x="7096562" y="7540726"/>
                </a:lnTo>
                <a:lnTo>
                  <a:pt x="7096586" y="7323533"/>
                </a:lnTo>
                <a:close/>
                <a:moveTo>
                  <a:pt x="6657638" y="7323486"/>
                </a:moveTo>
                <a:lnTo>
                  <a:pt x="6657615" y="7540678"/>
                </a:lnTo>
                <a:lnTo>
                  <a:pt x="6874799" y="7540702"/>
                </a:lnTo>
                <a:lnTo>
                  <a:pt x="6874822" y="7323510"/>
                </a:lnTo>
                <a:close/>
                <a:moveTo>
                  <a:pt x="6435869" y="7323462"/>
                </a:moveTo>
                <a:lnTo>
                  <a:pt x="6435846" y="7540654"/>
                </a:lnTo>
                <a:lnTo>
                  <a:pt x="6653042" y="7540678"/>
                </a:lnTo>
                <a:lnTo>
                  <a:pt x="6653066" y="7323486"/>
                </a:lnTo>
                <a:close/>
                <a:moveTo>
                  <a:pt x="6214109" y="7323439"/>
                </a:moveTo>
                <a:lnTo>
                  <a:pt x="6214085" y="7540630"/>
                </a:lnTo>
                <a:lnTo>
                  <a:pt x="6431274" y="7540653"/>
                </a:lnTo>
                <a:lnTo>
                  <a:pt x="6431298" y="7323462"/>
                </a:lnTo>
                <a:close/>
                <a:moveTo>
                  <a:pt x="5992348" y="7323415"/>
                </a:moveTo>
                <a:lnTo>
                  <a:pt x="5992325" y="7540606"/>
                </a:lnTo>
                <a:lnTo>
                  <a:pt x="6209514" y="7540629"/>
                </a:lnTo>
                <a:lnTo>
                  <a:pt x="6209537" y="7323438"/>
                </a:lnTo>
                <a:close/>
                <a:moveTo>
                  <a:pt x="5770582" y="7323391"/>
                </a:moveTo>
                <a:lnTo>
                  <a:pt x="5770558" y="7540582"/>
                </a:lnTo>
                <a:lnTo>
                  <a:pt x="5987752" y="7540605"/>
                </a:lnTo>
                <a:lnTo>
                  <a:pt x="5987776" y="7323414"/>
                </a:lnTo>
                <a:close/>
                <a:moveTo>
                  <a:pt x="5548825" y="7323367"/>
                </a:moveTo>
                <a:lnTo>
                  <a:pt x="5548801" y="7540558"/>
                </a:lnTo>
                <a:lnTo>
                  <a:pt x="5765987" y="7540581"/>
                </a:lnTo>
                <a:lnTo>
                  <a:pt x="5766010" y="7323390"/>
                </a:lnTo>
                <a:close/>
                <a:moveTo>
                  <a:pt x="5327059" y="7323343"/>
                </a:moveTo>
                <a:lnTo>
                  <a:pt x="5327035" y="7540534"/>
                </a:lnTo>
                <a:lnTo>
                  <a:pt x="5544229" y="7540557"/>
                </a:lnTo>
                <a:lnTo>
                  <a:pt x="5544252" y="7323367"/>
                </a:lnTo>
                <a:close/>
                <a:moveTo>
                  <a:pt x="5105296" y="7323319"/>
                </a:moveTo>
                <a:lnTo>
                  <a:pt x="5105273" y="7540510"/>
                </a:lnTo>
                <a:lnTo>
                  <a:pt x="5322463" y="7540533"/>
                </a:lnTo>
                <a:lnTo>
                  <a:pt x="5322487" y="7323343"/>
                </a:lnTo>
                <a:close/>
                <a:moveTo>
                  <a:pt x="4883536" y="7323295"/>
                </a:moveTo>
                <a:lnTo>
                  <a:pt x="4883513" y="7540486"/>
                </a:lnTo>
                <a:lnTo>
                  <a:pt x="5100701" y="7540509"/>
                </a:lnTo>
                <a:lnTo>
                  <a:pt x="5100724" y="7323319"/>
                </a:lnTo>
                <a:close/>
                <a:moveTo>
                  <a:pt x="4661770" y="7323272"/>
                </a:moveTo>
                <a:lnTo>
                  <a:pt x="4661746" y="7540462"/>
                </a:lnTo>
                <a:lnTo>
                  <a:pt x="4878941" y="7540485"/>
                </a:lnTo>
                <a:lnTo>
                  <a:pt x="4878964" y="7323295"/>
                </a:lnTo>
                <a:close/>
                <a:moveTo>
                  <a:pt x="4440013" y="7323248"/>
                </a:moveTo>
                <a:lnTo>
                  <a:pt x="4439990" y="7540437"/>
                </a:lnTo>
                <a:lnTo>
                  <a:pt x="4657175" y="7540461"/>
                </a:lnTo>
                <a:lnTo>
                  <a:pt x="4657198" y="7323271"/>
                </a:lnTo>
                <a:close/>
                <a:moveTo>
                  <a:pt x="4218247" y="7323224"/>
                </a:moveTo>
                <a:lnTo>
                  <a:pt x="4218224" y="7540413"/>
                </a:lnTo>
                <a:lnTo>
                  <a:pt x="4435418" y="7540437"/>
                </a:lnTo>
                <a:lnTo>
                  <a:pt x="4435441" y="7323247"/>
                </a:lnTo>
                <a:close/>
                <a:moveTo>
                  <a:pt x="3996487" y="7323200"/>
                </a:moveTo>
                <a:lnTo>
                  <a:pt x="3996464" y="7540389"/>
                </a:lnTo>
                <a:lnTo>
                  <a:pt x="4213652" y="7540413"/>
                </a:lnTo>
                <a:lnTo>
                  <a:pt x="4213675" y="7323223"/>
                </a:lnTo>
                <a:close/>
                <a:moveTo>
                  <a:pt x="3774733" y="7323176"/>
                </a:moveTo>
                <a:lnTo>
                  <a:pt x="3774709" y="7540365"/>
                </a:lnTo>
                <a:lnTo>
                  <a:pt x="3991892" y="7540389"/>
                </a:lnTo>
                <a:lnTo>
                  <a:pt x="3991916" y="7323200"/>
                </a:lnTo>
                <a:close/>
                <a:moveTo>
                  <a:pt x="3552966" y="7323152"/>
                </a:moveTo>
                <a:lnTo>
                  <a:pt x="3552942" y="7540341"/>
                </a:lnTo>
                <a:lnTo>
                  <a:pt x="3770137" y="7540365"/>
                </a:lnTo>
                <a:lnTo>
                  <a:pt x="3770160" y="7323176"/>
                </a:lnTo>
                <a:close/>
                <a:moveTo>
                  <a:pt x="3331209" y="7323128"/>
                </a:moveTo>
                <a:lnTo>
                  <a:pt x="3331186" y="7540317"/>
                </a:lnTo>
                <a:lnTo>
                  <a:pt x="3548370" y="7540341"/>
                </a:lnTo>
                <a:lnTo>
                  <a:pt x="3548393" y="7323152"/>
                </a:lnTo>
                <a:close/>
                <a:moveTo>
                  <a:pt x="3109443" y="7323105"/>
                </a:moveTo>
                <a:lnTo>
                  <a:pt x="3109420" y="7540293"/>
                </a:lnTo>
                <a:lnTo>
                  <a:pt x="3326613" y="7540317"/>
                </a:lnTo>
                <a:lnTo>
                  <a:pt x="3326636" y="7323128"/>
                </a:lnTo>
                <a:close/>
                <a:moveTo>
                  <a:pt x="2887685" y="7323081"/>
                </a:moveTo>
                <a:lnTo>
                  <a:pt x="2887662" y="7540269"/>
                </a:lnTo>
                <a:lnTo>
                  <a:pt x="3104847" y="7540293"/>
                </a:lnTo>
                <a:lnTo>
                  <a:pt x="3104870" y="7323104"/>
                </a:lnTo>
                <a:close/>
                <a:moveTo>
                  <a:pt x="2665921" y="7323057"/>
                </a:moveTo>
                <a:lnTo>
                  <a:pt x="2665898" y="7540245"/>
                </a:lnTo>
                <a:lnTo>
                  <a:pt x="2883090" y="7540269"/>
                </a:lnTo>
                <a:lnTo>
                  <a:pt x="2883114" y="7323080"/>
                </a:lnTo>
                <a:close/>
                <a:moveTo>
                  <a:pt x="2444155" y="7323033"/>
                </a:moveTo>
                <a:lnTo>
                  <a:pt x="2444131" y="7540221"/>
                </a:lnTo>
                <a:lnTo>
                  <a:pt x="2661325" y="7540244"/>
                </a:lnTo>
                <a:lnTo>
                  <a:pt x="2661348" y="7323056"/>
                </a:lnTo>
                <a:close/>
                <a:moveTo>
                  <a:pt x="2222398" y="7323009"/>
                </a:moveTo>
                <a:lnTo>
                  <a:pt x="2222375" y="7540197"/>
                </a:lnTo>
                <a:lnTo>
                  <a:pt x="2439559" y="7540220"/>
                </a:lnTo>
                <a:lnTo>
                  <a:pt x="2439582" y="7323033"/>
                </a:lnTo>
                <a:close/>
                <a:moveTo>
                  <a:pt x="2000633" y="7322985"/>
                </a:moveTo>
                <a:lnTo>
                  <a:pt x="2000609" y="7540173"/>
                </a:lnTo>
                <a:lnTo>
                  <a:pt x="2217802" y="7540196"/>
                </a:lnTo>
                <a:lnTo>
                  <a:pt x="2217826" y="7323009"/>
                </a:lnTo>
                <a:close/>
                <a:moveTo>
                  <a:pt x="1778875" y="7322962"/>
                </a:moveTo>
                <a:lnTo>
                  <a:pt x="1778851" y="7540149"/>
                </a:lnTo>
                <a:lnTo>
                  <a:pt x="1996038" y="7540172"/>
                </a:lnTo>
                <a:lnTo>
                  <a:pt x="1996061" y="7322985"/>
                </a:lnTo>
                <a:close/>
                <a:moveTo>
                  <a:pt x="1557109" y="7322938"/>
                </a:moveTo>
                <a:lnTo>
                  <a:pt x="1557085" y="7540125"/>
                </a:lnTo>
                <a:lnTo>
                  <a:pt x="1774280" y="7540148"/>
                </a:lnTo>
                <a:lnTo>
                  <a:pt x="1774303" y="7322961"/>
                </a:lnTo>
                <a:close/>
                <a:moveTo>
                  <a:pt x="1335344" y="7322914"/>
                </a:moveTo>
                <a:lnTo>
                  <a:pt x="1335321" y="7540101"/>
                </a:lnTo>
                <a:lnTo>
                  <a:pt x="1552513" y="7540124"/>
                </a:lnTo>
                <a:lnTo>
                  <a:pt x="1552537" y="7322937"/>
                </a:lnTo>
                <a:close/>
                <a:moveTo>
                  <a:pt x="1113590" y="7322890"/>
                </a:moveTo>
                <a:lnTo>
                  <a:pt x="1113566" y="7540077"/>
                </a:lnTo>
                <a:lnTo>
                  <a:pt x="1330748" y="7540100"/>
                </a:lnTo>
                <a:lnTo>
                  <a:pt x="1330771" y="7322913"/>
                </a:lnTo>
                <a:close/>
                <a:moveTo>
                  <a:pt x="891823" y="7322866"/>
                </a:moveTo>
                <a:lnTo>
                  <a:pt x="891800" y="7540053"/>
                </a:lnTo>
                <a:lnTo>
                  <a:pt x="1108994" y="7540076"/>
                </a:lnTo>
                <a:lnTo>
                  <a:pt x="1109018" y="7322889"/>
                </a:lnTo>
                <a:close/>
                <a:moveTo>
                  <a:pt x="670064" y="7322842"/>
                </a:moveTo>
                <a:lnTo>
                  <a:pt x="670040" y="7540028"/>
                </a:lnTo>
                <a:lnTo>
                  <a:pt x="887227" y="7540052"/>
                </a:lnTo>
                <a:lnTo>
                  <a:pt x="887251" y="7322866"/>
                </a:lnTo>
                <a:close/>
                <a:moveTo>
                  <a:pt x="448297" y="7322818"/>
                </a:moveTo>
                <a:lnTo>
                  <a:pt x="448274" y="7540004"/>
                </a:lnTo>
                <a:lnTo>
                  <a:pt x="665469" y="7540028"/>
                </a:lnTo>
                <a:lnTo>
                  <a:pt x="665493" y="7322842"/>
                </a:lnTo>
                <a:close/>
                <a:moveTo>
                  <a:pt x="226532" y="7322795"/>
                </a:moveTo>
                <a:lnTo>
                  <a:pt x="226508" y="7539980"/>
                </a:lnTo>
                <a:lnTo>
                  <a:pt x="443702" y="7540004"/>
                </a:lnTo>
                <a:lnTo>
                  <a:pt x="443725" y="7322818"/>
                </a:lnTo>
                <a:close/>
                <a:moveTo>
                  <a:pt x="4775" y="7322771"/>
                </a:moveTo>
                <a:lnTo>
                  <a:pt x="4751" y="7539956"/>
                </a:lnTo>
                <a:lnTo>
                  <a:pt x="221936" y="7539980"/>
                </a:lnTo>
                <a:lnTo>
                  <a:pt x="221960" y="7322794"/>
                </a:lnTo>
                <a:close/>
                <a:moveTo>
                  <a:pt x="8875289" y="7101968"/>
                </a:moveTo>
                <a:lnTo>
                  <a:pt x="8875265" y="7319153"/>
                </a:lnTo>
                <a:lnTo>
                  <a:pt x="9092406" y="7319177"/>
                </a:lnTo>
                <a:lnTo>
                  <a:pt x="9092430" y="7101991"/>
                </a:lnTo>
                <a:close/>
                <a:moveTo>
                  <a:pt x="8653514" y="7101943"/>
                </a:moveTo>
                <a:lnTo>
                  <a:pt x="8653490" y="7319129"/>
                </a:lnTo>
                <a:lnTo>
                  <a:pt x="8870693" y="7319153"/>
                </a:lnTo>
                <a:lnTo>
                  <a:pt x="8870717" y="7101967"/>
                </a:lnTo>
                <a:close/>
                <a:moveTo>
                  <a:pt x="8431762" y="7101919"/>
                </a:moveTo>
                <a:lnTo>
                  <a:pt x="8431738" y="7319106"/>
                </a:lnTo>
                <a:lnTo>
                  <a:pt x="8648919" y="7319129"/>
                </a:lnTo>
                <a:lnTo>
                  <a:pt x="8648943" y="7101943"/>
                </a:lnTo>
                <a:close/>
                <a:moveTo>
                  <a:pt x="8209995" y="7101895"/>
                </a:moveTo>
                <a:lnTo>
                  <a:pt x="8209971" y="7319082"/>
                </a:lnTo>
                <a:lnTo>
                  <a:pt x="8427166" y="7319105"/>
                </a:lnTo>
                <a:lnTo>
                  <a:pt x="8427190" y="7101919"/>
                </a:lnTo>
                <a:close/>
                <a:moveTo>
                  <a:pt x="7988227" y="7101871"/>
                </a:moveTo>
                <a:lnTo>
                  <a:pt x="7988203" y="7319058"/>
                </a:lnTo>
                <a:lnTo>
                  <a:pt x="8205399" y="7319081"/>
                </a:lnTo>
                <a:lnTo>
                  <a:pt x="8205423" y="7101895"/>
                </a:lnTo>
                <a:close/>
                <a:moveTo>
                  <a:pt x="7766472" y="7101847"/>
                </a:moveTo>
                <a:lnTo>
                  <a:pt x="7766448" y="7319034"/>
                </a:lnTo>
                <a:lnTo>
                  <a:pt x="7983632" y="7319057"/>
                </a:lnTo>
                <a:lnTo>
                  <a:pt x="7983656" y="7101871"/>
                </a:lnTo>
                <a:close/>
                <a:moveTo>
                  <a:pt x="7544705" y="7101823"/>
                </a:moveTo>
                <a:lnTo>
                  <a:pt x="7544681" y="7319010"/>
                </a:lnTo>
                <a:lnTo>
                  <a:pt x="7761876" y="7319034"/>
                </a:lnTo>
                <a:lnTo>
                  <a:pt x="7761899" y="7101847"/>
                </a:lnTo>
                <a:close/>
                <a:moveTo>
                  <a:pt x="7322944" y="7101799"/>
                </a:moveTo>
                <a:lnTo>
                  <a:pt x="7322920" y="7318986"/>
                </a:lnTo>
                <a:lnTo>
                  <a:pt x="7540109" y="7319010"/>
                </a:lnTo>
                <a:lnTo>
                  <a:pt x="7540133" y="7101823"/>
                </a:lnTo>
                <a:close/>
                <a:moveTo>
                  <a:pt x="7101182" y="7101775"/>
                </a:moveTo>
                <a:lnTo>
                  <a:pt x="7101158" y="7318962"/>
                </a:lnTo>
                <a:lnTo>
                  <a:pt x="7318349" y="7318986"/>
                </a:lnTo>
                <a:lnTo>
                  <a:pt x="7318372" y="7101798"/>
                </a:lnTo>
                <a:close/>
                <a:moveTo>
                  <a:pt x="6879419" y="7101751"/>
                </a:moveTo>
                <a:lnTo>
                  <a:pt x="6879395" y="7318939"/>
                </a:lnTo>
                <a:lnTo>
                  <a:pt x="7096586" y="7318962"/>
                </a:lnTo>
                <a:lnTo>
                  <a:pt x="7096610" y="7101774"/>
                </a:lnTo>
                <a:close/>
                <a:moveTo>
                  <a:pt x="6657662" y="7101727"/>
                </a:moveTo>
                <a:lnTo>
                  <a:pt x="6657639" y="7318915"/>
                </a:lnTo>
                <a:lnTo>
                  <a:pt x="6874823" y="7318938"/>
                </a:lnTo>
                <a:lnTo>
                  <a:pt x="6874846" y="7101750"/>
                </a:lnTo>
                <a:close/>
                <a:moveTo>
                  <a:pt x="6435894" y="7101703"/>
                </a:moveTo>
                <a:lnTo>
                  <a:pt x="6435870" y="7318891"/>
                </a:lnTo>
                <a:lnTo>
                  <a:pt x="6653066" y="7318914"/>
                </a:lnTo>
                <a:lnTo>
                  <a:pt x="6653090" y="7101726"/>
                </a:lnTo>
                <a:close/>
                <a:moveTo>
                  <a:pt x="6214133" y="7101679"/>
                </a:moveTo>
                <a:lnTo>
                  <a:pt x="6214109" y="7318867"/>
                </a:lnTo>
                <a:lnTo>
                  <a:pt x="6431298" y="7318890"/>
                </a:lnTo>
                <a:lnTo>
                  <a:pt x="6431322" y="7101702"/>
                </a:lnTo>
                <a:close/>
                <a:moveTo>
                  <a:pt x="5992372" y="7101654"/>
                </a:moveTo>
                <a:lnTo>
                  <a:pt x="5992349" y="7318843"/>
                </a:lnTo>
                <a:lnTo>
                  <a:pt x="6209538" y="7318867"/>
                </a:lnTo>
                <a:lnTo>
                  <a:pt x="6209561" y="7101678"/>
                </a:lnTo>
                <a:close/>
                <a:moveTo>
                  <a:pt x="5770606" y="7101630"/>
                </a:moveTo>
                <a:lnTo>
                  <a:pt x="5770583" y="7318819"/>
                </a:lnTo>
                <a:lnTo>
                  <a:pt x="5987776" y="7318843"/>
                </a:lnTo>
                <a:lnTo>
                  <a:pt x="5987800" y="7101654"/>
                </a:lnTo>
                <a:close/>
                <a:moveTo>
                  <a:pt x="5548849" y="7101606"/>
                </a:moveTo>
                <a:lnTo>
                  <a:pt x="5548825" y="7318796"/>
                </a:lnTo>
                <a:lnTo>
                  <a:pt x="5766011" y="7318819"/>
                </a:lnTo>
                <a:lnTo>
                  <a:pt x="5766034" y="7101630"/>
                </a:lnTo>
                <a:close/>
                <a:moveTo>
                  <a:pt x="5327083" y="7101582"/>
                </a:moveTo>
                <a:lnTo>
                  <a:pt x="5327059" y="7318772"/>
                </a:lnTo>
                <a:lnTo>
                  <a:pt x="5544253" y="7318795"/>
                </a:lnTo>
                <a:lnTo>
                  <a:pt x="5544277" y="7101606"/>
                </a:lnTo>
                <a:close/>
                <a:moveTo>
                  <a:pt x="5105320" y="7101558"/>
                </a:moveTo>
                <a:lnTo>
                  <a:pt x="5105297" y="7318748"/>
                </a:lnTo>
                <a:lnTo>
                  <a:pt x="5322487" y="7318771"/>
                </a:lnTo>
                <a:lnTo>
                  <a:pt x="5322511" y="7101582"/>
                </a:lnTo>
                <a:close/>
                <a:moveTo>
                  <a:pt x="4883560" y="7101534"/>
                </a:moveTo>
                <a:lnTo>
                  <a:pt x="4883537" y="7318724"/>
                </a:lnTo>
                <a:lnTo>
                  <a:pt x="5100725" y="7318747"/>
                </a:lnTo>
                <a:lnTo>
                  <a:pt x="5100748" y="7101558"/>
                </a:lnTo>
                <a:close/>
                <a:moveTo>
                  <a:pt x="4661794" y="7101510"/>
                </a:moveTo>
                <a:lnTo>
                  <a:pt x="4661771" y="7318700"/>
                </a:lnTo>
                <a:lnTo>
                  <a:pt x="4878965" y="7318723"/>
                </a:lnTo>
                <a:lnTo>
                  <a:pt x="4878989" y="7101534"/>
                </a:lnTo>
                <a:close/>
                <a:moveTo>
                  <a:pt x="4440037" y="7101486"/>
                </a:moveTo>
                <a:lnTo>
                  <a:pt x="4440014" y="7318676"/>
                </a:lnTo>
                <a:lnTo>
                  <a:pt x="4657199" y="7318700"/>
                </a:lnTo>
                <a:lnTo>
                  <a:pt x="4657222" y="7101509"/>
                </a:lnTo>
                <a:close/>
                <a:moveTo>
                  <a:pt x="4218271" y="7101462"/>
                </a:moveTo>
                <a:lnTo>
                  <a:pt x="4218248" y="7318652"/>
                </a:lnTo>
                <a:lnTo>
                  <a:pt x="4435442" y="7318676"/>
                </a:lnTo>
                <a:lnTo>
                  <a:pt x="4435465" y="7101485"/>
                </a:lnTo>
                <a:close/>
                <a:moveTo>
                  <a:pt x="3996511" y="7101438"/>
                </a:moveTo>
                <a:lnTo>
                  <a:pt x="3996488" y="7318629"/>
                </a:lnTo>
                <a:lnTo>
                  <a:pt x="4213676" y="7318652"/>
                </a:lnTo>
                <a:lnTo>
                  <a:pt x="4213699" y="7101461"/>
                </a:lnTo>
                <a:close/>
                <a:moveTo>
                  <a:pt x="3774757" y="7101414"/>
                </a:moveTo>
                <a:lnTo>
                  <a:pt x="3774733" y="7318605"/>
                </a:lnTo>
                <a:lnTo>
                  <a:pt x="3991916" y="7318628"/>
                </a:lnTo>
                <a:lnTo>
                  <a:pt x="3991940" y="7101437"/>
                </a:lnTo>
                <a:close/>
                <a:moveTo>
                  <a:pt x="3552990" y="7101390"/>
                </a:moveTo>
                <a:lnTo>
                  <a:pt x="3552966" y="7318581"/>
                </a:lnTo>
                <a:lnTo>
                  <a:pt x="3770161" y="7318604"/>
                </a:lnTo>
                <a:lnTo>
                  <a:pt x="3770185" y="7101413"/>
                </a:lnTo>
                <a:close/>
                <a:moveTo>
                  <a:pt x="3331233" y="7101365"/>
                </a:moveTo>
                <a:lnTo>
                  <a:pt x="3331210" y="7318557"/>
                </a:lnTo>
                <a:lnTo>
                  <a:pt x="3548393" y="7318580"/>
                </a:lnTo>
                <a:lnTo>
                  <a:pt x="3548417" y="7101389"/>
                </a:lnTo>
                <a:close/>
                <a:moveTo>
                  <a:pt x="3109467" y="7101341"/>
                </a:moveTo>
                <a:lnTo>
                  <a:pt x="3109444" y="7318533"/>
                </a:lnTo>
                <a:lnTo>
                  <a:pt x="3326637" y="7318557"/>
                </a:lnTo>
                <a:lnTo>
                  <a:pt x="3326660" y="7101365"/>
                </a:lnTo>
                <a:close/>
                <a:moveTo>
                  <a:pt x="2887709" y="7101317"/>
                </a:moveTo>
                <a:lnTo>
                  <a:pt x="2887686" y="7318509"/>
                </a:lnTo>
                <a:lnTo>
                  <a:pt x="3104871" y="7318533"/>
                </a:lnTo>
                <a:lnTo>
                  <a:pt x="3104894" y="7101341"/>
                </a:lnTo>
                <a:close/>
                <a:moveTo>
                  <a:pt x="2665945" y="7101293"/>
                </a:moveTo>
                <a:lnTo>
                  <a:pt x="2665921" y="7318485"/>
                </a:lnTo>
                <a:lnTo>
                  <a:pt x="2883114" y="7318509"/>
                </a:lnTo>
                <a:lnTo>
                  <a:pt x="2883138" y="7101317"/>
                </a:lnTo>
                <a:close/>
                <a:moveTo>
                  <a:pt x="2444179" y="7101269"/>
                </a:moveTo>
                <a:lnTo>
                  <a:pt x="2444155" y="7318462"/>
                </a:lnTo>
                <a:lnTo>
                  <a:pt x="2661348" y="7318485"/>
                </a:lnTo>
                <a:lnTo>
                  <a:pt x="2661372" y="7101293"/>
                </a:lnTo>
                <a:close/>
                <a:moveTo>
                  <a:pt x="2222423" y="7101245"/>
                </a:moveTo>
                <a:lnTo>
                  <a:pt x="2222399" y="7318438"/>
                </a:lnTo>
                <a:lnTo>
                  <a:pt x="2439583" y="7318461"/>
                </a:lnTo>
                <a:lnTo>
                  <a:pt x="2439607" y="7101269"/>
                </a:lnTo>
                <a:close/>
                <a:moveTo>
                  <a:pt x="2000657" y="7101221"/>
                </a:moveTo>
                <a:lnTo>
                  <a:pt x="2000633" y="7318414"/>
                </a:lnTo>
                <a:lnTo>
                  <a:pt x="2217826" y="7318437"/>
                </a:lnTo>
                <a:lnTo>
                  <a:pt x="2217850" y="7101245"/>
                </a:lnTo>
                <a:close/>
                <a:moveTo>
                  <a:pt x="1778899" y="7101197"/>
                </a:moveTo>
                <a:lnTo>
                  <a:pt x="1778875" y="7318390"/>
                </a:lnTo>
                <a:lnTo>
                  <a:pt x="1996062" y="7318413"/>
                </a:lnTo>
                <a:lnTo>
                  <a:pt x="1996085" y="7101220"/>
                </a:lnTo>
                <a:close/>
                <a:moveTo>
                  <a:pt x="1557133" y="7101173"/>
                </a:moveTo>
                <a:lnTo>
                  <a:pt x="1557109" y="7318366"/>
                </a:lnTo>
                <a:lnTo>
                  <a:pt x="1774303" y="7318390"/>
                </a:lnTo>
                <a:lnTo>
                  <a:pt x="1774327" y="7101196"/>
                </a:lnTo>
                <a:close/>
                <a:moveTo>
                  <a:pt x="1335369" y="7101149"/>
                </a:moveTo>
                <a:lnTo>
                  <a:pt x="1335345" y="7318342"/>
                </a:lnTo>
                <a:lnTo>
                  <a:pt x="1552538" y="7318366"/>
                </a:lnTo>
                <a:lnTo>
                  <a:pt x="1552561" y="7101172"/>
                </a:lnTo>
                <a:close/>
                <a:moveTo>
                  <a:pt x="1113614" y="7101125"/>
                </a:moveTo>
                <a:lnTo>
                  <a:pt x="1113590" y="7318318"/>
                </a:lnTo>
                <a:lnTo>
                  <a:pt x="1330772" y="7318342"/>
                </a:lnTo>
                <a:lnTo>
                  <a:pt x="1330795" y="7101148"/>
                </a:lnTo>
                <a:close/>
                <a:moveTo>
                  <a:pt x="891847" y="7101101"/>
                </a:moveTo>
                <a:lnTo>
                  <a:pt x="891824" y="7318295"/>
                </a:lnTo>
                <a:lnTo>
                  <a:pt x="1109018" y="7318318"/>
                </a:lnTo>
                <a:lnTo>
                  <a:pt x="1109042" y="7101124"/>
                </a:lnTo>
                <a:close/>
                <a:moveTo>
                  <a:pt x="670088" y="7101076"/>
                </a:moveTo>
                <a:lnTo>
                  <a:pt x="670064" y="7318271"/>
                </a:lnTo>
                <a:lnTo>
                  <a:pt x="887251" y="7318294"/>
                </a:lnTo>
                <a:lnTo>
                  <a:pt x="887275" y="7101100"/>
                </a:lnTo>
                <a:close/>
                <a:moveTo>
                  <a:pt x="448321" y="7101052"/>
                </a:moveTo>
                <a:lnTo>
                  <a:pt x="448298" y="7318247"/>
                </a:lnTo>
                <a:lnTo>
                  <a:pt x="665493" y="7318270"/>
                </a:lnTo>
                <a:lnTo>
                  <a:pt x="665516" y="7101076"/>
                </a:lnTo>
                <a:close/>
                <a:moveTo>
                  <a:pt x="226556" y="7101028"/>
                </a:moveTo>
                <a:lnTo>
                  <a:pt x="226532" y="7318223"/>
                </a:lnTo>
                <a:lnTo>
                  <a:pt x="443726" y="7318246"/>
                </a:lnTo>
                <a:lnTo>
                  <a:pt x="443749" y="7101052"/>
                </a:lnTo>
                <a:close/>
                <a:moveTo>
                  <a:pt x="4799" y="7101004"/>
                </a:moveTo>
                <a:lnTo>
                  <a:pt x="4775" y="7318199"/>
                </a:lnTo>
                <a:lnTo>
                  <a:pt x="221960" y="7318223"/>
                </a:lnTo>
                <a:lnTo>
                  <a:pt x="221984" y="7101028"/>
                </a:lnTo>
                <a:close/>
                <a:moveTo>
                  <a:pt x="8875313" y="6880201"/>
                </a:moveTo>
                <a:lnTo>
                  <a:pt x="8875289" y="7097396"/>
                </a:lnTo>
                <a:lnTo>
                  <a:pt x="9092430" y="7097419"/>
                </a:lnTo>
                <a:lnTo>
                  <a:pt x="9092454" y="6880224"/>
                </a:lnTo>
                <a:close/>
                <a:moveTo>
                  <a:pt x="8653538" y="6880176"/>
                </a:moveTo>
                <a:lnTo>
                  <a:pt x="8653514" y="7097371"/>
                </a:lnTo>
                <a:lnTo>
                  <a:pt x="8870717" y="7097395"/>
                </a:lnTo>
                <a:lnTo>
                  <a:pt x="8870741" y="6880200"/>
                </a:lnTo>
                <a:close/>
                <a:moveTo>
                  <a:pt x="8431786" y="6880152"/>
                </a:moveTo>
                <a:lnTo>
                  <a:pt x="8431762" y="7097347"/>
                </a:lnTo>
                <a:lnTo>
                  <a:pt x="8648943" y="7097371"/>
                </a:lnTo>
                <a:lnTo>
                  <a:pt x="8648967" y="6880176"/>
                </a:lnTo>
                <a:close/>
                <a:moveTo>
                  <a:pt x="8210019" y="6880128"/>
                </a:moveTo>
                <a:lnTo>
                  <a:pt x="8209995" y="7097323"/>
                </a:lnTo>
                <a:lnTo>
                  <a:pt x="8427190" y="7097347"/>
                </a:lnTo>
                <a:lnTo>
                  <a:pt x="8427214" y="6880152"/>
                </a:lnTo>
                <a:close/>
                <a:moveTo>
                  <a:pt x="7988251" y="6880104"/>
                </a:moveTo>
                <a:lnTo>
                  <a:pt x="7988228" y="7097299"/>
                </a:lnTo>
                <a:lnTo>
                  <a:pt x="8205423" y="7097323"/>
                </a:lnTo>
                <a:lnTo>
                  <a:pt x="8205447" y="6880128"/>
                </a:lnTo>
                <a:close/>
                <a:moveTo>
                  <a:pt x="7766496" y="6880080"/>
                </a:moveTo>
                <a:lnTo>
                  <a:pt x="7766472" y="7097275"/>
                </a:lnTo>
                <a:lnTo>
                  <a:pt x="7983656" y="7097299"/>
                </a:lnTo>
                <a:lnTo>
                  <a:pt x="7983680" y="6880104"/>
                </a:lnTo>
                <a:close/>
                <a:moveTo>
                  <a:pt x="7544729" y="6880056"/>
                </a:moveTo>
                <a:lnTo>
                  <a:pt x="7544706" y="7097251"/>
                </a:lnTo>
                <a:lnTo>
                  <a:pt x="7761900" y="7097275"/>
                </a:lnTo>
                <a:lnTo>
                  <a:pt x="7761923" y="6880080"/>
                </a:lnTo>
                <a:close/>
                <a:moveTo>
                  <a:pt x="7322967" y="6880032"/>
                </a:moveTo>
                <a:lnTo>
                  <a:pt x="7322944" y="7097227"/>
                </a:lnTo>
                <a:lnTo>
                  <a:pt x="7540133" y="7097251"/>
                </a:lnTo>
                <a:lnTo>
                  <a:pt x="7540157" y="6880056"/>
                </a:lnTo>
                <a:close/>
                <a:moveTo>
                  <a:pt x="7101206" y="6880008"/>
                </a:moveTo>
                <a:lnTo>
                  <a:pt x="7101182" y="7097203"/>
                </a:lnTo>
                <a:lnTo>
                  <a:pt x="7318373" y="7097226"/>
                </a:lnTo>
                <a:lnTo>
                  <a:pt x="7318396" y="6880031"/>
                </a:lnTo>
                <a:close/>
                <a:moveTo>
                  <a:pt x="6879443" y="6879984"/>
                </a:moveTo>
                <a:lnTo>
                  <a:pt x="6879419" y="7097179"/>
                </a:lnTo>
                <a:lnTo>
                  <a:pt x="7096611" y="7097202"/>
                </a:lnTo>
                <a:lnTo>
                  <a:pt x="7096635" y="6880007"/>
                </a:lnTo>
                <a:close/>
                <a:moveTo>
                  <a:pt x="6657686" y="6879960"/>
                </a:moveTo>
                <a:lnTo>
                  <a:pt x="6657663" y="7097155"/>
                </a:lnTo>
                <a:lnTo>
                  <a:pt x="6874847" y="7097178"/>
                </a:lnTo>
                <a:lnTo>
                  <a:pt x="6874870" y="6879983"/>
                </a:lnTo>
                <a:close/>
                <a:moveTo>
                  <a:pt x="6435918" y="6879936"/>
                </a:moveTo>
                <a:lnTo>
                  <a:pt x="6435894" y="7097131"/>
                </a:lnTo>
                <a:lnTo>
                  <a:pt x="6653091" y="7097154"/>
                </a:lnTo>
                <a:lnTo>
                  <a:pt x="6653115" y="6879959"/>
                </a:lnTo>
                <a:close/>
                <a:moveTo>
                  <a:pt x="6214156" y="6879912"/>
                </a:moveTo>
                <a:lnTo>
                  <a:pt x="6214133" y="7097107"/>
                </a:lnTo>
                <a:lnTo>
                  <a:pt x="6431323" y="7097130"/>
                </a:lnTo>
                <a:lnTo>
                  <a:pt x="6431346" y="6879935"/>
                </a:lnTo>
                <a:close/>
                <a:moveTo>
                  <a:pt x="5992397" y="6879887"/>
                </a:moveTo>
                <a:lnTo>
                  <a:pt x="5992373" y="7097082"/>
                </a:lnTo>
                <a:lnTo>
                  <a:pt x="6209561" y="7097106"/>
                </a:lnTo>
                <a:lnTo>
                  <a:pt x="6209585" y="6879911"/>
                </a:lnTo>
                <a:close/>
                <a:moveTo>
                  <a:pt x="5770630" y="6879863"/>
                </a:moveTo>
                <a:lnTo>
                  <a:pt x="5770607" y="7097058"/>
                </a:lnTo>
                <a:lnTo>
                  <a:pt x="5987801" y="7097082"/>
                </a:lnTo>
                <a:lnTo>
                  <a:pt x="5987825" y="6879887"/>
                </a:lnTo>
                <a:close/>
                <a:moveTo>
                  <a:pt x="5548873" y="6879839"/>
                </a:moveTo>
                <a:lnTo>
                  <a:pt x="5548849" y="7097034"/>
                </a:lnTo>
                <a:lnTo>
                  <a:pt x="5766035" y="7097058"/>
                </a:lnTo>
                <a:lnTo>
                  <a:pt x="5766059" y="6879863"/>
                </a:lnTo>
                <a:close/>
                <a:moveTo>
                  <a:pt x="5327107" y="6879815"/>
                </a:moveTo>
                <a:lnTo>
                  <a:pt x="5327083" y="7097010"/>
                </a:lnTo>
                <a:lnTo>
                  <a:pt x="5544277" y="7097034"/>
                </a:lnTo>
                <a:lnTo>
                  <a:pt x="5544301" y="6879839"/>
                </a:lnTo>
                <a:close/>
                <a:moveTo>
                  <a:pt x="5105344" y="6879791"/>
                </a:moveTo>
                <a:lnTo>
                  <a:pt x="5105320" y="7096986"/>
                </a:lnTo>
                <a:lnTo>
                  <a:pt x="5322511" y="7097010"/>
                </a:lnTo>
                <a:lnTo>
                  <a:pt x="5322535" y="6879815"/>
                </a:lnTo>
                <a:close/>
                <a:moveTo>
                  <a:pt x="4883585" y="6879767"/>
                </a:moveTo>
                <a:lnTo>
                  <a:pt x="4883561" y="7096962"/>
                </a:lnTo>
                <a:lnTo>
                  <a:pt x="5100749" y="7096986"/>
                </a:lnTo>
                <a:lnTo>
                  <a:pt x="5100772" y="6879791"/>
                </a:lnTo>
                <a:close/>
                <a:moveTo>
                  <a:pt x="4661819" y="6879743"/>
                </a:moveTo>
                <a:lnTo>
                  <a:pt x="4661795" y="7096938"/>
                </a:lnTo>
                <a:lnTo>
                  <a:pt x="4878989" y="7096962"/>
                </a:lnTo>
                <a:lnTo>
                  <a:pt x="4879013" y="6879767"/>
                </a:lnTo>
                <a:close/>
                <a:moveTo>
                  <a:pt x="4440061" y="6879719"/>
                </a:moveTo>
                <a:lnTo>
                  <a:pt x="4440038" y="7096914"/>
                </a:lnTo>
                <a:lnTo>
                  <a:pt x="4657223" y="7096937"/>
                </a:lnTo>
                <a:lnTo>
                  <a:pt x="4657247" y="6879742"/>
                </a:lnTo>
                <a:close/>
                <a:moveTo>
                  <a:pt x="4218295" y="6879695"/>
                </a:moveTo>
                <a:lnTo>
                  <a:pt x="4218272" y="7096890"/>
                </a:lnTo>
                <a:lnTo>
                  <a:pt x="4435466" y="7096913"/>
                </a:lnTo>
                <a:lnTo>
                  <a:pt x="4435489" y="6879718"/>
                </a:lnTo>
                <a:close/>
                <a:moveTo>
                  <a:pt x="3996535" y="6879671"/>
                </a:moveTo>
                <a:lnTo>
                  <a:pt x="3996512" y="7096866"/>
                </a:lnTo>
                <a:lnTo>
                  <a:pt x="4213700" y="7096889"/>
                </a:lnTo>
                <a:lnTo>
                  <a:pt x="4213723" y="6879694"/>
                </a:lnTo>
                <a:close/>
                <a:moveTo>
                  <a:pt x="3774781" y="6879647"/>
                </a:moveTo>
                <a:lnTo>
                  <a:pt x="3774757" y="7096842"/>
                </a:lnTo>
                <a:lnTo>
                  <a:pt x="3991940" y="7096865"/>
                </a:lnTo>
                <a:lnTo>
                  <a:pt x="3991964" y="6879670"/>
                </a:lnTo>
                <a:close/>
                <a:moveTo>
                  <a:pt x="3553014" y="6879623"/>
                </a:moveTo>
                <a:lnTo>
                  <a:pt x="3552990" y="7096818"/>
                </a:lnTo>
                <a:lnTo>
                  <a:pt x="3770185" y="7096841"/>
                </a:lnTo>
                <a:lnTo>
                  <a:pt x="3770209" y="6879646"/>
                </a:lnTo>
                <a:close/>
                <a:moveTo>
                  <a:pt x="3331257" y="6879598"/>
                </a:moveTo>
                <a:lnTo>
                  <a:pt x="3331234" y="7096793"/>
                </a:lnTo>
                <a:lnTo>
                  <a:pt x="3548417" y="7096817"/>
                </a:lnTo>
                <a:lnTo>
                  <a:pt x="3548441" y="6879622"/>
                </a:lnTo>
                <a:close/>
                <a:moveTo>
                  <a:pt x="3109492" y="6879574"/>
                </a:moveTo>
                <a:lnTo>
                  <a:pt x="3109468" y="7096769"/>
                </a:lnTo>
                <a:lnTo>
                  <a:pt x="3326661" y="7096793"/>
                </a:lnTo>
                <a:lnTo>
                  <a:pt x="3326684" y="6879598"/>
                </a:lnTo>
                <a:close/>
                <a:moveTo>
                  <a:pt x="2887733" y="6879550"/>
                </a:moveTo>
                <a:lnTo>
                  <a:pt x="2887710" y="7096745"/>
                </a:lnTo>
                <a:lnTo>
                  <a:pt x="3104895" y="7096769"/>
                </a:lnTo>
                <a:lnTo>
                  <a:pt x="3104919" y="6879574"/>
                </a:lnTo>
                <a:close/>
                <a:moveTo>
                  <a:pt x="2665969" y="6879526"/>
                </a:moveTo>
                <a:lnTo>
                  <a:pt x="2665946" y="7096721"/>
                </a:lnTo>
                <a:lnTo>
                  <a:pt x="2883139" y="7096745"/>
                </a:lnTo>
                <a:lnTo>
                  <a:pt x="2883162" y="6879550"/>
                </a:lnTo>
                <a:close/>
                <a:moveTo>
                  <a:pt x="2444203" y="6879502"/>
                </a:moveTo>
                <a:lnTo>
                  <a:pt x="2444179" y="7096697"/>
                </a:lnTo>
                <a:lnTo>
                  <a:pt x="2661373" y="7096721"/>
                </a:lnTo>
                <a:lnTo>
                  <a:pt x="2661396" y="6879526"/>
                </a:lnTo>
                <a:close/>
                <a:moveTo>
                  <a:pt x="2222447" y="6879478"/>
                </a:moveTo>
                <a:lnTo>
                  <a:pt x="2222423" y="7096673"/>
                </a:lnTo>
                <a:lnTo>
                  <a:pt x="2439607" y="7096697"/>
                </a:lnTo>
                <a:lnTo>
                  <a:pt x="2439631" y="6879502"/>
                </a:lnTo>
                <a:close/>
                <a:moveTo>
                  <a:pt x="2000681" y="6879454"/>
                </a:moveTo>
                <a:lnTo>
                  <a:pt x="2000657" y="7096649"/>
                </a:lnTo>
                <a:lnTo>
                  <a:pt x="2217850" y="7096673"/>
                </a:lnTo>
                <a:lnTo>
                  <a:pt x="2217874" y="6879478"/>
                </a:lnTo>
                <a:close/>
                <a:moveTo>
                  <a:pt x="1778923" y="6879430"/>
                </a:moveTo>
                <a:lnTo>
                  <a:pt x="1778899" y="7096625"/>
                </a:lnTo>
                <a:lnTo>
                  <a:pt x="1996085" y="7096648"/>
                </a:lnTo>
                <a:lnTo>
                  <a:pt x="1996109" y="6879453"/>
                </a:lnTo>
                <a:close/>
                <a:moveTo>
                  <a:pt x="1557157" y="6879406"/>
                </a:moveTo>
                <a:lnTo>
                  <a:pt x="1557133" y="7096601"/>
                </a:lnTo>
                <a:lnTo>
                  <a:pt x="1774327" y="7096624"/>
                </a:lnTo>
                <a:lnTo>
                  <a:pt x="1774351" y="6879429"/>
                </a:lnTo>
                <a:close/>
                <a:moveTo>
                  <a:pt x="1335392" y="6879382"/>
                </a:moveTo>
                <a:lnTo>
                  <a:pt x="1335369" y="7096577"/>
                </a:lnTo>
                <a:lnTo>
                  <a:pt x="1552562" y="7096600"/>
                </a:lnTo>
                <a:lnTo>
                  <a:pt x="1552585" y="6879405"/>
                </a:lnTo>
                <a:close/>
                <a:moveTo>
                  <a:pt x="1113638" y="6879358"/>
                </a:moveTo>
                <a:lnTo>
                  <a:pt x="1113614" y="7096553"/>
                </a:lnTo>
                <a:lnTo>
                  <a:pt x="1330796" y="7096576"/>
                </a:lnTo>
                <a:lnTo>
                  <a:pt x="1330819" y="6879381"/>
                </a:lnTo>
                <a:close/>
                <a:moveTo>
                  <a:pt x="891871" y="6879334"/>
                </a:moveTo>
                <a:lnTo>
                  <a:pt x="891848" y="7096529"/>
                </a:lnTo>
                <a:lnTo>
                  <a:pt x="1109042" y="7096552"/>
                </a:lnTo>
                <a:lnTo>
                  <a:pt x="1109066" y="6879357"/>
                </a:lnTo>
                <a:close/>
                <a:moveTo>
                  <a:pt x="670112" y="6879309"/>
                </a:moveTo>
                <a:lnTo>
                  <a:pt x="670088" y="7096504"/>
                </a:lnTo>
                <a:lnTo>
                  <a:pt x="887275" y="7096528"/>
                </a:lnTo>
                <a:lnTo>
                  <a:pt x="887299" y="6879333"/>
                </a:lnTo>
                <a:close/>
                <a:moveTo>
                  <a:pt x="448345" y="6879285"/>
                </a:moveTo>
                <a:lnTo>
                  <a:pt x="448322" y="7096480"/>
                </a:lnTo>
                <a:lnTo>
                  <a:pt x="665516" y="7096504"/>
                </a:lnTo>
                <a:lnTo>
                  <a:pt x="665541" y="6879309"/>
                </a:lnTo>
                <a:close/>
                <a:moveTo>
                  <a:pt x="226579" y="6879261"/>
                </a:moveTo>
                <a:lnTo>
                  <a:pt x="226556" y="7096456"/>
                </a:lnTo>
                <a:lnTo>
                  <a:pt x="443750" y="7096480"/>
                </a:lnTo>
                <a:lnTo>
                  <a:pt x="443774" y="6879285"/>
                </a:lnTo>
                <a:close/>
                <a:moveTo>
                  <a:pt x="4823" y="6879237"/>
                </a:moveTo>
                <a:lnTo>
                  <a:pt x="4799" y="7096432"/>
                </a:lnTo>
                <a:lnTo>
                  <a:pt x="221984" y="7096456"/>
                </a:lnTo>
                <a:lnTo>
                  <a:pt x="222008" y="6879261"/>
                </a:lnTo>
                <a:close/>
                <a:moveTo>
                  <a:pt x="8875337" y="6658445"/>
                </a:moveTo>
                <a:lnTo>
                  <a:pt x="8875313" y="6875629"/>
                </a:lnTo>
                <a:lnTo>
                  <a:pt x="9092454" y="6875652"/>
                </a:lnTo>
                <a:lnTo>
                  <a:pt x="9092478" y="6658468"/>
                </a:lnTo>
                <a:close/>
                <a:moveTo>
                  <a:pt x="8653562" y="6658421"/>
                </a:moveTo>
                <a:lnTo>
                  <a:pt x="8653538" y="6875604"/>
                </a:lnTo>
                <a:lnTo>
                  <a:pt x="8870741" y="6875628"/>
                </a:lnTo>
                <a:lnTo>
                  <a:pt x="8870765" y="6658444"/>
                </a:lnTo>
                <a:close/>
                <a:moveTo>
                  <a:pt x="8431810" y="6658396"/>
                </a:moveTo>
                <a:lnTo>
                  <a:pt x="8431786" y="6875580"/>
                </a:lnTo>
                <a:lnTo>
                  <a:pt x="8648967" y="6875604"/>
                </a:lnTo>
                <a:lnTo>
                  <a:pt x="8648991" y="6658420"/>
                </a:lnTo>
                <a:close/>
                <a:moveTo>
                  <a:pt x="8210043" y="6658372"/>
                </a:moveTo>
                <a:lnTo>
                  <a:pt x="8210019" y="6875556"/>
                </a:lnTo>
                <a:lnTo>
                  <a:pt x="8427214" y="6875580"/>
                </a:lnTo>
                <a:lnTo>
                  <a:pt x="8427238" y="6658396"/>
                </a:lnTo>
                <a:close/>
                <a:moveTo>
                  <a:pt x="7988276" y="6658348"/>
                </a:moveTo>
                <a:lnTo>
                  <a:pt x="7988252" y="6875532"/>
                </a:lnTo>
                <a:lnTo>
                  <a:pt x="8205447" y="6875556"/>
                </a:lnTo>
                <a:lnTo>
                  <a:pt x="8205471" y="6658372"/>
                </a:lnTo>
                <a:close/>
                <a:moveTo>
                  <a:pt x="7766521" y="6658324"/>
                </a:moveTo>
                <a:lnTo>
                  <a:pt x="7766497" y="6875508"/>
                </a:lnTo>
                <a:lnTo>
                  <a:pt x="7983680" y="6875532"/>
                </a:lnTo>
                <a:lnTo>
                  <a:pt x="7983704" y="6658348"/>
                </a:lnTo>
                <a:close/>
                <a:moveTo>
                  <a:pt x="7544753" y="6658300"/>
                </a:moveTo>
                <a:lnTo>
                  <a:pt x="7544730" y="6875484"/>
                </a:lnTo>
                <a:lnTo>
                  <a:pt x="7761924" y="6875508"/>
                </a:lnTo>
                <a:lnTo>
                  <a:pt x="7761947" y="6658324"/>
                </a:lnTo>
                <a:close/>
                <a:moveTo>
                  <a:pt x="7322991" y="6658276"/>
                </a:moveTo>
                <a:lnTo>
                  <a:pt x="7322968" y="6875460"/>
                </a:lnTo>
                <a:lnTo>
                  <a:pt x="7540157" y="6875484"/>
                </a:lnTo>
                <a:lnTo>
                  <a:pt x="7540181" y="6658300"/>
                </a:lnTo>
                <a:close/>
                <a:moveTo>
                  <a:pt x="7101231" y="6658252"/>
                </a:moveTo>
                <a:lnTo>
                  <a:pt x="7101207" y="6875436"/>
                </a:lnTo>
                <a:lnTo>
                  <a:pt x="7318396" y="6875459"/>
                </a:lnTo>
                <a:lnTo>
                  <a:pt x="7318420" y="6658276"/>
                </a:lnTo>
                <a:close/>
                <a:moveTo>
                  <a:pt x="6879467" y="6658228"/>
                </a:moveTo>
                <a:lnTo>
                  <a:pt x="6879443" y="6875412"/>
                </a:lnTo>
                <a:lnTo>
                  <a:pt x="7096635" y="6875435"/>
                </a:lnTo>
                <a:lnTo>
                  <a:pt x="7096659" y="6658251"/>
                </a:lnTo>
                <a:close/>
                <a:moveTo>
                  <a:pt x="6657711" y="6658204"/>
                </a:moveTo>
                <a:lnTo>
                  <a:pt x="6657687" y="6875388"/>
                </a:lnTo>
                <a:lnTo>
                  <a:pt x="6874871" y="6875411"/>
                </a:lnTo>
                <a:lnTo>
                  <a:pt x="6874894" y="6658227"/>
                </a:lnTo>
                <a:close/>
                <a:moveTo>
                  <a:pt x="6435942" y="6658180"/>
                </a:moveTo>
                <a:lnTo>
                  <a:pt x="6435919" y="6875364"/>
                </a:lnTo>
                <a:lnTo>
                  <a:pt x="6653115" y="6875387"/>
                </a:lnTo>
                <a:lnTo>
                  <a:pt x="6653139" y="6658203"/>
                </a:lnTo>
                <a:close/>
                <a:moveTo>
                  <a:pt x="6214180" y="6658156"/>
                </a:moveTo>
                <a:lnTo>
                  <a:pt x="6214157" y="6875340"/>
                </a:lnTo>
                <a:lnTo>
                  <a:pt x="6431347" y="6875363"/>
                </a:lnTo>
                <a:lnTo>
                  <a:pt x="6431370" y="6658179"/>
                </a:lnTo>
                <a:close/>
                <a:moveTo>
                  <a:pt x="5992421" y="6658132"/>
                </a:moveTo>
                <a:lnTo>
                  <a:pt x="5992397" y="6875315"/>
                </a:lnTo>
                <a:lnTo>
                  <a:pt x="6209585" y="6875339"/>
                </a:lnTo>
                <a:lnTo>
                  <a:pt x="6209608" y="6658155"/>
                </a:lnTo>
                <a:close/>
                <a:moveTo>
                  <a:pt x="5770655" y="6658107"/>
                </a:moveTo>
                <a:lnTo>
                  <a:pt x="5770631" y="6875291"/>
                </a:lnTo>
                <a:lnTo>
                  <a:pt x="5987825" y="6875315"/>
                </a:lnTo>
                <a:lnTo>
                  <a:pt x="5987849" y="6658131"/>
                </a:lnTo>
                <a:close/>
                <a:moveTo>
                  <a:pt x="5548897" y="6658083"/>
                </a:moveTo>
                <a:lnTo>
                  <a:pt x="5548874" y="6875267"/>
                </a:lnTo>
                <a:lnTo>
                  <a:pt x="5766059" y="6875291"/>
                </a:lnTo>
                <a:lnTo>
                  <a:pt x="5766083" y="6658107"/>
                </a:lnTo>
                <a:close/>
                <a:moveTo>
                  <a:pt x="5327131" y="6658059"/>
                </a:moveTo>
                <a:lnTo>
                  <a:pt x="5327107" y="6875243"/>
                </a:lnTo>
                <a:lnTo>
                  <a:pt x="5544302" y="6875267"/>
                </a:lnTo>
                <a:lnTo>
                  <a:pt x="5544325" y="6658083"/>
                </a:lnTo>
                <a:close/>
                <a:moveTo>
                  <a:pt x="5105367" y="6658035"/>
                </a:moveTo>
                <a:lnTo>
                  <a:pt x="5105344" y="6875219"/>
                </a:lnTo>
                <a:lnTo>
                  <a:pt x="5322536" y="6875243"/>
                </a:lnTo>
                <a:lnTo>
                  <a:pt x="5322559" y="6658059"/>
                </a:lnTo>
                <a:close/>
                <a:moveTo>
                  <a:pt x="4883609" y="6658011"/>
                </a:moveTo>
                <a:lnTo>
                  <a:pt x="4883585" y="6875195"/>
                </a:lnTo>
                <a:lnTo>
                  <a:pt x="5100772" y="6875219"/>
                </a:lnTo>
                <a:lnTo>
                  <a:pt x="5100796" y="6658035"/>
                </a:lnTo>
                <a:close/>
                <a:moveTo>
                  <a:pt x="4661843" y="6657987"/>
                </a:moveTo>
                <a:lnTo>
                  <a:pt x="4661819" y="6875171"/>
                </a:lnTo>
                <a:lnTo>
                  <a:pt x="4879013" y="6875195"/>
                </a:lnTo>
                <a:lnTo>
                  <a:pt x="4879037" y="6658011"/>
                </a:lnTo>
                <a:close/>
                <a:moveTo>
                  <a:pt x="4440085" y="6657963"/>
                </a:moveTo>
                <a:lnTo>
                  <a:pt x="4440062" y="6875147"/>
                </a:lnTo>
                <a:lnTo>
                  <a:pt x="4657247" y="6875170"/>
                </a:lnTo>
                <a:lnTo>
                  <a:pt x="4657271" y="6657987"/>
                </a:lnTo>
                <a:close/>
                <a:moveTo>
                  <a:pt x="4218319" y="6657939"/>
                </a:moveTo>
                <a:lnTo>
                  <a:pt x="4218296" y="6875123"/>
                </a:lnTo>
                <a:lnTo>
                  <a:pt x="4435490" y="6875146"/>
                </a:lnTo>
                <a:lnTo>
                  <a:pt x="4435513" y="6657962"/>
                </a:lnTo>
                <a:close/>
                <a:moveTo>
                  <a:pt x="3996559" y="6657915"/>
                </a:moveTo>
                <a:lnTo>
                  <a:pt x="3996536" y="6875099"/>
                </a:lnTo>
                <a:lnTo>
                  <a:pt x="4213724" y="6875122"/>
                </a:lnTo>
                <a:lnTo>
                  <a:pt x="4213747" y="6657938"/>
                </a:lnTo>
                <a:close/>
                <a:moveTo>
                  <a:pt x="3774805" y="6657891"/>
                </a:moveTo>
                <a:lnTo>
                  <a:pt x="3774781" y="6875075"/>
                </a:lnTo>
                <a:lnTo>
                  <a:pt x="3991964" y="6875098"/>
                </a:lnTo>
                <a:lnTo>
                  <a:pt x="3991988" y="6657914"/>
                </a:lnTo>
                <a:close/>
                <a:moveTo>
                  <a:pt x="3553037" y="6657867"/>
                </a:moveTo>
                <a:lnTo>
                  <a:pt x="3553014" y="6875051"/>
                </a:lnTo>
                <a:lnTo>
                  <a:pt x="3770209" y="6875074"/>
                </a:lnTo>
                <a:lnTo>
                  <a:pt x="3770233" y="6657890"/>
                </a:lnTo>
                <a:close/>
                <a:moveTo>
                  <a:pt x="3331282" y="6657843"/>
                </a:moveTo>
                <a:lnTo>
                  <a:pt x="3331258" y="6875026"/>
                </a:lnTo>
                <a:lnTo>
                  <a:pt x="3548442" y="6875050"/>
                </a:lnTo>
                <a:lnTo>
                  <a:pt x="3548465" y="6657866"/>
                </a:lnTo>
                <a:close/>
                <a:moveTo>
                  <a:pt x="3109516" y="6657818"/>
                </a:moveTo>
                <a:lnTo>
                  <a:pt x="3109492" y="6875002"/>
                </a:lnTo>
                <a:lnTo>
                  <a:pt x="3326685" y="6875026"/>
                </a:lnTo>
                <a:lnTo>
                  <a:pt x="3326708" y="6657842"/>
                </a:lnTo>
                <a:close/>
                <a:moveTo>
                  <a:pt x="2887757" y="6657794"/>
                </a:moveTo>
                <a:lnTo>
                  <a:pt x="2887733" y="6874978"/>
                </a:lnTo>
                <a:lnTo>
                  <a:pt x="3104919" y="6875002"/>
                </a:lnTo>
                <a:lnTo>
                  <a:pt x="3104943" y="6657818"/>
                </a:lnTo>
                <a:close/>
                <a:moveTo>
                  <a:pt x="2665993" y="6657770"/>
                </a:moveTo>
                <a:lnTo>
                  <a:pt x="2665969" y="6874954"/>
                </a:lnTo>
                <a:lnTo>
                  <a:pt x="2883163" y="6874978"/>
                </a:lnTo>
                <a:lnTo>
                  <a:pt x="2883186" y="6657794"/>
                </a:lnTo>
                <a:close/>
                <a:moveTo>
                  <a:pt x="2444227" y="6657746"/>
                </a:moveTo>
                <a:lnTo>
                  <a:pt x="2444204" y="6874930"/>
                </a:lnTo>
                <a:lnTo>
                  <a:pt x="2661396" y="6874954"/>
                </a:lnTo>
                <a:lnTo>
                  <a:pt x="2661420" y="6657770"/>
                </a:lnTo>
                <a:close/>
                <a:moveTo>
                  <a:pt x="2222471" y="6657722"/>
                </a:moveTo>
                <a:lnTo>
                  <a:pt x="2222447" y="6874906"/>
                </a:lnTo>
                <a:lnTo>
                  <a:pt x="2439631" y="6874930"/>
                </a:lnTo>
                <a:lnTo>
                  <a:pt x="2439654" y="6657746"/>
                </a:lnTo>
                <a:close/>
                <a:moveTo>
                  <a:pt x="2000705" y="6657698"/>
                </a:moveTo>
                <a:lnTo>
                  <a:pt x="2000681" y="6874882"/>
                </a:lnTo>
                <a:lnTo>
                  <a:pt x="2217874" y="6874906"/>
                </a:lnTo>
                <a:lnTo>
                  <a:pt x="2217898" y="6657722"/>
                </a:lnTo>
                <a:close/>
                <a:moveTo>
                  <a:pt x="1778947" y="6657674"/>
                </a:moveTo>
                <a:lnTo>
                  <a:pt x="1778923" y="6874858"/>
                </a:lnTo>
                <a:lnTo>
                  <a:pt x="1996109" y="6874881"/>
                </a:lnTo>
                <a:lnTo>
                  <a:pt x="1996133" y="6657698"/>
                </a:lnTo>
                <a:close/>
                <a:moveTo>
                  <a:pt x="1557181" y="6657650"/>
                </a:moveTo>
                <a:lnTo>
                  <a:pt x="1557157" y="6874834"/>
                </a:lnTo>
                <a:lnTo>
                  <a:pt x="1774351" y="6874857"/>
                </a:lnTo>
                <a:lnTo>
                  <a:pt x="1774375" y="6657673"/>
                </a:lnTo>
                <a:close/>
                <a:moveTo>
                  <a:pt x="1335417" y="6657626"/>
                </a:moveTo>
                <a:lnTo>
                  <a:pt x="1335393" y="6874810"/>
                </a:lnTo>
                <a:lnTo>
                  <a:pt x="1552586" y="6874833"/>
                </a:lnTo>
                <a:lnTo>
                  <a:pt x="1552609" y="6657649"/>
                </a:lnTo>
                <a:close/>
                <a:moveTo>
                  <a:pt x="1113662" y="6657602"/>
                </a:moveTo>
                <a:lnTo>
                  <a:pt x="1113638" y="6874786"/>
                </a:lnTo>
                <a:lnTo>
                  <a:pt x="1330820" y="6874809"/>
                </a:lnTo>
                <a:lnTo>
                  <a:pt x="1330844" y="6657625"/>
                </a:lnTo>
                <a:close/>
                <a:moveTo>
                  <a:pt x="891895" y="6657578"/>
                </a:moveTo>
                <a:lnTo>
                  <a:pt x="891873" y="6874762"/>
                </a:lnTo>
                <a:lnTo>
                  <a:pt x="1109066" y="6874785"/>
                </a:lnTo>
                <a:lnTo>
                  <a:pt x="1109090" y="6657601"/>
                </a:lnTo>
                <a:close/>
                <a:moveTo>
                  <a:pt x="670136" y="6657554"/>
                </a:moveTo>
                <a:lnTo>
                  <a:pt x="670112" y="6874737"/>
                </a:lnTo>
                <a:lnTo>
                  <a:pt x="887299" y="6874761"/>
                </a:lnTo>
                <a:lnTo>
                  <a:pt x="887323" y="6657577"/>
                </a:lnTo>
                <a:close/>
                <a:moveTo>
                  <a:pt x="448369" y="6657529"/>
                </a:moveTo>
                <a:lnTo>
                  <a:pt x="448346" y="6874713"/>
                </a:lnTo>
                <a:lnTo>
                  <a:pt x="665541" y="6874737"/>
                </a:lnTo>
                <a:lnTo>
                  <a:pt x="665565" y="6657553"/>
                </a:lnTo>
                <a:close/>
                <a:moveTo>
                  <a:pt x="226603" y="6657505"/>
                </a:moveTo>
                <a:lnTo>
                  <a:pt x="226580" y="6874689"/>
                </a:lnTo>
                <a:lnTo>
                  <a:pt x="443774" y="6874713"/>
                </a:lnTo>
                <a:lnTo>
                  <a:pt x="443798" y="6657529"/>
                </a:lnTo>
                <a:close/>
                <a:moveTo>
                  <a:pt x="4847" y="6657481"/>
                </a:moveTo>
                <a:lnTo>
                  <a:pt x="4823" y="6874665"/>
                </a:lnTo>
                <a:lnTo>
                  <a:pt x="222008" y="6874689"/>
                </a:lnTo>
                <a:lnTo>
                  <a:pt x="222032" y="6657505"/>
                </a:lnTo>
                <a:close/>
                <a:moveTo>
                  <a:pt x="8875361" y="6436677"/>
                </a:moveTo>
                <a:lnTo>
                  <a:pt x="8875337" y="6653873"/>
                </a:lnTo>
                <a:lnTo>
                  <a:pt x="9092478" y="6653896"/>
                </a:lnTo>
                <a:lnTo>
                  <a:pt x="9092502" y="6436700"/>
                </a:lnTo>
                <a:close/>
                <a:moveTo>
                  <a:pt x="8653586" y="6436653"/>
                </a:moveTo>
                <a:lnTo>
                  <a:pt x="8653562" y="6653849"/>
                </a:lnTo>
                <a:lnTo>
                  <a:pt x="8870765" y="6653872"/>
                </a:lnTo>
                <a:lnTo>
                  <a:pt x="8870789" y="6436676"/>
                </a:lnTo>
                <a:close/>
                <a:moveTo>
                  <a:pt x="8431834" y="6436628"/>
                </a:moveTo>
                <a:lnTo>
                  <a:pt x="8431810" y="6653824"/>
                </a:lnTo>
                <a:lnTo>
                  <a:pt x="8648991" y="6653848"/>
                </a:lnTo>
                <a:lnTo>
                  <a:pt x="8649015" y="6436652"/>
                </a:lnTo>
                <a:close/>
                <a:moveTo>
                  <a:pt x="8210067" y="6436604"/>
                </a:moveTo>
                <a:lnTo>
                  <a:pt x="8210043" y="6653800"/>
                </a:lnTo>
                <a:lnTo>
                  <a:pt x="8427238" y="6653824"/>
                </a:lnTo>
                <a:lnTo>
                  <a:pt x="8427262" y="6436628"/>
                </a:lnTo>
                <a:close/>
                <a:moveTo>
                  <a:pt x="7988300" y="6436580"/>
                </a:moveTo>
                <a:lnTo>
                  <a:pt x="7988276" y="6653776"/>
                </a:lnTo>
                <a:lnTo>
                  <a:pt x="8205471" y="6653800"/>
                </a:lnTo>
                <a:lnTo>
                  <a:pt x="8205495" y="6436604"/>
                </a:lnTo>
                <a:close/>
                <a:moveTo>
                  <a:pt x="7766545" y="6436556"/>
                </a:moveTo>
                <a:lnTo>
                  <a:pt x="7766521" y="6653752"/>
                </a:lnTo>
                <a:lnTo>
                  <a:pt x="7983705" y="6653776"/>
                </a:lnTo>
                <a:lnTo>
                  <a:pt x="7983728" y="6436580"/>
                </a:lnTo>
                <a:close/>
                <a:moveTo>
                  <a:pt x="7544777" y="6436532"/>
                </a:moveTo>
                <a:lnTo>
                  <a:pt x="7544754" y="6653728"/>
                </a:lnTo>
                <a:lnTo>
                  <a:pt x="7761948" y="6653752"/>
                </a:lnTo>
                <a:lnTo>
                  <a:pt x="7761972" y="6436556"/>
                </a:lnTo>
                <a:close/>
                <a:moveTo>
                  <a:pt x="7323015" y="6436508"/>
                </a:moveTo>
                <a:lnTo>
                  <a:pt x="7322992" y="6653704"/>
                </a:lnTo>
                <a:lnTo>
                  <a:pt x="7540181" y="6653728"/>
                </a:lnTo>
                <a:lnTo>
                  <a:pt x="7540205" y="6436532"/>
                </a:lnTo>
                <a:close/>
                <a:moveTo>
                  <a:pt x="7101255" y="6436484"/>
                </a:moveTo>
                <a:lnTo>
                  <a:pt x="7101231" y="6653680"/>
                </a:lnTo>
                <a:lnTo>
                  <a:pt x="7318420" y="6653704"/>
                </a:lnTo>
                <a:lnTo>
                  <a:pt x="7318443" y="6436508"/>
                </a:lnTo>
                <a:close/>
                <a:moveTo>
                  <a:pt x="6879491" y="6436460"/>
                </a:moveTo>
                <a:lnTo>
                  <a:pt x="6879467" y="6653656"/>
                </a:lnTo>
                <a:lnTo>
                  <a:pt x="7096660" y="6653679"/>
                </a:lnTo>
                <a:lnTo>
                  <a:pt x="7096683" y="6436484"/>
                </a:lnTo>
                <a:close/>
                <a:moveTo>
                  <a:pt x="6657735" y="6436436"/>
                </a:moveTo>
                <a:lnTo>
                  <a:pt x="6657711" y="6653632"/>
                </a:lnTo>
                <a:lnTo>
                  <a:pt x="6874895" y="6653655"/>
                </a:lnTo>
                <a:lnTo>
                  <a:pt x="6874919" y="6436460"/>
                </a:lnTo>
                <a:close/>
                <a:moveTo>
                  <a:pt x="6435966" y="6436412"/>
                </a:moveTo>
                <a:lnTo>
                  <a:pt x="6435943" y="6653608"/>
                </a:lnTo>
                <a:lnTo>
                  <a:pt x="6653139" y="6653631"/>
                </a:lnTo>
                <a:lnTo>
                  <a:pt x="6653163" y="6436436"/>
                </a:lnTo>
                <a:close/>
                <a:moveTo>
                  <a:pt x="6214204" y="6436388"/>
                </a:moveTo>
                <a:lnTo>
                  <a:pt x="6214181" y="6653584"/>
                </a:lnTo>
                <a:lnTo>
                  <a:pt x="6431371" y="6653607"/>
                </a:lnTo>
                <a:lnTo>
                  <a:pt x="6431394" y="6436411"/>
                </a:lnTo>
                <a:close/>
                <a:moveTo>
                  <a:pt x="5992445" y="6436364"/>
                </a:moveTo>
                <a:lnTo>
                  <a:pt x="5992422" y="6653560"/>
                </a:lnTo>
                <a:lnTo>
                  <a:pt x="6209609" y="6653583"/>
                </a:lnTo>
                <a:lnTo>
                  <a:pt x="6209632" y="6436387"/>
                </a:lnTo>
                <a:close/>
                <a:moveTo>
                  <a:pt x="5770679" y="6436340"/>
                </a:moveTo>
                <a:lnTo>
                  <a:pt x="5770655" y="6653535"/>
                </a:lnTo>
                <a:lnTo>
                  <a:pt x="5987850" y="6653559"/>
                </a:lnTo>
                <a:lnTo>
                  <a:pt x="5987873" y="6436363"/>
                </a:lnTo>
                <a:close/>
                <a:moveTo>
                  <a:pt x="5548921" y="6436316"/>
                </a:moveTo>
                <a:lnTo>
                  <a:pt x="5548898" y="6653511"/>
                </a:lnTo>
                <a:lnTo>
                  <a:pt x="5766084" y="6653535"/>
                </a:lnTo>
                <a:lnTo>
                  <a:pt x="5766107" y="6436339"/>
                </a:lnTo>
                <a:close/>
                <a:moveTo>
                  <a:pt x="5327155" y="6436292"/>
                </a:moveTo>
                <a:lnTo>
                  <a:pt x="5327132" y="6653487"/>
                </a:lnTo>
                <a:lnTo>
                  <a:pt x="5544326" y="6653511"/>
                </a:lnTo>
                <a:lnTo>
                  <a:pt x="5544349" y="6436315"/>
                </a:lnTo>
                <a:close/>
                <a:moveTo>
                  <a:pt x="5105391" y="6436268"/>
                </a:moveTo>
                <a:lnTo>
                  <a:pt x="5105368" y="6653463"/>
                </a:lnTo>
                <a:lnTo>
                  <a:pt x="5322560" y="6653487"/>
                </a:lnTo>
                <a:lnTo>
                  <a:pt x="5322583" y="6436291"/>
                </a:lnTo>
                <a:close/>
                <a:moveTo>
                  <a:pt x="4883633" y="6436244"/>
                </a:moveTo>
                <a:lnTo>
                  <a:pt x="4883609" y="6653439"/>
                </a:lnTo>
                <a:lnTo>
                  <a:pt x="5100796" y="6653463"/>
                </a:lnTo>
                <a:lnTo>
                  <a:pt x="5100819" y="6436267"/>
                </a:lnTo>
                <a:close/>
                <a:moveTo>
                  <a:pt x="4661867" y="6436220"/>
                </a:moveTo>
                <a:lnTo>
                  <a:pt x="4661843" y="6653415"/>
                </a:lnTo>
                <a:lnTo>
                  <a:pt x="4879037" y="6653439"/>
                </a:lnTo>
                <a:lnTo>
                  <a:pt x="4879061" y="6436243"/>
                </a:lnTo>
                <a:close/>
                <a:moveTo>
                  <a:pt x="4440109" y="6436195"/>
                </a:moveTo>
                <a:lnTo>
                  <a:pt x="4440086" y="6653391"/>
                </a:lnTo>
                <a:lnTo>
                  <a:pt x="4657271" y="6653415"/>
                </a:lnTo>
                <a:lnTo>
                  <a:pt x="4657295" y="6436219"/>
                </a:lnTo>
                <a:close/>
                <a:moveTo>
                  <a:pt x="4218343" y="6436171"/>
                </a:moveTo>
                <a:lnTo>
                  <a:pt x="4218320" y="6653367"/>
                </a:lnTo>
                <a:lnTo>
                  <a:pt x="4435514" y="6653390"/>
                </a:lnTo>
                <a:lnTo>
                  <a:pt x="4435537" y="6436195"/>
                </a:lnTo>
                <a:close/>
                <a:moveTo>
                  <a:pt x="3996583" y="6436147"/>
                </a:moveTo>
                <a:lnTo>
                  <a:pt x="3996560" y="6653343"/>
                </a:lnTo>
                <a:lnTo>
                  <a:pt x="4213748" y="6653366"/>
                </a:lnTo>
                <a:lnTo>
                  <a:pt x="4213771" y="6436171"/>
                </a:lnTo>
                <a:close/>
                <a:moveTo>
                  <a:pt x="3774829" y="6436123"/>
                </a:moveTo>
                <a:lnTo>
                  <a:pt x="3774805" y="6653319"/>
                </a:lnTo>
                <a:lnTo>
                  <a:pt x="3991988" y="6653342"/>
                </a:lnTo>
                <a:lnTo>
                  <a:pt x="3992012" y="6436147"/>
                </a:lnTo>
                <a:close/>
                <a:moveTo>
                  <a:pt x="3553062" y="6436099"/>
                </a:moveTo>
                <a:lnTo>
                  <a:pt x="3553038" y="6653295"/>
                </a:lnTo>
                <a:lnTo>
                  <a:pt x="3770233" y="6653318"/>
                </a:lnTo>
                <a:lnTo>
                  <a:pt x="3770257" y="6436123"/>
                </a:lnTo>
                <a:close/>
                <a:moveTo>
                  <a:pt x="3331305" y="6436075"/>
                </a:moveTo>
                <a:lnTo>
                  <a:pt x="3331282" y="6653271"/>
                </a:lnTo>
                <a:lnTo>
                  <a:pt x="3548466" y="6653294"/>
                </a:lnTo>
                <a:lnTo>
                  <a:pt x="3548489" y="6436099"/>
                </a:lnTo>
                <a:close/>
                <a:moveTo>
                  <a:pt x="3109540" y="6436051"/>
                </a:moveTo>
                <a:lnTo>
                  <a:pt x="3109516" y="6653246"/>
                </a:lnTo>
                <a:lnTo>
                  <a:pt x="3326709" y="6653270"/>
                </a:lnTo>
                <a:lnTo>
                  <a:pt x="3326732" y="6436075"/>
                </a:lnTo>
                <a:close/>
                <a:moveTo>
                  <a:pt x="2887781" y="6436027"/>
                </a:moveTo>
                <a:lnTo>
                  <a:pt x="2887757" y="6653222"/>
                </a:lnTo>
                <a:lnTo>
                  <a:pt x="3104943" y="6653246"/>
                </a:lnTo>
                <a:lnTo>
                  <a:pt x="3104967" y="6436051"/>
                </a:lnTo>
                <a:close/>
                <a:moveTo>
                  <a:pt x="2666017" y="6436003"/>
                </a:moveTo>
                <a:lnTo>
                  <a:pt x="2665994" y="6653198"/>
                </a:lnTo>
                <a:lnTo>
                  <a:pt x="2883187" y="6653222"/>
                </a:lnTo>
                <a:lnTo>
                  <a:pt x="2883209" y="6436027"/>
                </a:lnTo>
                <a:close/>
                <a:moveTo>
                  <a:pt x="2444251" y="6435979"/>
                </a:moveTo>
                <a:lnTo>
                  <a:pt x="2444228" y="6653174"/>
                </a:lnTo>
                <a:lnTo>
                  <a:pt x="2661421" y="6653198"/>
                </a:lnTo>
                <a:lnTo>
                  <a:pt x="2661444" y="6436003"/>
                </a:lnTo>
                <a:close/>
                <a:moveTo>
                  <a:pt x="2222495" y="6435955"/>
                </a:moveTo>
                <a:lnTo>
                  <a:pt x="2222471" y="6653150"/>
                </a:lnTo>
                <a:lnTo>
                  <a:pt x="2439655" y="6653174"/>
                </a:lnTo>
                <a:lnTo>
                  <a:pt x="2439678" y="6435978"/>
                </a:lnTo>
                <a:close/>
                <a:moveTo>
                  <a:pt x="2000729" y="6435931"/>
                </a:moveTo>
                <a:lnTo>
                  <a:pt x="2000705" y="6653126"/>
                </a:lnTo>
                <a:lnTo>
                  <a:pt x="2217898" y="6653150"/>
                </a:lnTo>
                <a:lnTo>
                  <a:pt x="2217922" y="6435954"/>
                </a:lnTo>
                <a:close/>
                <a:moveTo>
                  <a:pt x="1778970" y="6435907"/>
                </a:moveTo>
                <a:lnTo>
                  <a:pt x="1778947" y="6653102"/>
                </a:lnTo>
                <a:lnTo>
                  <a:pt x="1996133" y="6653126"/>
                </a:lnTo>
                <a:lnTo>
                  <a:pt x="1996157" y="6435930"/>
                </a:lnTo>
                <a:close/>
                <a:moveTo>
                  <a:pt x="1557205" y="6435883"/>
                </a:moveTo>
                <a:lnTo>
                  <a:pt x="1557181" y="6653078"/>
                </a:lnTo>
                <a:lnTo>
                  <a:pt x="1774375" y="6653101"/>
                </a:lnTo>
                <a:lnTo>
                  <a:pt x="1774399" y="6435906"/>
                </a:lnTo>
                <a:close/>
                <a:moveTo>
                  <a:pt x="1335441" y="6435859"/>
                </a:moveTo>
                <a:lnTo>
                  <a:pt x="1335417" y="6653054"/>
                </a:lnTo>
                <a:lnTo>
                  <a:pt x="1552610" y="6653077"/>
                </a:lnTo>
                <a:lnTo>
                  <a:pt x="1552633" y="6435882"/>
                </a:lnTo>
                <a:close/>
                <a:moveTo>
                  <a:pt x="1113686" y="6435835"/>
                </a:moveTo>
                <a:lnTo>
                  <a:pt x="1113662" y="6653030"/>
                </a:lnTo>
                <a:lnTo>
                  <a:pt x="1330844" y="6653053"/>
                </a:lnTo>
                <a:lnTo>
                  <a:pt x="1330867" y="6435858"/>
                </a:lnTo>
                <a:close/>
                <a:moveTo>
                  <a:pt x="891919" y="6435811"/>
                </a:moveTo>
                <a:lnTo>
                  <a:pt x="891897" y="6653006"/>
                </a:lnTo>
                <a:lnTo>
                  <a:pt x="1109090" y="6653029"/>
                </a:lnTo>
                <a:lnTo>
                  <a:pt x="1109114" y="6435834"/>
                </a:lnTo>
                <a:close/>
                <a:moveTo>
                  <a:pt x="670160" y="6435786"/>
                </a:moveTo>
                <a:lnTo>
                  <a:pt x="670136" y="6652982"/>
                </a:lnTo>
                <a:lnTo>
                  <a:pt x="887323" y="6653005"/>
                </a:lnTo>
                <a:lnTo>
                  <a:pt x="887347" y="6435810"/>
                </a:lnTo>
                <a:close/>
                <a:moveTo>
                  <a:pt x="448393" y="6435762"/>
                </a:moveTo>
                <a:lnTo>
                  <a:pt x="448370" y="6652957"/>
                </a:lnTo>
                <a:lnTo>
                  <a:pt x="665565" y="6652981"/>
                </a:lnTo>
                <a:lnTo>
                  <a:pt x="665589" y="6435786"/>
                </a:lnTo>
                <a:close/>
                <a:moveTo>
                  <a:pt x="226628" y="6435738"/>
                </a:moveTo>
                <a:lnTo>
                  <a:pt x="226604" y="6652933"/>
                </a:lnTo>
                <a:lnTo>
                  <a:pt x="443798" y="6652957"/>
                </a:lnTo>
                <a:lnTo>
                  <a:pt x="443822" y="6435762"/>
                </a:lnTo>
                <a:close/>
                <a:moveTo>
                  <a:pt x="4871" y="6435714"/>
                </a:moveTo>
                <a:lnTo>
                  <a:pt x="4847" y="6652909"/>
                </a:lnTo>
                <a:lnTo>
                  <a:pt x="222033" y="6652933"/>
                </a:lnTo>
                <a:lnTo>
                  <a:pt x="222056" y="6435738"/>
                </a:lnTo>
                <a:close/>
                <a:moveTo>
                  <a:pt x="8875385" y="6214911"/>
                </a:moveTo>
                <a:lnTo>
                  <a:pt x="8875361" y="6432105"/>
                </a:lnTo>
                <a:lnTo>
                  <a:pt x="9092502" y="6432128"/>
                </a:lnTo>
                <a:lnTo>
                  <a:pt x="9092526" y="6214934"/>
                </a:lnTo>
                <a:close/>
                <a:moveTo>
                  <a:pt x="8653610" y="6214887"/>
                </a:moveTo>
                <a:lnTo>
                  <a:pt x="8653586" y="6432081"/>
                </a:lnTo>
                <a:lnTo>
                  <a:pt x="8870789" y="6432104"/>
                </a:lnTo>
                <a:lnTo>
                  <a:pt x="8870813" y="6214910"/>
                </a:lnTo>
                <a:close/>
                <a:moveTo>
                  <a:pt x="8431858" y="6214863"/>
                </a:moveTo>
                <a:lnTo>
                  <a:pt x="8431834" y="6432056"/>
                </a:lnTo>
                <a:lnTo>
                  <a:pt x="8649015" y="6432080"/>
                </a:lnTo>
                <a:lnTo>
                  <a:pt x="8649039" y="6214886"/>
                </a:lnTo>
                <a:close/>
                <a:moveTo>
                  <a:pt x="8210091" y="6214839"/>
                </a:moveTo>
                <a:lnTo>
                  <a:pt x="8210067" y="6432032"/>
                </a:lnTo>
                <a:lnTo>
                  <a:pt x="8427262" y="6432056"/>
                </a:lnTo>
                <a:lnTo>
                  <a:pt x="8427286" y="6214863"/>
                </a:lnTo>
                <a:close/>
                <a:moveTo>
                  <a:pt x="7988324" y="6214815"/>
                </a:moveTo>
                <a:lnTo>
                  <a:pt x="7988300" y="6432008"/>
                </a:lnTo>
                <a:lnTo>
                  <a:pt x="8205495" y="6432032"/>
                </a:lnTo>
                <a:lnTo>
                  <a:pt x="8205519" y="6214839"/>
                </a:lnTo>
                <a:close/>
                <a:moveTo>
                  <a:pt x="7766569" y="6214792"/>
                </a:moveTo>
                <a:lnTo>
                  <a:pt x="7766545" y="6431984"/>
                </a:lnTo>
                <a:lnTo>
                  <a:pt x="7983729" y="6432008"/>
                </a:lnTo>
                <a:lnTo>
                  <a:pt x="7983752" y="6214815"/>
                </a:lnTo>
                <a:close/>
                <a:moveTo>
                  <a:pt x="7544801" y="6214768"/>
                </a:moveTo>
                <a:lnTo>
                  <a:pt x="7544778" y="6431960"/>
                </a:lnTo>
                <a:lnTo>
                  <a:pt x="7761972" y="6431984"/>
                </a:lnTo>
                <a:lnTo>
                  <a:pt x="7761996" y="6214791"/>
                </a:lnTo>
                <a:close/>
                <a:moveTo>
                  <a:pt x="7323038" y="6214744"/>
                </a:moveTo>
                <a:lnTo>
                  <a:pt x="7323015" y="6431936"/>
                </a:lnTo>
                <a:lnTo>
                  <a:pt x="7540205" y="6431960"/>
                </a:lnTo>
                <a:lnTo>
                  <a:pt x="7540229" y="6214767"/>
                </a:lnTo>
                <a:close/>
                <a:moveTo>
                  <a:pt x="7101279" y="6214720"/>
                </a:moveTo>
                <a:lnTo>
                  <a:pt x="7101255" y="6431912"/>
                </a:lnTo>
                <a:lnTo>
                  <a:pt x="7318444" y="6431936"/>
                </a:lnTo>
                <a:lnTo>
                  <a:pt x="7318467" y="6214743"/>
                </a:lnTo>
                <a:close/>
                <a:moveTo>
                  <a:pt x="6879515" y="6214696"/>
                </a:moveTo>
                <a:lnTo>
                  <a:pt x="6879491" y="6431888"/>
                </a:lnTo>
                <a:lnTo>
                  <a:pt x="7096684" y="6431912"/>
                </a:lnTo>
                <a:lnTo>
                  <a:pt x="7096708" y="6214720"/>
                </a:lnTo>
                <a:close/>
                <a:moveTo>
                  <a:pt x="6657759" y="6214672"/>
                </a:moveTo>
                <a:lnTo>
                  <a:pt x="6657736" y="6431864"/>
                </a:lnTo>
                <a:lnTo>
                  <a:pt x="6874919" y="6431888"/>
                </a:lnTo>
                <a:lnTo>
                  <a:pt x="6874943" y="6214696"/>
                </a:lnTo>
                <a:close/>
                <a:moveTo>
                  <a:pt x="6435990" y="6214648"/>
                </a:moveTo>
                <a:lnTo>
                  <a:pt x="6435967" y="6431840"/>
                </a:lnTo>
                <a:lnTo>
                  <a:pt x="6653163" y="6431863"/>
                </a:lnTo>
                <a:lnTo>
                  <a:pt x="6653187" y="6214672"/>
                </a:lnTo>
                <a:close/>
                <a:moveTo>
                  <a:pt x="6214227" y="6214625"/>
                </a:moveTo>
                <a:lnTo>
                  <a:pt x="6214204" y="6431816"/>
                </a:lnTo>
                <a:lnTo>
                  <a:pt x="6431395" y="6431839"/>
                </a:lnTo>
                <a:lnTo>
                  <a:pt x="6431418" y="6214648"/>
                </a:lnTo>
                <a:close/>
                <a:moveTo>
                  <a:pt x="5992469" y="6214601"/>
                </a:moveTo>
                <a:lnTo>
                  <a:pt x="5992446" y="6431792"/>
                </a:lnTo>
                <a:lnTo>
                  <a:pt x="6209633" y="6431815"/>
                </a:lnTo>
                <a:lnTo>
                  <a:pt x="6209656" y="6214624"/>
                </a:lnTo>
                <a:close/>
                <a:moveTo>
                  <a:pt x="5770703" y="6214577"/>
                </a:moveTo>
                <a:lnTo>
                  <a:pt x="5770679" y="6431768"/>
                </a:lnTo>
                <a:lnTo>
                  <a:pt x="5987874" y="6431791"/>
                </a:lnTo>
                <a:lnTo>
                  <a:pt x="5987897" y="6214600"/>
                </a:lnTo>
                <a:close/>
                <a:moveTo>
                  <a:pt x="5548945" y="6214553"/>
                </a:moveTo>
                <a:lnTo>
                  <a:pt x="5548922" y="6431744"/>
                </a:lnTo>
                <a:lnTo>
                  <a:pt x="5766108" y="6431767"/>
                </a:lnTo>
                <a:lnTo>
                  <a:pt x="5766131" y="6214576"/>
                </a:lnTo>
                <a:close/>
                <a:moveTo>
                  <a:pt x="5327179" y="6214529"/>
                </a:moveTo>
                <a:lnTo>
                  <a:pt x="5327156" y="6431720"/>
                </a:lnTo>
                <a:lnTo>
                  <a:pt x="5544350" y="6431743"/>
                </a:lnTo>
                <a:lnTo>
                  <a:pt x="5544373" y="6214553"/>
                </a:lnTo>
                <a:close/>
                <a:moveTo>
                  <a:pt x="5105415" y="6214505"/>
                </a:moveTo>
                <a:lnTo>
                  <a:pt x="5105391" y="6431696"/>
                </a:lnTo>
                <a:lnTo>
                  <a:pt x="5322584" y="6431719"/>
                </a:lnTo>
                <a:lnTo>
                  <a:pt x="5322607" y="6214529"/>
                </a:lnTo>
                <a:close/>
                <a:moveTo>
                  <a:pt x="4883658" y="6214481"/>
                </a:moveTo>
                <a:lnTo>
                  <a:pt x="4883634" y="6431672"/>
                </a:lnTo>
                <a:lnTo>
                  <a:pt x="5100820" y="6431695"/>
                </a:lnTo>
                <a:lnTo>
                  <a:pt x="5100843" y="6214505"/>
                </a:lnTo>
                <a:close/>
                <a:moveTo>
                  <a:pt x="4661891" y="6214458"/>
                </a:moveTo>
                <a:lnTo>
                  <a:pt x="4661867" y="6431647"/>
                </a:lnTo>
                <a:lnTo>
                  <a:pt x="4879062" y="6431671"/>
                </a:lnTo>
                <a:lnTo>
                  <a:pt x="4879085" y="6214481"/>
                </a:lnTo>
                <a:close/>
                <a:moveTo>
                  <a:pt x="4440133" y="6214434"/>
                </a:moveTo>
                <a:lnTo>
                  <a:pt x="4440110" y="6431623"/>
                </a:lnTo>
                <a:lnTo>
                  <a:pt x="4657295" y="6431647"/>
                </a:lnTo>
                <a:lnTo>
                  <a:pt x="4657319" y="6214457"/>
                </a:lnTo>
                <a:close/>
                <a:moveTo>
                  <a:pt x="4218367" y="6214410"/>
                </a:moveTo>
                <a:lnTo>
                  <a:pt x="4218344" y="6431599"/>
                </a:lnTo>
                <a:lnTo>
                  <a:pt x="4435538" y="6431623"/>
                </a:lnTo>
                <a:lnTo>
                  <a:pt x="4435561" y="6214433"/>
                </a:lnTo>
                <a:close/>
                <a:moveTo>
                  <a:pt x="3996607" y="6214386"/>
                </a:moveTo>
                <a:lnTo>
                  <a:pt x="3996584" y="6431575"/>
                </a:lnTo>
                <a:lnTo>
                  <a:pt x="4213772" y="6431599"/>
                </a:lnTo>
                <a:lnTo>
                  <a:pt x="4213795" y="6214409"/>
                </a:lnTo>
                <a:close/>
                <a:moveTo>
                  <a:pt x="3774853" y="6214362"/>
                </a:moveTo>
                <a:lnTo>
                  <a:pt x="3774829" y="6431551"/>
                </a:lnTo>
                <a:lnTo>
                  <a:pt x="3992012" y="6431575"/>
                </a:lnTo>
                <a:lnTo>
                  <a:pt x="3992036" y="6214386"/>
                </a:lnTo>
                <a:close/>
                <a:moveTo>
                  <a:pt x="3553086" y="6214338"/>
                </a:moveTo>
                <a:lnTo>
                  <a:pt x="3553063" y="6431527"/>
                </a:lnTo>
                <a:lnTo>
                  <a:pt x="3770258" y="6431551"/>
                </a:lnTo>
                <a:lnTo>
                  <a:pt x="3770281" y="6214362"/>
                </a:lnTo>
                <a:close/>
                <a:moveTo>
                  <a:pt x="3331329" y="6214315"/>
                </a:moveTo>
                <a:lnTo>
                  <a:pt x="3331306" y="6431503"/>
                </a:lnTo>
                <a:lnTo>
                  <a:pt x="3548490" y="6431527"/>
                </a:lnTo>
                <a:lnTo>
                  <a:pt x="3548513" y="6214338"/>
                </a:lnTo>
                <a:close/>
                <a:moveTo>
                  <a:pt x="3109564" y="6214291"/>
                </a:moveTo>
                <a:lnTo>
                  <a:pt x="3109541" y="6431479"/>
                </a:lnTo>
                <a:lnTo>
                  <a:pt x="3326733" y="6431503"/>
                </a:lnTo>
                <a:lnTo>
                  <a:pt x="3326757" y="6214314"/>
                </a:lnTo>
                <a:close/>
                <a:moveTo>
                  <a:pt x="2887805" y="6214267"/>
                </a:moveTo>
                <a:lnTo>
                  <a:pt x="2887782" y="6431455"/>
                </a:lnTo>
                <a:lnTo>
                  <a:pt x="3104967" y="6431479"/>
                </a:lnTo>
                <a:lnTo>
                  <a:pt x="3104991" y="6214290"/>
                </a:lnTo>
                <a:close/>
                <a:moveTo>
                  <a:pt x="2666041" y="6214243"/>
                </a:moveTo>
                <a:lnTo>
                  <a:pt x="2666018" y="6431431"/>
                </a:lnTo>
                <a:lnTo>
                  <a:pt x="2883210" y="6431455"/>
                </a:lnTo>
                <a:lnTo>
                  <a:pt x="2883233" y="6214266"/>
                </a:lnTo>
                <a:close/>
                <a:moveTo>
                  <a:pt x="2444275" y="6214219"/>
                </a:moveTo>
                <a:lnTo>
                  <a:pt x="2444251" y="6431407"/>
                </a:lnTo>
                <a:lnTo>
                  <a:pt x="2661445" y="6431430"/>
                </a:lnTo>
                <a:lnTo>
                  <a:pt x="2661469" y="6214242"/>
                </a:lnTo>
                <a:close/>
                <a:moveTo>
                  <a:pt x="2222519" y="6214195"/>
                </a:moveTo>
                <a:lnTo>
                  <a:pt x="2222495" y="6431383"/>
                </a:lnTo>
                <a:lnTo>
                  <a:pt x="2439679" y="6431406"/>
                </a:lnTo>
                <a:lnTo>
                  <a:pt x="2439703" y="6214219"/>
                </a:lnTo>
                <a:close/>
                <a:moveTo>
                  <a:pt x="2000753" y="6214171"/>
                </a:moveTo>
                <a:lnTo>
                  <a:pt x="2000730" y="6431359"/>
                </a:lnTo>
                <a:lnTo>
                  <a:pt x="2217922" y="6431382"/>
                </a:lnTo>
                <a:lnTo>
                  <a:pt x="2217946" y="6214195"/>
                </a:lnTo>
                <a:close/>
                <a:moveTo>
                  <a:pt x="1778994" y="6214148"/>
                </a:moveTo>
                <a:lnTo>
                  <a:pt x="1778971" y="6431335"/>
                </a:lnTo>
                <a:lnTo>
                  <a:pt x="1996158" y="6431358"/>
                </a:lnTo>
                <a:lnTo>
                  <a:pt x="1996181" y="6214171"/>
                </a:lnTo>
                <a:close/>
                <a:moveTo>
                  <a:pt x="1557229" y="6214124"/>
                </a:moveTo>
                <a:lnTo>
                  <a:pt x="1557205" y="6431311"/>
                </a:lnTo>
                <a:lnTo>
                  <a:pt x="1774399" y="6431334"/>
                </a:lnTo>
                <a:lnTo>
                  <a:pt x="1774422" y="6214147"/>
                </a:lnTo>
                <a:close/>
                <a:moveTo>
                  <a:pt x="1335464" y="6214100"/>
                </a:moveTo>
                <a:lnTo>
                  <a:pt x="1335441" y="6431287"/>
                </a:lnTo>
                <a:lnTo>
                  <a:pt x="1552634" y="6431310"/>
                </a:lnTo>
                <a:lnTo>
                  <a:pt x="1552658" y="6214123"/>
                </a:lnTo>
                <a:close/>
                <a:moveTo>
                  <a:pt x="1113710" y="6214076"/>
                </a:moveTo>
                <a:lnTo>
                  <a:pt x="1113686" y="6431263"/>
                </a:lnTo>
                <a:lnTo>
                  <a:pt x="1330868" y="6431286"/>
                </a:lnTo>
                <a:lnTo>
                  <a:pt x="1330891" y="6214099"/>
                </a:lnTo>
                <a:close/>
                <a:moveTo>
                  <a:pt x="891943" y="6214052"/>
                </a:moveTo>
                <a:lnTo>
                  <a:pt x="891921" y="6431239"/>
                </a:lnTo>
                <a:lnTo>
                  <a:pt x="1109114" y="6431262"/>
                </a:lnTo>
                <a:lnTo>
                  <a:pt x="1109138" y="6214076"/>
                </a:lnTo>
                <a:close/>
                <a:moveTo>
                  <a:pt x="670184" y="6214028"/>
                </a:moveTo>
                <a:lnTo>
                  <a:pt x="670160" y="6431214"/>
                </a:lnTo>
                <a:lnTo>
                  <a:pt x="887347" y="6431238"/>
                </a:lnTo>
                <a:lnTo>
                  <a:pt x="887371" y="6214052"/>
                </a:lnTo>
                <a:close/>
                <a:moveTo>
                  <a:pt x="448417" y="6214004"/>
                </a:moveTo>
                <a:lnTo>
                  <a:pt x="448394" y="6431190"/>
                </a:lnTo>
                <a:lnTo>
                  <a:pt x="665589" y="6431214"/>
                </a:lnTo>
                <a:lnTo>
                  <a:pt x="665613" y="6214028"/>
                </a:lnTo>
                <a:close/>
                <a:moveTo>
                  <a:pt x="226652" y="6213981"/>
                </a:moveTo>
                <a:lnTo>
                  <a:pt x="226628" y="6431166"/>
                </a:lnTo>
                <a:lnTo>
                  <a:pt x="443822" y="6431190"/>
                </a:lnTo>
                <a:lnTo>
                  <a:pt x="443846" y="6214004"/>
                </a:lnTo>
                <a:close/>
                <a:moveTo>
                  <a:pt x="4895" y="6213957"/>
                </a:moveTo>
                <a:lnTo>
                  <a:pt x="4871" y="6431142"/>
                </a:lnTo>
                <a:lnTo>
                  <a:pt x="222057" y="6431166"/>
                </a:lnTo>
                <a:lnTo>
                  <a:pt x="222080" y="6213980"/>
                </a:lnTo>
                <a:close/>
                <a:moveTo>
                  <a:pt x="8875409" y="5993156"/>
                </a:moveTo>
                <a:lnTo>
                  <a:pt x="8875385" y="6210339"/>
                </a:lnTo>
                <a:lnTo>
                  <a:pt x="9092526" y="6210363"/>
                </a:lnTo>
                <a:lnTo>
                  <a:pt x="9092550" y="5993179"/>
                </a:lnTo>
                <a:close/>
                <a:moveTo>
                  <a:pt x="8653634" y="5993132"/>
                </a:moveTo>
                <a:lnTo>
                  <a:pt x="8653610" y="6210315"/>
                </a:lnTo>
                <a:lnTo>
                  <a:pt x="8870813" y="6210339"/>
                </a:lnTo>
                <a:lnTo>
                  <a:pt x="8870837" y="5993155"/>
                </a:lnTo>
                <a:close/>
                <a:moveTo>
                  <a:pt x="8431882" y="5993107"/>
                </a:moveTo>
                <a:lnTo>
                  <a:pt x="8431858" y="6210292"/>
                </a:lnTo>
                <a:lnTo>
                  <a:pt x="8649039" y="6210315"/>
                </a:lnTo>
                <a:lnTo>
                  <a:pt x="8649063" y="5993131"/>
                </a:lnTo>
                <a:close/>
                <a:moveTo>
                  <a:pt x="8210115" y="5993083"/>
                </a:moveTo>
                <a:lnTo>
                  <a:pt x="8210091" y="6210268"/>
                </a:lnTo>
                <a:lnTo>
                  <a:pt x="8427286" y="6210291"/>
                </a:lnTo>
                <a:lnTo>
                  <a:pt x="8427310" y="5993107"/>
                </a:lnTo>
                <a:close/>
                <a:moveTo>
                  <a:pt x="7988348" y="5993059"/>
                </a:moveTo>
                <a:lnTo>
                  <a:pt x="7988324" y="6210244"/>
                </a:lnTo>
                <a:lnTo>
                  <a:pt x="8205519" y="6210267"/>
                </a:lnTo>
                <a:lnTo>
                  <a:pt x="8205543" y="5993083"/>
                </a:lnTo>
                <a:close/>
                <a:moveTo>
                  <a:pt x="7766593" y="5993035"/>
                </a:moveTo>
                <a:lnTo>
                  <a:pt x="7766569" y="6210220"/>
                </a:lnTo>
                <a:lnTo>
                  <a:pt x="7983753" y="6210243"/>
                </a:lnTo>
                <a:lnTo>
                  <a:pt x="7983777" y="5993059"/>
                </a:lnTo>
                <a:close/>
                <a:moveTo>
                  <a:pt x="7544825" y="5993011"/>
                </a:moveTo>
                <a:lnTo>
                  <a:pt x="7544802" y="6210196"/>
                </a:lnTo>
                <a:lnTo>
                  <a:pt x="7761996" y="6210220"/>
                </a:lnTo>
                <a:lnTo>
                  <a:pt x="7762020" y="5993035"/>
                </a:lnTo>
                <a:close/>
                <a:moveTo>
                  <a:pt x="7323062" y="5992987"/>
                </a:moveTo>
                <a:lnTo>
                  <a:pt x="7323039" y="6210172"/>
                </a:lnTo>
                <a:lnTo>
                  <a:pt x="7540230" y="6210196"/>
                </a:lnTo>
                <a:lnTo>
                  <a:pt x="7540253" y="5993011"/>
                </a:lnTo>
                <a:close/>
                <a:moveTo>
                  <a:pt x="7101304" y="5992963"/>
                </a:moveTo>
                <a:lnTo>
                  <a:pt x="7101280" y="6210149"/>
                </a:lnTo>
                <a:lnTo>
                  <a:pt x="7318467" y="6210172"/>
                </a:lnTo>
                <a:lnTo>
                  <a:pt x="7318490" y="5992987"/>
                </a:lnTo>
                <a:close/>
                <a:moveTo>
                  <a:pt x="6879539" y="5992939"/>
                </a:moveTo>
                <a:lnTo>
                  <a:pt x="6879515" y="6210125"/>
                </a:lnTo>
                <a:lnTo>
                  <a:pt x="7096708" y="6210148"/>
                </a:lnTo>
                <a:lnTo>
                  <a:pt x="7096732" y="5992962"/>
                </a:lnTo>
                <a:close/>
                <a:moveTo>
                  <a:pt x="6657783" y="5992915"/>
                </a:moveTo>
                <a:lnTo>
                  <a:pt x="6657760" y="6210101"/>
                </a:lnTo>
                <a:lnTo>
                  <a:pt x="6874944" y="6210124"/>
                </a:lnTo>
                <a:lnTo>
                  <a:pt x="6874968" y="5992938"/>
                </a:lnTo>
                <a:close/>
                <a:moveTo>
                  <a:pt x="6436014" y="5992891"/>
                </a:moveTo>
                <a:lnTo>
                  <a:pt x="6435991" y="6210077"/>
                </a:lnTo>
                <a:lnTo>
                  <a:pt x="6653187" y="6210100"/>
                </a:lnTo>
                <a:lnTo>
                  <a:pt x="6653211" y="5992914"/>
                </a:lnTo>
                <a:close/>
                <a:moveTo>
                  <a:pt x="6214251" y="5992867"/>
                </a:moveTo>
                <a:lnTo>
                  <a:pt x="6214228" y="6210053"/>
                </a:lnTo>
                <a:lnTo>
                  <a:pt x="6431419" y="6210076"/>
                </a:lnTo>
                <a:lnTo>
                  <a:pt x="6431442" y="5992890"/>
                </a:lnTo>
                <a:close/>
                <a:moveTo>
                  <a:pt x="5992493" y="5992843"/>
                </a:moveTo>
                <a:lnTo>
                  <a:pt x="5992470" y="6210029"/>
                </a:lnTo>
                <a:lnTo>
                  <a:pt x="6209656" y="6210053"/>
                </a:lnTo>
                <a:lnTo>
                  <a:pt x="6209680" y="5992866"/>
                </a:lnTo>
                <a:close/>
                <a:moveTo>
                  <a:pt x="5770727" y="5992818"/>
                </a:moveTo>
                <a:lnTo>
                  <a:pt x="5770703" y="6210005"/>
                </a:lnTo>
                <a:lnTo>
                  <a:pt x="5987898" y="6210029"/>
                </a:lnTo>
                <a:lnTo>
                  <a:pt x="5987922" y="5992842"/>
                </a:lnTo>
                <a:close/>
                <a:moveTo>
                  <a:pt x="5548969" y="5992794"/>
                </a:moveTo>
                <a:lnTo>
                  <a:pt x="5548946" y="6209982"/>
                </a:lnTo>
                <a:lnTo>
                  <a:pt x="5766132" y="6210005"/>
                </a:lnTo>
                <a:lnTo>
                  <a:pt x="5766155" y="5992818"/>
                </a:lnTo>
                <a:close/>
                <a:moveTo>
                  <a:pt x="5327203" y="5992770"/>
                </a:moveTo>
                <a:lnTo>
                  <a:pt x="5327180" y="6209958"/>
                </a:lnTo>
                <a:lnTo>
                  <a:pt x="5544374" y="6209981"/>
                </a:lnTo>
                <a:lnTo>
                  <a:pt x="5544397" y="5992794"/>
                </a:lnTo>
                <a:close/>
                <a:moveTo>
                  <a:pt x="5105438" y="5992746"/>
                </a:moveTo>
                <a:lnTo>
                  <a:pt x="5105415" y="6209934"/>
                </a:lnTo>
                <a:lnTo>
                  <a:pt x="5322608" y="6209957"/>
                </a:lnTo>
                <a:lnTo>
                  <a:pt x="5322631" y="5992770"/>
                </a:lnTo>
                <a:close/>
                <a:moveTo>
                  <a:pt x="4883682" y="5992722"/>
                </a:moveTo>
                <a:lnTo>
                  <a:pt x="4883658" y="6209910"/>
                </a:lnTo>
                <a:lnTo>
                  <a:pt x="5100844" y="6209933"/>
                </a:lnTo>
                <a:lnTo>
                  <a:pt x="5100867" y="5992746"/>
                </a:lnTo>
                <a:close/>
                <a:moveTo>
                  <a:pt x="4661915" y="5992698"/>
                </a:moveTo>
                <a:lnTo>
                  <a:pt x="4661892" y="6209886"/>
                </a:lnTo>
                <a:lnTo>
                  <a:pt x="4879086" y="6209910"/>
                </a:lnTo>
                <a:lnTo>
                  <a:pt x="4879109" y="5992722"/>
                </a:lnTo>
                <a:close/>
                <a:moveTo>
                  <a:pt x="4440157" y="5992674"/>
                </a:moveTo>
                <a:lnTo>
                  <a:pt x="4440134" y="6209862"/>
                </a:lnTo>
                <a:lnTo>
                  <a:pt x="4657320" y="6209886"/>
                </a:lnTo>
                <a:lnTo>
                  <a:pt x="4657343" y="5992698"/>
                </a:lnTo>
                <a:close/>
                <a:moveTo>
                  <a:pt x="4218391" y="5992650"/>
                </a:moveTo>
                <a:lnTo>
                  <a:pt x="4218368" y="6209838"/>
                </a:lnTo>
                <a:lnTo>
                  <a:pt x="4435562" y="6209862"/>
                </a:lnTo>
                <a:lnTo>
                  <a:pt x="4435585" y="5992673"/>
                </a:lnTo>
                <a:close/>
                <a:moveTo>
                  <a:pt x="3996631" y="5992626"/>
                </a:moveTo>
                <a:lnTo>
                  <a:pt x="3996607" y="6209815"/>
                </a:lnTo>
                <a:lnTo>
                  <a:pt x="4213796" y="6209838"/>
                </a:lnTo>
                <a:lnTo>
                  <a:pt x="4213819" y="5992649"/>
                </a:lnTo>
                <a:close/>
                <a:moveTo>
                  <a:pt x="3774877" y="5992602"/>
                </a:moveTo>
                <a:lnTo>
                  <a:pt x="3774853" y="6209791"/>
                </a:lnTo>
                <a:lnTo>
                  <a:pt x="3992036" y="6209814"/>
                </a:lnTo>
                <a:lnTo>
                  <a:pt x="3992059" y="5992625"/>
                </a:lnTo>
                <a:close/>
                <a:moveTo>
                  <a:pt x="3553110" y="5992578"/>
                </a:moveTo>
                <a:lnTo>
                  <a:pt x="3553086" y="6209767"/>
                </a:lnTo>
                <a:lnTo>
                  <a:pt x="3770281" y="6209790"/>
                </a:lnTo>
                <a:lnTo>
                  <a:pt x="3770305" y="5992601"/>
                </a:lnTo>
                <a:close/>
                <a:moveTo>
                  <a:pt x="3331354" y="5992554"/>
                </a:moveTo>
                <a:lnTo>
                  <a:pt x="3331330" y="6209743"/>
                </a:lnTo>
                <a:lnTo>
                  <a:pt x="3548514" y="6209766"/>
                </a:lnTo>
                <a:lnTo>
                  <a:pt x="3548538" y="5992577"/>
                </a:lnTo>
                <a:close/>
                <a:moveTo>
                  <a:pt x="3109588" y="5992529"/>
                </a:moveTo>
                <a:lnTo>
                  <a:pt x="3109565" y="6209719"/>
                </a:lnTo>
                <a:lnTo>
                  <a:pt x="3326757" y="6209743"/>
                </a:lnTo>
                <a:lnTo>
                  <a:pt x="3326781" y="5992553"/>
                </a:lnTo>
                <a:close/>
                <a:moveTo>
                  <a:pt x="2887829" y="5992505"/>
                </a:moveTo>
                <a:lnTo>
                  <a:pt x="2887805" y="6209695"/>
                </a:lnTo>
                <a:lnTo>
                  <a:pt x="3104991" y="6209719"/>
                </a:lnTo>
                <a:lnTo>
                  <a:pt x="3105015" y="5992529"/>
                </a:lnTo>
                <a:close/>
                <a:moveTo>
                  <a:pt x="2666066" y="5992481"/>
                </a:moveTo>
                <a:lnTo>
                  <a:pt x="2666042" y="6209671"/>
                </a:lnTo>
                <a:lnTo>
                  <a:pt x="2883233" y="6209695"/>
                </a:lnTo>
                <a:lnTo>
                  <a:pt x="2883257" y="5992505"/>
                </a:lnTo>
                <a:close/>
                <a:moveTo>
                  <a:pt x="2444299" y="5992457"/>
                </a:moveTo>
                <a:lnTo>
                  <a:pt x="2444275" y="6209648"/>
                </a:lnTo>
                <a:lnTo>
                  <a:pt x="2661469" y="6209671"/>
                </a:lnTo>
                <a:lnTo>
                  <a:pt x="2661493" y="5992481"/>
                </a:lnTo>
                <a:close/>
                <a:moveTo>
                  <a:pt x="2222543" y="5992433"/>
                </a:moveTo>
                <a:lnTo>
                  <a:pt x="2222519" y="6209624"/>
                </a:lnTo>
                <a:lnTo>
                  <a:pt x="2439703" y="6209647"/>
                </a:lnTo>
                <a:lnTo>
                  <a:pt x="2439727" y="5992457"/>
                </a:lnTo>
                <a:close/>
                <a:moveTo>
                  <a:pt x="2000778" y="5992409"/>
                </a:moveTo>
                <a:lnTo>
                  <a:pt x="2000754" y="6209600"/>
                </a:lnTo>
                <a:lnTo>
                  <a:pt x="2217947" y="6209623"/>
                </a:lnTo>
                <a:lnTo>
                  <a:pt x="2217970" y="5992433"/>
                </a:lnTo>
                <a:close/>
                <a:moveTo>
                  <a:pt x="1779018" y="5992385"/>
                </a:moveTo>
                <a:lnTo>
                  <a:pt x="1778994" y="6209576"/>
                </a:lnTo>
                <a:lnTo>
                  <a:pt x="1996182" y="6209599"/>
                </a:lnTo>
                <a:lnTo>
                  <a:pt x="1996206" y="5992409"/>
                </a:lnTo>
                <a:close/>
                <a:moveTo>
                  <a:pt x="1557253" y="5992361"/>
                </a:moveTo>
                <a:lnTo>
                  <a:pt x="1557229" y="6209552"/>
                </a:lnTo>
                <a:lnTo>
                  <a:pt x="1774423" y="6209576"/>
                </a:lnTo>
                <a:lnTo>
                  <a:pt x="1774446" y="5992384"/>
                </a:lnTo>
                <a:close/>
                <a:moveTo>
                  <a:pt x="1335489" y="5992337"/>
                </a:moveTo>
                <a:lnTo>
                  <a:pt x="1335465" y="6209528"/>
                </a:lnTo>
                <a:lnTo>
                  <a:pt x="1552658" y="6209552"/>
                </a:lnTo>
                <a:lnTo>
                  <a:pt x="1552681" y="5992360"/>
                </a:lnTo>
                <a:close/>
                <a:moveTo>
                  <a:pt x="1113734" y="5992313"/>
                </a:moveTo>
                <a:lnTo>
                  <a:pt x="1113711" y="6209505"/>
                </a:lnTo>
                <a:lnTo>
                  <a:pt x="1330892" y="6209528"/>
                </a:lnTo>
                <a:lnTo>
                  <a:pt x="1330916" y="5992336"/>
                </a:lnTo>
                <a:close/>
                <a:moveTo>
                  <a:pt x="891967" y="5992289"/>
                </a:moveTo>
                <a:lnTo>
                  <a:pt x="891945" y="6209481"/>
                </a:lnTo>
                <a:lnTo>
                  <a:pt x="1109140" y="6209504"/>
                </a:lnTo>
                <a:lnTo>
                  <a:pt x="1109162" y="5992312"/>
                </a:lnTo>
                <a:close/>
                <a:moveTo>
                  <a:pt x="670208" y="5992265"/>
                </a:moveTo>
                <a:lnTo>
                  <a:pt x="670184" y="6209457"/>
                </a:lnTo>
                <a:lnTo>
                  <a:pt x="887371" y="6209480"/>
                </a:lnTo>
                <a:lnTo>
                  <a:pt x="887395" y="5992288"/>
                </a:lnTo>
                <a:close/>
                <a:moveTo>
                  <a:pt x="448441" y="5992240"/>
                </a:moveTo>
                <a:lnTo>
                  <a:pt x="448418" y="6209433"/>
                </a:lnTo>
                <a:lnTo>
                  <a:pt x="665613" y="6209456"/>
                </a:lnTo>
                <a:lnTo>
                  <a:pt x="665637" y="5992264"/>
                </a:lnTo>
                <a:close/>
                <a:moveTo>
                  <a:pt x="226676" y="5992216"/>
                </a:moveTo>
                <a:lnTo>
                  <a:pt x="226652" y="6209409"/>
                </a:lnTo>
                <a:lnTo>
                  <a:pt x="443846" y="6209432"/>
                </a:lnTo>
                <a:lnTo>
                  <a:pt x="443870" y="5992240"/>
                </a:lnTo>
                <a:close/>
                <a:moveTo>
                  <a:pt x="4919" y="5992192"/>
                </a:moveTo>
                <a:lnTo>
                  <a:pt x="4896" y="6209385"/>
                </a:lnTo>
                <a:lnTo>
                  <a:pt x="222081" y="6209409"/>
                </a:lnTo>
                <a:lnTo>
                  <a:pt x="222104" y="5992216"/>
                </a:lnTo>
                <a:close/>
                <a:moveTo>
                  <a:pt x="8875433" y="5771390"/>
                </a:moveTo>
                <a:lnTo>
                  <a:pt x="8875409" y="5988584"/>
                </a:lnTo>
                <a:lnTo>
                  <a:pt x="9092550" y="5988607"/>
                </a:lnTo>
                <a:lnTo>
                  <a:pt x="9092574" y="5771413"/>
                </a:lnTo>
                <a:close/>
                <a:moveTo>
                  <a:pt x="8653658" y="5771366"/>
                </a:moveTo>
                <a:lnTo>
                  <a:pt x="8653634" y="5988559"/>
                </a:lnTo>
                <a:lnTo>
                  <a:pt x="8870837" y="5988583"/>
                </a:lnTo>
                <a:lnTo>
                  <a:pt x="8870861" y="5771389"/>
                </a:lnTo>
                <a:close/>
                <a:moveTo>
                  <a:pt x="8431906" y="5771341"/>
                </a:moveTo>
                <a:lnTo>
                  <a:pt x="8431882" y="5988535"/>
                </a:lnTo>
                <a:lnTo>
                  <a:pt x="8649063" y="5988559"/>
                </a:lnTo>
                <a:lnTo>
                  <a:pt x="8649087" y="5771365"/>
                </a:lnTo>
                <a:close/>
                <a:moveTo>
                  <a:pt x="8210139" y="5771317"/>
                </a:moveTo>
                <a:lnTo>
                  <a:pt x="8210115" y="5988511"/>
                </a:lnTo>
                <a:lnTo>
                  <a:pt x="8427310" y="5988535"/>
                </a:lnTo>
                <a:lnTo>
                  <a:pt x="8427334" y="5771341"/>
                </a:lnTo>
                <a:close/>
                <a:moveTo>
                  <a:pt x="7988373" y="5771293"/>
                </a:moveTo>
                <a:lnTo>
                  <a:pt x="7988349" y="5988487"/>
                </a:lnTo>
                <a:lnTo>
                  <a:pt x="8205543" y="5988511"/>
                </a:lnTo>
                <a:lnTo>
                  <a:pt x="8205567" y="5771317"/>
                </a:lnTo>
                <a:close/>
                <a:moveTo>
                  <a:pt x="7766617" y="5771269"/>
                </a:moveTo>
                <a:lnTo>
                  <a:pt x="7766593" y="5988463"/>
                </a:lnTo>
                <a:lnTo>
                  <a:pt x="7983777" y="5988487"/>
                </a:lnTo>
                <a:lnTo>
                  <a:pt x="7983801" y="5771293"/>
                </a:lnTo>
                <a:close/>
                <a:moveTo>
                  <a:pt x="7544849" y="5771245"/>
                </a:moveTo>
                <a:lnTo>
                  <a:pt x="7544826" y="5988439"/>
                </a:lnTo>
                <a:lnTo>
                  <a:pt x="7762020" y="5988463"/>
                </a:lnTo>
                <a:lnTo>
                  <a:pt x="7762044" y="5771269"/>
                </a:lnTo>
                <a:close/>
                <a:moveTo>
                  <a:pt x="7323086" y="5771221"/>
                </a:moveTo>
                <a:lnTo>
                  <a:pt x="7323063" y="5988415"/>
                </a:lnTo>
                <a:lnTo>
                  <a:pt x="7540254" y="5988439"/>
                </a:lnTo>
                <a:lnTo>
                  <a:pt x="7540277" y="5771245"/>
                </a:lnTo>
                <a:close/>
                <a:moveTo>
                  <a:pt x="7101328" y="5771197"/>
                </a:moveTo>
                <a:lnTo>
                  <a:pt x="7101304" y="5988391"/>
                </a:lnTo>
                <a:lnTo>
                  <a:pt x="7318491" y="5988414"/>
                </a:lnTo>
                <a:lnTo>
                  <a:pt x="7318514" y="5771221"/>
                </a:lnTo>
                <a:close/>
                <a:moveTo>
                  <a:pt x="6879564" y="5771173"/>
                </a:moveTo>
                <a:lnTo>
                  <a:pt x="6879540" y="5988367"/>
                </a:lnTo>
                <a:lnTo>
                  <a:pt x="7096732" y="5988390"/>
                </a:lnTo>
                <a:lnTo>
                  <a:pt x="7096756" y="5771196"/>
                </a:lnTo>
                <a:close/>
                <a:moveTo>
                  <a:pt x="6657807" y="5771149"/>
                </a:moveTo>
                <a:lnTo>
                  <a:pt x="6657784" y="5988343"/>
                </a:lnTo>
                <a:lnTo>
                  <a:pt x="6874968" y="5988366"/>
                </a:lnTo>
                <a:lnTo>
                  <a:pt x="6874992" y="5771172"/>
                </a:lnTo>
                <a:close/>
                <a:moveTo>
                  <a:pt x="6436038" y="5771125"/>
                </a:moveTo>
                <a:lnTo>
                  <a:pt x="6436015" y="5988319"/>
                </a:lnTo>
                <a:lnTo>
                  <a:pt x="6653211" y="5988342"/>
                </a:lnTo>
                <a:lnTo>
                  <a:pt x="6653235" y="5771148"/>
                </a:lnTo>
                <a:close/>
                <a:moveTo>
                  <a:pt x="6214275" y="5771101"/>
                </a:moveTo>
                <a:lnTo>
                  <a:pt x="6214251" y="5988295"/>
                </a:lnTo>
                <a:lnTo>
                  <a:pt x="6431443" y="5988318"/>
                </a:lnTo>
                <a:lnTo>
                  <a:pt x="6431466" y="5771124"/>
                </a:lnTo>
                <a:close/>
                <a:moveTo>
                  <a:pt x="5992518" y="5771077"/>
                </a:moveTo>
                <a:lnTo>
                  <a:pt x="5992494" y="5988270"/>
                </a:lnTo>
                <a:lnTo>
                  <a:pt x="6209680" y="5988294"/>
                </a:lnTo>
                <a:lnTo>
                  <a:pt x="6209703" y="5771100"/>
                </a:lnTo>
                <a:close/>
                <a:moveTo>
                  <a:pt x="5770751" y="5771052"/>
                </a:moveTo>
                <a:lnTo>
                  <a:pt x="5770727" y="5988246"/>
                </a:lnTo>
                <a:lnTo>
                  <a:pt x="5987922" y="5988270"/>
                </a:lnTo>
                <a:lnTo>
                  <a:pt x="5987946" y="5771076"/>
                </a:lnTo>
                <a:close/>
                <a:moveTo>
                  <a:pt x="5548993" y="5771028"/>
                </a:moveTo>
                <a:lnTo>
                  <a:pt x="5548970" y="5988222"/>
                </a:lnTo>
                <a:lnTo>
                  <a:pt x="5766156" y="5988246"/>
                </a:lnTo>
                <a:lnTo>
                  <a:pt x="5766180" y="5771052"/>
                </a:lnTo>
                <a:close/>
                <a:moveTo>
                  <a:pt x="5327227" y="5771004"/>
                </a:moveTo>
                <a:lnTo>
                  <a:pt x="5327204" y="5988198"/>
                </a:lnTo>
                <a:lnTo>
                  <a:pt x="5544398" y="5988222"/>
                </a:lnTo>
                <a:lnTo>
                  <a:pt x="5544421" y="5771028"/>
                </a:lnTo>
                <a:close/>
                <a:moveTo>
                  <a:pt x="5105462" y="5770980"/>
                </a:moveTo>
                <a:lnTo>
                  <a:pt x="5105439" y="5988174"/>
                </a:lnTo>
                <a:lnTo>
                  <a:pt x="5322632" y="5988198"/>
                </a:lnTo>
                <a:lnTo>
                  <a:pt x="5322655" y="5771004"/>
                </a:lnTo>
                <a:close/>
                <a:moveTo>
                  <a:pt x="4883706" y="5770956"/>
                </a:moveTo>
                <a:lnTo>
                  <a:pt x="4883682" y="5988150"/>
                </a:lnTo>
                <a:lnTo>
                  <a:pt x="5100867" y="5988174"/>
                </a:lnTo>
                <a:lnTo>
                  <a:pt x="5100891" y="5770980"/>
                </a:lnTo>
                <a:close/>
                <a:moveTo>
                  <a:pt x="4661939" y="5770932"/>
                </a:moveTo>
                <a:lnTo>
                  <a:pt x="4661916" y="5988126"/>
                </a:lnTo>
                <a:lnTo>
                  <a:pt x="4879110" y="5988150"/>
                </a:lnTo>
                <a:lnTo>
                  <a:pt x="4879134" y="5770956"/>
                </a:lnTo>
                <a:close/>
                <a:moveTo>
                  <a:pt x="4440181" y="5770908"/>
                </a:moveTo>
                <a:lnTo>
                  <a:pt x="4440158" y="5988102"/>
                </a:lnTo>
                <a:lnTo>
                  <a:pt x="4657344" y="5988125"/>
                </a:lnTo>
                <a:lnTo>
                  <a:pt x="4657368" y="5770932"/>
                </a:lnTo>
                <a:close/>
                <a:moveTo>
                  <a:pt x="4218415" y="5770884"/>
                </a:moveTo>
                <a:lnTo>
                  <a:pt x="4218392" y="5988078"/>
                </a:lnTo>
                <a:lnTo>
                  <a:pt x="4435586" y="5988101"/>
                </a:lnTo>
                <a:lnTo>
                  <a:pt x="4435609" y="5770907"/>
                </a:lnTo>
                <a:close/>
                <a:moveTo>
                  <a:pt x="3996655" y="5770860"/>
                </a:moveTo>
                <a:lnTo>
                  <a:pt x="3996631" y="5988054"/>
                </a:lnTo>
                <a:lnTo>
                  <a:pt x="4213820" y="5988077"/>
                </a:lnTo>
                <a:lnTo>
                  <a:pt x="4213843" y="5770883"/>
                </a:lnTo>
                <a:close/>
                <a:moveTo>
                  <a:pt x="3774901" y="5770836"/>
                </a:moveTo>
                <a:lnTo>
                  <a:pt x="3774877" y="5988030"/>
                </a:lnTo>
                <a:lnTo>
                  <a:pt x="3992060" y="5988053"/>
                </a:lnTo>
                <a:lnTo>
                  <a:pt x="3992083" y="5770859"/>
                </a:lnTo>
                <a:close/>
                <a:moveTo>
                  <a:pt x="3553134" y="5770812"/>
                </a:moveTo>
                <a:lnTo>
                  <a:pt x="3553110" y="5988006"/>
                </a:lnTo>
                <a:lnTo>
                  <a:pt x="3770306" y="5988029"/>
                </a:lnTo>
                <a:lnTo>
                  <a:pt x="3770329" y="5770835"/>
                </a:lnTo>
                <a:close/>
                <a:moveTo>
                  <a:pt x="3331378" y="5770788"/>
                </a:moveTo>
                <a:lnTo>
                  <a:pt x="3331354" y="5987981"/>
                </a:lnTo>
                <a:lnTo>
                  <a:pt x="3548538" y="5988005"/>
                </a:lnTo>
                <a:lnTo>
                  <a:pt x="3548562" y="5770811"/>
                </a:lnTo>
                <a:close/>
                <a:moveTo>
                  <a:pt x="3109612" y="5770763"/>
                </a:moveTo>
                <a:lnTo>
                  <a:pt x="3109589" y="5987957"/>
                </a:lnTo>
                <a:lnTo>
                  <a:pt x="3326781" y="5987981"/>
                </a:lnTo>
                <a:lnTo>
                  <a:pt x="3326805" y="5770787"/>
                </a:lnTo>
                <a:close/>
                <a:moveTo>
                  <a:pt x="2887852" y="5770739"/>
                </a:moveTo>
                <a:lnTo>
                  <a:pt x="2887829" y="5987933"/>
                </a:lnTo>
                <a:lnTo>
                  <a:pt x="3105015" y="5987957"/>
                </a:lnTo>
                <a:lnTo>
                  <a:pt x="3105039" y="5770763"/>
                </a:lnTo>
                <a:close/>
                <a:moveTo>
                  <a:pt x="2666089" y="5770715"/>
                </a:moveTo>
                <a:lnTo>
                  <a:pt x="2666066" y="5987909"/>
                </a:lnTo>
                <a:lnTo>
                  <a:pt x="2883257" y="5987933"/>
                </a:lnTo>
                <a:lnTo>
                  <a:pt x="2883280" y="5770739"/>
                </a:lnTo>
                <a:close/>
                <a:moveTo>
                  <a:pt x="2444323" y="5770691"/>
                </a:moveTo>
                <a:lnTo>
                  <a:pt x="2444299" y="5987885"/>
                </a:lnTo>
                <a:lnTo>
                  <a:pt x="2661494" y="5987909"/>
                </a:lnTo>
                <a:lnTo>
                  <a:pt x="2661516" y="5770715"/>
                </a:lnTo>
                <a:close/>
                <a:moveTo>
                  <a:pt x="2222567" y="5770667"/>
                </a:moveTo>
                <a:lnTo>
                  <a:pt x="2222544" y="5987861"/>
                </a:lnTo>
                <a:lnTo>
                  <a:pt x="2439727" y="5987885"/>
                </a:lnTo>
                <a:lnTo>
                  <a:pt x="2439751" y="5770691"/>
                </a:lnTo>
                <a:close/>
                <a:moveTo>
                  <a:pt x="2000802" y="5770643"/>
                </a:moveTo>
                <a:lnTo>
                  <a:pt x="2000778" y="5987837"/>
                </a:lnTo>
                <a:lnTo>
                  <a:pt x="2217970" y="5987861"/>
                </a:lnTo>
                <a:lnTo>
                  <a:pt x="2217994" y="5770667"/>
                </a:lnTo>
                <a:close/>
                <a:moveTo>
                  <a:pt x="1779042" y="5770619"/>
                </a:moveTo>
                <a:lnTo>
                  <a:pt x="1779018" y="5987813"/>
                </a:lnTo>
                <a:lnTo>
                  <a:pt x="1996206" y="5987836"/>
                </a:lnTo>
                <a:lnTo>
                  <a:pt x="1996230" y="5770643"/>
                </a:lnTo>
                <a:close/>
                <a:moveTo>
                  <a:pt x="1557277" y="5770595"/>
                </a:moveTo>
                <a:lnTo>
                  <a:pt x="1557253" y="5987789"/>
                </a:lnTo>
                <a:lnTo>
                  <a:pt x="1774447" y="5987812"/>
                </a:lnTo>
                <a:lnTo>
                  <a:pt x="1774470" y="5770618"/>
                </a:lnTo>
                <a:close/>
                <a:moveTo>
                  <a:pt x="1335513" y="5770571"/>
                </a:moveTo>
                <a:lnTo>
                  <a:pt x="1335489" y="5987765"/>
                </a:lnTo>
                <a:lnTo>
                  <a:pt x="1552682" y="5987788"/>
                </a:lnTo>
                <a:lnTo>
                  <a:pt x="1552705" y="5770594"/>
                </a:lnTo>
                <a:close/>
                <a:moveTo>
                  <a:pt x="1113758" y="5770547"/>
                </a:moveTo>
                <a:lnTo>
                  <a:pt x="1113735" y="5987741"/>
                </a:lnTo>
                <a:lnTo>
                  <a:pt x="1330916" y="5987764"/>
                </a:lnTo>
                <a:lnTo>
                  <a:pt x="1330939" y="5770570"/>
                </a:lnTo>
                <a:close/>
                <a:moveTo>
                  <a:pt x="891991" y="5770523"/>
                </a:moveTo>
                <a:lnTo>
                  <a:pt x="891969" y="5987717"/>
                </a:lnTo>
                <a:lnTo>
                  <a:pt x="1109164" y="5987740"/>
                </a:lnTo>
                <a:lnTo>
                  <a:pt x="1109186" y="5770546"/>
                </a:lnTo>
                <a:close/>
                <a:moveTo>
                  <a:pt x="670233" y="5770499"/>
                </a:moveTo>
                <a:lnTo>
                  <a:pt x="670208" y="5987692"/>
                </a:lnTo>
                <a:lnTo>
                  <a:pt x="887396" y="5987716"/>
                </a:lnTo>
                <a:lnTo>
                  <a:pt x="887420" y="5770522"/>
                </a:lnTo>
                <a:close/>
                <a:moveTo>
                  <a:pt x="448465" y="5770474"/>
                </a:moveTo>
                <a:lnTo>
                  <a:pt x="448442" y="5987668"/>
                </a:lnTo>
                <a:lnTo>
                  <a:pt x="665637" y="5987692"/>
                </a:lnTo>
                <a:lnTo>
                  <a:pt x="665661" y="5770498"/>
                </a:lnTo>
                <a:close/>
                <a:moveTo>
                  <a:pt x="226700" y="5770450"/>
                </a:moveTo>
                <a:lnTo>
                  <a:pt x="226676" y="5987644"/>
                </a:lnTo>
                <a:lnTo>
                  <a:pt x="443870" y="5987668"/>
                </a:lnTo>
                <a:lnTo>
                  <a:pt x="443894" y="5770474"/>
                </a:lnTo>
                <a:close/>
                <a:moveTo>
                  <a:pt x="4943" y="5770426"/>
                </a:moveTo>
                <a:lnTo>
                  <a:pt x="4920" y="5987620"/>
                </a:lnTo>
                <a:lnTo>
                  <a:pt x="222105" y="5987644"/>
                </a:lnTo>
                <a:lnTo>
                  <a:pt x="222128" y="5770450"/>
                </a:lnTo>
                <a:close/>
                <a:moveTo>
                  <a:pt x="8875457" y="5549632"/>
                </a:moveTo>
                <a:lnTo>
                  <a:pt x="8875433" y="5766818"/>
                </a:lnTo>
                <a:lnTo>
                  <a:pt x="9092574" y="5766841"/>
                </a:lnTo>
                <a:lnTo>
                  <a:pt x="9092598" y="5549655"/>
                </a:lnTo>
                <a:close/>
                <a:moveTo>
                  <a:pt x="8653682" y="5549608"/>
                </a:moveTo>
                <a:lnTo>
                  <a:pt x="8653658" y="5766794"/>
                </a:lnTo>
                <a:lnTo>
                  <a:pt x="8870861" y="5766817"/>
                </a:lnTo>
                <a:lnTo>
                  <a:pt x="8870885" y="5549631"/>
                </a:lnTo>
                <a:close/>
                <a:moveTo>
                  <a:pt x="8431930" y="5549583"/>
                </a:moveTo>
                <a:lnTo>
                  <a:pt x="8431906" y="5766769"/>
                </a:lnTo>
                <a:lnTo>
                  <a:pt x="8649087" y="5766793"/>
                </a:lnTo>
                <a:lnTo>
                  <a:pt x="8649111" y="5549607"/>
                </a:lnTo>
                <a:close/>
                <a:moveTo>
                  <a:pt x="8210163" y="5549559"/>
                </a:moveTo>
                <a:lnTo>
                  <a:pt x="8210139" y="5766745"/>
                </a:lnTo>
                <a:lnTo>
                  <a:pt x="8427334" y="5766769"/>
                </a:lnTo>
                <a:lnTo>
                  <a:pt x="8427358" y="5549583"/>
                </a:lnTo>
                <a:close/>
                <a:moveTo>
                  <a:pt x="7988397" y="5549535"/>
                </a:moveTo>
                <a:lnTo>
                  <a:pt x="7988373" y="5766721"/>
                </a:lnTo>
                <a:lnTo>
                  <a:pt x="8205567" y="5766745"/>
                </a:lnTo>
                <a:lnTo>
                  <a:pt x="8205591" y="5549559"/>
                </a:lnTo>
                <a:close/>
                <a:moveTo>
                  <a:pt x="7766641" y="5549511"/>
                </a:moveTo>
                <a:lnTo>
                  <a:pt x="7766617" y="5766697"/>
                </a:lnTo>
                <a:lnTo>
                  <a:pt x="7983801" y="5766721"/>
                </a:lnTo>
                <a:lnTo>
                  <a:pt x="7983825" y="5549535"/>
                </a:lnTo>
                <a:close/>
                <a:moveTo>
                  <a:pt x="7544873" y="5549487"/>
                </a:moveTo>
                <a:lnTo>
                  <a:pt x="7544850" y="5766673"/>
                </a:lnTo>
                <a:lnTo>
                  <a:pt x="7762045" y="5766697"/>
                </a:lnTo>
                <a:lnTo>
                  <a:pt x="7762069" y="5549511"/>
                </a:lnTo>
                <a:close/>
                <a:moveTo>
                  <a:pt x="7323110" y="5549463"/>
                </a:moveTo>
                <a:lnTo>
                  <a:pt x="7323086" y="5766649"/>
                </a:lnTo>
                <a:lnTo>
                  <a:pt x="7540278" y="5766673"/>
                </a:lnTo>
                <a:lnTo>
                  <a:pt x="7540301" y="5549487"/>
                </a:lnTo>
                <a:close/>
                <a:moveTo>
                  <a:pt x="7101352" y="5549439"/>
                </a:moveTo>
                <a:lnTo>
                  <a:pt x="7101328" y="5766625"/>
                </a:lnTo>
                <a:lnTo>
                  <a:pt x="7318514" y="5766649"/>
                </a:lnTo>
                <a:lnTo>
                  <a:pt x="7318538" y="5549463"/>
                </a:lnTo>
                <a:close/>
                <a:moveTo>
                  <a:pt x="6879588" y="5549415"/>
                </a:moveTo>
                <a:lnTo>
                  <a:pt x="6879564" y="5766601"/>
                </a:lnTo>
                <a:lnTo>
                  <a:pt x="7096756" y="5766624"/>
                </a:lnTo>
                <a:lnTo>
                  <a:pt x="7096780" y="5549439"/>
                </a:lnTo>
                <a:close/>
                <a:moveTo>
                  <a:pt x="6657831" y="5549391"/>
                </a:moveTo>
                <a:lnTo>
                  <a:pt x="6657808" y="5766577"/>
                </a:lnTo>
                <a:lnTo>
                  <a:pt x="6874992" y="5766600"/>
                </a:lnTo>
                <a:lnTo>
                  <a:pt x="6875016" y="5549415"/>
                </a:lnTo>
                <a:close/>
                <a:moveTo>
                  <a:pt x="6436062" y="5549367"/>
                </a:moveTo>
                <a:lnTo>
                  <a:pt x="6436039" y="5766553"/>
                </a:lnTo>
                <a:lnTo>
                  <a:pt x="6653236" y="5766576"/>
                </a:lnTo>
                <a:lnTo>
                  <a:pt x="6653260" y="5549390"/>
                </a:lnTo>
                <a:close/>
                <a:moveTo>
                  <a:pt x="6214298" y="5549343"/>
                </a:moveTo>
                <a:lnTo>
                  <a:pt x="6214275" y="5766529"/>
                </a:lnTo>
                <a:lnTo>
                  <a:pt x="6431467" y="5766552"/>
                </a:lnTo>
                <a:lnTo>
                  <a:pt x="6431490" y="5549366"/>
                </a:lnTo>
                <a:close/>
                <a:moveTo>
                  <a:pt x="5992542" y="5549319"/>
                </a:moveTo>
                <a:lnTo>
                  <a:pt x="5992518" y="5766505"/>
                </a:lnTo>
                <a:lnTo>
                  <a:pt x="6209704" y="5766528"/>
                </a:lnTo>
                <a:lnTo>
                  <a:pt x="6209727" y="5549342"/>
                </a:lnTo>
                <a:close/>
                <a:moveTo>
                  <a:pt x="5770776" y="5549295"/>
                </a:moveTo>
                <a:lnTo>
                  <a:pt x="5770752" y="5766480"/>
                </a:lnTo>
                <a:lnTo>
                  <a:pt x="5987946" y="5766504"/>
                </a:lnTo>
                <a:lnTo>
                  <a:pt x="5987970" y="5549318"/>
                </a:lnTo>
                <a:close/>
                <a:moveTo>
                  <a:pt x="5549017" y="5549271"/>
                </a:moveTo>
                <a:lnTo>
                  <a:pt x="5548994" y="5766456"/>
                </a:lnTo>
                <a:lnTo>
                  <a:pt x="5766180" y="5766480"/>
                </a:lnTo>
                <a:lnTo>
                  <a:pt x="5766204" y="5549294"/>
                </a:lnTo>
                <a:close/>
                <a:moveTo>
                  <a:pt x="5327251" y="5549247"/>
                </a:moveTo>
                <a:lnTo>
                  <a:pt x="5327228" y="5766432"/>
                </a:lnTo>
                <a:lnTo>
                  <a:pt x="5544422" y="5766456"/>
                </a:lnTo>
                <a:lnTo>
                  <a:pt x="5544445" y="5549270"/>
                </a:lnTo>
                <a:close/>
                <a:moveTo>
                  <a:pt x="5105486" y="5549223"/>
                </a:moveTo>
                <a:lnTo>
                  <a:pt x="5105462" y="5766408"/>
                </a:lnTo>
                <a:lnTo>
                  <a:pt x="5322656" y="5766432"/>
                </a:lnTo>
                <a:lnTo>
                  <a:pt x="5322679" y="5549246"/>
                </a:lnTo>
                <a:close/>
                <a:moveTo>
                  <a:pt x="4883730" y="5549199"/>
                </a:moveTo>
                <a:lnTo>
                  <a:pt x="4883706" y="5766384"/>
                </a:lnTo>
                <a:lnTo>
                  <a:pt x="5100891" y="5766408"/>
                </a:lnTo>
                <a:lnTo>
                  <a:pt x="5100914" y="5549222"/>
                </a:lnTo>
                <a:close/>
                <a:moveTo>
                  <a:pt x="4661964" y="5549174"/>
                </a:moveTo>
                <a:lnTo>
                  <a:pt x="4661940" y="5766360"/>
                </a:lnTo>
                <a:lnTo>
                  <a:pt x="4879134" y="5766384"/>
                </a:lnTo>
                <a:lnTo>
                  <a:pt x="4879158" y="5549198"/>
                </a:lnTo>
                <a:close/>
                <a:moveTo>
                  <a:pt x="4440205" y="5549150"/>
                </a:moveTo>
                <a:lnTo>
                  <a:pt x="4440182" y="5766336"/>
                </a:lnTo>
                <a:lnTo>
                  <a:pt x="4657368" y="5766360"/>
                </a:lnTo>
                <a:lnTo>
                  <a:pt x="4657392" y="5549174"/>
                </a:lnTo>
                <a:close/>
                <a:moveTo>
                  <a:pt x="4218439" y="5549126"/>
                </a:moveTo>
                <a:lnTo>
                  <a:pt x="4218416" y="5766312"/>
                </a:lnTo>
                <a:lnTo>
                  <a:pt x="4435610" y="5766335"/>
                </a:lnTo>
                <a:lnTo>
                  <a:pt x="4435633" y="5549150"/>
                </a:lnTo>
                <a:close/>
                <a:moveTo>
                  <a:pt x="3996679" y="5549102"/>
                </a:moveTo>
                <a:lnTo>
                  <a:pt x="3996655" y="5766288"/>
                </a:lnTo>
                <a:lnTo>
                  <a:pt x="4213844" y="5766311"/>
                </a:lnTo>
                <a:lnTo>
                  <a:pt x="4213867" y="5549126"/>
                </a:lnTo>
                <a:close/>
                <a:moveTo>
                  <a:pt x="3774925" y="5549078"/>
                </a:moveTo>
                <a:lnTo>
                  <a:pt x="3774901" y="5766264"/>
                </a:lnTo>
                <a:lnTo>
                  <a:pt x="3992084" y="5766287"/>
                </a:lnTo>
                <a:lnTo>
                  <a:pt x="3992107" y="5549102"/>
                </a:lnTo>
                <a:close/>
                <a:moveTo>
                  <a:pt x="3553158" y="5549054"/>
                </a:moveTo>
                <a:lnTo>
                  <a:pt x="3553135" y="5766240"/>
                </a:lnTo>
                <a:lnTo>
                  <a:pt x="3770330" y="5766263"/>
                </a:lnTo>
                <a:lnTo>
                  <a:pt x="3770353" y="5549078"/>
                </a:lnTo>
                <a:close/>
                <a:moveTo>
                  <a:pt x="3331402" y="5549030"/>
                </a:moveTo>
                <a:lnTo>
                  <a:pt x="3331378" y="5766216"/>
                </a:lnTo>
                <a:lnTo>
                  <a:pt x="3548562" y="5766239"/>
                </a:lnTo>
                <a:lnTo>
                  <a:pt x="3548586" y="5549054"/>
                </a:lnTo>
                <a:close/>
                <a:moveTo>
                  <a:pt x="3109636" y="5549006"/>
                </a:moveTo>
                <a:lnTo>
                  <a:pt x="3109612" y="5766191"/>
                </a:lnTo>
                <a:lnTo>
                  <a:pt x="3326805" y="5766215"/>
                </a:lnTo>
                <a:lnTo>
                  <a:pt x="3326829" y="5549030"/>
                </a:lnTo>
                <a:close/>
                <a:moveTo>
                  <a:pt x="2887876" y="5548982"/>
                </a:moveTo>
                <a:lnTo>
                  <a:pt x="2887852" y="5766167"/>
                </a:lnTo>
                <a:lnTo>
                  <a:pt x="3105040" y="5766191"/>
                </a:lnTo>
                <a:lnTo>
                  <a:pt x="3105064" y="5549006"/>
                </a:lnTo>
                <a:close/>
                <a:moveTo>
                  <a:pt x="2666113" y="5548958"/>
                </a:moveTo>
                <a:lnTo>
                  <a:pt x="2666090" y="5766143"/>
                </a:lnTo>
                <a:lnTo>
                  <a:pt x="2883281" y="5766167"/>
                </a:lnTo>
                <a:lnTo>
                  <a:pt x="2883304" y="5548982"/>
                </a:lnTo>
                <a:close/>
                <a:moveTo>
                  <a:pt x="2444347" y="5548934"/>
                </a:moveTo>
                <a:lnTo>
                  <a:pt x="2444324" y="5766119"/>
                </a:lnTo>
                <a:lnTo>
                  <a:pt x="2661517" y="5766143"/>
                </a:lnTo>
                <a:lnTo>
                  <a:pt x="2661541" y="5548957"/>
                </a:lnTo>
                <a:close/>
                <a:moveTo>
                  <a:pt x="2222591" y="5548910"/>
                </a:moveTo>
                <a:lnTo>
                  <a:pt x="2222568" y="5766095"/>
                </a:lnTo>
                <a:lnTo>
                  <a:pt x="2439751" y="5766119"/>
                </a:lnTo>
                <a:lnTo>
                  <a:pt x="2439775" y="5548933"/>
                </a:lnTo>
                <a:close/>
                <a:moveTo>
                  <a:pt x="2000825" y="5548886"/>
                </a:moveTo>
                <a:lnTo>
                  <a:pt x="2000802" y="5766071"/>
                </a:lnTo>
                <a:lnTo>
                  <a:pt x="2217995" y="5766095"/>
                </a:lnTo>
                <a:lnTo>
                  <a:pt x="2218018" y="5548909"/>
                </a:lnTo>
                <a:close/>
                <a:moveTo>
                  <a:pt x="1779066" y="5548862"/>
                </a:moveTo>
                <a:lnTo>
                  <a:pt x="1779042" y="5766047"/>
                </a:lnTo>
                <a:lnTo>
                  <a:pt x="1996230" y="5766071"/>
                </a:lnTo>
                <a:lnTo>
                  <a:pt x="1996254" y="5548885"/>
                </a:lnTo>
                <a:close/>
                <a:moveTo>
                  <a:pt x="1557301" y="5548838"/>
                </a:moveTo>
                <a:lnTo>
                  <a:pt x="1557278" y="5766023"/>
                </a:lnTo>
                <a:lnTo>
                  <a:pt x="1774471" y="5766046"/>
                </a:lnTo>
                <a:lnTo>
                  <a:pt x="1774494" y="5548861"/>
                </a:lnTo>
                <a:close/>
                <a:moveTo>
                  <a:pt x="1335537" y="5548814"/>
                </a:moveTo>
                <a:lnTo>
                  <a:pt x="1335513" y="5765999"/>
                </a:lnTo>
                <a:lnTo>
                  <a:pt x="1552706" y="5766022"/>
                </a:lnTo>
                <a:lnTo>
                  <a:pt x="1552729" y="5548837"/>
                </a:lnTo>
                <a:close/>
                <a:moveTo>
                  <a:pt x="1113782" y="5548790"/>
                </a:moveTo>
                <a:lnTo>
                  <a:pt x="1113759" y="5765975"/>
                </a:lnTo>
                <a:lnTo>
                  <a:pt x="1330940" y="5765998"/>
                </a:lnTo>
                <a:lnTo>
                  <a:pt x="1330963" y="5548813"/>
                </a:lnTo>
                <a:close/>
                <a:moveTo>
                  <a:pt x="892015" y="5548766"/>
                </a:moveTo>
                <a:lnTo>
                  <a:pt x="891993" y="5765951"/>
                </a:lnTo>
                <a:lnTo>
                  <a:pt x="1109188" y="5765974"/>
                </a:lnTo>
                <a:lnTo>
                  <a:pt x="1109210" y="5548789"/>
                </a:lnTo>
                <a:close/>
                <a:moveTo>
                  <a:pt x="670256" y="5548741"/>
                </a:moveTo>
                <a:lnTo>
                  <a:pt x="670233" y="5765927"/>
                </a:lnTo>
                <a:lnTo>
                  <a:pt x="887420" y="5765950"/>
                </a:lnTo>
                <a:lnTo>
                  <a:pt x="887444" y="5548765"/>
                </a:lnTo>
                <a:close/>
                <a:moveTo>
                  <a:pt x="448489" y="5548717"/>
                </a:moveTo>
                <a:lnTo>
                  <a:pt x="448466" y="5765902"/>
                </a:lnTo>
                <a:lnTo>
                  <a:pt x="665661" y="5765926"/>
                </a:lnTo>
                <a:lnTo>
                  <a:pt x="665685" y="5548741"/>
                </a:lnTo>
                <a:close/>
                <a:moveTo>
                  <a:pt x="226724" y="5548693"/>
                </a:moveTo>
                <a:lnTo>
                  <a:pt x="226700" y="5765878"/>
                </a:lnTo>
                <a:lnTo>
                  <a:pt x="443894" y="5765902"/>
                </a:lnTo>
                <a:lnTo>
                  <a:pt x="443918" y="5548717"/>
                </a:lnTo>
                <a:close/>
                <a:moveTo>
                  <a:pt x="4967" y="5548669"/>
                </a:moveTo>
                <a:lnTo>
                  <a:pt x="4944" y="5765854"/>
                </a:lnTo>
                <a:lnTo>
                  <a:pt x="222129" y="5765878"/>
                </a:lnTo>
                <a:lnTo>
                  <a:pt x="222152" y="5548693"/>
                </a:lnTo>
                <a:close/>
                <a:moveTo>
                  <a:pt x="8875481" y="5327866"/>
                </a:moveTo>
                <a:lnTo>
                  <a:pt x="8875457" y="5545060"/>
                </a:lnTo>
                <a:lnTo>
                  <a:pt x="9092598" y="5545083"/>
                </a:lnTo>
                <a:lnTo>
                  <a:pt x="9092622" y="5327889"/>
                </a:lnTo>
                <a:close/>
                <a:moveTo>
                  <a:pt x="8653706" y="5327842"/>
                </a:moveTo>
                <a:lnTo>
                  <a:pt x="8653682" y="5545036"/>
                </a:lnTo>
                <a:lnTo>
                  <a:pt x="8870885" y="5545059"/>
                </a:lnTo>
                <a:lnTo>
                  <a:pt x="8870909" y="5327865"/>
                </a:lnTo>
                <a:close/>
                <a:moveTo>
                  <a:pt x="8431954" y="5327817"/>
                </a:moveTo>
                <a:lnTo>
                  <a:pt x="8431930" y="5545012"/>
                </a:lnTo>
                <a:lnTo>
                  <a:pt x="8649111" y="5545035"/>
                </a:lnTo>
                <a:lnTo>
                  <a:pt x="8649135" y="5327841"/>
                </a:lnTo>
                <a:close/>
                <a:moveTo>
                  <a:pt x="8210187" y="5327793"/>
                </a:moveTo>
                <a:lnTo>
                  <a:pt x="8210163" y="5544987"/>
                </a:lnTo>
                <a:lnTo>
                  <a:pt x="8427358" y="5545011"/>
                </a:lnTo>
                <a:lnTo>
                  <a:pt x="8427382" y="5327817"/>
                </a:lnTo>
                <a:close/>
                <a:moveTo>
                  <a:pt x="7988421" y="5327769"/>
                </a:moveTo>
                <a:lnTo>
                  <a:pt x="7988397" y="5544963"/>
                </a:lnTo>
                <a:lnTo>
                  <a:pt x="8205591" y="5544987"/>
                </a:lnTo>
                <a:lnTo>
                  <a:pt x="8205615" y="5327793"/>
                </a:lnTo>
                <a:close/>
                <a:moveTo>
                  <a:pt x="7766665" y="5327745"/>
                </a:moveTo>
                <a:lnTo>
                  <a:pt x="7766641" y="5544939"/>
                </a:lnTo>
                <a:lnTo>
                  <a:pt x="7983825" y="5544963"/>
                </a:lnTo>
                <a:lnTo>
                  <a:pt x="7983849" y="5327769"/>
                </a:lnTo>
                <a:close/>
                <a:moveTo>
                  <a:pt x="7544897" y="5327721"/>
                </a:moveTo>
                <a:lnTo>
                  <a:pt x="7544874" y="5544915"/>
                </a:lnTo>
                <a:lnTo>
                  <a:pt x="7762069" y="5544939"/>
                </a:lnTo>
                <a:lnTo>
                  <a:pt x="7762093" y="5327745"/>
                </a:lnTo>
                <a:close/>
                <a:moveTo>
                  <a:pt x="7323134" y="5327697"/>
                </a:moveTo>
                <a:lnTo>
                  <a:pt x="7323110" y="5544891"/>
                </a:lnTo>
                <a:lnTo>
                  <a:pt x="7540302" y="5544915"/>
                </a:lnTo>
                <a:lnTo>
                  <a:pt x="7540325" y="5327721"/>
                </a:lnTo>
                <a:close/>
                <a:moveTo>
                  <a:pt x="7101376" y="5327673"/>
                </a:moveTo>
                <a:lnTo>
                  <a:pt x="7101352" y="5544867"/>
                </a:lnTo>
                <a:lnTo>
                  <a:pt x="7318538" y="5544891"/>
                </a:lnTo>
                <a:lnTo>
                  <a:pt x="7318561" y="5327697"/>
                </a:lnTo>
                <a:close/>
                <a:moveTo>
                  <a:pt x="6879612" y="5327649"/>
                </a:moveTo>
                <a:lnTo>
                  <a:pt x="6879588" y="5544843"/>
                </a:lnTo>
                <a:lnTo>
                  <a:pt x="7096780" y="5544867"/>
                </a:lnTo>
                <a:lnTo>
                  <a:pt x="7096804" y="5327673"/>
                </a:lnTo>
                <a:close/>
                <a:moveTo>
                  <a:pt x="6657856" y="5327625"/>
                </a:moveTo>
                <a:lnTo>
                  <a:pt x="6657832" y="5544819"/>
                </a:lnTo>
                <a:lnTo>
                  <a:pt x="6875016" y="5544843"/>
                </a:lnTo>
                <a:lnTo>
                  <a:pt x="6875040" y="5327649"/>
                </a:lnTo>
                <a:close/>
                <a:moveTo>
                  <a:pt x="6436086" y="5327601"/>
                </a:moveTo>
                <a:lnTo>
                  <a:pt x="6436063" y="5544795"/>
                </a:lnTo>
                <a:lnTo>
                  <a:pt x="6653260" y="5544819"/>
                </a:lnTo>
                <a:lnTo>
                  <a:pt x="6653284" y="5327625"/>
                </a:lnTo>
                <a:close/>
                <a:moveTo>
                  <a:pt x="6214322" y="5327577"/>
                </a:moveTo>
                <a:lnTo>
                  <a:pt x="6214299" y="5544771"/>
                </a:lnTo>
                <a:lnTo>
                  <a:pt x="6431491" y="5544795"/>
                </a:lnTo>
                <a:lnTo>
                  <a:pt x="6431514" y="5327600"/>
                </a:lnTo>
                <a:close/>
                <a:moveTo>
                  <a:pt x="5992566" y="5327553"/>
                </a:moveTo>
                <a:lnTo>
                  <a:pt x="5992542" y="5544747"/>
                </a:lnTo>
                <a:lnTo>
                  <a:pt x="6209727" y="5544770"/>
                </a:lnTo>
                <a:lnTo>
                  <a:pt x="6209751" y="5327576"/>
                </a:lnTo>
                <a:close/>
                <a:moveTo>
                  <a:pt x="5770800" y="5327529"/>
                </a:moveTo>
                <a:lnTo>
                  <a:pt x="5770776" y="5544723"/>
                </a:lnTo>
                <a:lnTo>
                  <a:pt x="5987970" y="5544746"/>
                </a:lnTo>
                <a:lnTo>
                  <a:pt x="5987994" y="5327552"/>
                </a:lnTo>
                <a:close/>
                <a:moveTo>
                  <a:pt x="5549041" y="5327505"/>
                </a:moveTo>
                <a:lnTo>
                  <a:pt x="5549018" y="5544699"/>
                </a:lnTo>
                <a:lnTo>
                  <a:pt x="5766204" y="5544722"/>
                </a:lnTo>
                <a:lnTo>
                  <a:pt x="5766228" y="5327528"/>
                </a:lnTo>
                <a:close/>
                <a:moveTo>
                  <a:pt x="5327275" y="5327481"/>
                </a:moveTo>
                <a:lnTo>
                  <a:pt x="5327252" y="5544675"/>
                </a:lnTo>
                <a:lnTo>
                  <a:pt x="5544446" y="5544698"/>
                </a:lnTo>
                <a:lnTo>
                  <a:pt x="5544469" y="5327504"/>
                </a:lnTo>
                <a:close/>
                <a:moveTo>
                  <a:pt x="5105509" y="5327457"/>
                </a:moveTo>
                <a:lnTo>
                  <a:pt x="5105486" y="5544651"/>
                </a:lnTo>
                <a:lnTo>
                  <a:pt x="5322680" y="5544674"/>
                </a:lnTo>
                <a:lnTo>
                  <a:pt x="5322703" y="5327480"/>
                </a:lnTo>
                <a:close/>
                <a:moveTo>
                  <a:pt x="4883754" y="5327433"/>
                </a:moveTo>
                <a:lnTo>
                  <a:pt x="4883730" y="5544627"/>
                </a:lnTo>
                <a:lnTo>
                  <a:pt x="5100915" y="5544650"/>
                </a:lnTo>
                <a:lnTo>
                  <a:pt x="5100938" y="5327456"/>
                </a:lnTo>
                <a:close/>
                <a:moveTo>
                  <a:pt x="4661988" y="5327409"/>
                </a:moveTo>
                <a:lnTo>
                  <a:pt x="4661964" y="5544603"/>
                </a:lnTo>
                <a:lnTo>
                  <a:pt x="4879158" y="5544626"/>
                </a:lnTo>
                <a:lnTo>
                  <a:pt x="4879182" y="5327432"/>
                </a:lnTo>
                <a:close/>
                <a:moveTo>
                  <a:pt x="4440229" y="5327384"/>
                </a:moveTo>
                <a:lnTo>
                  <a:pt x="4440206" y="5544578"/>
                </a:lnTo>
                <a:lnTo>
                  <a:pt x="4657392" y="5544602"/>
                </a:lnTo>
                <a:lnTo>
                  <a:pt x="4657416" y="5327408"/>
                </a:lnTo>
                <a:close/>
                <a:moveTo>
                  <a:pt x="4218463" y="5327360"/>
                </a:moveTo>
                <a:lnTo>
                  <a:pt x="4218440" y="5544554"/>
                </a:lnTo>
                <a:lnTo>
                  <a:pt x="4435634" y="5544578"/>
                </a:lnTo>
                <a:lnTo>
                  <a:pt x="4435657" y="5327384"/>
                </a:lnTo>
                <a:close/>
                <a:moveTo>
                  <a:pt x="3996702" y="5327336"/>
                </a:moveTo>
                <a:lnTo>
                  <a:pt x="3996679" y="5544530"/>
                </a:lnTo>
                <a:lnTo>
                  <a:pt x="4213868" y="5544554"/>
                </a:lnTo>
                <a:lnTo>
                  <a:pt x="4213891" y="5327360"/>
                </a:lnTo>
                <a:close/>
                <a:moveTo>
                  <a:pt x="3774949" y="5327312"/>
                </a:moveTo>
                <a:lnTo>
                  <a:pt x="3774925" y="5544506"/>
                </a:lnTo>
                <a:lnTo>
                  <a:pt x="3992108" y="5544530"/>
                </a:lnTo>
                <a:lnTo>
                  <a:pt x="3992131" y="5327336"/>
                </a:lnTo>
                <a:close/>
                <a:moveTo>
                  <a:pt x="3553182" y="5327288"/>
                </a:moveTo>
                <a:lnTo>
                  <a:pt x="3553159" y="5544482"/>
                </a:lnTo>
                <a:lnTo>
                  <a:pt x="3770354" y="5544506"/>
                </a:lnTo>
                <a:lnTo>
                  <a:pt x="3770377" y="5327312"/>
                </a:lnTo>
                <a:close/>
                <a:moveTo>
                  <a:pt x="3331426" y="5327264"/>
                </a:moveTo>
                <a:lnTo>
                  <a:pt x="3331402" y="5544458"/>
                </a:lnTo>
                <a:lnTo>
                  <a:pt x="3548587" y="5544482"/>
                </a:lnTo>
                <a:lnTo>
                  <a:pt x="3548610" y="5327288"/>
                </a:lnTo>
                <a:close/>
                <a:moveTo>
                  <a:pt x="3109660" y="5327240"/>
                </a:moveTo>
                <a:lnTo>
                  <a:pt x="3109636" y="5544434"/>
                </a:lnTo>
                <a:lnTo>
                  <a:pt x="3326829" y="5544458"/>
                </a:lnTo>
                <a:lnTo>
                  <a:pt x="3326852" y="5327264"/>
                </a:lnTo>
                <a:close/>
                <a:moveTo>
                  <a:pt x="2887899" y="5327216"/>
                </a:moveTo>
                <a:lnTo>
                  <a:pt x="2887876" y="5544410"/>
                </a:lnTo>
                <a:lnTo>
                  <a:pt x="3105064" y="5544434"/>
                </a:lnTo>
                <a:lnTo>
                  <a:pt x="3105088" y="5327240"/>
                </a:lnTo>
                <a:close/>
                <a:moveTo>
                  <a:pt x="2666137" y="5327192"/>
                </a:moveTo>
                <a:lnTo>
                  <a:pt x="2666115" y="5544386"/>
                </a:lnTo>
                <a:lnTo>
                  <a:pt x="2883305" y="5544410"/>
                </a:lnTo>
                <a:lnTo>
                  <a:pt x="2883329" y="5327216"/>
                </a:lnTo>
                <a:close/>
                <a:moveTo>
                  <a:pt x="2444371" y="5327168"/>
                </a:moveTo>
                <a:lnTo>
                  <a:pt x="2444348" y="5544362"/>
                </a:lnTo>
                <a:lnTo>
                  <a:pt x="2661542" y="5544385"/>
                </a:lnTo>
                <a:lnTo>
                  <a:pt x="2661565" y="5327192"/>
                </a:lnTo>
                <a:close/>
                <a:moveTo>
                  <a:pt x="2222616" y="5327144"/>
                </a:moveTo>
                <a:lnTo>
                  <a:pt x="2222592" y="5544338"/>
                </a:lnTo>
                <a:lnTo>
                  <a:pt x="2439775" y="5544361"/>
                </a:lnTo>
                <a:lnTo>
                  <a:pt x="2439799" y="5327167"/>
                </a:lnTo>
                <a:close/>
                <a:moveTo>
                  <a:pt x="2000849" y="5327120"/>
                </a:moveTo>
                <a:lnTo>
                  <a:pt x="2000826" y="5544314"/>
                </a:lnTo>
                <a:lnTo>
                  <a:pt x="2218019" y="5544337"/>
                </a:lnTo>
                <a:lnTo>
                  <a:pt x="2218042" y="5327143"/>
                </a:lnTo>
                <a:close/>
                <a:moveTo>
                  <a:pt x="1779090" y="5327096"/>
                </a:moveTo>
                <a:lnTo>
                  <a:pt x="1779066" y="5544290"/>
                </a:lnTo>
                <a:lnTo>
                  <a:pt x="1996254" y="5544313"/>
                </a:lnTo>
                <a:lnTo>
                  <a:pt x="1996278" y="5327119"/>
                </a:lnTo>
                <a:close/>
                <a:moveTo>
                  <a:pt x="1557325" y="5327072"/>
                </a:moveTo>
                <a:lnTo>
                  <a:pt x="1557302" y="5544266"/>
                </a:lnTo>
                <a:lnTo>
                  <a:pt x="1774494" y="5544289"/>
                </a:lnTo>
                <a:lnTo>
                  <a:pt x="1774518" y="5327095"/>
                </a:lnTo>
                <a:close/>
                <a:moveTo>
                  <a:pt x="1335561" y="5327048"/>
                </a:moveTo>
                <a:lnTo>
                  <a:pt x="1335537" y="5544242"/>
                </a:lnTo>
                <a:lnTo>
                  <a:pt x="1552730" y="5544265"/>
                </a:lnTo>
                <a:lnTo>
                  <a:pt x="1552754" y="5327071"/>
                </a:lnTo>
                <a:close/>
                <a:moveTo>
                  <a:pt x="1113806" y="5327024"/>
                </a:moveTo>
                <a:lnTo>
                  <a:pt x="1113783" y="5544218"/>
                </a:lnTo>
                <a:lnTo>
                  <a:pt x="1330964" y="5544241"/>
                </a:lnTo>
                <a:lnTo>
                  <a:pt x="1330987" y="5327047"/>
                </a:lnTo>
                <a:close/>
                <a:moveTo>
                  <a:pt x="892039" y="5327000"/>
                </a:moveTo>
                <a:lnTo>
                  <a:pt x="892017" y="5544194"/>
                </a:lnTo>
                <a:lnTo>
                  <a:pt x="1109211" y="5544217"/>
                </a:lnTo>
                <a:lnTo>
                  <a:pt x="1109234" y="5327023"/>
                </a:lnTo>
                <a:close/>
                <a:moveTo>
                  <a:pt x="670281" y="5326975"/>
                </a:moveTo>
                <a:lnTo>
                  <a:pt x="670256" y="5544169"/>
                </a:lnTo>
                <a:lnTo>
                  <a:pt x="887445" y="5544193"/>
                </a:lnTo>
                <a:lnTo>
                  <a:pt x="887468" y="5326999"/>
                </a:lnTo>
                <a:close/>
                <a:moveTo>
                  <a:pt x="448513" y="5326951"/>
                </a:moveTo>
                <a:lnTo>
                  <a:pt x="448490" y="5544145"/>
                </a:lnTo>
                <a:lnTo>
                  <a:pt x="665685" y="5544169"/>
                </a:lnTo>
                <a:lnTo>
                  <a:pt x="665709" y="5326975"/>
                </a:lnTo>
                <a:close/>
                <a:moveTo>
                  <a:pt x="226748" y="5326927"/>
                </a:moveTo>
                <a:lnTo>
                  <a:pt x="226724" y="5544121"/>
                </a:lnTo>
                <a:lnTo>
                  <a:pt x="443918" y="5544145"/>
                </a:lnTo>
                <a:lnTo>
                  <a:pt x="443942" y="5326951"/>
                </a:lnTo>
                <a:close/>
                <a:moveTo>
                  <a:pt x="4991" y="5326903"/>
                </a:moveTo>
                <a:lnTo>
                  <a:pt x="4968" y="5544097"/>
                </a:lnTo>
                <a:lnTo>
                  <a:pt x="222153" y="5544121"/>
                </a:lnTo>
                <a:lnTo>
                  <a:pt x="222176" y="5326927"/>
                </a:lnTo>
                <a:close/>
                <a:moveTo>
                  <a:pt x="8875505" y="5106100"/>
                </a:moveTo>
                <a:lnTo>
                  <a:pt x="8875481" y="5323294"/>
                </a:lnTo>
                <a:lnTo>
                  <a:pt x="9092622" y="5323317"/>
                </a:lnTo>
                <a:lnTo>
                  <a:pt x="9092646" y="5106123"/>
                </a:lnTo>
                <a:close/>
                <a:moveTo>
                  <a:pt x="8653730" y="5106076"/>
                </a:moveTo>
                <a:lnTo>
                  <a:pt x="8653706" y="5323270"/>
                </a:lnTo>
                <a:lnTo>
                  <a:pt x="8870909" y="5323293"/>
                </a:lnTo>
                <a:lnTo>
                  <a:pt x="8870933" y="5106099"/>
                </a:lnTo>
                <a:close/>
                <a:moveTo>
                  <a:pt x="8431978" y="5106052"/>
                </a:moveTo>
                <a:lnTo>
                  <a:pt x="8431954" y="5323245"/>
                </a:lnTo>
                <a:lnTo>
                  <a:pt x="8649135" y="5323269"/>
                </a:lnTo>
                <a:lnTo>
                  <a:pt x="8649159" y="5106076"/>
                </a:lnTo>
                <a:close/>
                <a:moveTo>
                  <a:pt x="8210211" y="5106028"/>
                </a:moveTo>
                <a:lnTo>
                  <a:pt x="8210187" y="5323221"/>
                </a:lnTo>
                <a:lnTo>
                  <a:pt x="8427382" y="5323245"/>
                </a:lnTo>
                <a:lnTo>
                  <a:pt x="8427406" y="5106052"/>
                </a:lnTo>
                <a:close/>
                <a:moveTo>
                  <a:pt x="7988445" y="5106005"/>
                </a:moveTo>
                <a:lnTo>
                  <a:pt x="7988421" y="5323197"/>
                </a:lnTo>
                <a:lnTo>
                  <a:pt x="8205615" y="5323221"/>
                </a:lnTo>
                <a:lnTo>
                  <a:pt x="8205639" y="5106028"/>
                </a:lnTo>
                <a:close/>
                <a:moveTo>
                  <a:pt x="7766689" y="5105981"/>
                </a:moveTo>
                <a:lnTo>
                  <a:pt x="7766665" y="5323173"/>
                </a:lnTo>
                <a:lnTo>
                  <a:pt x="7983849" y="5323197"/>
                </a:lnTo>
                <a:lnTo>
                  <a:pt x="7983873" y="5106004"/>
                </a:lnTo>
                <a:close/>
                <a:moveTo>
                  <a:pt x="7544921" y="5105957"/>
                </a:moveTo>
                <a:lnTo>
                  <a:pt x="7544898" y="5323149"/>
                </a:lnTo>
                <a:lnTo>
                  <a:pt x="7762093" y="5323173"/>
                </a:lnTo>
                <a:lnTo>
                  <a:pt x="7762117" y="5105980"/>
                </a:lnTo>
                <a:close/>
                <a:moveTo>
                  <a:pt x="7323157" y="5105933"/>
                </a:moveTo>
                <a:lnTo>
                  <a:pt x="7323134" y="5323125"/>
                </a:lnTo>
                <a:lnTo>
                  <a:pt x="7540326" y="5323149"/>
                </a:lnTo>
                <a:lnTo>
                  <a:pt x="7540349" y="5105956"/>
                </a:lnTo>
                <a:close/>
                <a:moveTo>
                  <a:pt x="7101400" y="5105909"/>
                </a:moveTo>
                <a:lnTo>
                  <a:pt x="7101376" y="5323101"/>
                </a:lnTo>
                <a:lnTo>
                  <a:pt x="7318562" y="5323125"/>
                </a:lnTo>
                <a:lnTo>
                  <a:pt x="7318585" y="5105932"/>
                </a:lnTo>
                <a:close/>
                <a:moveTo>
                  <a:pt x="6879636" y="5105885"/>
                </a:moveTo>
                <a:lnTo>
                  <a:pt x="6879612" y="5323077"/>
                </a:lnTo>
                <a:lnTo>
                  <a:pt x="7096804" y="5323101"/>
                </a:lnTo>
                <a:lnTo>
                  <a:pt x="7096828" y="5105909"/>
                </a:lnTo>
                <a:close/>
                <a:moveTo>
                  <a:pt x="6657880" y="5105861"/>
                </a:moveTo>
                <a:lnTo>
                  <a:pt x="6657856" y="5323053"/>
                </a:lnTo>
                <a:lnTo>
                  <a:pt x="6875040" y="5323077"/>
                </a:lnTo>
                <a:lnTo>
                  <a:pt x="6875064" y="5105885"/>
                </a:lnTo>
                <a:close/>
                <a:moveTo>
                  <a:pt x="6436110" y="5105838"/>
                </a:moveTo>
                <a:lnTo>
                  <a:pt x="6436087" y="5323029"/>
                </a:lnTo>
                <a:lnTo>
                  <a:pt x="6653284" y="5323053"/>
                </a:lnTo>
                <a:lnTo>
                  <a:pt x="6653308" y="5105861"/>
                </a:lnTo>
                <a:close/>
                <a:moveTo>
                  <a:pt x="6214346" y="5105814"/>
                </a:moveTo>
                <a:lnTo>
                  <a:pt x="6214323" y="5323005"/>
                </a:lnTo>
                <a:lnTo>
                  <a:pt x="6431515" y="5323028"/>
                </a:lnTo>
                <a:lnTo>
                  <a:pt x="6431538" y="5105837"/>
                </a:lnTo>
                <a:close/>
                <a:moveTo>
                  <a:pt x="5992590" y="5105790"/>
                </a:moveTo>
                <a:lnTo>
                  <a:pt x="5992566" y="5322981"/>
                </a:lnTo>
                <a:lnTo>
                  <a:pt x="6209751" y="5323004"/>
                </a:lnTo>
                <a:lnTo>
                  <a:pt x="6209775" y="5105813"/>
                </a:lnTo>
                <a:close/>
                <a:moveTo>
                  <a:pt x="5770824" y="5105766"/>
                </a:moveTo>
                <a:lnTo>
                  <a:pt x="5770800" y="5322957"/>
                </a:lnTo>
                <a:lnTo>
                  <a:pt x="5987994" y="5322980"/>
                </a:lnTo>
                <a:lnTo>
                  <a:pt x="5988018" y="5105789"/>
                </a:lnTo>
                <a:close/>
                <a:moveTo>
                  <a:pt x="5549065" y="5105742"/>
                </a:moveTo>
                <a:lnTo>
                  <a:pt x="5549042" y="5322933"/>
                </a:lnTo>
                <a:lnTo>
                  <a:pt x="5766228" y="5322956"/>
                </a:lnTo>
                <a:lnTo>
                  <a:pt x="5766252" y="5105766"/>
                </a:lnTo>
                <a:close/>
                <a:moveTo>
                  <a:pt x="5327299" y="5105718"/>
                </a:moveTo>
                <a:lnTo>
                  <a:pt x="5327276" y="5322909"/>
                </a:lnTo>
                <a:lnTo>
                  <a:pt x="5544470" y="5322932"/>
                </a:lnTo>
                <a:lnTo>
                  <a:pt x="5544493" y="5105742"/>
                </a:lnTo>
                <a:close/>
                <a:moveTo>
                  <a:pt x="5105533" y="5105694"/>
                </a:moveTo>
                <a:lnTo>
                  <a:pt x="5105510" y="5322885"/>
                </a:lnTo>
                <a:lnTo>
                  <a:pt x="5322704" y="5322908"/>
                </a:lnTo>
                <a:lnTo>
                  <a:pt x="5322727" y="5105718"/>
                </a:lnTo>
                <a:close/>
                <a:moveTo>
                  <a:pt x="4883778" y="5105671"/>
                </a:moveTo>
                <a:lnTo>
                  <a:pt x="4883754" y="5322861"/>
                </a:lnTo>
                <a:lnTo>
                  <a:pt x="5100938" y="5322884"/>
                </a:lnTo>
                <a:lnTo>
                  <a:pt x="5100962" y="5105694"/>
                </a:lnTo>
                <a:close/>
                <a:moveTo>
                  <a:pt x="4662012" y="5105647"/>
                </a:moveTo>
                <a:lnTo>
                  <a:pt x="4661988" y="5322836"/>
                </a:lnTo>
                <a:lnTo>
                  <a:pt x="4879182" y="5322860"/>
                </a:lnTo>
                <a:lnTo>
                  <a:pt x="4879206" y="5105670"/>
                </a:lnTo>
                <a:close/>
                <a:moveTo>
                  <a:pt x="4440253" y="5105623"/>
                </a:moveTo>
                <a:lnTo>
                  <a:pt x="4440230" y="5322812"/>
                </a:lnTo>
                <a:lnTo>
                  <a:pt x="4657416" y="5322836"/>
                </a:lnTo>
                <a:lnTo>
                  <a:pt x="4657440" y="5105646"/>
                </a:lnTo>
                <a:close/>
                <a:moveTo>
                  <a:pt x="4218487" y="5105599"/>
                </a:moveTo>
                <a:lnTo>
                  <a:pt x="4218464" y="5322788"/>
                </a:lnTo>
                <a:lnTo>
                  <a:pt x="4435658" y="5322812"/>
                </a:lnTo>
                <a:lnTo>
                  <a:pt x="4435681" y="5105622"/>
                </a:lnTo>
                <a:close/>
                <a:moveTo>
                  <a:pt x="3996726" y="5105575"/>
                </a:moveTo>
                <a:lnTo>
                  <a:pt x="3996703" y="5322764"/>
                </a:lnTo>
                <a:lnTo>
                  <a:pt x="4213892" y="5322788"/>
                </a:lnTo>
                <a:lnTo>
                  <a:pt x="4213915" y="5105599"/>
                </a:lnTo>
                <a:close/>
                <a:moveTo>
                  <a:pt x="3774973" y="5105551"/>
                </a:moveTo>
                <a:lnTo>
                  <a:pt x="3774949" y="5322740"/>
                </a:lnTo>
                <a:lnTo>
                  <a:pt x="3992131" y="5322764"/>
                </a:lnTo>
                <a:lnTo>
                  <a:pt x="3992155" y="5105575"/>
                </a:lnTo>
                <a:close/>
                <a:moveTo>
                  <a:pt x="3553206" y="5105527"/>
                </a:moveTo>
                <a:lnTo>
                  <a:pt x="3553183" y="5322716"/>
                </a:lnTo>
                <a:lnTo>
                  <a:pt x="3770378" y="5322740"/>
                </a:lnTo>
                <a:lnTo>
                  <a:pt x="3770402" y="5105551"/>
                </a:lnTo>
                <a:close/>
                <a:moveTo>
                  <a:pt x="3331450" y="5105504"/>
                </a:moveTo>
                <a:lnTo>
                  <a:pt x="3331426" y="5322692"/>
                </a:lnTo>
                <a:lnTo>
                  <a:pt x="3548611" y="5322716"/>
                </a:lnTo>
                <a:lnTo>
                  <a:pt x="3548634" y="5105527"/>
                </a:lnTo>
                <a:close/>
                <a:moveTo>
                  <a:pt x="3109685" y="5105480"/>
                </a:moveTo>
                <a:lnTo>
                  <a:pt x="3109661" y="5322668"/>
                </a:lnTo>
                <a:lnTo>
                  <a:pt x="3326854" y="5322692"/>
                </a:lnTo>
                <a:lnTo>
                  <a:pt x="3326878" y="5105503"/>
                </a:lnTo>
                <a:close/>
                <a:moveTo>
                  <a:pt x="2887923" y="5105456"/>
                </a:moveTo>
                <a:lnTo>
                  <a:pt x="2887900" y="5322644"/>
                </a:lnTo>
                <a:lnTo>
                  <a:pt x="3105088" y="5322668"/>
                </a:lnTo>
                <a:lnTo>
                  <a:pt x="3105112" y="5105479"/>
                </a:lnTo>
                <a:close/>
                <a:moveTo>
                  <a:pt x="2666162" y="5105432"/>
                </a:moveTo>
                <a:lnTo>
                  <a:pt x="2666139" y="5322620"/>
                </a:lnTo>
                <a:lnTo>
                  <a:pt x="2883329" y="5322644"/>
                </a:lnTo>
                <a:lnTo>
                  <a:pt x="2883352" y="5105455"/>
                </a:lnTo>
                <a:close/>
                <a:moveTo>
                  <a:pt x="2444395" y="5105408"/>
                </a:moveTo>
                <a:lnTo>
                  <a:pt x="2444372" y="5322596"/>
                </a:lnTo>
                <a:lnTo>
                  <a:pt x="2661566" y="5322619"/>
                </a:lnTo>
                <a:lnTo>
                  <a:pt x="2661589" y="5105432"/>
                </a:lnTo>
                <a:close/>
                <a:moveTo>
                  <a:pt x="2222639" y="5105384"/>
                </a:moveTo>
                <a:lnTo>
                  <a:pt x="2222616" y="5322572"/>
                </a:lnTo>
                <a:lnTo>
                  <a:pt x="2439799" y="5322595"/>
                </a:lnTo>
                <a:lnTo>
                  <a:pt x="2439823" y="5105408"/>
                </a:lnTo>
                <a:close/>
                <a:moveTo>
                  <a:pt x="2000874" y="5105361"/>
                </a:moveTo>
                <a:lnTo>
                  <a:pt x="2000850" y="5322548"/>
                </a:lnTo>
                <a:lnTo>
                  <a:pt x="2218043" y="5322571"/>
                </a:lnTo>
                <a:lnTo>
                  <a:pt x="2218067" y="5105384"/>
                </a:lnTo>
                <a:close/>
                <a:moveTo>
                  <a:pt x="1779114" y="5105337"/>
                </a:moveTo>
                <a:lnTo>
                  <a:pt x="1779090" y="5322524"/>
                </a:lnTo>
                <a:lnTo>
                  <a:pt x="1996278" y="5322547"/>
                </a:lnTo>
                <a:lnTo>
                  <a:pt x="1996302" y="5105360"/>
                </a:lnTo>
                <a:close/>
                <a:moveTo>
                  <a:pt x="1557349" y="5105313"/>
                </a:moveTo>
                <a:lnTo>
                  <a:pt x="1557326" y="5322500"/>
                </a:lnTo>
                <a:lnTo>
                  <a:pt x="1774518" y="5322523"/>
                </a:lnTo>
                <a:lnTo>
                  <a:pt x="1774542" y="5105336"/>
                </a:lnTo>
                <a:close/>
                <a:moveTo>
                  <a:pt x="1335585" y="5105289"/>
                </a:moveTo>
                <a:lnTo>
                  <a:pt x="1335561" y="5322476"/>
                </a:lnTo>
                <a:lnTo>
                  <a:pt x="1552754" y="5322499"/>
                </a:lnTo>
                <a:lnTo>
                  <a:pt x="1552778" y="5105312"/>
                </a:lnTo>
                <a:close/>
                <a:moveTo>
                  <a:pt x="1113830" y="5105265"/>
                </a:moveTo>
                <a:lnTo>
                  <a:pt x="1113808" y="5322452"/>
                </a:lnTo>
                <a:lnTo>
                  <a:pt x="1330988" y="5322475"/>
                </a:lnTo>
                <a:lnTo>
                  <a:pt x="1331011" y="5105288"/>
                </a:lnTo>
                <a:close/>
                <a:moveTo>
                  <a:pt x="892065" y="5105241"/>
                </a:moveTo>
                <a:lnTo>
                  <a:pt x="892041" y="5322428"/>
                </a:lnTo>
                <a:lnTo>
                  <a:pt x="1109236" y="5322451"/>
                </a:lnTo>
                <a:lnTo>
                  <a:pt x="1109258" y="5105265"/>
                </a:lnTo>
                <a:close/>
                <a:moveTo>
                  <a:pt x="670305" y="5105217"/>
                </a:moveTo>
                <a:lnTo>
                  <a:pt x="670281" y="5322403"/>
                </a:lnTo>
                <a:lnTo>
                  <a:pt x="887469" y="5322427"/>
                </a:lnTo>
                <a:lnTo>
                  <a:pt x="887492" y="5105241"/>
                </a:lnTo>
                <a:close/>
                <a:moveTo>
                  <a:pt x="448537" y="5105194"/>
                </a:moveTo>
                <a:lnTo>
                  <a:pt x="448514" y="5322379"/>
                </a:lnTo>
                <a:lnTo>
                  <a:pt x="665709" y="5322403"/>
                </a:lnTo>
                <a:lnTo>
                  <a:pt x="665733" y="5105217"/>
                </a:lnTo>
                <a:close/>
                <a:moveTo>
                  <a:pt x="226772" y="5105170"/>
                </a:moveTo>
                <a:lnTo>
                  <a:pt x="226748" y="5322355"/>
                </a:lnTo>
                <a:lnTo>
                  <a:pt x="443942" y="5322379"/>
                </a:lnTo>
                <a:lnTo>
                  <a:pt x="443966" y="5105193"/>
                </a:lnTo>
                <a:close/>
                <a:moveTo>
                  <a:pt x="5015" y="5105146"/>
                </a:moveTo>
                <a:lnTo>
                  <a:pt x="4992" y="5322331"/>
                </a:lnTo>
                <a:lnTo>
                  <a:pt x="222177" y="5322355"/>
                </a:lnTo>
                <a:lnTo>
                  <a:pt x="222200" y="5105169"/>
                </a:lnTo>
                <a:close/>
                <a:moveTo>
                  <a:pt x="8875529" y="4884345"/>
                </a:moveTo>
                <a:lnTo>
                  <a:pt x="8875505" y="5101528"/>
                </a:lnTo>
                <a:lnTo>
                  <a:pt x="9092646" y="5101552"/>
                </a:lnTo>
                <a:lnTo>
                  <a:pt x="9092670" y="4884368"/>
                </a:lnTo>
                <a:close/>
                <a:moveTo>
                  <a:pt x="8653754" y="4884321"/>
                </a:moveTo>
                <a:lnTo>
                  <a:pt x="8653730" y="5101505"/>
                </a:lnTo>
                <a:lnTo>
                  <a:pt x="8870933" y="5101528"/>
                </a:lnTo>
                <a:lnTo>
                  <a:pt x="8870957" y="4884344"/>
                </a:lnTo>
                <a:close/>
                <a:moveTo>
                  <a:pt x="8432002" y="4884297"/>
                </a:moveTo>
                <a:lnTo>
                  <a:pt x="8431978" y="5101481"/>
                </a:lnTo>
                <a:lnTo>
                  <a:pt x="8649159" y="5101504"/>
                </a:lnTo>
                <a:lnTo>
                  <a:pt x="8649183" y="4884320"/>
                </a:lnTo>
                <a:close/>
                <a:moveTo>
                  <a:pt x="8210235" y="4884272"/>
                </a:moveTo>
                <a:lnTo>
                  <a:pt x="8210211" y="5101457"/>
                </a:lnTo>
                <a:lnTo>
                  <a:pt x="8427406" y="5101480"/>
                </a:lnTo>
                <a:lnTo>
                  <a:pt x="8427430" y="4884296"/>
                </a:lnTo>
                <a:close/>
                <a:moveTo>
                  <a:pt x="7988469" y="4884248"/>
                </a:moveTo>
                <a:lnTo>
                  <a:pt x="7988445" y="5101433"/>
                </a:lnTo>
                <a:lnTo>
                  <a:pt x="8205639" y="5101456"/>
                </a:lnTo>
                <a:lnTo>
                  <a:pt x="8205663" y="4884272"/>
                </a:lnTo>
                <a:close/>
                <a:moveTo>
                  <a:pt x="7766713" y="4884224"/>
                </a:moveTo>
                <a:lnTo>
                  <a:pt x="7766689" y="5101409"/>
                </a:lnTo>
                <a:lnTo>
                  <a:pt x="7983873" y="5101433"/>
                </a:lnTo>
                <a:lnTo>
                  <a:pt x="7983897" y="4884248"/>
                </a:lnTo>
                <a:close/>
                <a:moveTo>
                  <a:pt x="7544945" y="4884200"/>
                </a:moveTo>
                <a:lnTo>
                  <a:pt x="7544922" y="5101385"/>
                </a:lnTo>
                <a:lnTo>
                  <a:pt x="7762117" y="5101409"/>
                </a:lnTo>
                <a:lnTo>
                  <a:pt x="7762141" y="4884224"/>
                </a:lnTo>
                <a:close/>
                <a:moveTo>
                  <a:pt x="7323181" y="4884176"/>
                </a:moveTo>
                <a:lnTo>
                  <a:pt x="7323158" y="5101361"/>
                </a:lnTo>
                <a:lnTo>
                  <a:pt x="7540350" y="5101385"/>
                </a:lnTo>
                <a:lnTo>
                  <a:pt x="7540373" y="4884200"/>
                </a:lnTo>
                <a:close/>
                <a:moveTo>
                  <a:pt x="7101424" y="4884152"/>
                </a:moveTo>
                <a:lnTo>
                  <a:pt x="7101400" y="5101338"/>
                </a:lnTo>
                <a:lnTo>
                  <a:pt x="7318586" y="5101361"/>
                </a:lnTo>
                <a:lnTo>
                  <a:pt x="7318609" y="4884176"/>
                </a:lnTo>
                <a:close/>
                <a:moveTo>
                  <a:pt x="6879660" y="4884128"/>
                </a:moveTo>
                <a:lnTo>
                  <a:pt x="6879636" y="5101314"/>
                </a:lnTo>
                <a:lnTo>
                  <a:pt x="7096828" y="5101337"/>
                </a:lnTo>
                <a:lnTo>
                  <a:pt x="7096852" y="4884152"/>
                </a:lnTo>
                <a:close/>
                <a:moveTo>
                  <a:pt x="6657904" y="4884104"/>
                </a:moveTo>
                <a:lnTo>
                  <a:pt x="6657880" y="5101290"/>
                </a:lnTo>
                <a:lnTo>
                  <a:pt x="6875064" y="5101313"/>
                </a:lnTo>
                <a:lnTo>
                  <a:pt x="6875088" y="4884128"/>
                </a:lnTo>
                <a:close/>
                <a:moveTo>
                  <a:pt x="6436134" y="4884080"/>
                </a:moveTo>
                <a:lnTo>
                  <a:pt x="6436111" y="5101266"/>
                </a:lnTo>
                <a:lnTo>
                  <a:pt x="6653308" y="5101289"/>
                </a:lnTo>
                <a:lnTo>
                  <a:pt x="6653332" y="4884103"/>
                </a:lnTo>
                <a:close/>
                <a:moveTo>
                  <a:pt x="6214370" y="4884056"/>
                </a:moveTo>
                <a:lnTo>
                  <a:pt x="6214346" y="5101242"/>
                </a:lnTo>
                <a:lnTo>
                  <a:pt x="6431539" y="5101266"/>
                </a:lnTo>
                <a:lnTo>
                  <a:pt x="6431562" y="4884079"/>
                </a:lnTo>
                <a:close/>
                <a:moveTo>
                  <a:pt x="5992614" y="4884032"/>
                </a:moveTo>
                <a:lnTo>
                  <a:pt x="5992590" y="5101218"/>
                </a:lnTo>
                <a:lnTo>
                  <a:pt x="6209775" y="5101242"/>
                </a:lnTo>
                <a:lnTo>
                  <a:pt x="6209798" y="4884055"/>
                </a:lnTo>
                <a:close/>
                <a:moveTo>
                  <a:pt x="5770848" y="4884008"/>
                </a:moveTo>
                <a:lnTo>
                  <a:pt x="5770824" y="5101195"/>
                </a:lnTo>
                <a:lnTo>
                  <a:pt x="5988018" y="5101218"/>
                </a:lnTo>
                <a:lnTo>
                  <a:pt x="5988042" y="4884031"/>
                </a:lnTo>
                <a:close/>
                <a:moveTo>
                  <a:pt x="5549089" y="4883984"/>
                </a:moveTo>
                <a:lnTo>
                  <a:pt x="5549066" y="5101171"/>
                </a:lnTo>
                <a:lnTo>
                  <a:pt x="5766252" y="5101194"/>
                </a:lnTo>
                <a:lnTo>
                  <a:pt x="5766276" y="4884007"/>
                </a:lnTo>
                <a:close/>
                <a:moveTo>
                  <a:pt x="5327323" y="4883959"/>
                </a:moveTo>
                <a:lnTo>
                  <a:pt x="5327300" y="5101147"/>
                </a:lnTo>
                <a:lnTo>
                  <a:pt x="5544494" y="5101170"/>
                </a:lnTo>
                <a:lnTo>
                  <a:pt x="5544517" y="4883983"/>
                </a:lnTo>
                <a:close/>
                <a:moveTo>
                  <a:pt x="5105557" y="4883935"/>
                </a:moveTo>
                <a:lnTo>
                  <a:pt x="5105533" y="5101123"/>
                </a:lnTo>
                <a:lnTo>
                  <a:pt x="5322728" y="5101146"/>
                </a:lnTo>
                <a:lnTo>
                  <a:pt x="5322751" y="4883959"/>
                </a:lnTo>
                <a:close/>
                <a:moveTo>
                  <a:pt x="4883802" y="4883911"/>
                </a:moveTo>
                <a:lnTo>
                  <a:pt x="4883778" y="5101099"/>
                </a:lnTo>
                <a:lnTo>
                  <a:pt x="5100962" y="5101122"/>
                </a:lnTo>
                <a:lnTo>
                  <a:pt x="5100985" y="4883935"/>
                </a:lnTo>
                <a:close/>
                <a:moveTo>
                  <a:pt x="4662036" y="4883887"/>
                </a:moveTo>
                <a:lnTo>
                  <a:pt x="4662012" y="5101075"/>
                </a:lnTo>
                <a:lnTo>
                  <a:pt x="4879206" y="5101099"/>
                </a:lnTo>
                <a:lnTo>
                  <a:pt x="4879230" y="4883911"/>
                </a:lnTo>
                <a:close/>
                <a:moveTo>
                  <a:pt x="4440277" y="4883863"/>
                </a:moveTo>
                <a:lnTo>
                  <a:pt x="4440254" y="5101051"/>
                </a:lnTo>
                <a:lnTo>
                  <a:pt x="4657440" y="5101075"/>
                </a:lnTo>
                <a:lnTo>
                  <a:pt x="4657464" y="4883887"/>
                </a:lnTo>
                <a:close/>
                <a:moveTo>
                  <a:pt x="4218511" y="4883839"/>
                </a:moveTo>
                <a:lnTo>
                  <a:pt x="4218488" y="5101028"/>
                </a:lnTo>
                <a:lnTo>
                  <a:pt x="4435682" y="5101051"/>
                </a:lnTo>
                <a:lnTo>
                  <a:pt x="4435705" y="4883863"/>
                </a:lnTo>
                <a:close/>
                <a:moveTo>
                  <a:pt x="3996750" y="4883815"/>
                </a:moveTo>
                <a:lnTo>
                  <a:pt x="3996727" y="5101004"/>
                </a:lnTo>
                <a:lnTo>
                  <a:pt x="4213916" y="5101027"/>
                </a:lnTo>
                <a:lnTo>
                  <a:pt x="4213939" y="4883839"/>
                </a:lnTo>
                <a:close/>
                <a:moveTo>
                  <a:pt x="3774997" y="4883791"/>
                </a:moveTo>
                <a:lnTo>
                  <a:pt x="3774973" y="5100980"/>
                </a:lnTo>
                <a:lnTo>
                  <a:pt x="3992155" y="5101003"/>
                </a:lnTo>
                <a:lnTo>
                  <a:pt x="3992179" y="4883815"/>
                </a:lnTo>
                <a:close/>
                <a:moveTo>
                  <a:pt x="3553231" y="4883767"/>
                </a:moveTo>
                <a:lnTo>
                  <a:pt x="3553207" y="5100956"/>
                </a:lnTo>
                <a:lnTo>
                  <a:pt x="3770402" y="5100979"/>
                </a:lnTo>
                <a:lnTo>
                  <a:pt x="3770426" y="4883790"/>
                </a:lnTo>
                <a:close/>
                <a:moveTo>
                  <a:pt x="3331474" y="4883743"/>
                </a:moveTo>
                <a:lnTo>
                  <a:pt x="3331451" y="5100932"/>
                </a:lnTo>
                <a:lnTo>
                  <a:pt x="3548635" y="5100956"/>
                </a:lnTo>
                <a:lnTo>
                  <a:pt x="3548659" y="4883766"/>
                </a:lnTo>
                <a:close/>
                <a:moveTo>
                  <a:pt x="3109709" y="4883719"/>
                </a:moveTo>
                <a:lnTo>
                  <a:pt x="3109685" y="5100908"/>
                </a:lnTo>
                <a:lnTo>
                  <a:pt x="3326878" y="5100932"/>
                </a:lnTo>
                <a:lnTo>
                  <a:pt x="3326901" y="4883742"/>
                </a:lnTo>
                <a:close/>
                <a:moveTo>
                  <a:pt x="2887947" y="4883695"/>
                </a:moveTo>
                <a:lnTo>
                  <a:pt x="2887924" y="5100884"/>
                </a:lnTo>
                <a:lnTo>
                  <a:pt x="3105113" y="5100908"/>
                </a:lnTo>
                <a:lnTo>
                  <a:pt x="3105136" y="4883718"/>
                </a:lnTo>
                <a:close/>
                <a:moveTo>
                  <a:pt x="2666186" y="4883671"/>
                </a:moveTo>
                <a:lnTo>
                  <a:pt x="2666162" y="5100861"/>
                </a:lnTo>
                <a:lnTo>
                  <a:pt x="2883353" y="5100884"/>
                </a:lnTo>
                <a:lnTo>
                  <a:pt x="2883376" y="4883694"/>
                </a:lnTo>
                <a:close/>
                <a:moveTo>
                  <a:pt x="2444419" y="4883646"/>
                </a:moveTo>
                <a:lnTo>
                  <a:pt x="2444395" y="5100837"/>
                </a:lnTo>
                <a:lnTo>
                  <a:pt x="2661590" y="5100860"/>
                </a:lnTo>
                <a:lnTo>
                  <a:pt x="2661613" y="4883670"/>
                </a:lnTo>
                <a:close/>
                <a:moveTo>
                  <a:pt x="2222663" y="4883622"/>
                </a:moveTo>
                <a:lnTo>
                  <a:pt x="2222640" y="5100813"/>
                </a:lnTo>
                <a:lnTo>
                  <a:pt x="2439824" y="5100836"/>
                </a:lnTo>
                <a:lnTo>
                  <a:pt x="2439847" y="4883646"/>
                </a:lnTo>
                <a:close/>
                <a:moveTo>
                  <a:pt x="2000898" y="4883598"/>
                </a:moveTo>
                <a:lnTo>
                  <a:pt x="2000875" y="5100789"/>
                </a:lnTo>
                <a:lnTo>
                  <a:pt x="2218068" y="5100812"/>
                </a:lnTo>
                <a:lnTo>
                  <a:pt x="2218091" y="4883622"/>
                </a:lnTo>
                <a:close/>
                <a:moveTo>
                  <a:pt x="1779138" y="4883574"/>
                </a:moveTo>
                <a:lnTo>
                  <a:pt x="1779114" y="5100765"/>
                </a:lnTo>
                <a:lnTo>
                  <a:pt x="1996302" y="5100789"/>
                </a:lnTo>
                <a:lnTo>
                  <a:pt x="1996326" y="4883598"/>
                </a:lnTo>
                <a:close/>
                <a:moveTo>
                  <a:pt x="1557373" y="4883550"/>
                </a:moveTo>
                <a:lnTo>
                  <a:pt x="1557350" y="5100741"/>
                </a:lnTo>
                <a:lnTo>
                  <a:pt x="1774542" y="5100765"/>
                </a:lnTo>
                <a:lnTo>
                  <a:pt x="1774566" y="4883574"/>
                </a:lnTo>
                <a:close/>
                <a:moveTo>
                  <a:pt x="1335609" y="4883526"/>
                </a:moveTo>
                <a:lnTo>
                  <a:pt x="1335586" y="5100717"/>
                </a:lnTo>
                <a:lnTo>
                  <a:pt x="1552778" y="5100741"/>
                </a:lnTo>
                <a:lnTo>
                  <a:pt x="1552802" y="4883550"/>
                </a:lnTo>
                <a:close/>
                <a:moveTo>
                  <a:pt x="1113854" y="4883502"/>
                </a:moveTo>
                <a:lnTo>
                  <a:pt x="1113831" y="5100694"/>
                </a:lnTo>
                <a:lnTo>
                  <a:pt x="1331012" y="5100717"/>
                </a:lnTo>
                <a:lnTo>
                  <a:pt x="1331035" y="4883526"/>
                </a:lnTo>
                <a:close/>
                <a:moveTo>
                  <a:pt x="892089" y="4883478"/>
                </a:moveTo>
                <a:lnTo>
                  <a:pt x="892065" y="5100670"/>
                </a:lnTo>
                <a:lnTo>
                  <a:pt x="1109259" y="5100693"/>
                </a:lnTo>
                <a:lnTo>
                  <a:pt x="1109282" y="4883502"/>
                </a:lnTo>
                <a:close/>
                <a:moveTo>
                  <a:pt x="670329" y="4883454"/>
                </a:moveTo>
                <a:lnTo>
                  <a:pt x="670305" y="5100646"/>
                </a:lnTo>
                <a:lnTo>
                  <a:pt x="887493" y="5100669"/>
                </a:lnTo>
                <a:lnTo>
                  <a:pt x="887517" y="4883477"/>
                </a:lnTo>
                <a:close/>
                <a:moveTo>
                  <a:pt x="448562" y="4883430"/>
                </a:moveTo>
                <a:lnTo>
                  <a:pt x="448538" y="5100622"/>
                </a:lnTo>
                <a:lnTo>
                  <a:pt x="665733" y="5100645"/>
                </a:lnTo>
                <a:lnTo>
                  <a:pt x="665757" y="4883453"/>
                </a:lnTo>
                <a:close/>
                <a:moveTo>
                  <a:pt x="226796" y="4883406"/>
                </a:moveTo>
                <a:lnTo>
                  <a:pt x="226773" y="5100598"/>
                </a:lnTo>
                <a:lnTo>
                  <a:pt x="443966" y="5100622"/>
                </a:lnTo>
                <a:lnTo>
                  <a:pt x="443990" y="4883429"/>
                </a:lnTo>
                <a:close/>
                <a:moveTo>
                  <a:pt x="5039" y="4883382"/>
                </a:moveTo>
                <a:lnTo>
                  <a:pt x="5016" y="5100574"/>
                </a:lnTo>
                <a:lnTo>
                  <a:pt x="222201" y="5100598"/>
                </a:lnTo>
                <a:lnTo>
                  <a:pt x="222224" y="4883405"/>
                </a:lnTo>
                <a:close/>
                <a:moveTo>
                  <a:pt x="8875553" y="4662579"/>
                </a:moveTo>
                <a:lnTo>
                  <a:pt x="8875529" y="4879773"/>
                </a:lnTo>
                <a:lnTo>
                  <a:pt x="9092670" y="4879796"/>
                </a:lnTo>
                <a:lnTo>
                  <a:pt x="9092694" y="4662602"/>
                </a:lnTo>
                <a:close/>
                <a:moveTo>
                  <a:pt x="8653778" y="4662555"/>
                </a:moveTo>
                <a:lnTo>
                  <a:pt x="8653754" y="4879748"/>
                </a:lnTo>
                <a:lnTo>
                  <a:pt x="8870957" y="4879772"/>
                </a:lnTo>
                <a:lnTo>
                  <a:pt x="8870981" y="4662578"/>
                </a:lnTo>
                <a:close/>
                <a:moveTo>
                  <a:pt x="8432026" y="4662531"/>
                </a:moveTo>
                <a:lnTo>
                  <a:pt x="8432002" y="4879724"/>
                </a:lnTo>
                <a:lnTo>
                  <a:pt x="8649183" y="4879748"/>
                </a:lnTo>
                <a:lnTo>
                  <a:pt x="8649207" y="4662554"/>
                </a:lnTo>
                <a:close/>
                <a:moveTo>
                  <a:pt x="8210259" y="4662506"/>
                </a:moveTo>
                <a:lnTo>
                  <a:pt x="8210235" y="4879700"/>
                </a:lnTo>
                <a:lnTo>
                  <a:pt x="8427430" y="4879724"/>
                </a:lnTo>
                <a:lnTo>
                  <a:pt x="8427454" y="4662530"/>
                </a:lnTo>
                <a:close/>
                <a:moveTo>
                  <a:pt x="7988493" y="4662482"/>
                </a:moveTo>
                <a:lnTo>
                  <a:pt x="7988469" y="4879676"/>
                </a:lnTo>
                <a:lnTo>
                  <a:pt x="8205663" y="4879700"/>
                </a:lnTo>
                <a:lnTo>
                  <a:pt x="8205687" y="4662506"/>
                </a:lnTo>
                <a:close/>
                <a:moveTo>
                  <a:pt x="7766737" y="4662458"/>
                </a:moveTo>
                <a:lnTo>
                  <a:pt x="7766713" y="4879652"/>
                </a:lnTo>
                <a:lnTo>
                  <a:pt x="7983897" y="4879676"/>
                </a:lnTo>
                <a:lnTo>
                  <a:pt x="7983921" y="4662482"/>
                </a:lnTo>
                <a:close/>
                <a:moveTo>
                  <a:pt x="7544969" y="4662434"/>
                </a:moveTo>
                <a:lnTo>
                  <a:pt x="7544946" y="4879628"/>
                </a:lnTo>
                <a:lnTo>
                  <a:pt x="7762141" y="4879652"/>
                </a:lnTo>
                <a:lnTo>
                  <a:pt x="7762165" y="4662458"/>
                </a:lnTo>
                <a:close/>
                <a:moveTo>
                  <a:pt x="7323205" y="4662410"/>
                </a:moveTo>
                <a:lnTo>
                  <a:pt x="7323182" y="4879604"/>
                </a:lnTo>
                <a:lnTo>
                  <a:pt x="7540374" y="4879628"/>
                </a:lnTo>
                <a:lnTo>
                  <a:pt x="7540397" y="4662434"/>
                </a:lnTo>
                <a:close/>
                <a:moveTo>
                  <a:pt x="7101448" y="4662386"/>
                </a:moveTo>
                <a:lnTo>
                  <a:pt x="7101424" y="4879580"/>
                </a:lnTo>
                <a:lnTo>
                  <a:pt x="7318610" y="4879604"/>
                </a:lnTo>
                <a:lnTo>
                  <a:pt x="7318633" y="4662410"/>
                </a:lnTo>
                <a:close/>
                <a:moveTo>
                  <a:pt x="6879684" y="4662362"/>
                </a:moveTo>
                <a:lnTo>
                  <a:pt x="6879660" y="4879556"/>
                </a:lnTo>
                <a:lnTo>
                  <a:pt x="7096852" y="4879579"/>
                </a:lnTo>
                <a:lnTo>
                  <a:pt x="7096876" y="4662386"/>
                </a:lnTo>
                <a:close/>
                <a:moveTo>
                  <a:pt x="6657928" y="4662338"/>
                </a:moveTo>
                <a:lnTo>
                  <a:pt x="6657904" y="4879532"/>
                </a:lnTo>
                <a:lnTo>
                  <a:pt x="6875088" y="4879555"/>
                </a:lnTo>
                <a:lnTo>
                  <a:pt x="6875112" y="4662362"/>
                </a:lnTo>
                <a:close/>
                <a:moveTo>
                  <a:pt x="6436158" y="4662314"/>
                </a:moveTo>
                <a:lnTo>
                  <a:pt x="6436135" y="4879508"/>
                </a:lnTo>
                <a:lnTo>
                  <a:pt x="6653332" y="4879531"/>
                </a:lnTo>
                <a:lnTo>
                  <a:pt x="6653356" y="4662337"/>
                </a:lnTo>
                <a:close/>
                <a:moveTo>
                  <a:pt x="6214393" y="4662290"/>
                </a:moveTo>
                <a:lnTo>
                  <a:pt x="6214370" y="4879484"/>
                </a:lnTo>
                <a:lnTo>
                  <a:pt x="6431563" y="4879507"/>
                </a:lnTo>
                <a:lnTo>
                  <a:pt x="6431586" y="4662313"/>
                </a:lnTo>
                <a:close/>
                <a:moveTo>
                  <a:pt x="5992638" y="4662266"/>
                </a:moveTo>
                <a:lnTo>
                  <a:pt x="5992614" y="4879460"/>
                </a:lnTo>
                <a:lnTo>
                  <a:pt x="6209799" y="4879483"/>
                </a:lnTo>
                <a:lnTo>
                  <a:pt x="6209822" y="4662289"/>
                </a:lnTo>
                <a:close/>
                <a:moveTo>
                  <a:pt x="5770872" y="4662242"/>
                </a:moveTo>
                <a:lnTo>
                  <a:pt x="5770848" y="4879435"/>
                </a:lnTo>
                <a:lnTo>
                  <a:pt x="5988042" y="4879459"/>
                </a:lnTo>
                <a:lnTo>
                  <a:pt x="5988066" y="4662265"/>
                </a:lnTo>
                <a:close/>
                <a:moveTo>
                  <a:pt x="5549113" y="4662218"/>
                </a:moveTo>
                <a:lnTo>
                  <a:pt x="5549090" y="4879411"/>
                </a:lnTo>
                <a:lnTo>
                  <a:pt x="5766276" y="4879435"/>
                </a:lnTo>
                <a:lnTo>
                  <a:pt x="5766300" y="4662241"/>
                </a:lnTo>
                <a:close/>
                <a:moveTo>
                  <a:pt x="5327347" y="4662193"/>
                </a:moveTo>
                <a:lnTo>
                  <a:pt x="5327324" y="4879387"/>
                </a:lnTo>
                <a:lnTo>
                  <a:pt x="5544518" y="4879411"/>
                </a:lnTo>
                <a:lnTo>
                  <a:pt x="5544541" y="4662217"/>
                </a:lnTo>
                <a:close/>
                <a:moveTo>
                  <a:pt x="5105581" y="4662169"/>
                </a:moveTo>
                <a:lnTo>
                  <a:pt x="5105557" y="4879363"/>
                </a:lnTo>
                <a:lnTo>
                  <a:pt x="5322752" y="4879387"/>
                </a:lnTo>
                <a:lnTo>
                  <a:pt x="5322775" y="4662193"/>
                </a:lnTo>
                <a:close/>
                <a:moveTo>
                  <a:pt x="4883826" y="4662145"/>
                </a:moveTo>
                <a:lnTo>
                  <a:pt x="4883802" y="4879339"/>
                </a:lnTo>
                <a:lnTo>
                  <a:pt x="5100986" y="4879363"/>
                </a:lnTo>
                <a:lnTo>
                  <a:pt x="5101009" y="4662169"/>
                </a:lnTo>
                <a:close/>
                <a:moveTo>
                  <a:pt x="4662060" y="4662121"/>
                </a:moveTo>
                <a:lnTo>
                  <a:pt x="4662036" y="4879315"/>
                </a:lnTo>
                <a:lnTo>
                  <a:pt x="4879230" y="4879339"/>
                </a:lnTo>
                <a:lnTo>
                  <a:pt x="4879254" y="4662145"/>
                </a:lnTo>
                <a:close/>
                <a:moveTo>
                  <a:pt x="4440301" y="4662097"/>
                </a:moveTo>
                <a:lnTo>
                  <a:pt x="4440278" y="4879291"/>
                </a:lnTo>
                <a:lnTo>
                  <a:pt x="4657464" y="4879315"/>
                </a:lnTo>
                <a:lnTo>
                  <a:pt x="4657488" y="4662121"/>
                </a:lnTo>
                <a:close/>
                <a:moveTo>
                  <a:pt x="4218535" y="4662073"/>
                </a:moveTo>
                <a:lnTo>
                  <a:pt x="4218512" y="4879267"/>
                </a:lnTo>
                <a:lnTo>
                  <a:pt x="4435706" y="4879291"/>
                </a:lnTo>
                <a:lnTo>
                  <a:pt x="4435729" y="4662097"/>
                </a:lnTo>
                <a:close/>
                <a:moveTo>
                  <a:pt x="3996774" y="4662049"/>
                </a:moveTo>
                <a:lnTo>
                  <a:pt x="3996751" y="4879243"/>
                </a:lnTo>
                <a:lnTo>
                  <a:pt x="4213940" y="4879266"/>
                </a:lnTo>
                <a:lnTo>
                  <a:pt x="4213963" y="4662073"/>
                </a:lnTo>
                <a:close/>
                <a:moveTo>
                  <a:pt x="3775021" y="4662025"/>
                </a:moveTo>
                <a:lnTo>
                  <a:pt x="3774997" y="4879219"/>
                </a:lnTo>
                <a:lnTo>
                  <a:pt x="3992179" y="4879242"/>
                </a:lnTo>
                <a:lnTo>
                  <a:pt x="3992202" y="4662049"/>
                </a:lnTo>
                <a:close/>
                <a:moveTo>
                  <a:pt x="3553255" y="4662001"/>
                </a:moveTo>
                <a:lnTo>
                  <a:pt x="3553231" y="4879195"/>
                </a:lnTo>
                <a:lnTo>
                  <a:pt x="3770426" y="4879218"/>
                </a:lnTo>
                <a:lnTo>
                  <a:pt x="3770450" y="4662024"/>
                </a:lnTo>
                <a:close/>
                <a:moveTo>
                  <a:pt x="3331498" y="4661977"/>
                </a:moveTo>
                <a:lnTo>
                  <a:pt x="3331475" y="4879171"/>
                </a:lnTo>
                <a:lnTo>
                  <a:pt x="3548659" y="4879194"/>
                </a:lnTo>
                <a:lnTo>
                  <a:pt x="3548683" y="4662000"/>
                </a:lnTo>
                <a:close/>
                <a:moveTo>
                  <a:pt x="3109733" y="4661953"/>
                </a:moveTo>
                <a:lnTo>
                  <a:pt x="3109709" y="4879147"/>
                </a:lnTo>
                <a:lnTo>
                  <a:pt x="3326902" y="4879170"/>
                </a:lnTo>
                <a:lnTo>
                  <a:pt x="3326925" y="4661976"/>
                </a:lnTo>
                <a:close/>
                <a:moveTo>
                  <a:pt x="2887971" y="4661929"/>
                </a:moveTo>
                <a:lnTo>
                  <a:pt x="2887948" y="4879122"/>
                </a:lnTo>
                <a:lnTo>
                  <a:pt x="3105136" y="4879146"/>
                </a:lnTo>
                <a:lnTo>
                  <a:pt x="3105160" y="4661952"/>
                </a:lnTo>
                <a:close/>
                <a:moveTo>
                  <a:pt x="2666210" y="4661905"/>
                </a:moveTo>
                <a:lnTo>
                  <a:pt x="2666186" y="4879098"/>
                </a:lnTo>
                <a:lnTo>
                  <a:pt x="2883376" y="4879122"/>
                </a:lnTo>
                <a:lnTo>
                  <a:pt x="2883400" y="4661928"/>
                </a:lnTo>
                <a:close/>
                <a:moveTo>
                  <a:pt x="2444443" y="4661880"/>
                </a:moveTo>
                <a:lnTo>
                  <a:pt x="2444419" y="4879074"/>
                </a:lnTo>
                <a:lnTo>
                  <a:pt x="2661613" y="4879098"/>
                </a:lnTo>
                <a:lnTo>
                  <a:pt x="2661637" y="4661904"/>
                </a:lnTo>
                <a:close/>
                <a:moveTo>
                  <a:pt x="2222688" y="4661856"/>
                </a:moveTo>
                <a:lnTo>
                  <a:pt x="2222664" y="4879050"/>
                </a:lnTo>
                <a:lnTo>
                  <a:pt x="2439848" y="4879074"/>
                </a:lnTo>
                <a:lnTo>
                  <a:pt x="2439871" y="4661880"/>
                </a:lnTo>
                <a:close/>
                <a:moveTo>
                  <a:pt x="2000922" y="4661832"/>
                </a:moveTo>
                <a:lnTo>
                  <a:pt x="2000899" y="4879026"/>
                </a:lnTo>
                <a:lnTo>
                  <a:pt x="2218092" y="4879050"/>
                </a:lnTo>
                <a:lnTo>
                  <a:pt x="2218115" y="4661856"/>
                </a:lnTo>
                <a:close/>
                <a:moveTo>
                  <a:pt x="1779162" y="4661808"/>
                </a:moveTo>
                <a:lnTo>
                  <a:pt x="1779138" y="4879002"/>
                </a:lnTo>
                <a:lnTo>
                  <a:pt x="1996326" y="4879026"/>
                </a:lnTo>
                <a:lnTo>
                  <a:pt x="1996350" y="4661832"/>
                </a:lnTo>
                <a:close/>
                <a:moveTo>
                  <a:pt x="1557397" y="4661784"/>
                </a:moveTo>
                <a:lnTo>
                  <a:pt x="1557374" y="4878978"/>
                </a:lnTo>
                <a:lnTo>
                  <a:pt x="1774566" y="4879002"/>
                </a:lnTo>
                <a:lnTo>
                  <a:pt x="1774590" y="4661808"/>
                </a:lnTo>
                <a:close/>
                <a:moveTo>
                  <a:pt x="1335633" y="4661760"/>
                </a:moveTo>
                <a:lnTo>
                  <a:pt x="1335610" y="4878954"/>
                </a:lnTo>
                <a:lnTo>
                  <a:pt x="1552802" y="4878978"/>
                </a:lnTo>
                <a:lnTo>
                  <a:pt x="1552826" y="4661784"/>
                </a:lnTo>
                <a:close/>
                <a:moveTo>
                  <a:pt x="1113880" y="4661736"/>
                </a:moveTo>
                <a:lnTo>
                  <a:pt x="1113856" y="4878930"/>
                </a:lnTo>
                <a:lnTo>
                  <a:pt x="1331036" y="4878953"/>
                </a:lnTo>
                <a:lnTo>
                  <a:pt x="1331060" y="4661760"/>
                </a:lnTo>
                <a:close/>
                <a:moveTo>
                  <a:pt x="892113" y="4661712"/>
                </a:moveTo>
                <a:lnTo>
                  <a:pt x="892089" y="4878906"/>
                </a:lnTo>
                <a:lnTo>
                  <a:pt x="1109284" y="4878929"/>
                </a:lnTo>
                <a:lnTo>
                  <a:pt x="1109308" y="4661736"/>
                </a:lnTo>
                <a:close/>
                <a:moveTo>
                  <a:pt x="670353" y="4661688"/>
                </a:moveTo>
                <a:lnTo>
                  <a:pt x="670329" y="4878882"/>
                </a:lnTo>
                <a:lnTo>
                  <a:pt x="887517" y="4878905"/>
                </a:lnTo>
                <a:lnTo>
                  <a:pt x="887541" y="4661711"/>
                </a:lnTo>
                <a:close/>
                <a:moveTo>
                  <a:pt x="448586" y="4661664"/>
                </a:moveTo>
                <a:lnTo>
                  <a:pt x="448562" y="4878858"/>
                </a:lnTo>
                <a:lnTo>
                  <a:pt x="665757" y="4878881"/>
                </a:lnTo>
                <a:lnTo>
                  <a:pt x="665781" y="4661687"/>
                </a:lnTo>
                <a:close/>
                <a:moveTo>
                  <a:pt x="226820" y="4661640"/>
                </a:moveTo>
                <a:lnTo>
                  <a:pt x="226797" y="4878834"/>
                </a:lnTo>
                <a:lnTo>
                  <a:pt x="443990" y="4878857"/>
                </a:lnTo>
                <a:lnTo>
                  <a:pt x="444014" y="4661663"/>
                </a:lnTo>
                <a:close/>
                <a:moveTo>
                  <a:pt x="5063" y="4661616"/>
                </a:moveTo>
                <a:lnTo>
                  <a:pt x="5040" y="4878809"/>
                </a:lnTo>
                <a:lnTo>
                  <a:pt x="222225" y="4878833"/>
                </a:lnTo>
                <a:lnTo>
                  <a:pt x="222248" y="4661639"/>
                </a:lnTo>
                <a:close/>
                <a:moveTo>
                  <a:pt x="8875577" y="4440823"/>
                </a:moveTo>
                <a:lnTo>
                  <a:pt x="8875553" y="4658007"/>
                </a:lnTo>
                <a:lnTo>
                  <a:pt x="9092694" y="4658030"/>
                </a:lnTo>
                <a:lnTo>
                  <a:pt x="9092718" y="4440846"/>
                </a:lnTo>
                <a:close/>
                <a:moveTo>
                  <a:pt x="8653802" y="4440799"/>
                </a:moveTo>
                <a:lnTo>
                  <a:pt x="8653778" y="4657982"/>
                </a:lnTo>
                <a:lnTo>
                  <a:pt x="8870981" y="4658006"/>
                </a:lnTo>
                <a:lnTo>
                  <a:pt x="8871005" y="4440822"/>
                </a:lnTo>
                <a:close/>
                <a:moveTo>
                  <a:pt x="8432050" y="4440775"/>
                </a:moveTo>
                <a:lnTo>
                  <a:pt x="8432026" y="4657958"/>
                </a:lnTo>
                <a:lnTo>
                  <a:pt x="8649207" y="4657982"/>
                </a:lnTo>
                <a:lnTo>
                  <a:pt x="8649231" y="4440798"/>
                </a:lnTo>
                <a:close/>
                <a:moveTo>
                  <a:pt x="8210283" y="4440751"/>
                </a:moveTo>
                <a:lnTo>
                  <a:pt x="8210259" y="4657934"/>
                </a:lnTo>
                <a:lnTo>
                  <a:pt x="8427454" y="4657958"/>
                </a:lnTo>
                <a:lnTo>
                  <a:pt x="8427478" y="4440775"/>
                </a:lnTo>
                <a:close/>
                <a:moveTo>
                  <a:pt x="7988517" y="4440727"/>
                </a:moveTo>
                <a:lnTo>
                  <a:pt x="7988493" y="4657910"/>
                </a:lnTo>
                <a:lnTo>
                  <a:pt x="8205687" y="4657934"/>
                </a:lnTo>
                <a:lnTo>
                  <a:pt x="8205711" y="4440750"/>
                </a:lnTo>
                <a:close/>
                <a:moveTo>
                  <a:pt x="7766761" y="4440703"/>
                </a:moveTo>
                <a:lnTo>
                  <a:pt x="7766737" y="4657886"/>
                </a:lnTo>
                <a:lnTo>
                  <a:pt x="7983921" y="4657910"/>
                </a:lnTo>
                <a:lnTo>
                  <a:pt x="7983945" y="4440726"/>
                </a:lnTo>
                <a:close/>
                <a:moveTo>
                  <a:pt x="7544993" y="4440679"/>
                </a:moveTo>
                <a:lnTo>
                  <a:pt x="7544970" y="4657862"/>
                </a:lnTo>
                <a:lnTo>
                  <a:pt x="7762165" y="4657886"/>
                </a:lnTo>
                <a:lnTo>
                  <a:pt x="7762189" y="4440702"/>
                </a:lnTo>
                <a:close/>
                <a:moveTo>
                  <a:pt x="7323229" y="4440655"/>
                </a:moveTo>
                <a:lnTo>
                  <a:pt x="7323205" y="4657838"/>
                </a:lnTo>
                <a:lnTo>
                  <a:pt x="7540398" y="4657862"/>
                </a:lnTo>
                <a:lnTo>
                  <a:pt x="7540421" y="4440678"/>
                </a:lnTo>
                <a:close/>
                <a:moveTo>
                  <a:pt x="7101472" y="4440631"/>
                </a:moveTo>
                <a:lnTo>
                  <a:pt x="7101448" y="4657814"/>
                </a:lnTo>
                <a:lnTo>
                  <a:pt x="7318633" y="4657837"/>
                </a:lnTo>
                <a:lnTo>
                  <a:pt x="7318657" y="4440654"/>
                </a:lnTo>
                <a:close/>
                <a:moveTo>
                  <a:pt x="6879708" y="4440606"/>
                </a:moveTo>
                <a:lnTo>
                  <a:pt x="6879684" y="4657790"/>
                </a:lnTo>
                <a:lnTo>
                  <a:pt x="7096876" y="4657813"/>
                </a:lnTo>
                <a:lnTo>
                  <a:pt x="7096900" y="4440630"/>
                </a:lnTo>
                <a:close/>
                <a:moveTo>
                  <a:pt x="6657952" y="4440582"/>
                </a:moveTo>
                <a:lnTo>
                  <a:pt x="6657928" y="4657766"/>
                </a:lnTo>
                <a:lnTo>
                  <a:pt x="6875112" y="4657789"/>
                </a:lnTo>
                <a:lnTo>
                  <a:pt x="6875136" y="4440606"/>
                </a:lnTo>
                <a:close/>
                <a:moveTo>
                  <a:pt x="6436182" y="4440559"/>
                </a:moveTo>
                <a:lnTo>
                  <a:pt x="6436159" y="4657742"/>
                </a:lnTo>
                <a:lnTo>
                  <a:pt x="6653356" y="4657765"/>
                </a:lnTo>
                <a:lnTo>
                  <a:pt x="6653380" y="4440582"/>
                </a:lnTo>
                <a:close/>
                <a:moveTo>
                  <a:pt x="6214417" y="4440534"/>
                </a:moveTo>
                <a:lnTo>
                  <a:pt x="6214394" y="4657718"/>
                </a:lnTo>
                <a:lnTo>
                  <a:pt x="6431587" y="4657741"/>
                </a:lnTo>
                <a:lnTo>
                  <a:pt x="6431610" y="4440558"/>
                </a:lnTo>
                <a:close/>
                <a:moveTo>
                  <a:pt x="5992662" y="4440510"/>
                </a:moveTo>
                <a:lnTo>
                  <a:pt x="5992638" y="4657694"/>
                </a:lnTo>
                <a:lnTo>
                  <a:pt x="6209822" y="4657717"/>
                </a:lnTo>
                <a:lnTo>
                  <a:pt x="6209846" y="4440534"/>
                </a:lnTo>
                <a:close/>
                <a:moveTo>
                  <a:pt x="5770896" y="4440486"/>
                </a:moveTo>
                <a:lnTo>
                  <a:pt x="5770872" y="4657669"/>
                </a:lnTo>
                <a:lnTo>
                  <a:pt x="5988066" y="4657693"/>
                </a:lnTo>
                <a:lnTo>
                  <a:pt x="5988090" y="4440510"/>
                </a:lnTo>
                <a:close/>
                <a:moveTo>
                  <a:pt x="5549137" y="4440462"/>
                </a:moveTo>
                <a:lnTo>
                  <a:pt x="5549114" y="4657645"/>
                </a:lnTo>
                <a:lnTo>
                  <a:pt x="5766300" y="4657669"/>
                </a:lnTo>
                <a:lnTo>
                  <a:pt x="5766324" y="4440486"/>
                </a:lnTo>
                <a:close/>
                <a:moveTo>
                  <a:pt x="5327371" y="4440438"/>
                </a:moveTo>
                <a:lnTo>
                  <a:pt x="5327348" y="4657621"/>
                </a:lnTo>
                <a:lnTo>
                  <a:pt x="5544542" y="4657645"/>
                </a:lnTo>
                <a:lnTo>
                  <a:pt x="5544565" y="4440461"/>
                </a:lnTo>
                <a:close/>
                <a:moveTo>
                  <a:pt x="5105605" y="4440414"/>
                </a:moveTo>
                <a:lnTo>
                  <a:pt x="5105581" y="4657597"/>
                </a:lnTo>
                <a:lnTo>
                  <a:pt x="5322776" y="4657621"/>
                </a:lnTo>
                <a:lnTo>
                  <a:pt x="5322799" y="4440437"/>
                </a:lnTo>
                <a:close/>
                <a:moveTo>
                  <a:pt x="4883850" y="4440390"/>
                </a:moveTo>
                <a:lnTo>
                  <a:pt x="4883826" y="4657573"/>
                </a:lnTo>
                <a:lnTo>
                  <a:pt x="5101009" y="4657597"/>
                </a:lnTo>
                <a:lnTo>
                  <a:pt x="5101033" y="4440413"/>
                </a:lnTo>
                <a:close/>
                <a:moveTo>
                  <a:pt x="4662084" y="4440366"/>
                </a:moveTo>
                <a:lnTo>
                  <a:pt x="4662060" y="4657549"/>
                </a:lnTo>
                <a:lnTo>
                  <a:pt x="4879254" y="4657573"/>
                </a:lnTo>
                <a:lnTo>
                  <a:pt x="4879278" y="4440389"/>
                </a:lnTo>
                <a:close/>
                <a:moveTo>
                  <a:pt x="4440325" y="4440342"/>
                </a:moveTo>
                <a:lnTo>
                  <a:pt x="4440302" y="4657525"/>
                </a:lnTo>
                <a:lnTo>
                  <a:pt x="4657488" y="4657549"/>
                </a:lnTo>
                <a:lnTo>
                  <a:pt x="4657512" y="4440365"/>
                </a:lnTo>
                <a:close/>
                <a:moveTo>
                  <a:pt x="4218559" y="4440318"/>
                </a:moveTo>
                <a:lnTo>
                  <a:pt x="4218536" y="4657501"/>
                </a:lnTo>
                <a:lnTo>
                  <a:pt x="4435730" y="4657524"/>
                </a:lnTo>
                <a:lnTo>
                  <a:pt x="4435753" y="4440341"/>
                </a:lnTo>
                <a:close/>
                <a:moveTo>
                  <a:pt x="3996798" y="4440294"/>
                </a:moveTo>
                <a:lnTo>
                  <a:pt x="3996774" y="4657477"/>
                </a:lnTo>
                <a:lnTo>
                  <a:pt x="4213964" y="4657500"/>
                </a:lnTo>
                <a:lnTo>
                  <a:pt x="4213987" y="4440317"/>
                </a:lnTo>
                <a:close/>
                <a:moveTo>
                  <a:pt x="3775045" y="4440270"/>
                </a:moveTo>
                <a:lnTo>
                  <a:pt x="3775022" y="4657453"/>
                </a:lnTo>
                <a:lnTo>
                  <a:pt x="3992203" y="4657476"/>
                </a:lnTo>
                <a:lnTo>
                  <a:pt x="3992226" y="4440293"/>
                </a:lnTo>
                <a:close/>
                <a:moveTo>
                  <a:pt x="3553279" y="4440246"/>
                </a:moveTo>
                <a:lnTo>
                  <a:pt x="3553255" y="4657429"/>
                </a:lnTo>
                <a:lnTo>
                  <a:pt x="3770450" y="4657452"/>
                </a:lnTo>
                <a:lnTo>
                  <a:pt x="3770474" y="4440269"/>
                </a:lnTo>
                <a:close/>
                <a:moveTo>
                  <a:pt x="3331522" y="4440222"/>
                </a:moveTo>
                <a:lnTo>
                  <a:pt x="3331498" y="4657405"/>
                </a:lnTo>
                <a:lnTo>
                  <a:pt x="3548683" y="4657428"/>
                </a:lnTo>
                <a:lnTo>
                  <a:pt x="3548707" y="4440245"/>
                </a:lnTo>
                <a:close/>
                <a:moveTo>
                  <a:pt x="3109756" y="4440198"/>
                </a:moveTo>
                <a:lnTo>
                  <a:pt x="3109733" y="4657381"/>
                </a:lnTo>
                <a:lnTo>
                  <a:pt x="3326926" y="4657404"/>
                </a:lnTo>
                <a:lnTo>
                  <a:pt x="3326950" y="4440221"/>
                </a:lnTo>
                <a:close/>
                <a:moveTo>
                  <a:pt x="2887996" y="4440174"/>
                </a:moveTo>
                <a:lnTo>
                  <a:pt x="2887972" y="4657356"/>
                </a:lnTo>
                <a:lnTo>
                  <a:pt x="3105160" y="4657380"/>
                </a:lnTo>
                <a:lnTo>
                  <a:pt x="3105184" y="4440197"/>
                </a:lnTo>
                <a:close/>
                <a:moveTo>
                  <a:pt x="2666234" y="4440149"/>
                </a:moveTo>
                <a:lnTo>
                  <a:pt x="2666210" y="4657332"/>
                </a:lnTo>
                <a:lnTo>
                  <a:pt x="2883400" y="4657356"/>
                </a:lnTo>
                <a:lnTo>
                  <a:pt x="2883424" y="4440173"/>
                </a:lnTo>
                <a:close/>
                <a:moveTo>
                  <a:pt x="2444467" y="4440125"/>
                </a:moveTo>
                <a:lnTo>
                  <a:pt x="2444445" y="4657308"/>
                </a:lnTo>
                <a:lnTo>
                  <a:pt x="2661637" y="4657332"/>
                </a:lnTo>
                <a:lnTo>
                  <a:pt x="2661662" y="4440149"/>
                </a:lnTo>
                <a:close/>
                <a:moveTo>
                  <a:pt x="2222712" y="4440101"/>
                </a:moveTo>
                <a:lnTo>
                  <a:pt x="2222688" y="4657284"/>
                </a:lnTo>
                <a:lnTo>
                  <a:pt x="2439872" y="4657308"/>
                </a:lnTo>
                <a:lnTo>
                  <a:pt x="2439895" y="4440125"/>
                </a:lnTo>
                <a:close/>
                <a:moveTo>
                  <a:pt x="2000947" y="4440077"/>
                </a:moveTo>
                <a:lnTo>
                  <a:pt x="2000923" y="4657260"/>
                </a:lnTo>
                <a:lnTo>
                  <a:pt x="2218115" y="4657284"/>
                </a:lnTo>
                <a:lnTo>
                  <a:pt x="2218139" y="4440101"/>
                </a:lnTo>
                <a:close/>
                <a:moveTo>
                  <a:pt x="1779185" y="4440053"/>
                </a:moveTo>
                <a:lnTo>
                  <a:pt x="1779162" y="4657236"/>
                </a:lnTo>
                <a:lnTo>
                  <a:pt x="1996350" y="4657260"/>
                </a:lnTo>
                <a:lnTo>
                  <a:pt x="1996374" y="4440077"/>
                </a:lnTo>
                <a:close/>
                <a:moveTo>
                  <a:pt x="1557421" y="4440029"/>
                </a:moveTo>
                <a:lnTo>
                  <a:pt x="1557398" y="4657212"/>
                </a:lnTo>
                <a:lnTo>
                  <a:pt x="1774590" y="4657236"/>
                </a:lnTo>
                <a:lnTo>
                  <a:pt x="1774614" y="4440053"/>
                </a:lnTo>
                <a:close/>
                <a:moveTo>
                  <a:pt x="1335657" y="4440005"/>
                </a:moveTo>
                <a:lnTo>
                  <a:pt x="1335634" y="4657188"/>
                </a:lnTo>
                <a:lnTo>
                  <a:pt x="1552826" y="4657211"/>
                </a:lnTo>
                <a:lnTo>
                  <a:pt x="1552850" y="4440029"/>
                </a:lnTo>
                <a:close/>
                <a:moveTo>
                  <a:pt x="1113904" y="4439981"/>
                </a:moveTo>
                <a:lnTo>
                  <a:pt x="1113880" y="4657164"/>
                </a:lnTo>
                <a:lnTo>
                  <a:pt x="1331060" y="4657187"/>
                </a:lnTo>
                <a:lnTo>
                  <a:pt x="1331084" y="4440004"/>
                </a:lnTo>
                <a:close/>
                <a:moveTo>
                  <a:pt x="892137" y="4439957"/>
                </a:moveTo>
                <a:lnTo>
                  <a:pt x="892113" y="4657140"/>
                </a:lnTo>
                <a:lnTo>
                  <a:pt x="1109308" y="4657163"/>
                </a:lnTo>
                <a:lnTo>
                  <a:pt x="1109332" y="4439980"/>
                </a:lnTo>
                <a:close/>
                <a:moveTo>
                  <a:pt x="670377" y="4439933"/>
                </a:moveTo>
                <a:lnTo>
                  <a:pt x="670353" y="4657116"/>
                </a:lnTo>
                <a:lnTo>
                  <a:pt x="887541" y="4657139"/>
                </a:lnTo>
                <a:lnTo>
                  <a:pt x="887565" y="4439956"/>
                </a:lnTo>
                <a:close/>
                <a:moveTo>
                  <a:pt x="448610" y="4439909"/>
                </a:moveTo>
                <a:lnTo>
                  <a:pt x="448586" y="4657092"/>
                </a:lnTo>
                <a:lnTo>
                  <a:pt x="665781" y="4657115"/>
                </a:lnTo>
                <a:lnTo>
                  <a:pt x="665805" y="4439932"/>
                </a:lnTo>
                <a:close/>
                <a:moveTo>
                  <a:pt x="226845" y="4439885"/>
                </a:moveTo>
                <a:lnTo>
                  <a:pt x="226821" y="4657068"/>
                </a:lnTo>
                <a:lnTo>
                  <a:pt x="444015" y="4657091"/>
                </a:lnTo>
                <a:lnTo>
                  <a:pt x="444038" y="4439909"/>
                </a:lnTo>
                <a:close/>
                <a:moveTo>
                  <a:pt x="5087" y="4439861"/>
                </a:moveTo>
                <a:lnTo>
                  <a:pt x="5064" y="4657043"/>
                </a:lnTo>
                <a:lnTo>
                  <a:pt x="222249" y="4657067"/>
                </a:lnTo>
                <a:lnTo>
                  <a:pt x="222272" y="4439884"/>
                </a:lnTo>
                <a:close/>
                <a:moveTo>
                  <a:pt x="8875601" y="4219056"/>
                </a:moveTo>
                <a:lnTo>
                  <a:pt x="8875577" y="4436251"/>
                </a:lnTo>
                <a:lnTo>
                  <a:pt x="9092718" y="4436274"/>
                </a:lnTo>
                <a:lnTo>
                  <a:pt x="9092742" y="4219080"/>
                </a:lnTo>
                <a:close/>
                <a:moveTo>
                  <a:pt x="8653826" y="4219033"/>
                </a:moveTo>
                <a:lnTo>
                  <a:pt x="8653802" y="4436227"/>
                </a:lnTo>
                <a:lnTo>
                  <a:pt x="8871005" y="4436251"/>
                </a:lnTo>
                <a:lnTo>
                  <a:pt x="8871029" y="4219056"/>
                </a:lnTo>
                <a:close/>
                <a:moveTo>
                  <a:pt x="8432074" y="4219010"/>
                </a:moveTo>
                <a:lnTo>
                  <a:pt x="8432050" y="4436202"/>
                </a:lnTo>
                <a:lnTo>
                  <a:pt x="8649231" y="4436227"/>
                </a:lnTo>
                <a:lnTo>
                  <a:pt x="8649255" y="4219033"/>
                </a:lnTo>
                <a:close/>
                <a:moveTo>
                  <a:pt x="8210307" y="4218984"/>
                </a:moveTo>
                <a:lnTo>
                  <a:pt x="8210283" y="4436178"/>
                </a:lnTo>
                <a:lnTo>
                  <a:pt x="8427478" y="4436202"/>
                </a:lnTo>
                <a:lnTo>
                  <a:pt x="8427502" y="4219008"/>
                </a:lnTo>
                <a:close/>
                <a:moveTo>
                  <a:pt x="7988541" y="4218960"/>
                </a:moveTo>
                <a:lnTo>
                  <a:pt x="7988517" y="4436155"/>
                </a:lnTo>
                <a:lnTo>
                  <a:pt x="8205711" y="4436178"/>
                </a:lnTo>
                <a:lnTo>
                  <a:pt x="8205735" y="4218984"/>
                </a:lnTo>
                <a:close/>
                <a:moveTo>
                  <a:pt x="7766785" y="4218937"/>
                </a:moveTo>
                <a:lnTo>
                  <a:pt x="7766761" y="4436131"/>
                </a:lnTo>
                <a:lnTo>
                  <a:pt x="7983945" y="4436154"/>
                </a:lnTo>
                <a:lnTo>
                  <a:pt x="7983969" y="4218960"/>
                </a:lnTo>
                <a:close/>
                <a:moveTo>
                  <a:pt x="7545017" y="4218913"/>
                </a:moveTo>
                <a:lnTo>
                  <a:pt x="7544994" y="4436107"/>
                </a:lnTo>
                <a:lnTo>
                  <a:pt x="7762189" y="4436130"/>
                </a:lnTo>
                <a:lnTo>
                  <a:pt x="7762213" y="4218936"/>
                </a:lnTo>
                <a:close/>
                <a:moveTo>
                  <a:pt x="7323253" y="4218889"/>
                </a:moveTo>
                <a:lnTo>
                  <a:pt x="7323229" y="4436082"/>
                </a:lnTo>
                <a:lnTo>
                  <a:pt x="7540422" y="4436106"/>
                </a:lnTo>
                <a:lnTo>
                  <a:pt x="7540445" y="4218913"/>
                </a:lnTo>
                <a:close/>
                <a:moveTo>
                  <a:pt x="7101496" y="4218864"/>
                </a:moveTo>
                <a:lnTo>
                  <a:pt x="7101472" y="4436059"/>
                </a:lnTo>
                <a:lnTo>
                  <a:pt x="7318657" y="4436082"/>
                </a:lnTo>
                <a:lnTo>
                  <a:pt x="7318681" y="4218888"/>
                </a:lnTo>
                <a:close/>
                <a:moveTo>
                  <a:pt x="6879732" y="4218840"/>
                </a:moveTo>
                <a:lnTo>
                  <a:pt x="6879708" y="4436035"/>
                </a:lnTo>
                <a:lnTo>
                  <a:pt x="7096900" y="4436058"/>
                </a:lnTo>
                <a:lnTo>
                  <a:pt x="7096924" y="4218864"/>
                </a:lnTo>
                <a:close/>
                <a:moveTo>
                  <a:pt x="6657976" y="4218817"/>
                </a:moveTo>
                <a:lnTo>
                  <a:pt x="6657952" y="4436011"/>
                </a:lnTo>
                <a:lnTo>
                  <a:pt x="6875136" y="4436034"/>
                </a:lnTo>
                <a:lnTo>
                  <a:pt x="6875160" y="4218840"/>
                </a:lnTo>
                <a:close/>
                <a:moveTo>
                  <a:pt x="6436206" y="4218793"/>
                </a:moveTo>
                <a:lnTo>
                  <a:pt x="6436183" y="4435986"/>
                </a:lnTo>
                <a:lnTo>
                  <a:pt x="6653380" y="4436010"/>
                </a:lnTo>
                <a:lnTo>
                  <a:pt x="6653404" y="4218817"/>
                </a:lnTo>
                <a:close/>
                <a:moveTo>
                  <a:pt x="6214441" y="4218768"/>
                </a:moveTo>
                <a:lnTo>
                  <a:pt x="6214418" y="4435962"/>
                </a:lnTo>
                <a:lnTo>
                  <a:pt x="6431611" y="4435986"/>
                </a:lnTo>
                <a:lnTo>
                  <a:pt x="6431634" y="4218792"/>
                </a:lnTo>
                <a:close/>
                <a:moveTo>
                  <a:pt x="5992686" y="4218744"/>
                </a:moveTo>
                <a:lnTo>
                  <a:pt x="5992662" y="4435939"/>
                </a:lnTo>
                <a:lnTo>
                  <a:pt x="6209846" y="4435962"/>
                </a:lnTo>
                <a:lnTo>
                  <a:pt x="6209870" y="4218768"/>
                </a:lnTo>
                <a:close/>
                <a:moveTo>
                  <a:pt x="5770920" y="4218720"/>
                </a:moveTo>
                <a:lnTo>
                  <a:pt x="5770896" y="4435915"/>
                </a:lnTo>
                <a:lnTo>
                  <a:pt x="5988090" y="4435937"/>
                </a:lnTo>
                <a:lnTo>
                  <a:pt x="5988114" y="4218744"/>
                </a:lnTo>
                <a:close/>
                <a:moveTo>
                  <a:pt x="5549161" y="4218696"/>
                </a:moveTo>
                <a:lnTo>
                  <a:pt x="5549138" y="4435890"/>
                </a:lnTo>
                <a:lnTo>
                  <a:pt x="5766324" y="4435914"/>
                </a:lnTo>
                <a:lnTo>
                  <a:pt x="5766348" y="4218720"/>
                </a:lnTo>
                <a:close/>
                <a:moveTo>
                  <a:pt x="5327395" y="4218673"/>
                </a:moveTo>
                <a:lnTo>
                  <a:pt x="5327372" y="4435866"/>
                </a:lnTo>
                <a:lnTo>
                  <a:pt x="5544566" y="4435889"/>
                </a:lnTo>
                <a:lnTo>
                  <a:pt x="5544589" y="4218696"/>
                </a:lnTo>
                <a:close/>
                <a:moveTo>
                  <a:pt x="5105629" y="4218647"/>
                </a:moveTo>
                <a:lnTo>
                  <a:pt x="5105605" y="4435842"/>
                </a:lnTo>
                <a:lnTo>
                  <a:pt x="5322800" y="4435865"/>
                </a:lnTo>
                <a:lnTo>
                  <a:pt x="5322823" y="4218671"/>
                </a:lnTo>
                <a:close/>
                <a:moveTo>
                  <a:pt x="4883874" y="4218623"/>
                </a:moveTo>
                <a:lnTo>
                  <a:pt x="4883850" y="4435818"/>
                </a:lnTo>
                <a:lnTo>
                  <a:pt x="5101033" y="4435841"/>
                </a:lnTo>
                <a:lnTo>
                  <a:pt x="5101057" y="4218647"/>
                </a:lnTo>
                <a:close/>
                <a:moveTo>
                  <a:pt x="4662108" y="4218600"/>
                </a:moveTo>
                <a:lnTo>
                  <a:pt x="4662084" y="4435794"/>
                </a:lnTo>
                <a:lnTo>
                  <a:pt x="4879278" y="4435817"/>
                </a:lnTo>
                <a:lnTo>
                  <a:pt x="4879302" y="4218623"/>
                </a:lnTo>
                <a:close/>
                <a:moveTo>
                  <a:pt x="4440349" y="4218576"/>
                </a:moveTo>
                <a:lnTo>
                  <a:pt x="4440326" y="4435770"/>
                </a:lnTo>
                <a:lnTo>
                  <a:pt x="4657512" y="4435794"/>
                </a:lnTo>
                <a:lnTo>
                  <a:pt x="4657536" y="4218599"/>
                </a:lnTo>
                <a:close/>
                <a:moveTo>
                  <a:pt x="4218583" y="4218552"/>
                </a:moveTo>
                <a:lnTo>
                  <a:pt x="4218560" y="4435745"/>
                </a:lnTo>
                <a:lnTo>
                  <a:pt x="4435754" y="4435769"/>
                </a:lnTo>
                <a:lnTo>
                  <a:pt x="4435777" y="4218575"/>
                </a:lnTo>
                <a:close/>
                <a:moveTo>
                  <a:pt x="3996822" y="4218527"/>
                </a:moveTo>
                <a:lnTo>
                  <a:pt x="3996798" y="4435721"/>
                </a:lnTo>
                <a:lnTo>
                  <a:pt x="4213988" y="4435745"/>
                </a:lnTo>
                <a:lnTo>
                  <a:pt x="4214011" y="4218551"/>
                </a:lnTo>
                <a:close/>
                <a:moveTo>
                  <a:pt x="3775070" y="4218503"/>
                </a:moveTo>
                <a:lnTo>
                  <a:pt x="3775046" y="4435698"/>
                </a:lnTo>
                <a:lnTo>
                  <a:pt x="3992227" y="4435721"/>
                </a:lnTo>
                <a:lnTo>
                  <a:pt x="3992250" y="4218527"/>
                </a:lnTo>
                <a:close/>
                <a:moveTo>
                  <a:pt x="3553302" y="4218480"/>
                </a:moveTo>
                <a:lnTo>
                  <a:pt x="3553279" y="4435673"/>
                </a:lnTo>
                <a:lnTo>
                  <a:pt x="3770474" y="4435697"/>
                </a:lnTo>
                <a:lnTo>
                  <a:pt x="3770498" y="4218503"/>
                </a:lnTo>
                <a:close/>
                <a:moveTo>
                  <a:pt x="3331546" y="4218456"/>
                </a:moveTo>
                <a:lnTo>
                  <a:pt x="3331523" y="4435649"/>
                </a:lnTo>
                <a:lnTo>
                  <a:pt x="3548707" y="4435673"/>
                </a:lnTo>
                <a:lnTo>
                  <a:pt x="3548731" y="4218480"/>
                </a:lnTo>
                <a:close/>
                <a:moveTo>
                  <a:pt x="3109781" y="4218431"/>
                </a:moveTo>
                <a:lnTo>
                  <a:pt x="3109757" y="4435625"/>
                </a:lnTo>
                <a:lnTo>
                  <a:pt x="3326950" y="4435649"/>
                </a:lnTo>
                <a:lnTo>
                  <a:pt x="3326974" y="4218455"/>
                </a:lnTo>
                <a:close/>
                <a:moveTo>
                  <a:pt x="2888018" y="4218407"/>
                </a:moveTo>
                <a:lnTo>
                  <a:pt x="2887996" y="4435602"/>
                </a:lnTo>
                <a:lnTo>
                  <a:pt x="3105185" y="4435625"/>
                </a:lnTo>
                <a:lnTo>
                  <a:pt x="3105208" y="4218431"/>
                </a:lnTo>
                <a:close/>
                <a:moveTo>
                  <a:pt x="2666258" y="4218383"/>
                </a:moveTo>
                <a:lnTo>
                  <a:pt x="2666235" y="4435578"/>
                </a:lnTo>
                <a:lnTo>
                  <a:pt x="2883424" y="4435601"/>
                </a:lnTo>
                <a:lnTo>
                  <a:pt x="2883448" y="4218407"/>
                </a:lnTo>
                <a:close/>
                <a:moveTo>
                  <a:pt x="2444491" y="4218360"/>
                </a:moveTo>
                <a:lnTo>
                  <a:pt x="2444468" y="4435553"/>
                </a:lnTo>
                <a:lnTo>
                  <a:pt x="2661662" y="4435577"/>
                </a:lnTo>
                <a:lnTo>
                  <a:pt x="2661686" y="4218383"/>
                </a:lnTo>
                <a:close/>
                <a:moveTo>
                  <a:pt x="2222736" y="4218336"/>
                </a:moveTo>
                <a:lnTo>
                  <a:pt x="2222712" y="4435529"/>
                </a:lnTo>
                <a:lnTo>
                  <a:pt x="2439896" y="4435553"/>
                </a:lnTo>
                <a:lnTo>
                  <a:pt x="2439919" y="4218359"/>
                </a:lnTo>
                <a:close/>
                <a:moveTo>
                  <a:pt x="2000971" y="4218311"/>
                </a:moveTo>
                <a:lnTo>
                  <a:pt x="2000947" y="4435505"/>
                </a:lnTo>
                <a:lnTo>
                  <a:pt x="2218139" y="4435529"/>
                </a:lnTo>
                <a:lnTo>
                  <a:pt x="2218163" y="4218335"/>
                </a:lnTo>
                <a:close/>
                <a:moveTo>
                  <a:pt x="1779209" y="4218287"/>
                </a:moveTo>
                <a:lnTo>
                  <a:pt x="1779186" y="4435482"/>
                </a:lnTo>
                <a:lnTo>
                  <a:pt x="1996375" y="4435505"/>
                </a:lnTo>
                <a:lnTo>
                  <a:pt x="1996398" y="4218311"/>
                </a:lnTo>
                <a:close/>
                <a:moveTo>
                  <a:pt x="1557445" y="4218263"/>
                </a:moveTo>
                <a:lnTo>
                  <a:pt x="1557422" y="4435457"/>
                </a:lnTo>
                <a:lnTo>
                  <a:pt x="1774614" y="4435480"/>
                </a:lnTo>
                <a:lnTo>
                  <a:pt x="1774638" y="4218287"/>
                </a:lnTo>
                <a:close/>
                <a:moveTo>
                  <a:pt x="1335681" y="4218240"/>
                </a:moveTo>
                <a:lnTo>
                  <a:pt x="1335658" y="4435433"/>
                </a:lnTo>
                <a:lnTo>
                  <a:pt x="1552850" y="4435456"/>
                </a:lnTo>
                <a:lnTo>
                  <a:pt x="1552874" y="4218263"/>
                </a:lnTo>
                <a:close/>
                <a:moveTo>
                  <a:pt x="1113928" y="4218216"/>
                </a:moveTo>
                <a:lnTo>
                  <a:pt x="1113904" y="4435409"/>
                </a:lnTo>
                <a:lnTo>
                  <a:pt x="1331084" y="4435432"/>
                </a:lnTo>
                <a:lnTo>
                  <a:pt x="1331108" y="4218238"/>
                </a:lnTo>
                <a:close/>
                <a:moveTo>
                  <a:pt x="892161" y="4218190"/>
                </a:moveTo>
                <a:lnTo>
                  <a:pt x="892137" y="4435385"/>
                </a:lnTo>
                <a:lnTo>
                  <a:pt x="1109332" y="4435408"/>
                </a:lnTo>
                <a:lnTo>
                  <a:pt x="1109356" y="4218214"/>
                </a:lnTo>
                <a:close/>
                <a:moveTo>
                  <a:pt x="670401" y="4218166"/>
                </a:moveTo>
                <a:lnTo>
                  <a:pt x="670377" y="4435361"/>
                </a:lnTo>
                <a:lnTo>
                  <a:pt x="887565" y="4435384"/>
                </a:lnTo>
                <a:lnTo>
                  <a:pt x="887590" y="4218190"/>
                </a:lnTo>
                <a:close/>
                <a:moveTo>
                  <a:pt x="448634" y="4218143"/>
                </a:moveTo>
                <a:lnTo>
                  <a:pt x="448610" y="4435337"/>
                </a:lnTo>
                <a:lnTo>
                  <a:pt x="665805" y="4435360"/>
                </a:lnTo>
                <a:lnTo>
                  <a:pt x="665829" y="4218166"/>
                </a:lnTo>
                <a:close/>
                <a:moveTo>
                  <a:pt x="226869" y="4218119"/>
                </a:moveTo>
                <a:lnTo>
                  <a:pt x="226845" y="4435313"/>
                </a:lnTo>
                <a:lnTo>
                  <a:pt x="444039" y="4435336"/>
                </a:lnTo>
                <a:lnTo>
                  <a:pt x="444062" y="4218142"/>
                </a:lnTo>
                <a:close/>
                <a:moveTo>
                  <a:pt x="5111" y="4218095"/>
                </a:moveTo>
                <a:lnTo>
                  <a:pt x="5088" y="4435288"/>
                </a:lnTo>
                <a:lnTo>
                  <a:pt x="222273" y="4435312"/>
                </a:lnTo>
                <a:lnTo>
                  <a:pt x="222296" y="4218118"/>
                </a:lnTo>
                <a:close/>
                <a:moveTo>
                  <a:pt x="8875625" y="3997291"/>
                </a:moveTo>
                <a:lnTo>
                  <a:pt x="8875601" y="4214485"/>
                </a:lnTo>
                <a:lnTo>
                  <a:pt x="9092742" y="4214509"/>
                </a:lnTo>
                <a:lnTo>
                  <a:pt x="9092766" y="3997315"/>
                </a:lnTo>
                <a:close/>
                <a:moveTo>
                  <a:pt x="8653850" y="3997267"/>
                </a:moveTo>
                <a:lnTo>
                  <a:pt x="8653826" y="4214461"/>
                </a:lnTo>
                <a:lnTo>
                  <a:pt x="8871029" y="4214485"/>
                </a:lnTo>
                <a:lnTo>
                  <a:pt x="8871053" y="3997291"/>
                </a:lnTo>
                <a:close/>
                <a:moveTo>
                  <a:pt x="8432098" y="3997243"/>
                </a:moveTo>
                <a:lnTo>
                  <a:pt x="8432074" y="4214437"/>
                </a:lnTo>
                <a:lnTo>
                  <a:pt x="8649255" y="4214461"/>
                </a:lnTo>
                <a:lnTo>
                  <a:pt x="8649279" y="3997267"/>
                </a:lnTo>
                <a:close/>
                <a:moveTo>
                  <a:pt x="8210331" y="3997220"/>
                </a:moveTo>
                <a:lnTo>
                  <a:pt x="8210307" y="4214412"/>
                </a:lnTo>
                <a:lnTo>
                  <a:pt x="8427502" y="4214437"/>
                </a:lnTo>
                <a:lnTo>
                  <a:pt x="8427526" y="3997243"/>
                </a:lnTo>
                <a:close/>
                <a:moveTo>
                  <a:pt x="7988565" y="3997196"/>
                </a:moveTo>
                <a:lnTo>
                  <a:pt x="7988541" y="4214388"/>
                </a:lnTo>
                <a:lnTo>
                  <a:pt x="8205735" y="4214412"/>
                </a:lnTo>
                <a:lnTo>
                  <a:pt x="8205759" y="3997220"/>
                </a:lnTo>
                <a:close/>
                <a:moveTo>
                  <a:pt x="7766809" y="3997172"/>
                </a:moveTo>
                <a:lnTo>
                  <a:pt x="7766785" y="4214364"/>
                </a:lnTo>
                <a:lnTo>
                  <a:pt x="7983969" y="4214388"/>
                </a:lnTo>
                <a:lnTo>
                  <a:pt x="7983993" y="3997196"/>
                </a:lnTo>
                <a:close/>
                <a:moveTo>
                  <a:pt x="7545041" y="3997148"/>
                </a:moveTo>
                <a:lnTo>
                  <a:pt x="7545018" y="4214340"/>
                </a:lnTo>
                <a:lnTo>
                  <a:pt x="7762213" y="4214364"/>
                </a:lnTo>
                <a:lnTo>
                  <a:pt x="7762237" y="3997172"/>
                </a:lnTo>
                <a:close/>
                <a:moveTo>
                  <a:pt x="7323277" y="3997124"/>
                </a:moveTo>
                <a:lnTo>
                  <a:pt x="7323253" y="4214317"/>
                </a:lnTo>
                <a:lnTo>
                  <a:pt x="7540446" y="4214340"/>
                </a:lnTo>
                <a:lnTo>
                  <a:pt x="7540469" y="3997148"/>
                </a:lnTo>
                <a:close/>
                <a:moveTo>
                  <a:pt x="7101520" y="3997101"/>
                </a:moveTo>
                <a:lnTo>
                  <a:pt x="7101496" y="4214292"/>
                </a:lnTo>
                <a:lnTo>
                  <a:pt x="7318681" y="4214316"/>
                </a:lnTo>
                <a:lnTo>
                  <a:pt x="7318705" y="3997124"/>
                </a:lnTo>
                <a:close/>
                <a:moveTo>
                  <a:pt x="6879756" y="3997077"/>
                </a:moveTo>
                <a:lnTo>
                  <a:pt x="6879732" y="4214268"/>
                </a:lnTo>
                <a:lnTo>
                  <a:pt x="7096924" y="4214292"/>
                </a:lnTo>
                <a:lnTo>
                  <a:pt x="7096948" y="3997101"/>
                </a:lnTo>
                <a:close/>
                <a:moveTo>
                  <a:pt x="6658000" y="3997053"/>
                </a:moveTo>
                <a:lnTo>
                  <a:pt x="6657976" y="4214244"/>
                </a:lnTo>
                <a:lnTo>
                  <a:pt x="6875160" y="4214268"/>
                </a:lnTo>
                <a:lnTo>
                  <a:pt x="6875184" y="3997076"/>
                </a:lnTo>
                <a:close/>
                <a:moveTo>
                  <a:pt x="6436230" y="3997029"/>
                </a:moveTo>
                <a:lnTo>
                  <a:pt x="6436207" y="4214220"/>
                </a:lnTo>
                <a:lnTo>
                  <a:pt x="6653404" y="4214244"/>
                </a:lnTo>
                <a:lnTo>
                  <a:pt x="6653428" y="3997052"/>
                </a:lnTo>
                <a:close/>
                <a:moveTo>
                  <a:pt x="6214465" y="3997006"/>
                </a:moveTo>
                <a:lnTo>
                  <a:pt x="6214442" y="4214197"/>
                </a:lnTo>
                <a:lnTo>
                  <a:pt x="6431635" y="4214220"/>
                </a:lnTo>
                <a:lnTo>
                  <a:pt x="6431658" y="3997029"/>
                </a:lnTo>
                <a:close/>
                <a:moveTo>
                  <a:pt x="5992710" y="3996982"/>
                </a:moveTo>
                <a:lnTo>
                  <a:pt x="5992686" y="4214172"/>
                </a:lnTo>
                <a:lnTo>
                  <a:pt x="6209870" y="4214196"/>
                </a:lnTo>
                <a:lnTo>
                  <a:pt x="6209894" y="3997004"/>
                </a:lnTo>
                <a:close/>
                <a:moveTo>
                  <a:pt x="5770944" y="3996958"/>
                </a:moveTo>
                <a:lnTo>
                  <a:pt x="5770920" y="4214148"/>
                </a:lnTo>
                <a:lnTo>
                  <a:pt x="5988114" y="4214172"/>
                </a:lnTo>
                <a:lnTo>
                  <a:pt x="5988138" y="3996982"/>
                </a:lnTo>
                <a:close/>
                <a:moveTo>
                  <a:pt x="5549185" y="3996934"/>
                </a:moveTo>
                <a:lnTo>
                  <a:pt x="5549162" y="4214124"/>
                </a:lnTo>
                <a:lnTo>
                  <a:pt x="5766348" y="4214148"/>
                </a:lnTo>
                <a:lnTo>
                  <a:pt x="5766372" y="3996957"/>
                </a:lnTo>
                <a:close/>
                <a:moveTo>
                  <a:pt x="5327419" y="3996910"/>
                </a:moveTo>
                <a:lnTo>
                  <a:pt x="5327396" y="4214101"/>
                </a:lnTo>
                <a:lnTo>
                  <a:pt x="5544590" y="4214124"/>
                </a:lnTo>
                <a:lnTo>
                  <a:pt x="5544613" y="3996933"/>
                </a:lnTo>
                <a:close/>
                <a:moveTo>
                  <a:pt x="5105653" y="3996887"/>
                </a:moveTo>
                <a:lnTo>
                  <a:pt x="5105629" y="4214076"/>
                </a:lnTo>
                <a:lnTo>
                  <a:pt x="5322824" y="4214100"/>
                </a:lnTo>
                <a:lnTo>
                  <a:pt x="5322847" y="3996909"/>
                </a:lnTo>
                <a:close/>
                <a:moveTo>
                  <a:pt x="4883898" y="3996863"/>
                </a:moveTo>
                <a:lnTo>
                  <a:pt x="4883874" y="4214052"/>
                </a:lnTo>
                <a:lnTo>
                  <a:pt x="5101057" y="4214076"/>
                </a:lnTo>
                <a:lnTo>
                  <a:pt x="5101080" y="3996885"/>
                </a:lnTo>
                <a:close/>
                <a:moveTo>
                  <a:pt x="4662132" y="3996839"/>
                </a:moveTo>
                <a:lnTo>
                  <a:pt x="4662108" y="4214028"/>
                </a:lnTo>
                <a:lnTo>
                  <a:pt x="4879302" y="4214052"/>
                </a:lnTo>
                <a:lnTo>
                  <a:pt x="4879326" y="3996862"/>
                </a:lnTo>
                <a:close/>
                <a:moveTo>
                  <a:pt x="4440373" y="3996814"/>
                </a:moveTo>
                <a:lnTo>
                  <a:pt x="4440350" y="4214004"/>
                </a:lnTo>
                <a:lnTo>
                  <a:pt x="4657536" y="4214028"/>
                </a:lnTo>
                <a:lnTo>
                  <a:pt x="4657560" y="3996838"/>
                </a:lnTo>
                <a:close/>
                <a:moveTo>
                  <a:pt x="4218607" y="3996791"/>
                </a:moveTo>
                <a:lnTo>
                  <a:pt x="4218584" y="4213980"/>
                </a:lnTo>
                <a:lnTo>
                  <a:pt x="4435778" y="4214004"/>
                </a:lnTo>
                <a:lnTo>
                  <a:pt x="4435801" y="3996814"/>
                </a:lnTo>
                <a:close/>
                <a:moveTo>
                  <a:pt x="3996846" y="3996767"/>
                </a:moveTo>
                <a:lnTo>
                  <a:pt x="3996822" y="4213955"/>
                </a:lnTo>
                <a:lnTo>
                  <a:pt x="4214012" y="4213979"/>
                </a:lnTo>
                <a:lnTo>
                  <a:pt x="4214035" y="3996790"/>
                </a:lnTo>
                <a:close/>
                <a:moveTo>
                  <a:pt x="3775094" y="3996743"/>
                </a:moveTo>
                <a:lnTo>
                  <a:pt x="3775070" y="4213931"/>
                </a:lnTo>
                <a:lnTo>
                  <a:pt x="3992251" y="4213955"/>
                </a:lnTo>
                <a:lnTo>
                  <a:pt x="3992274" y="3996766"/>
                </a:lnTo>
                <a:close/>
                <a:moveTo>
                  <a:pt x="3553327" y="3996719"/>
                </a:moveTo>
                <a:lnTo>
                  <a:pt x="3553303" y="4213907"/>
                </a:lnTo>
                <a:lnTo>
                  <a:pt x="3770498" y="4213931"/>
                </a:lnTo>
                <a:lnTo>
                  <a:pt x="3770522" y="3996742"/>
                </a:lnTo>
                <a:close/>
                <a:moveTo>
                  <a:pt x="3331570" y="3996695"/>
                </a:moveTo>
                <a:lnTo>
                  <a:pt x="3331547" y="4213883"/>
                </a:lnTo>
                <a:lnTo>
                  <a:pt x="3548731" y="4213907"/>
                </a:lnTo>
                <a:lnTo>
                  <a:pt x="3548754" y="3996719"/>
                </a:lnTo>
                <a:close/>
                <a:moveTo>
                  <a:pt x="3109805" y="3996672"/>
                </a:moveTo>
                <a:lnTo>
                  <a:pt x="3109781" y="4213860"/>
                </a:lnTo>
                <a:lnTo>
                  <a:pt x="3326974" y="4213883"/>
                </a:lnTo>
                <a:lnTo>
                  <a:pt x="3326998" y="3996695"/>
                </a:lnTo>
                <a:close/>
                <a:moveTo>
                  <a:pt x="2888042" y="3996647"/>
                </a:moveTo>
                <a:lnTo>
                  <a:pt x="2888020" y="4213835"/>
                </a:lnTo>
                <a:lnTo>
                  <a:pt x="3105209" y="4213859"/>
                </a:lnTo>
                <a:lnTo>
                  <a:pt x="3105233" y="3996671"/>
                </a:lnTo>
                <a:close/>
                <a:moveTo>
                  <a:pt x="2666283" y="3996624"/>
                </a:moveTo>
                <a:lnTo>
                  <a:pt x="2666259" y="4213811"/>
                </a:lnTo>
                <a:lnTo>
                  <a:pt x="2883448" y="4213835"/>
                </a:lnTo>
                <a:lnTo>
                  <a:pt x="2883472" y="3996647"/>
                </a:lnTo>
                <a:close/>
                <a:moveTo>
                  <a:pt x="2444515" y="3996600"/>
                </a:moveTo>
                <a:lnTo>
                  <a:pt x="2444492" y="4213787"/>
                </a:lnTo>
                <a:lnTo>
                  <a:pt x="2661686" y="4213811"/>
                </a:lnTo>
                <a:lnTo>
                  <a:pt x="2661710" y="3996624"/>
                </a:lnTo>
                <a:close/>
                <a:moveTo>
                  <a:pt x="2222760" y="3996576"/>
                </a:moveTo>
                <a:lnTo>
                  <a:pt x="2222736" y="4213764"/>
                </a:lnTo>
                <a:lnTo>
                  <a:pt x="2439920" y="4213787"/>
                </a:lnTo>
                <a:lnTo>
                  <a:pt x="2439943" y="3996600"/>
                </a:lnTo>
                <a:close/>
                <a:moveTo>
                  <a:pt x="2000995" y="3996552"/>
                </a:moveTo>
                <a:lnTo>
                  <a:pt x="2000971" y="4213740"/>
                </a:lnTo>
                <a:lnTo>
                  <a:pt x="2218163" y="4213763"/>
                </a:lnTo>
                <a:lnTo>
                  <a:pt x="2218187" y="3996576"/>
                </a:lnTo>
                <a:close/>
                <a:moveTo>
                  <a:pt x="1779234" y="3996528"/>
                </a:moveTo>
                <a:lnTo>
                  <a:pt x="1779210" y="4213715"/>
                </a:lnTo>
                <a:lnTo>
                  <a:pt x="1996399" y="4213739"/>
                </a:lnTo>
                <a:lnTo>
                  <a:pt x="1996423" y="3996552"/>
                </a:lnTo>
                <a:close/>
                <a:moveTo>
                  <a:pt x="1557470" y="3996504"/>
                </a:moveTo>
                <a:lnTo>
                  <a:pt x="1557446" y="4213691"/>
                </a:lnTo>
                <a:lnTo>
                  <a:pt x="1774638" y="4213715"/>
                </a:lnTo>
                <a:lnTo>
                  <a:pt x="1774662" y="3996528"/>
                </a:lnTo>
                <a:close/>
                <a:moveTo>
                  <a:pt x="1335705" y="3996480"/>
                </a:moveTo>
                <a:lnTo>
                  <a:pt x="1335682" y="4213667"/>
                </a:lnTo>
                <a:lnTo>
                  <a:pt x="1552874" y="4213691"/>
                </a:lnTo>
                <a:lnTo>
                  <a:pt x="1552898" y="3996504"/>
                </a:lnTo>
                <a:close/>
                <a:moveTo>
                  <a:pt x="1113951" y="3996457"/>
                </a:moveTo>
                <a:lnTo>
                  <a:pt x="1113928" y="4213644"/>
                </a:lnTo>
                <a:lnTo>
                  <a:pt x="1331109" y="4213667"/>
                </a:lnTo>
                <a:lnTo>
                  <a:pt x="1331132" y="3996480"/>
                </a:lnTo>
                <a:close/>
                <a:moveTo>
                  <a:pt x="892185" y="3996433"/>
                </a:moveTo>
                <a:lnTo>
                  <a:pt x="892161" y="4213619"/>
                </a:lnTo>
                <a:lnTo>
                  <a:pt x="1109356" y="4213643"/>
                </a:lnTo>
                <a:lnTo>
                  <a:pt x="1109380" y="3996457"/>
                </a:lnTo>
                <a:close/>
                <a:moveTo>
                  <a:pt x="670425" y="3996409"/>
                </a:moveTo>
                <a:lnTo>
                  <a:pt x="670401" y="4213595"/>
                </a:lnTo>
                <a:lnTo>
                  <a:pt x="887590" y="4213619"/>
                </a:lnTo>
                <a:lnTo>
                  <a:pt x="887614" y="3996433"/>
                </a:lnTo>
                <a:close/>
                <a:moveTo>
                  <a:pt x="448658" y="3996385"/>
                </a:moveTo>
                <a:lnTo>
                  <a:pt x="448634" y="4213571"/>
                </a:lnTo>
                <a:lnTo>
                  <a:pt x="665829" y="4213595"/>
                </a:lnTo>
                <a:lnTo>
                  <a:pt x="665853" y="3996409"/>
                </a:lnTo>
                <a:close/>
                <a:moveTo>
                  <a:pt x="226893" y="3996361"/>
                </a:moveTo>
                <a:lnTo>
                  <a:pt x="226869" y="4213547"/>
                </a:lnTo>
                <a:lnTo>
                  <a:pt x="444063" y="4213571"/>
                </a:lnTo>
                <a:lnTo>
                  <a:pt x="444086" y="3996384"/>
                </a:lnTo>
                <a:close/>
                <a:moveTo>
                  <a:pt x="5135" y="3996337"/>
                </a:moveTo>
                <a:lnTo>
                  <a:pt x="5112" y="4213523"/>
                </a:lnTo>
                <a:lnTo>
                  <a:pt x="222297" y="4213547"/>
                </a:lnTo>
                <a:lnTo>
                  <a:pt x="222320" y="3996361"/>
                </a:lnTo>
                <a:close/>
                <a:moveTo>
                  <a:pt x="8875649" y="3775536"/>
                </a:moveTo>
                <a:lnTo>
                  <a:pt x="8875625" y="3992721"/>
                </a:lnTo>
                <a:lnTo>
                  <a:pt x="9092766" y="3992743"/>
                </a:lnTo>
                <a:lnTo>
                  <a:pt x="9092790" y="3775559"/>
                </a:lnTo>
                <a:close/>
                <a:moveTo>
                  <a:pt x="8653874" y="3775512"/>
                </a:moveTo>
                <a:lnTo>
                  <a:pt x="8653850" y="3992697"/>
                </a:lnTo>
                <a:lnTo>
                  <a:pt x="8871053" y="3992719"/>
                </a:lnTo>
                <a:lnTo>
                  <a:pt x="8871077" y="3775535"/>
                </a:lnTo>
                <a:close/>
                <a:moveTo>
                  <a:pt x="8432122" y="3775488"/>
                </a:moveTo>
                <a:lnTo>
                  <a:pt x="8432098" y="3992673"/>
                </a:lnTo>
                <a:lnTo>
                  <a:pt x="8649279" y="3992695"/>
                </a:lnTo>
                <a:lnTo>
                  <a:pt x="8649303" y="3775511"/>
                </a:lnTo>
                <a:close/>
                <a:moveTo>
                  <a:pt x="8210355" y="3775464"/>
                </a:moveTo>
                <a:lnTo>
                  <a:pt x="8210331" y="3992649"/>
                </a:lnTo>
                <a:lnTo>
                  <a:pt x="8427526" y="3992672"/>
                </a:lnTo>
                <a:lnTo>
                  <a:pt x="8427550" y="3775487"/>
                </a:lnTo>
                <a:close/>
                <a:moveTo>
                  <a:pt x="7988589" y="3775440"/>
                </a:moveTo>
                <a:lnTo>
                  <a:pt x="7988565" y="3992624"/>
                </a:lnTo>
                <a:lnTo>
                  <a:pt x="8205759" y="3992648"/>
                </a:lnTo>
                <a:lnTo>
                  <a:pt x="8205783" y="3775463"/>
                </a:lnTo>
                <a:close/>
                <a:moveTo>
                  <a:pt x="7766833" y="3775415"/>
                </a:moveTo>
                <a:lnTo>
                  <a:pt x="7766809" y="3992601"/>
                </a:lnTo>
                <a:lnTo>
                  <a:pt x="7983993" y="3992624"/>
                </a:lnTo>
                <a:lnTo>
                  <a:pt x="7984017" y="3775439"/>
                </a:lnTo>
                <a:close/>
                <a:moveTo>
                  <a:pt x="7545065" y="3775392"/>
                </a:moveTo>
                <a:lnTo>
                  <a:pt x="7545042" y="3992576"/>
                </a:lnTo>
                <a:lnTo>
                  <a:pt x="7762237" y="3992600"/>
                </a:lnTo>
                <a:lnTo>
                  <a:pt x="7762261" y="3775415"/>
                </a:lnTo>
                <a:close/>
                <a:moveTo>
                  <a:pt x="7323301" y="3775368"/>
                </a:moveTo>
                <a:lnTo>
                  <a:pt x="7323277" y="3992553"/>
                </a:lnTo>
                <a:lnTo>
                  <a:pt x="7540470" y="3992576"/>
                </a:lnTo>
                <a:lnTo>
                  <a:pt x="7540493" y="3775391"/>
                </a:lnTo>
                <a:close/>
                <a:moveTo>
                  <a:pt x="7101544" y="3775343"/>
                </a:moveTo>
                <a:lnTo>
                  <a:pt x="7101520" y="3992530"/>
                </a:lnTo>
                <a:lnTo>
                  <a:pt x="7318705" y="3992553"/>
                </a:lnTo>
                <a:lnTo>
                  <a:pt x="7318729" y="3775367"/>
                </a:lnTo>
                <a:close/>
                <a:moveTo>
                  <a:pt x="6879780" y="3775319"/>
                </a:moveTo>
                <a:lnTo>
                  <a:pt x="6879756" y="3992505"/>
                </a:lnTo>
                <a:lnTo>
                  <a:pt x="7096948" y="3992529"/>
                </a:lnTo>
                <a:lnTo>
                  <a:pt x="7096972" y="3775343"/>
                </a:lnTo>
                <a:close/>
                <a:moveTo>
                  <a:pt x="6658024" y="3775295"/>
                </a:moveTo>
                <a:lnTo>
                  <a:pt x="6658000" y="3992481"/>
                </a:lnTo>
                <a:lnTo>
                  <a:pt x="6875184" y="3992505"/>
                </a:lnTo>
                <a:lnTo>
                  <a:pt x="6875208" y="3775318"/>
                </a:lnTo>
                <a:close/>
                <a:moveTo>
                  <a:pt x="6436254" y="3775271"/>
                </a:moveTo>
                <a:lnTo>
                  <a:pt x="6436231" y="3992458"/>
                </a:lnTo>
                <a:lnTo>
                  <a:pt x="6653428" y="3992481"/>
                </a:lnTo>
                <a:lnTo>
                  <a:pt x="6653452" y="3775295"/>
                </a:lnTo>
                <a:close/>
                <a:moveTo>
                  <a:pt x="6214489" y="3775247"/>
                </a:moveTo>
                <a:lnTo>
                  <a:pt x="6214466" y="3992434"/>
                </a:lnTo>
                <a:lnTo>
                  <a:pt x="6431659" y="3992458"/>
                </a:lnTo>
                <a:lnTo>
                  <a:pt x="6431682" y="3775270"/>
                </a:lnTo>
                <a:close/>
                <a:moveTo>
                  <a:pt x="5992734" y="3775223"/>
                </a:moveTo>
                <a:lnTo>
                  <a:pt x="5992710" y="3992410"/>
                </a:lnTo>
                <a:lnTo>
                  <a:pt x="6209894" y="3992434"/>
                </a:lnTo>
                <a:lnTo>
                  <a:pt x="6209918" y="3775246"/>
                </a:lnTo>
                <a:close/>
                <a:moveTo>
                  <a:pt x="5770968" y="3775199"/>
                </a:moveTo>
                <a:lnTo>
                  <a:pt x="5770944" y="3992386"/>
                </a:lnTo>
                <a:lnTo>
                  <a:pt x="5988138" y="3992410"/>
                </a:lnTo>
                <a:lnTo>
                  <a:pt x="5988162" y="3775222"/>
                </a:lnTo>
                <a:close/>
                <a:moveTo>
                  <a:pt x="5549209" y="3775174"/>
                </a:moveTo>
                <a:lnTo>
                  <a:pt x="5549186" y="3992362"/>
                </a:lnTo>
                <a:lnTo>
                  <a:pt x="5766372" y="3992386"/>
                </a:lnTo>
                <a:lnTo>
                  <a:pt x="5766396" y="3775198"/>
                </a:lnTo>
                <a:close/>
                <a:moveTo>
                  <a:pt x="5327443" y="3775150"/>
                </a:moveTo>
                <a:lnTo>
                  <a:pt x="5327420" y="3992338"/>
                </a:lnTo>
                <a:lnTo>
                  <a:pt x="5544614" y="3992362"/>
                </a:lnTo>
                <a:lnTo>
                  <a:pt x="5544637" y="3775174"/>
                </a:lnTo>
                <a:close/>
                <a:moveTo>
                  <a:pt x="5105677" y="3775127"/>
                </a:moveTo>
                <a:lnTo>
                  <a:pt x="5105653" y="3992314"/>
                </a:lnTo>
                <a:lnTo>
                  <a:pt x="5322848" y="3992338"/>
                </a:lnTo>
                <a:lnTo>
                  <a:pt x="5322871" y="3775150"/>
                </a:lnTo>
                <a:close/>
                <a:moveTo>
                  <a:pt x="4883922" y="3775102"/>
                </a:moveTo>
                <a:lnTo>
                  <a:pt x="4883898" y="3992291"/>
                </a:lnTo>
                <a:lnTo>
                  <a:pt x="5101081" y="3992314"/>
                </a:lnTo>
                <a:lnTo>
                  <a:pt x="5101104" y="3775126"/>
                </a:lnTo>
                <a:close/>
                <a:moveTo>
                  <a:pt x="4662156" y="3775078"/>
                </a:moveTo>
                <a:lnTo>
                  <a:pt x="4662132" y="3992267"/>
                </a:lnTo>
                <a:lnTo>
                  <a:pt x="4879326" y="3992291"/>
                </a:lnTo>
                <a:lnTo>
                  <a:pt x="4879350" y="3775102"/>
                </a:lnTo>
                <a:close/>
                <a:moveTo>
                  <a:pt x="4440397" y="3775054"/>
                </a:moveTo>
                <a:lnTo>
                  <a:pt x="4440374" y="3992243"/>
                </a:lnTo>
                <a:lnTo>
                  <a:pt x="4657560" y="3992267"/>
                </a:lnTo>
                <a:lnTo>
                  <a:pt x="4657584" y="3775078"/>
                </a:lnTo>
                <a:close/>
                <a:moveTo>
                  <a:pt x="4218631" y="3775030"/>
                </a:moveTo>
                <a:lnTo>
                  <a:pt x="4218608" y="3992219"/>
                </a:lnTo>
                <a:lnTo>
                  <a:pt x="4435802" y="3992243"/>
                </a:lnTo>
                <a:lnTo>
                  <a:pt x="4435825" y="3775054"/>
                </a:lnTo>
                <a:close/>
                <a:moveTo>
                  <a:pt x="3996870" y="3775006"/>
                </a:moveTo>
                <a:lnTo>
                  <a:pt x="3996846" y="3992195"/>
                </a:lnTo>
                <a:lnTo>
                  <a:pt x="4214036" y="3992219"/>
                </a:lnTo>
                <a:lnTo>
                  <a:pt x="4214059" y="3775030"/>
                </a:lnTo>
                <a:close/>
                <a:moveTo>
                  <a:pt x="3775118" y="3774982"/>
                </a:moveTo>
                <a:lnTo>
                  <a:pt x="3775094" y="3992171"/>
                </a:lnTo>
                <a:lnTo>
                  <a:pt x="3992275" y="3992195"/>
                </a:lnTo>
                <a:lnTo>
                  <a:pt x="3992298" y="3775006"/>
                </a:lnTo>
                <a:close/>
                <a:moveTo>
                  <a:pt x="3553351" y="3774958"/>
                </a:moveTo>
                <a:lnTo>
                  <a:pt x="3553327" y="3992148"/>
                </a:lnTo>
                <a:lnTo>
                  <a:pt x="3770522" y="3992171"/>
                </a:lnTo>
                <a:lnTo>
                  <a:pt x="3770546" y="3774982"/>
                </a:lnTo>
                <a:close/>
                <a:moveTo>
                  <a:pt x="3331594" y="3774934"/>
                </a:moveTo>
                <a:lnTo>
                  <a:pt x="3331571" y="3992124"/>
                </a:lnTo>
                <a:lnTo>
                  <a:pt x="3548755" y="3992147"/>
                </a:lnTo>
                <a:lnTo>
                  <a:pt x="3548779" y="3774958"/>
                </a:lnTo>
                <a:close/>
                <a:moveTo>
                  <a:pt x="3109829" y="3774910"/>
                </a:moveTo>
                <a:lnTo>
                  <a:pt x="3109805" y="3992100"/>
                </a:lnTo>
                <a:lnTo>
                  <a:pt x="3326998" y="3992123"/>
                </a:lnTo>
                <a:lnTo>
                  <a:pt x="3327022" y="3774934"/>
                </a:lnTo>
                <a:close/>
                <a:moveTo>
                  <a:pt x="2888066" y="3774886"/>
                </a:moveTo>
                <a:lnTo>
                  <a:pt x="2888044" y="3992076"/>
                </a:lnTo>
                <a:lnTo>
                  <a:pt x="3105234" y="3992100"/>
                </a:lnTo>
                <a:lnTo>
                  <a:pt x="3105257" y="3774909"/>
                </a:lnTo>
                <a:close/>
                <a:moveTo>
                  <a:pt x="2666307" y="3774862"/>
                </a:moveTo>
                <a:lnTo>
                  <a:pt x="2666283" y="3992052"/>
                </a:lnTo>
                <a:lnTo>
                  <a:pt x="2883472" y="3992075"/>
                </a:lnTo>
                <a:lnTo>
                  <a:pt x="2883495" y="3774886"/>
                </a:lnTo>
                <a:close/>
                <a:moveTo>
                  <a:pt x="2444539" y="3774838"/>
                </a:moveTo>
                <a:lnTo>
                  <a:pt x="2444517" y="3992029"/>
                </a:lnTo>
                <a:lnTo>
                  <a:pt x="2661710" y="3992052"/>
                </a:lnTo>
                <a:lnTo>
                  <a:pt x="2661733" y="3774861"/>
                </a:lnTo>
                <a:close/>
                <a:moveTo>
                  <a:pt x="2222784" y="3774814"/>
                </a:moveTo>
                <a:lnTo>
                  <a:pt x="2222760" y="3992005"/>
                </a:lnTo>
                <a:lnTo>
                  <a:pt x="2439944" y="3992028"/>
                </a:lnTo>
                <a:lnTo>
                  <a:pt x="2439968" y="3774837"/>
                </a:lnTo>
                <a:close/>
                <a:moveTo>
                  <a:pt x="2001019" y="3774789"/>
                </a:moveTo>
                <a:lnTo>
                  <a:pt x="2000995" y="3991980"/>
                </a:lnTo>
                <a:lnTo>
                  <a:pt x="2218187" y="3992004"/>
                </a:lnTo>
                <a:lnTo>
                  <a:pt x="2218211" y="3774813"/>
                </a:lnTo>
                <a:close/>
                <a:moveTo>
                  <a:pt x="1779258" y="3774765"/>
                </a:moveTo>
                <a:lnTo>
                  <a:pt x="1779234" y="3991957"/>
                </a:lnTo>
                <a:lnTo>
                  <a:pt x="1996423" y="3991980"/>
                </a:lnTo>
                <a:lnTo>
                  <a:pt x="1996447" y="3774789"/>
                </a:lnTo>
                <a:close/>
                <a:moveTo>
                  <a:pt x="1557494" y="3774741"/>
                </a:moveTo>
                <a:lnTo>
                  <a:pt x="1557470" y="3991934"/>
                </a:lnTo>
                <a:lnTo>
                  <a:pt x="1774662" y="3991956"/>
                </a:lnTo>
                <a:lnTo>
                  <a:pt x="1774686" y="3774765"/>
                </a:lnTo>
                <a:close/>
                <a:moveTo>
                  <a:pt x="1335729" y="3774717"/>
                </a:moveTo>
                <a:lnTo>
                  <a:pt x="1335706" y="3991910"/>
                </a:lnTo>
                <a:lnTo>
                  <a:pt x="1552898" y="3991932"/>
                </a:lnTo>
                <a:lnTo>
                  <a:pt x="1552922" y="3774741"/>
                </a:lnTo>
                <a:close/>
                <a:moveTo>
                  <a:pt x="1113976" y="3774693"/>
                </a:moveTo>
                <a:lnTo>
                  <a:pt x="1113951" y="3991885"/>
                </a:lnTo>
                <a:lnTo>
                  <a:pt x="1331133" y="3991908"/>
                </a:lnTo>
                <a:lnTo>
                  <a:pt x="1331156" y="3774717"/>
                </a:lnTo>
                <a:close/>
                <a:moveTo>
                  <a:pt x="892209" y="3774669"/>
                </a:moveTo>
                <a:lnTo>
                  <a:pt x="892185" y="3991862"/>
                </a:lnTo>
                <a:lnTo>
                  <a:pt x="1109380" y="3991884"/>
                </a:lnTo>
                <a:lnTo>
                  <a:pt x="1109404" y="3774693"/>
                </a:lnTo>
                <a:close/>
                <a:moveTo>
                  <a:pt x="670449" y="3774645"/>
                </a:moveTo>
                <a:lnTo>
                  <a:pt x="670425" y="3991838"/>
                </a:lnTo>
                <a:lnTo>
                  <a:pt x="887614" y="3991861"/>
                </a:lnTo>
                <a:lnTo>
                  <a:pt x="887638" y="3774669"/>
                </a:lnTo>
                <a:close/>
                <a:moveTo>
                  <a:pt x="448682" y="3774621"/>
                </a:moveTo>
                <a:lnTo>
                  <a:pt x="448658" y="3991814"/>
                </a:lnTo>
                <a:lnTo>
                  <a:pt x="665853" y="3991837"/>
                </a:lnTo>
                <a:lnTo>
                  <a:pt x="665877" y="3774645"/>
                </a:lnTo>
                <a:close/>
                <a:moveTo>
                  <a:pt x="226917" y="3774597"/>
                </a:moveTo>
                <a:lnTo>
                  <a:pt x="226893" y="3991790"/>
                </a:lnTo>
                <a:lnTo>
                  <a:pt x="444087" y="3991813"/>
                </a:lnTo>
                <a:lnTo>
                  <a:pt x="444110" y="3774620"/>
                </a:lnTo>
                <a:close/>
                <a:moveTo>
                  <a:pt x="5160" y="3774573"/>
                </a:moveTo>
                <a:lnTo>
                  <a:pt x="5136" y="3991766"/>
                </a:lnTo>
                <a:lnTo>
                  <a:pt x="222321" y="3991789"/>
                </a:lnTo>
                <a:lnTo>
                  <a:pt x="222344" y="3774596"/>
                </a:lnTo>
                <a:close/>
                <a:moveTo>
                  <a:pt x="8875673" y="3553769"/>
                </a:moveTo>
                <a:lnTo>
                  <a:pt x="8875649" y="3770964"/>
                </a:lnTo>
                <a:lnTo>
                  <a:pt x="9092790" y="3770987"/>
                </a:lnTo>
                <a:lnTo>
                  <a:pt x="9092814" y="3553793"/>
                </a:lnTo>
                <a:close/>
                <a:moveTo>
                  <a:pt x="8653898" y="3553745"/>
                </a:moveTo>
                <a:lnTo>
                  <a:pt x="8653874" y="3770939"/>
                </a:lnTo>
                <a:lnTo>
                  <a:pt x="8871077" y="3770963"/>
                </a:lnTo>
                <a:lnTo>
                  <a:pt x="8871101" y="3553769"/>
                </a:lnTo>
                <a:close/>
                <a:moveTo>
                  <a:pt x="8432146" y="3553720"/>
                </a:moveTo>
                <a:lnTo>
                  <a:pt x="8432122" y="3770915"/>
                </a:lnTo>
                <a:lnTo>
                  <a:pt x="8649303" y="3770939"/>
                </a:lnTo>
                <a:lnTo>
                  <a:pt x="8649327" y="3553743"/>
                </a:lnTo>
                <a:close/>
                <a:moveTo>
                  <a:pt x="8210379" y="3553696"/>
                </a:moveTo>
                <a:lnTo>
                  <a:pt x="8210355" y="3770891"/>
                </a:lnTo>
                <a:lnTo>
                  <a:pt x="8427550" y="3770915"/>
                </a:lnTo>
                <a:lnTo>
                  <a:pt x="8427574" y="3553719"/>
                </a:lnTo>
                <a:close/>
                <a:moveTo>
                  <a:pt x="7988613" y="3553673"/>
                </a:moveTo>
                <a:lnTo>
                  <a:pt x="7988589" y="3770868"/>
                </a:lnTo>
                <a:lnTo>
                  <a:pt x="8205783" y="3770891"/>
                </a:lnTo>
                <a:lnTo>
                  <a:pt x="8205807" y="3553696"/>
                </a:lnTo>
                <a:close/>
                <a:moveTo>
                  <a:pt x="7766857" y="3553648"/>
                </a:moveTo>
                <a:lnTo>
                  <a:pt x="7766833" y="3770844"/>
                </a:lnTo>
                <a:lnTo>
                  <a:pt x="7984017" y="3770867"/>
                </a:lnTo>
                <a:lnTo>
                  <a:pt x="7984041" y="3553671"/>
                </a:lnTo>
                <a:close/>
                <a:moveTo>
                  <a:pt x="7545089" y="3553625"/>
                </a:moveTo>
                <a:lnTo>
                  <a:pt x="7545066" y="3770819"/>
                </a:lnTo>
                <a:lnTo>
                  <a:pt x="7762261" y="3770843"/>
                </a:lnTo>
                <a:lnTo>
                  <a:pt x="7762285" y="3553648"/>
                </a:lnTo>
                <a:close/>
                <a:moveTo>
                  <a:pt x="7323324" y="3553601"/>
                </a:moveTo>
                <a:lnTo>
                  <a:pt x="7323301" y="3770795"/>
                </a:lnTo>
                <a:lnTo>
                  <a:pt x="7540494" y="3770819"/>
                </a:lnTo>
                <a:lnTo>
                  <a:pt x="7540517" y="3553624"/>
                </a:lnTo>
                <a:close/>
                <a:moveTo>
                  <a:pt x="7101568" y="3553576"/>
                </a:moveTo>
                <a:lnTo>
                  <a:pt x="7101544" y="3770771"/>
                </a:lnTo>
                <a:lnTo>
                  <a:pt x="7318729" y="3770795"/>
                </a:lnTo>
                <a:lnTo>
                  <a:pt x="7318752" y="3553599"/>
                </a:lnTo>
                <a:close/>
                <a:moveTo>
                  <a:pt x="6879804" y="3553552"/>
                </a:moveTo>
                <a:lnTo>
                  <a:pt x="6879780" y="3770746"/>
                </a:lnTo>
                <a:lnTo>
                  <a:pt x="7096972" y="3770771"/>
                </a:lnTo>
                <a:lnTo>
                  <a:pt x="7096996" y="3553576"/>
                </a:lnTo>
                <a:close/>
                <a:moveTo>
                  <a:pt x="6658048" y="3553528"/>
                </a:moveTo>
                <a:lnTo>
                  <a:pt x="6658024" y="3770723"/>
                </a:lnTo>
                <a:lnTo>
                  <a:pt x="6875208" y="3770746"/>
                </a:lnTo>
                <a:lnTo>
                  <a:pt x="6875232" y="3553551"/>
                </a:lnTo>
                <a:close/>
                <a:moveTo>
                  <a:pt x="6436278" y="3553504"/>
                </a:moveTo>
                <a:lnTo>
                  <a:pt x="6436255" y="3770699"/>
                </a:lnTo>
                <a:lnTo>
                  <a:pt x="6653452" y="3770723"/>
                </a:lnTo>
                <a:lnTo>
                  <a:pt x="6653476" y="3553527"/>
                </a:lnTo>
                <a:close/>
                <a:moveTo>
                  <a:pt x="6214513" y="3553480"/>
                </a:moveTo>
                <a:lnTo>
                  <a:pt x="6214490" y="3770675"/>
                </a:lnTo>
                <a:lnTo>
                  <a:pt x="6431683" y="3770699"/>
                </a:lnTo>
                <a:lnTo>
                  <a:pt x="6431706" y="3553504"/>
                </a:lnTo>
                <a:close/>
                <a:moveTo>
                  <a:pt x="5992758" y="3553456"/>
                </a:moveTo>
                <a:lnTo>
                  <a:pt x="5992734" y="3770651"/>
                </a:lnTo>
                <a:lnTo>
                  <a:pt x="6209918" y="3770674"/>
                </a:lnTo>
                <a:lnTo>
                  <a:pt x="6209941" y="3553479"/>
                </a:lnTo>
                <a:close/>
                <a:moveTo>
                  <a:pt x="5770992" y="3553432"/>
                </a:moveTo>
                <a:lnTo>
                  <a:pt x="5770968" y="3770627"/>
                </a:lnTo>
                <a:lnTo>
                  <a:pt x="5988162" y="3770650"/>
                </a:lnTo>
                <a:lnTo>
                  <a:pt x="5988186" y="3553456"/>
                </a:lnTo>
                <a:close/>
                <a:moveTo>
                  <a:pt x="5549233" y="3553408"/>
                </a:moveTo>
                <a:lnTo>
                  <a:pt x="5549210" y="3770602"/>
                </a:lnTo>
                <a:lnTo>
                  <a:pt x="5766396" y="3770626"/>
                </a:lnTo>
                <a:lnTo>
                  <a:pt x="5766420" y="3553431"/>
                </a:lnTo>
                <a:close/>
                <a:moveTo>
                  <a:pt x="5327467" y="3553384"/>
                </a:moveTo>
                <a:lnTo>
                  <a:pt x="5327444" y="3770578"/>
                </a:lnTo>
                <a:lnTo>
                  <a:pt x="5544638" y="3770602"/>
                </a:lnTo>
                <a:lnTo>
                  <a:pt x="5544661" y="3553407"/>
                </a:lnTo>
                <a:close/>
                <a:moveTo>
                  <a:pt x="5105700" y="3553359"/>
                </a:moveTo>
                <a:lnTo>
                  <a:pt x="5105677" y="3770554"/>
                </a:lnTo>
                <a:lnTo>
                  <a:pt x="5322872" y="3770578"/>
                </a:lnTo>
                <a:lnTo>
                  <a:pt x="5322895" y="3553382"/>
                </a:lnTo>
                <a:close/>
                <a:moveTo>
                  <a:pt x="4883946" y="3553336"/>
                </a:moveTo>
                <a:lnTo>
                  <a:pt x="4883922" y="3770530"/>
                </a:lnTo>
                <a:lnTo>
                  <a:pt x="5101105" y="3770553"/>
                </a:lnTo>
                <a:lnTo>
                  <a:pt x="5101128" y="3553359"/>
                </a:lnTo>
                <a:close/>
                <a:moveTo>
                  <a:pt x="4662180" y="3553312"/>
                </a:moveTo>
                <a:lnTo>
                  <a:pt x="4662156" y="3770506"/>
                </a:lnTo>
                <a:lnTo>
                  <a:pt x="4879350" y="3770530"/>
                </a:lnTo>
                <a:lnTo>
                  <a:pt x="4879374" y="3553335"/>
                </a:lnTo>
                <a:close/>
                <a:moveTo>
                  <a:pt x="4440421" y="3553288"/>
                </a:moveTo>
                <a:lnTo>
                  <a:pt x="4440398" y="3770482"/>
                </a:lnTo>
                <a:lnTo>
                  <a:pt x="4657584" y="3770506"/>
                </a:lnTo>
                <a:lnTo>
                  <a:pt x="4657608" y="3553312"/>
                </a:lnTo>
                <a:close/>
                <a:moveTo>
                  <a:pt x="4218655" y="3553263"/>
                </a:moveTo>
                <a:lnTo>
                  <a:pt x="4218632" y="3770458"/>
                </a:lnTo>
                <a:lnTo>
                  <a:pt x="4435826" y="3770482"/>
                </a:lnTo>
                <a:lnTo>
                  <a:pt x="4435849" y="3553286"/>
                </a:lnTo>
                <a:close/>
                <a:moveTo>
                  <a:pt x="3996894" y="3553239"/>
                </a:moveTo>
                <a:lnTo>
                  <a:pt x="3996870" y="3770434"/>
                </a:lnTo>
                <a:lnTo>
                  <a:pt x="4214060" y="3770458"/>
                </a:lnTo>
                <a:lnTo>
                  <a:pt x="4214083" y="3553262"/>
                </a:lnTo>
                <a:close/>
                <a:moveTo>
                  <a:pt x="3775142" y="3553216"/>
                </a:moveTo>
                <a:lnTo>
                  <a:pt x="3775118" y="3770410"/>
                </a:lnTo>
                <a:lnTo>
                  <a:pt x="3992299" y="3770434"/>
                </a:lnTo>
                <a:lnTo>
                  <a:pt x="3992322" y="3553239"/>
                </a:lnTo>
                <a:close/>
                <a:moveTo>
                  <a:pt x="3553376" y="3553191"/>
                </a:moveTo>
                <a:lnTo>
                  <a:pt x="3553352" y="3770386"/>
                </a:lnTo>
                <a:lnTo>
                  <a:pt x="3770546" y="3770410"/>
                </a:lnTo>
                <a:lnTo>
                  <a:pt x="3770570" y="3553214"/>
                </a:lnTo>
                <a:close/>
                <a:moveTo>
                  <a:pt x="3331618" y="3553167"/>
                </a:moveTo>
                <a:lnTo>
                  <a:pt x="3331595" y="3770362"/>
                </a:lnTo>
                <a:lnTo>
                  <a:pt x="3548779" y="3770386"/>
                </a:lnTo>
                <a:lnTo>
                  <a:pt x="3548803" y="3553191"/>
                </a:lnTo>
                <a:close/>
                <a:moveTo>
                  <a:pt x="3109854" y="3553144"/>
                </a:moveTo>
                <a:lnTo>
                  <a:pt x="3109829" y="3770338"/>
                </a:lnTo>
                <a:lnTo>
                  <a:pt x="3327022" y="3770361"/>
                </a:lnTo>
                <a:lnTo>
                  <a:pt x="3327046" y="3553167"/>
                </a:lnTo>
                <a:close/>
                <a:moveTo>
                  <a:pt x="2888091" y="3553119"/>
                </a:moveTo>
                <a:lnTo>
                  <a:pt x="2888067" y="3770314"/>
                </a:lnTo>
                <a:lnTo>
                  <a:pt x="3105258" y="3770337"/>
                </a:lnTo>
                <a:lnTo>
                  <a:pt x="3105282" y="3553142"/>
                </a:lnTo>
                <a:close/>
                <a:moveTo>
                  <a:pt x="2666330" y="3553096"/>
                </a:moveTo>
                <a:lnTo>
                  <a:pt x="2666307" y="3770289"/>
                </a:lnTo>
                <a:lnTo>
                  <a:pt x="2883496" y="3770313"/>
                </a:lnTo>
                <a:lnTo>
                  <a:pt x="2883519" y="3553119"/>
                </a:lnTo>
                <a:close/>
                <a:moveTo>
                  <a:pt x="2444565" y="3553071"/>
                </a:moveTo>
                <a:lnTo>
                  <a:pt x="2444541" y="3770266"/>
                </a:lnTo>
                <a:lnTo>
                  <a:pt x="2661733" y="3770289"/>
                </a:lnTo>
                <a:lnTo>
                  <a:pt x="2661758" y="3553094"/>
                </a:lnTo>
                <a:close/>
                <a:moveTo>
                  <a:pt x="2222808" y="3553047"/>
                </a:moveTo>
                <a:lnTo>
                  <a:pt x="2222784" y="3770242"/>
                </a:lnTo>
                <a:lnTo>
                  <a:pt x="2439968" y="3770265"/>
                </a:lnTo>
                <a:lnTo>
                  <a:pt x="2439992" y="3553070"/>
                </a:lnTo>
                <a:close/>
                <a:moveTo>
                  <a:pt x="2001043" y="3553023"/>
                </a:moveTo>
                <a:lnTo>
                  <a:pt x="2001020" y="3770218"/>
                </a:lnTo>
                <a:lnTo>
                  <a:pt x="2218211" y="3770241"/>
                </a:lnTo>
                <a:lnTo>
                  <a:pt x="2218235" y="3553047"/>
                </a:lnTo>
                <a:close/>
                <a:moveTo>
                  <a:pt x="1779281" y="3552999"/>
                </a:moveTo>
                <a:lnTo>
                  <a:pt x="1779258" y="3770193"/>
                </a:lnTo>
                <a:lnTo>
                  <a:pt x="1996447" y="3770217"/>
                </a:lnTo>
                <a:lnTo>
                  <a:pt x="1996471" y="3553022"/>
                </a:lnTo>
                <a:close/>
                <a:moveTo>
                  <a:pt x="1557518" y="3552975"/>
                </a:moveTo>
                <a:lnTo>
                  <a:pt x="1557494" y="3770169"/>
                </a:lnTo>
                <a:lnTo>
                  <a:pt x="1774686" y="3770193"/>
                </a:lnTo>
                <a:lnTo>
                  <a:pt x="1774710" y="3552999"/>
                </a:lnTo>
                <a:close/>
                <a:moveTo>
                  <a:pt x="1335753" y="3552951"/>
                </a:moveTo>
                <a:lnTo>
                  <a:pt x="1335730" y="3770145"/>
                </a:lnTo>
                <a:lnTo>
                  <a:pt x="1552922" y="3770168"/>
                </a:lnTo>
                <a:lnTo>
                  <a:pt x="1552946" y="3552975"/>
                </a:lnTo>
                <a:close/>
                <a:moveTo>
                  <a:pt x="1113999" y="3552927"/>
                </a:moveTo>
                <a:lnTo>
                  <a:pt x="1113976" y="3770121"/>
                </a:lnTo>
                <a:lnTo>
                  <a:pt x="1331157" y="3770145"/>
                </a:lnTo>
                <a:lnTo>
                  <a:pt x="1331181" y="3552950"/>
                </a:lnTo>
                <a:close/>
                <a:moveTo>
                  <a:pt x="892233" y="3552902"/>
                </a:moveTo>
                <a:lnTo>
                  <a:pt x="892209" y="3770096"/>
                </a:lnTo>
                <a:lnTo>
                  <a:pt x="1109404" y="3770120"/>
                </a:lnTo>
                <a:lnTo>
                  <a:pt x="1109428" y="3552925"/>
                </a:lnTo>
                <a:close/>
                <a:moveTo>
                  <a:pt x="670473" y="3552878"/>
                </a:moveTo>
                <a:lnTo>
                  <a:pt x="670449" y="3770073"/>
                </a:lnTo>
                <a:lnTo>
                  <a:pt x="887638" y="3770096"/>
                </a:lnTo>
                <a:lnTo>
                  <a:pt x="887662" y="3552902"/>
                </a:lnTo>
                <a:close/>
                <a:moveTo>
                  <a:pt x="448706" y="3552855"/>
                </a:moveTo>
                <a:lnTo>
                  <a:pt x="448683" y="3770049"/>
                </a:lnTo>
                <a:lnTo>
                  <a:pt x="665877" y="3770072"/>
                </a:lnTo>
                <a:lnTo>
                  <a:pt x="665901" y="3552878"/>
                </a:lnTo>
                <a:close/>
                <a:moveTo>
                  <a:pt x="226941" y="3552831"/>
                </a:moveTo>
                <a:lnTo>
                  <a:pt x="226917" y="3770025"/>
                </a:lnTo>
                <a:lnTo>
                  <a:pt x="444111" y="3770048"/>
                </a:lnTo>
                <a:lnTo>
                  <a:pt x="444134" y="3552855"/>
                </a:lnTo>
                <a:close/>
                <a:moveTo>
                  <a:pt x="5184" y="3552807"/>
                </a:moveTo>
                <a:lnTo>
                  <a:pt x="5160" y="3770001"/>
                </a:lnTo>
                <a:lnTo>
                  <a:pt x="222345" y="3770024"/>
                </a:lnTo>
                <a:lnTo>
                  <a:pt x="222368" y="3552830"/>
                </a:lnTo>
                <a:close/>
                <a:moveTo>
                  <a:pt x="8875697" y="3332014"/>
                </a:moveTo>
                <a:lnTo>
                  <a:pt x="8875673" y="3549197"/>
                </a:lnTo>
                <a:lnTo>
                  <a:pt x="9092814" y="3549220"/>
                </a:lnTo>
                <a:lnTo>
                  <a:pt x="9092838" y="3332038"/>
                </a:lnTo>
                <a:close/>
                <a:moveTo>
                  <a:pt x="8653922" y="3331990"/>
                </a:moveTo>
                <a:lnTo>
                  <a:pt x="8653898" y="3549172"/>
                </a:lnTo>
                <a:lnTo>
                  <a:pt x="8871101" y="3549197"/>
                </a:lnTo>
                <a:lnTo>
                  <a:pt x="8871125" y="3332014"/>
                </a:lnTo>
                <a:close/>
                <a:moveTo>
                  <a:pt x="8432170" y="3331966"/>
                </a:moveTo>
                <a:lnTo>
                  <a:pt x="8432146" y="3549149"/>
                </a:lnTo>
                <a:lnTo>
                  <a:pt x="8649327" y="3549172"/>
                </a:lnTo>
                <a:lnTo>
                  <a:pt x="8649351" y="3331990"/>
                </a:lnTo>
                <a:close/>
                <a:moveTo>
                  <a:pt x="8210403" y="3331942"/>
                </a:moveTo>
                <a:lnTo>
                  <a:pt x="8210379" y="3549125"/>
                </a:lnTo>
                <a:lnTo>
                  <a:pt x="8427574" y="3549148"/>
                </a:lnTo>
                <a:lnTo>
                  <a:pt x="8427598" y="3331965"/>
                </a:lnTo>
                <a:close/>
                <a:moveTo>
                  <a:pt x="7988637" y="3331918"/>
                </a:moveTo>
                <a:lnTo>
                  <a:pt x="7988613" y="3549100"/>
                </a:lnTo>
                <a:lnTo>
                  <a:pt x="8205807" y="3549125"/>
                </a:lnTo>
                <a:lnTo>
                  <a:pt x="8205831" y="3331941"/>
                </a:lnTo>
                <a:close/>
                <a:moveTo>
                  <a:pt x="7766881" y="3331894"/>
                </a:moveTo>
                <a:lnTo>
                  <a:pt x="7766857" y="3549077"/>
                </a:lnTo>
                <a:lnTo>
                  <a:pt x="7984041" y="3549100"/>
                </a:lnTo>
                <a:lnTo>
                  <a:pt x="7984065" y="3331918"/>
                </a:lnTo>
                <a:close/>
                <a:moveTo>
                  <a:pt x="7545113" y="3331870"/>
                </a:moveTo>
                <a:lnTo>
                  <a:pt x="7545090" y="3549052"/>
                </a:lnTo>
                <a:lnTo>
                  <a:pt x="7762285" y="3549077"/>
                </a:lnTo>
                <a:lnTo>
                  <a:pt x="7762309" y="3331894"/>
                </a:lnTo>
                <a:close/>
                <a:moveTo>
                  <a:pt x="7323348" y="3331846"/>
                </a:moveTo>
                <a:lnTo>
                  <a:pt x="7323325" y="3549029"/>
                </a:lnTo>
                <a:lnTo>
                  <a:pt x="7540518" y="3549052"/>
                </a:lnTo>
                <a:lnTo>
                  <a:pt x="7540541" y="3331869"/>
                </a:lnTo>
                <a:close/>
                <a:moveTo>
                  <a:pt x="7101592" y="3331822"/>
                </a:moveTo>
                <a:lnTo>
                  <a:pt x="7101568" y="3549004"/>
                </a:lnTo>
                <a:lnTo>
                  <a:pt x="7318753" y="3549027"/>
                </a:lnTo>
                <a:lnTo>
                  <a:pt x="7318776" y="3331845"/>
                </a:lnTo>
                <a:close/>
                <a:moveTo>
                  <a:pt x="6879828" y="3331797"/>
                </a:moveTo>
                <a:lnTo>
                  <a:pt x="6879804" y="3548980"/>
                </a:lnTo>
                <a:lnTo>
                  <a:pt x="7096996" y="3549003"/>
                </a:lnTo>
                <a:lnTo>
                  <a:pt x="7097020" y="3331821"/>
                </a:lnTo>
                <a:close/>
                <a:moveTo>
                  <a:pt x="6658072" y="3331773"/>
                </a:moveTo>
                <a:lnTo>
                  <a:pt x="6658048" y="3548955"/>
                </a:lnTo>
                <a:lnTo>
                  <a:pt x="6875232" y="3548980"/>
                </a:lnTo>
                <a:lnTo>
                  <a:pt x="6875256" y="3331797"/>
                </a:lnTo>
                <a:close/>
                <a:moveTo>
                  <a:pt x="6436302" y="3331749"/>
                </a:moveTo>
                <a:lnTo>
                  <a:pt x="6436279" y="3548932"/>
                </a:lnTo>
                <a:lnTo>
                  <a:pt x="6653476" y="3548955"/>
                </a:lnTo>
                <a:lnTo>
                  <a:pt x="6653500" y="3331773"/>
                </a:lnTo>
                <a:close/>
                <a:moveTo>
                  <a:pt x="6214537" y="3331725"/>
                </a:moveTo>
                <a:lnTo>
                  <a:pt x="6214514" y="3548907"/>
                </a:lnTo>
                <a:lnTo>
                  <a:pt x="6431707" y="3548932"/>
                </a:lnTo>
                <a:lnTo>
                  <a:pt x="6431730" y="3331749"/>
                </a:lnTo>
                <a:close/>
                <a:moveTo>
                  <a:pt x="5992782" y="3331701"/>
                </a:moveTo>
                <a:lnTo>
                  <a:pt x="5992758" y="3548884"/>
                </a:lnTo>
                <a:lnTo>
                  <a:pt x="6209942" y="3548907"/>
                </a:lnTo>
                <a:lnTo>
                  <a:pt x="6209965" y="3331725"/>
                </a:lnTo>
                <a:close/>
                <a:moveTo>
                  <a:pt x="5771016" y="3331677"/>
                </a:moveTo>
                <a:lnTo>
                  <a:pt x="5770992" y="3548860"/>
                </a:lnTo>
                <a:lnTo>
                  <a:pt x="5988186" y="3548883"/>
                </a:lnTo>
                <a:lnTo>
                  <a:pt x="5988210" y="3331701"/>
                </a:lnTo>
                <a:close/>
                <a:moveTo>
                  <a:pt x="5549257" y="3331653"/>
                </a:moveTo>
                <a:lnTo>
                  <a:pt x="5549234" y="3548835"/>
                </a:lnTo>
                <a:lnTo>
                  <a:pt x="5766420" y="3548860"/>
                </a:lnTo>
                <a:lnTo>
                  <a:pt x="5766444" y="3331677"/>
                </a:lnTo>
                <a:close/>
                <a:moveTo>
                  <a:pt x="5327491" y="3331628"/>
                </a:moveTo>
                <a:lnTo>
                  <a:pt x="5327468" y="3548812"/>
                </a:lnTo>
                <a:lnTo>
                  <a:pt x="5544662" y="3548835"/>
                </a:lnTo>
                <a:lnTo>
                  <a:pt x="5544685" y="3331652"/>
                </a:lnTo>
                <a:close/>
                <a:moveTo>
                  <a:pt x="5105724" y="3331604"/>
                </a:moveTo>
                <a:lnTo>
                  <a:pt x="5105701" y="3548788"/>
                </a:lnTo>
                <a:lnTo>
                  <a:pt x="5322896" y="3548811"/>
                </a:lnTo>
                <a:lnTo>
                  <a:pt x="5322919" y="3331628"/>
                </a:lnTo>
                <a:close/>
                <a:moveTo>
                  <a:pt x="4883970" y="3331581"/>
                </a:moveTo>
                <a:lnTo>
                  <a:pt x="4883946" y="3548763"/>
                </a:lnTo>
                <a:lnTo>
                  <a:pt x="5101129" y="3548787"/>
                </a:lnTo>
                <a:lnTo>
                  <a:pt x="5101152" y="3331604"/>
                </a:lnTo>
                <a:close/>
                <a:moveTo>
                  <a:pt x="4662204" y="3331557"/>
                </a:moveTo>
                <a:lnTo>
                  <a:pt x="4662180" y="3548740"/>
                </a:lnTo>
                <a:lnTo>
                  <a:pt x="4879374" y="3548763"/>
                </a:lnTo>
                <a:lnTo>
                  <a:pt x="4879398" y="3331581"/>
                </a:lnTo>
                <a:close/>
                <a:moveTo>
                  <a:pt x="4440445" y="3331533"/>
                </a:moveTo>
                <a:lnTo>
                  <a:pt x="4440422" y="3548715"/>
                </a:lnTo>
                <a:lnTo>
                  <a:pt x="4657608" y="3548740"/>
                </a:lnTo>
                <a:lnTo>
                  <a:pt x="4657632" y="3331556"/>
                </a:lnTo>
                <a:close/>
                <a:moveTo>
                  <a:pt x="4218679" y="3331508"/>
                </a:moveTo>
                <a:lnTo>
                  <a:pt x="4218656" y="3548691"/>
                </a:lnTo>
                <a:lnTo>
                  <a:pt x="4435850" y="3548715"/>
                </a:lnTo>
                <a:lnTo>
                  <a:pt x="4435873" y="3331532"/>
                </a:lnTo>
                <a:close/>
                <a:moveTo>
                  <a:pt x="3996917" y="3331484"/>
                </a:moveTo>
                <a:lnTo>
                  <a:pt x="3996894" y="3548668"/>
                </a:lnTo>
                <a:lnTo>
                  <a:pt x="4214084" y="3548691"/>
                </a:lnTo>
                <a:lnTo>
                  <a:pt x="4214107" y="3331508"/>
                </a:lnTo>
                <a:close/>
                <a:moveTo>
                  <a:pt x="3775166" y="3331461"/>
                </a:moveTo>
                <a:lnTo>
                  <a:pt x="3775142" y="3548643"/>
                </a:lnTo>
                <a:lnTo>
                  <a:pt x="3992323" y="3548666"/>
                </a:lnTo>
                <a:lnTo>
                  <a:pt x="3992346" y="3331483"/>
                </a:lnTo>
                <a:close/>
                <a:moveTo>
                  <a:pt x="3553400" y="3331437"/>
                </a:moveTo>
                <a:lnTo>
                  <a:pt x="3553376" y="3548620"/>
                </a:lnTo>
                <a:lnTo>
                  <a:pt x="3770570" y="3548643"/>
                </a:lnTo>
                <a:lnTo>
                  <a:pt x="3770594" y="3331460"/>
                </a:lnTo>
                <a:close/>
                <a:moveTo>
                  <a:pt x="3331642" y="3331412"/>
                </a:moveTo>
                <a:lnTo>
                  <a:pt x="3331620" y="3548596"/>
                </a:lnTo>
                <a:lnTo>
                  <a:pt x="3548803" y="3548620"/>
                </a:lnTo>
                <a:lnTo>
                  <a:pt x="3548827" y="3331436"/>
                </a:lnTo>
                <a:close/>
                <a:moveTo>
                  <a:pt x="3109878" y="3331388"/>
                </a:moveTo>
                <a:lnTo>
                  <a:pt x="3109854" y="3548570"/>
                </a:lnTo>
                <a:lnTo>
                  <a:pt x="3327046" y="3548594"/>
                </a:lnTo>
                <a:lnTo>
                  <a:pt x="3327071" y="3331411"/>
                </a:lnTo>
                <a:close/>
                <a:moveTo>
                  <a:pt x="2888114" y="3331364"/>
                </a:moveTo>
                <a:lnTo>
                  <a:pt x="2888091" y="3548547"/>
                </a:lnTo>
                <a:lnTo>
                  <a:pt x="3105282" y="3548570"/>
                </a:lnTo>
                <a:lnTo>
                  <a:pt x="3105306" y="3331387"/>
                </a:lnTo>
                <a:close/>
                <a:moveTo>
                  <a:pt x="2666356" y="3331340"/>
                </a:moveTo>
                <a:lnTo>
                  <a:pt x="2666330" y="3548523"/>
                </a:lnTo>
                <a:lnTo>
                  <a:pt x="2883521" y="3548546"/>
                </a:lnTo>
                <a:lnTo>
                  <a:pt x="2883543" y="3331363"/>
                </a:lnTo>
                <a:close/>
                <a:moveTo>
                  <a:pt x="2444587" y="3331316"/>
                </a:moveTo>
                <a:lnTo>
                  <a:pt x="2444565" y="3548498"/>
                </a:lnTo>
                <a:lnTo>
                  <a:pt x="2661758" y="3548523"/>
                </a:lnTo>
                <a:lnTo>
                  <a:pt x="2661782" y="3331339"/>
                </a:lnTo>
                <a:close/>
                <a:moveTo>
                  <a:pt x="2222832" y="3331292"/>
                </a:moveTo>
                <a:lnTo>
                  <a:pt x="2222808" y="3548475"/>
                </a:lnTo>
                <a:lnTo>
                  <a:pt x="2439993" y="3548498"/>
                </a:lnTo>
                <a:lnTo>
                  <a:pt x="2440016" y="3331316"/>
                </a:lnTo>
                <a:close/>
                <a:moveTo>
                  <a:pt x="2001067" y="3331268"/>
                </a:moveTo>
                <a:lnTo>
                  <a:pt x="2001044" y="3548450"/>
                </a:lnTo>
                <a:lnTo>
                  <a:pt x="2218235" y="3548474"/>
                </a:lnTo>
                <a:lnTo>
                  <a:pt x="2218259" y="3331291"/>
                </a:lnTo>
                <a:close/>
                <a:moveTo>
                  <a:pt x="1779305" y="3331244"/>
                </a:moveTo>
                <a:lnTo>
                  <a:pt x="1779281" y="3548427"/>
                </a:lnTo>
                <a:lnTo>
                  <a:pt x="1996471" y="3548450"/>
                </a:lnTo>
                <a:lnTo>
                  <a:pt x="1996495" y="3331267"/>
                </a:lnTo>
                <a:close/>
                <a:moveTo>
                  <a:pt x="1557542" y="3331220"/>
                </a:moveTo>
                <a:lnTo>
                  <a:pt x="1557518" y="3548403"/>
                </a:lnTo>
                <a:lnTo>
                  <a:pt x="1774710" y="3548426"/>
                </a:lnTo>
                <a:lnTo>
                  <a:pt x="1774734" y="3331243"/>
                </a:lnTo>
                <a:close/>
                <a:moveTo>
                  <a:pt x="1335776" y="3331195"/>
                </a:moveTo>
                <a:lnTo>
                  <a:pt x="1335754" y="3548378"/>
                </a:lnTo>
                <a:lnTo>
                  <a:pt x="1552946" y="3548402"/>
                </a:lnTo>
                <a:lnTo>
                  <a:pt x="1552970" y="3331219"/>
                </a:lnTo>
                <a:close/>
                <a:moveTo>
                  <a:pt x="1114024" y="3331171"/>
                </a:moveTo>
                <a:lnTo>
                  <a:pt x="1113999" y="3548354"/>
                </a:lnTo>
                <a:lnTo>
                  <a:pt x="1331181" y="3548378"/>
                </a:lnTo>
                <a:lnTo>
                  <a:pt x="1331205" y="3331195"/>
                </a:lnTo>
                <a:close/>
                <a:moveTo>
                  <a:pt x="892257" y="3331147"/>
                </a:moveTo>
                <a:lnTo>
                  <a:pt x="892233" y="3548331"/>
                </a:lnTo>
                <a:lnTo>
                  <a:pt x="1109428" y="3548354"/>
                </a:lnTo>
                <a:lnTo>
                  <a:pt x="1109452" y="3331171"/>
                </a:lnTo>
                <a:close/>
                <a:moveTo>
                  <a:pt x="670497" y="3331124"/>
                </a:moveTo>
                <a:lnTo>
                  <a:pt x="670473" y="3548306"/>
                </a:lnTo>
                <a:lnTo>
                  <a:pt x="887662" y="3548330"/>
                </a:lnTo>
                <a:lnTo>
                  <a:pt x="887686" y="3331147"/>
                </a:lnTo>
                <a:close/>
                <a:moveTo>
                  <a:pt x="448730" y="3331099"/>
                </a:moveTo>
                <a:lnTo>
                  <a:pt x="448707" y="3548283"/>
                </a:lnTo>
                <a:lnTo>
                  <a:pt x="665901" y="3548306"/>
                </a:lnTo>
                <a:lnTo>
                  <a:pt x="665925" y="3331122"/>
                </a:lnTo>
                <a:close/>
                <a:moveTo>
                  <a:pt x="226965" y="3331075"/>
                </a:moveTo>
                <a:lnTo>
                  <a:pt x="226941" y="3548258"/>
                </a:lnTo>
                <a:lnTo>
                  <a:pt x="444135" y="3548281"/>
                </a:lnTo>
                <a:lnTo>
                  <a:pt x="444158" y="3331098"/>
                </a:lnTo>
                <a:close/>
                <a:moveTo>
                  <a:pt x="5208" y="3331051"/>
                </a:moveTo>
                <a:lnTo>
                  <a:pt x="5184" y="3548234"/>
                </a:lnTo>
                <a:lnTo>
                  <a:pt x="222369" y="3548258"/>
                </a:lnTo>
                <a:lnTo>
                  <a:pt x="222393" y="3331075"/>
                </a:lnTo>
                <a:close/>
                <a:moveTo>
                  <a:pt x="8875721" y="3110248"/>
                </a:moveTo>
                <a:lnTo>
                  <a:pt x="8875697" y="3327442"/>
                </a:lnTo>
                <a:lnTo>
                  <a:pt x="9092838" y="3327465"/>
                </a:lnTo>
                <a:lnTo>
                  <a:pt x="9092862" y="3110272"/>
                </a:lnTo>
                <a:close/>
                <a:moveTo>
                  <a:pt x="8653946" y="3110224"/>
                </a:moveTo>
                <a:lnTo>
                  <a:pt x="8653922" y="3327418"/>
                </a:lnTo>
                <a:lnTo>
                  <a:pt x="8871125" y="3327441"/>
                </a:lnTo>
                <a:lnTo>
                  <a:pt x="8871149" y="3110248"/>
                </a:lnTo>
                <a:close/>
                <a:moveTo>
                  <a:pt x="8432194" y="3110200"/>
                </a:moveTo>
                <a:lnTo>
                  <a:pt x="8432170" y="3327394"/>
                </a:lnTo>
                <a:lnTo>
                  <a:pt x="8649351" y="3327417"/>
                </a:lnTo>
                <a:lnTo>
                  <a:pt x="8649375" y="3110224"/>
                </a:lnTo>
                <a:close/>
                <a:moveTo>
                  <a:pt x="8210427" y="3110176"/>
                </a:moveTo>
                <a:lnTo>
                  <a:pt x="8210403" y="3327369"/>
                </a:lnTo>
                <a:lnTo>
                  <a:pt x="8427598" y="3327393"/>
                </a:lnTo>
                <a:lnTo>
                  <a:pt x="8427622" y="3110200"/>
                </a:lnTo>
                <a:close/>
                <a:moveTo>
                  <a:pt x="7988661" y="3110152"/>
                </a:moveTo>
                <a:lnTo>
                  <a:pt x="7988637" y="3327345"/>
                </a:lnTo>
                <a:lnTo>
                  <a:pt x="8205831" y="3327369"/>
                </a:lnTo>
                <a:lnTo>
                  <a:pt x="8205855" y="3110176"/>
                </a:lnTo>
                <a:close/>
                <a:moveTo>
                  <a:pt x="7766905" y="3110128"/>
                </a:moveTo>
                <a:lnTo>
                  <a:pt x="7766881" y="3327322"/>
                </a:lnTo>
                <a:lnTo>
                  <a:pt x="7984065" y="3327345"/>
                </a:lnTo>
                <a:lnTo>
                  <a:pt x="7984089" y="3110152"/>
                </a:lnTo>
                <a:close/>
                <a:moveTo>
                  <a:pt x="7545137" y="3110104"/>
                </a:moveTo>
                <a:lnTo>
                  <a:pt x="7545114" y="3327298"/>
                </a:lnTo>
                <a:lnTo>
                  <a:pt x="7762309" y="3327320"/>
                </a:lnTo>
                <a:lnTo>
                  <a:pt x="7762333" y="3110127"/>
                </a:lnTo>
                <a:close/>
                <a:moveTo>
                  <a:pt x="7323372" y="3110080"/>
                </a:moveTo>
                <a:lnTo>
                  <a:pt x="7323349" y="3327273"/>
                </a:lnTo>
                <a:lnTo>
                  <a:pt x="7540542" y="3327296"/>
                </a:lnTo>
                <a:lnTo>
                  <a:pt x="7540565" y="3110103"/>
                </a:lnTo>
                <a:close/>
                <a:moveTo>
                  <a:pt x="7101616" y="3110056"/>
                </a:moveTo>
                <a:lnTo>
                  <a:pt x="7101592" y="3327249"/>
                </a:lnTo>
                <a:lnTo>
                  <a:pt x="7318777" y="3327273"/>
                </a:lnTo>
                <a:lnTo>
                  <a:pt x="7318800" y="3110079"/>
                </a:lnTo>
                <a:close/>
                <a:moveTo>
                  <a:pt x="6879852" y="3110032"/>
                </a:moveTo>
                <a:lnTo>
                  <a:pt x="6879828" y="3327225"/>
                </a:lnTo>
                <a:lnTo>
                  <a:pt x="7097020" y="3327248"/>
                </a:lnTo>
                <a:lnTo>
                  <a:pt x="7097044" y="3110055"/>
                </a:lnTo>
                <a:close/>
                <a:moveTo>
                  <a:pt x="6658096" y="3110008"/>
                </a:moveTo>
                <a:lnTo>
                  <a:pt x="6658072" y="3327201"/>
                </a:lnTo>
                <a:lnTo>
                  <a:pt x="6875256" y="3327224"/>
                </a:lnTo>
                <a:lnTo>
                  <a:pt x="6875280" y="3110031"/>
                </a:lnTo>
                <a:close/>
                <a:moveTo>
                  <a:pt x="6436326" y="3109984"/>
                </a:moveTo>
                <a:lnTo>
                  <a:pt x="6436303" y="3327178"/>
                </a:lnTo>
                <a:lnTo>
                  <a:pt x="6653500" y="3327200"/>
                </a:lnTo>
                <a:lnTo>
                  <a:pt x="6653524" y="3110007"/>
                </a:lnTo>
                <a:close/>
                <a:moveTo>
                  <a:pt x="6214561" y="3109959"/>
                </a:moveTo>
                <a:lnTo>
                  <a:pt x="6214538" y="3327153"/>
                </a:lnTo>
                <a:lnTo>
                  <a:pt x="6431731" y="3327177"/>
                </a:lnTo>
                <a:lnTo>
                  <a:pt x="6431754" y="3109983"/>
                </a:lnTo>
                <a:close/>
                <a:moveTo>
                  <a:pt x="5992806" y="3109935"/>
                </a:moveTo>
                <a:lnTo>
                  <a:pt x="5992782" y="3327128"/>
                </a:lnTo>
                <a:lnTo>
                  <a:pt x="6209966" y="3327152"/>
                </a:lnTo>
                <a:lnTo>
                  <a:pt x="6209989" y="3109959"/>
                </a:lnTo>
                <a:close/>
                <a:moveTo>
                  <a:pt x="5771040" y="3109911"/>
                </a:moveTo>
                <a:lnTo>
                  <a:pt x="5771016" y="3327105"/>
                </a:lnTo>
                <a:lnTo>
                  <a:pt x="5988210" y="3327128"/>
                </a:lnTo>
                <a:lnTo>
                  <a:pt x="5988234" y="3109935"/>
                </a:lnTo>
                <a:close/>
                <a:moveTo>
                  <a:pt x="5549281" y="3109887"/>
                </a:moveTo>
                <a:lnTo>
                  <a:pt x="5549258" y="3327080"/>
                </a:lnTo>
                <a:lnTo>
                  <a:pt x="5766444" y="3327104"/>
                </a:lnTo>
                <a:lnTo>
                  <a:pt x="5766468" y="3109911"/>
                </a:lnTo>
                <a:close/>
                <a:moveTo>
                  <a:pt x="5327515" y="3109863"/>
                </a:moveTo>
                <a:lnTo>
                  <a:pt x="5327492" y="3327056"/>
                </a:lnTo>
                <a:lnTo>
                  <a:pt x="5544686" y="3327080"/>
                </a:lnTo>
                <a:lnTo>
                  <a:pt x="5544709" y="3109886"/>
                </a:lnTo>
                <a:close/>
                <a:moveTo>
                  <a:pt x="5105748" y="3109839"/>
                </a:moveTo>
                <a:lnTo>
                  <a:pt x="5105724" y="3327033"/>
                </a:lnTo>
                <a:lnTo>
                  <a:pt x="5322920" y="3327056"/>
                </a:lnTo>
                <a:lnTo>
                  <a:pt x="5322943" y="3109862"/>
                </a:lnTo>
                <a:close/>
                <a:moveTo>
                  <a:pt x="4883994" y="3109815"/>
                </a:moveTo>
                <a:lnTo>
                  <a:pt x="4883970" y="3327008"/>
                </a:lnTo>
                <a:lnTo>
                  <a:pt x="5101153" y="3327032"/>
                </a:lnTo>
                <a:lnTo>
                  <a:pt x="5101176" y="3109838"/>
                </a:lnTo>
                <a:close/>
                <a:moveTo>
                  <a:pt x="4662228" y="3109791"/>
                </a:moveTo>
                <a:lnTo>
                  <a:pt x="4662204" y="3326984"/>
                </a:lnTo>
                <a:lnTo>
                  <a:pt x="4879398" y="3327008"/>
                </a:lnTo>
                <a:lnTo>
                  <a:pt x="4879422" y="3109815"/>
                </a:lnTo>
                <a:close/>
                <a:moveTo>
                  <a:pt x="4440469" y="3109767"/>
                </a:moveTo>
                <a:lnTo>
                  <a:pt x="4440446" y="3326960"/>
                </a:lnTo>
                <a:lnTo>
                  <a:pt x="4657632" y="3326984"/>
                </a:lnTo>
                <a:lnTo>
                  <a:pt x="4657656" y="3109791"/>
                </a:lnTo>
                <a:close/>
                <a:moveTo>
                  <a:pt x="4218703" y="3109743"/>
                </a:moveTo>
                <a:lnTo>
                  <a:pt x="4218680" y="3326936"/>
                </a:lnTo>
                <a:lnTo>
                  <a:pt x="4435874" y="3326960"/>
                </a:lnTo>
                <a:lnTo>
                  <a:pt x="4435897" y="3109766"/>
                </a:lnTo>
                <a:close/>
                <a:moveTo>
                  <a:pt x="3996941" y="3109719"/>
                </a:moveTo>
                <a:lnTo>
                  <a:pt x="3996918" y="3326912"/>
                </a:lnTo>
                <a:lnTo>
                  <a:pt x="4214108" y="3326936"/>
                </a:lnTo>
                <a:lnTo>
                  <a:pt x="4214131" y="3109742"/>
                </a:lnTo>
                <a:close/>
                <a:moveTo>
                  <a:pt x="3775190" y="3109695"/>
                </a:moveTo>
                <a:lnTo>
                  <a:pt x="3775166" y="3326888"/>
                </a:lnTo>
                <a:lnTo>
                  <a:pt x="3992346" y="3326912"/>
                </a:lnTo>
                <a:lnTo>
                  <a:pt x="3992369" y="3109718"/>
                </a:lnTo>
                <a:close/>
                <a:moveTo>
                  <a:pt x="3553423" y="3109671"/>
                </a:moveTo>
                <a:lnTo>
                  <a:pt x="3553400" y="3326864"/>
                </a:lnTo>
                <a:lnTo>
                  <a:pt x="3770594" y="3326887"/>
                </a:lnTo>
                <a:lnTo>
                  <a:pt x="3770618" y="3109694"/>
                </a:lnTo>
                <a:close/>
                <a:moveTo>
                  <a:pt x="3331666" y="3109646"/>
                </a:moveTo>
                <a:lnTo>
                  <a:pt x="3331643" y="3326840"/>
                </a:lnTo>
                <a:lnTo>
                  <a:pt x="3548827" y="3326863"/>
                </a:lnTo>
                <a:lnTo>
                  <a:pt x="3548851" y="3109670"/>
                </a:lnTo>
                <a:close/>
                <a:moveTo>
                  <a:pt x="3109901" y="3109622"/>
                </a:moveTo>
                <a:lnTo>
                  <a:pt x="3109878" y="3326816"/>
                </a:lnTo>
                <a:lnTo>
                  <a:pt x="3327071" y="3326839"/>
                </a:lnTo>
                <a:lnTo>
                  <a:pt x="3327095" y="3109646"/>
                </a:lnTo>
                <a:close/>
                <a:moveTo>
                  <a:pt x="2888138" y="3109598"/>
                </a:moveTo>
                <a:lnTo>
                  <a:pt x="2888114" y="3326792"/>
                </a:lnTo>
                <a:lnTo>
                  <a:pt x="3105306" y="3326815"/>
                </a:lnTo>
                <a:lnTo>
                  <a:pt x="3105329" y="3109622"/>
                </a:lnTo>
                <a:close/>
                <a:moveTo>
                  <a:pt x="2666379" y="3109574"/>
                </a:moveTo>
                <a:lnTo>
                  <a:pt x="2666356" y="3326767"/>
                </a:lnTo>
                <a:lnTo>
                  <a:pt x="2883545" y="3326791"/>
                </a:lnTo>
                <a:lnTo>
                  <a:pt x="2883567" y="3109598"/>
                </a:lnTo>
                <a:close/>
                <a:moveTo>
                  <a:pt x="2444611" y="3109550"/>
                </a:moveTo>
                <a:lnTo>
                  <a:pt x="2444589" y="3326743"/>
                </a:lnTo>
                <a:lnTo>
                  <a:pt x="2661783" y="3326767"/>
                </a:lnTo>
                <a:lnTo>
                  <a:pt x="2661806" y="3109573"/>
                </a:lnTo>
                <a:close/>
                <a:moveTo>
                  <a:pt x="2222856" y="3109526"/>
                </a:moveTo>
                <a:lnTo>
                  <a:pt x="2222832" y="3326720"/>
                </a:lnTo>
                <a:lnTo>
                  <a:pt x="2440017" y="3326743"/>
                </a:lnTo>
                <a:lnTo>
                  <a:pt x="2440041" y="3109549"/>
                </a:lnTo>
                <a:close/>
                <a:moveTo>
                  <a:pt x="2001092" y="3109502"/>
                </a:moveTo>
                <a:lnTo>
                  <a:pt x="2001068" y="3326695"/>
                </a:lnTo>
                <a:lnTo>
                  <a:pt x="2218261" y="3326719"/>
                </a:lnTo>
                <a:lnTo>
                  <a:pt x="2218283" y="3109526"/>
                </a:lnTo>
                <a:close/>
                <a:moveTo>
                  <a:pt x="1779329" y="3109478"/>
                </a:moveTo>
                <a:lnTo>
                  <a:pt x="1779305" y="3326671"/>
                </a:lnTo>
                <a:lnTo>
                  <a:pt x="1996495" y="3326695"/>
                </a:lnTo>
                <a:lnTo>
                  <a:pt x="1996519" y="3109501"/>
                </a:lnTo>
                <a:close/>
                <a:moveTo>
                  <a:pt x="1557566" y="3109454"/>
                </a:moveTo>
                <a:lnTo>
                  <a:pt x="1557542" y="3326647"/>
                </a:lnTo>
                <a:lnTo>
                  <a:pt x="1774734" y="3326671"/>
                </a:lnTo>
                <a:lnTo>
                  <a:pt x="1774758" y="3109477"/>
                </a:lnTo>
                <a:close/>
                <a:moveTo>
                  <a:pt x="1335801" y="3109429"/>
                </a:moveTo>
                <a:lnTo>
                  <a:pt x="1335778" y="3326623"/>
                </a:lnTo>
                <a:lnTo>
                  <a:pt x="1552971" y="3326647"/>
                </a:lnTo>
                <a:lnTo>
                  <a:pt x="1552994" y="3109453"/>
                </a:lnTo>
                <a:close/>
                <a:moveTo>
                  <a:pt x="1114048" y="3109405"/>
                </a:moveTo>
                <a:lnTo>
                  <a:pt x="1114024" y="3326599"/>
                </a:lnTo>
                <a:lnTo>
                  <a:pt x="1331205" y="3326623"/>
                </a:lnTo>
                <a:lnTo>
                  <a:pt x="1331228" y="3109429"/>
                </a:lnTo>
                <a:close/>
                <a:moveTo>
                  <a:pt x="892281" y="3109381"/>
                </a:moveTo>
                <a:lnTo>
                  <a:pt x="892257" y="3326575"/>
                </a:lnTo>
                <a:lnTo>
                  <a:pt x="1109452" y="3326598"/>
                </a:lnTo>
                <a:lnTo>
                  <a:pt x="1109476" y="3109405"/>
                </a:lnTo>
                <a:close/>
                <a:moveTo>
                  <a:pt x="670521" y="3109358"/>
                </a:moveTo>
                <a:lnTo>
                  <a:pt x="670497" y="3326551"/>
                </a:lnTo>
                <a:lnTo>
                  <a:pt x="887686" y="3326574"/>
                </a:lnTo>
                <a:lnTo>
                  <a:pt x="887710" y="3109381"/>
                </a:lnTo>
                <a:close/>
                <a:moveTo>
                  <a:pt x="448754" y="3109334"/>
                </a:moveTo>
                <a:lnTo>
                  <a:pt x="448731" y="3326527"/>
                </a:lnTo>
                <a:lnTo>
                  <a:pt x="665925" y="3326550"/>
                </a:lnTo>
                <a:lnTo>
                  <a:pt x="665950" y="3109357"/>
                </a:lnTo>
                <a:close/>
                <a:moveTo>
                  <a:pt x="226989" y="3109309"/>
                </a:moveTo>
                <a:lnTo>
                  <a:pt x="226965" y="3326503"/>
                </a:lnTo>
                <a:lnTo>
                  <a:pt x="444159" y="3326527"/>
                </a:lnTo>
                <a:lnTo>
                  <a:pt x="444182" y="3109333"/>
                </a:lnTo>
                <a:close/>
                <a:moveTo>
                  <a:pt x="5232" y="3109285"/>
                </a:moveTo>
                <a:lnTo>
                  <a:pt x="5208" y="3326479"/>
                </a:lnTo>
                <a:lnTo>
                  <a:pt x="222393" y="3326502"/>
                </a:lnTo>
                <a:lnTo>
                  <a:pt x="222417" y="3109309"/>
                </a:lnTo>
                <a:close/>
                <a:moveTo>
                  <a:pt x="8875745" y="2888481"/>
                </a:moveTo>
                <a:lnTo>
                  <a:pt x="8875721" y="3105676"/>
                </a:lnTo>
                <a:lnTo>
                  <a:pt x="9092862" y="3105700"/>
                </a:lnTo>
                <a:lnTo>
                  <a:pt x="9092886" y="2888504"/>
                </a:lnTo>
                <a:close/>
                <a:moveTo>
                  <a:pt x="8653970" y="2888457"/>
                </a:moveTo>
                <a:lnTo>
                  <a:pt x="8653946" y="3105652"/>
                </a:lnTo>
                <a:lnTo>
                  <a:pt x="8871149" y="3105676"/>
                </a:lnTo>
                <a:lnTo>
                  <a:pt x="8871173" y="2888481"/>
                </a:lnTo>
                <a:close/>
                <a:moveTo>
                  <a:pt x="8432218" y="2888434"/>
                </a:moveTo>
                <a:lnTo>
                  <a:pt x="8432194" y="3105628"/>
                </a:lnTo>
                <a:lnTo>
                  <a:pt x="8649375" y="3105652"/>
                </a:lnTo>
                <a:lnTo>
                  <a:pt x="8649399" y="2888457"/>
                </a:lnTo>
                <a:close/>
                <a:moveTo>
                  <a:pt x="8210451" y="2888410"/>
                </a:moveTo>
                <a:lnTo>
                  <a:pt x="8210427" y="3105604"/>
                </a:lnTo>
                <a:lnTo>
                  <a:pt x="8427622" y="3105628"/>
                </a:lnTo>
                <a:lnTo>
                  <a:pt x="8427646" y="2888433"/>
                </a:lnTo>
                <a:close/>
                <a:moveTo>
                  <a:pt x="7988685" y="2888386"/>
                </a:moveTo>
                <a:lnTo>
                  <a:pt x="7988661" y="3105580"/>
                </a:lnTo>
                <a:lnTo>
                  <a:pt x="8205855" y="3105603"/>
                </a:lnTo>
                <a:lnTo>
                  <a:pt x="8205879" y="2888409"/>
                </a:lnTo>
                <a:close/>
                <a:moveTo>
                  <a:pt x="7766929" y="2888362"/>
                </a:moveTo>
                <a:lnTo>
                  <a:pt x="7766905" y="3105556"/>
                </a:lnTo>
                <a:lnTo>
                  <a:pt x="7984089" y="3105579"/>
                </a:lnTo>
                <a:lnTo>
                  <a:pt x="7984113" y="2888385"/>
                </a:lnTo>
                <a:close/>
                <a:moveTo>
                  <a:pt x="7545161" y="2888338"/>
                </a:moveTo>
                <a:lnTo>
                  <a:pt x="7545138" y="3105532"/>
                </a:lnTo>
                <a:lnTo>
                  <a:pt x="7762333" y="3105556"/>
                </a:lnTo>
                <a:lnTo>
                  <a:pt x="7762357" y="2888362"/>
                </a:lnTo>
                <a:close/>
                <a:moveTo>
                  <a:pt x="7323396" y="2888315"/>
                </a:moveTo>
                <a:lnTo>
                  <a:pt x="7323373" y="3105508"/>
                </a:lnTo>
                <a:lnTo>
                  <a:pt x="7540566" y="3105531"/>
                </a:lnTo>
                <a:lnTo>
                  <a:pt x="7540589" y="2888338"/>
                </a:lnTo>
                <a:close/>
                <a:moveTo>
                  <a:pt x="7101640" y="2888291"/>
                </a:moveTo>
                <a:lnTo>
                  <a:pt x="7101616" y="3105484"/>
                </a:lnTo>
                <a:lnTo>
                  <a:pt x="7318801" y="3105507"/>
                </a:lnTo>
                <a:lnTo>
                  <a:pt x="7318824" y="2888314"/>
                </a:lnTo>
                <a:close/>
                <a:moveTo>
                  <a:pt x="6879876" y="2888266"/>
                </a:moveTo>
                <a:lnTo>
                  <a:pt x="6879852" y="3105459"/>
                </a:lnTo>
                <a:lnTo>
                  <a:pt x="7097044" y="3105483"/>
                </a:lnTo>
                <a:lnTo>
                  <a:pt x="7097068" y="2888290"/>
                </a:lnTo>
                <a:close/>
                <a:moveTo>
                  <a:pt x="6658120" y="2888243"/>
                </a:moveTo>
                <a:lnTo>
                  <a:pt x="6658096" y="3105435"/>
                </a:lnTo>
                <a:lnTo>
                  <a:pt x="6875280" y="3105459"/>
                </a:lnTo>
                <a:lnTo>
                  <a:pt x="6875304" y="2888266"/>
                </a:lnTo>
                <a:close/>
                <a:moveTo>
                  <a:pt x="6436350" y="2888219"/>
                </a:moveTo>
                <a:lnTo>
                  <a:pt x="6436327" y="3105411"/>
                </a:lnTo>
                <a:lnTo>
                  <a:pt x="6653524" y="3105435"/>
                </a:lnTo>
                <a:lnTo>
                  <a:pt x="6653548" y="2888242"/>
                </a:lnTo>
                <a:close/>
                <a:moveTo>
                  <a:pt x="6214585" y="2888195"/>
                </a:moveTo>
                <a:lnTo>
                  <a:pt x="6214561" y="3105387"/>
                </a:lnTo>
                <a:lnTo>
                  <a:pt x="6431755" y="3105411"/>
                </a:lnTo>
                <a:lnTo>
                  <a:pt x="6431778" y="2888218"/>
                </a:lnTo>
                <a:close/>
                <a:moveTo>
                  <a:pt x="5992830" y="2888171"/>
                </a:moveTo>
                <a:lnTo>
                  <a:pt x="5992806" y="3105363"/>
                </a:lnTo>
                <a:lnTo>
                  <a:pt x="6209990" y="3105387"/>
                </a:lnTo>
                <a:lnTo>
                  <a:pt x="6210013" y="2888194"/>
                </a:lnTo>
                <a:close/>
                <a:moveTo>
                  <a:pt x="5771064" y="2888147"/>
                </a:moveTo>
                <a:lnTo>
                  <a:pt x="5771040" y="3105339"/>
                </a:lnTo>
                <a:lnTo>
                  <a:pt x="5988234" y="3105362"/>
                </a:lnTo>
                <a:lnTo>
                  <a:pt x="5988258" y="2888171"/>
                </a:lnTo>
                <a:close/>
                <a:moveTo>
                  <a:pt x="5549305" y="2888124"/>
                </a:moveTo>
                <a:lnTo>
                  <a:pt x="5549282" y="3105315"/>
                </a:lnTo>
                <a:lnTo>
                  <a:pt x="5766468" y="3105338"/>
                </a:lnTo>
                <a:lnTo>
                  <a:pt x="5766492" y="2888147"/>
                </a:lnTo>
                <a:close/>
                <a:moveTo>
                  <a:pt x="5327539" y="2888100"/>
                </a:moveTo>
                <a:lnTo>
                  <a:pt x="5327516" y="3105291"/>
                </a:lnTo>
                <a:lnTo>
                  <a:pt x="5544710" y="3105314"/>
                </a:lnTo>
                <a:lnTo>
                  <a:pt x="5544733" y="2888123"/>
                </a:lnTo>
                <a:close/>
                <a:moveTo>
                  <a:pt x="5105772" y="2888076"/>
                </a:moveTo>
                <a:lnTo>
                  <a:pt x="5105748" y="3105267"/>
                </a:lnTo>
                <a:lnTo>
                  <a:pt x="5322944" y="3105290"/>
                </a:lnTo>
                <a:lnTo>
                  <a:pt x="5322967" y="2888099"/>
                </a:lnTo>
                <a:close/>
                <a:moveTo>
                  <a:pt x="4884018" y="2888052"/>
                </a:moveTo>
                <a:lnTo>
                  <a:pt x="4883994" y="3105243"/>
                </a:lnTo>
                <a:lnTo>
                  <a:pt x="5101177" y="3105266"/>
                </a:lnTo>
                <a:lnTo>
                  <a:pt x="5101200" y="2888075"/>
                </a:lnTo>
                <a:close/>
                <a:moveTo>
                  <a:pt x="4662252" y="2888028"/>
                </a:moveTo>
                <a:lnTo>
                  <a:pt x="4662228" y="3105219"/>
                </a:lnTo>
                <a:lnTo>
                  <a:pt x="4879422" y="3105242"/>
                </a:lnTo>
                <a:lnTo>
                  <a:pt x="4879446" y="2888052"/>
                </a:lnTo>
                <a:close/>
                <a:moveTo>
                  <a:pt x="4440493" y="2888004"/>
                </a:moveTo>
                <a:lnTo>
                  <a:pt x="4440470" y="3105195"/>
                </a:lnTo>
                <a:lnTo>
                  <a:pt x="4657656" y="3105218"/>
                </a:lnTo>
                <a:lnTo>
                  <a:pt x="4657680" y="2888028"/>
                </a:lnTo>
                <a:close/>
                <a:moveTo>
                  <a:pt x="4218727" y="2887981"/>
                </a:moveTo>
                <a:lnTo>
                  <a:pt x="4218704" y="3105170"/>
                </a:lnTo>
                <a:lnTo>
                  <a:pt x="4435898" y="3105194"/>
                </a:lnTo>
                <a:lnTo>
                  <a:pt x="4435921" y="2888004"/>
                </a:lnTo>
                <a:close/>
                <a:moveTo>
                  <a:pt x="3996964" y="2887956"/>
                </a:moveTo>
                <a:lnTo>
                  <a:pt x="3996941" y="3105146"/>
                </a:lnTo>
                <a:lnTo>
                  <a:pt x="4214132" y="3105170"/>
                </a:lnTo>
                <a:lnTo>
                  <a:pt x="4214155" y="2887980"/>
                </a:lnTo>
                <a:close/>
                <a:moveTo>
                  <a:pt x="3775214" y="2887933"/>
                </a:moveTo>
                <a:lnTo>
                  <a:pt x="3775190" y="3105122"/>
                </a:lnTo>
                <a:lnTo>
                  <a:pt x="3992370" y="3105146"/>
                </a:lnTo>
                <a:lnTo>
                  <a:pt x="3992393" y="2887956"/>
                </a:lnTo>
                <a:close/>
                <a:moveTo>
                  <a:pt x="3553448" y="2887909"/>
                </a:moveTo>
                <a:lnTo>
                  <a:pt x="3553424" y="3105099"/>
                </a:lnTo>
                <a:lnTo>
                  <a:pt x="3770618" y="3105122"/>
                </a:lnTo>
                <a:lnTo>
                  <a:pt x="3770642" y="2887932"/>
                </a:lnTo>
                <a:close/>
                <a:moveTo>
                  <a:pt x="3331690" y="2887885"/>
                </a:moveTo>
                <a:lnTo>
                  <a:pt x="3331668" y="3105075"/>
                </a:lnTo>
                <a:lnTo>
                  <a:pt x="3548853" y="3105098"/>
                </a:lnTo>
                <a:lnTo>
                  <a:pt x="3548875" y="2887908"/>
                </a:lnTo>
                <a:close/>
                <a:moveTo>
                  <a:pt x="3109925" y="2887861"/>
                </a:moveTo>
                <a:lnTo>
                  <a:pt x="3109901" y="3105050"/>
                </a:lnTo>
                <a:lnTo>
                  <a:pt x="3327095" y="3105074"/>
                </a:lnTo>
                <a:lnTo>
                  <a:pt x="3327118" y="2887885"/>
                </a:lnTo>
                <a:close/>
                <a:moveTo>
                  <a:pt x="2888162" y="2887837"/>
                </a:moveTo>
                <a:lnTo>
                  <a:pt x="2888138" y="3105026"/>
                </a:lnTo>
                <a:lnTo>
                  <a:pt x="3105329" y="3105050"/>
                </a:lnTo>
                <a:lnTo>
                  <a:pt x="3105354" y="2887861"/>
                </a:lnTo>
                <a:close/>
                <a:moveTo>
                  <a:pt x="2666404" y="2887813"/>
                </a:moveTo>
                <a:lnTo>
                  <a:pt x="2666379" y="3105002"/>
                </a:lnTo>
                <a:lnTo>
                  <a:pt x="2883567" y="3105026"/>
                </a:lnTo>
                <a:lnTo>
                  <a:pt x="2883592" y="2887837"/>
                </a:lnTo>
                <a:close/>
                <a:moveTo>
                  <a:pt x="2444635" y="2887790"/>
                </a:moveTo>
                <a:lnTo>
                  <a:pt x="2444613" y="3104978"/>
                </a:lnTo>
                <a:lnTo>
                  <a:pt x="2661806" y="3105002"/>
                </a:lnTo>
                <a:lnTo>
                  <a:pt x="2661830" y="2887813"/>
                </a:lnTo>
                <a:close/>
                <a:moveTo>
                  <a:pt x="2222880" y="2887766"/>
                </a:moveTo>
                <a:lnTo>
                  <a:pt x="2222858" y="3104954"/>
                </a:lnTo>
                <a:lnTo>
                  <a:pt x="2440041" y="3104977"/>
                </a:lnTo>
                <a:lnTo>
                  <a:pt x="2440065" y="2887789"/>
                </a:lnTo>
                <a:close/>
                <a:moveTo>
                  <a:pt x="2001116" y="2887742"/>
                </a:moveTo>
                <a:lnTo>
                  <a:pt x="2001092" y="3104930"/>
                </a:lnTo>
                <a:lnTo>
                  <a:pt x="2218285" y="3104953"/>
                </a:lnTo>
                <a:lnTo>
                  <a:pt x="2218307" y="2887765"/>
                </a:lnTo>
                <a:close/>
                <a:moveTo>
                  <a:pt x="1779354" y="2887718"/>
                </a:moveTo>
                <a:lnTo>
                  <a:pt x="1779329" y="3104905"/>
                </a:lnTo>
                <a:lnTo>
                  <a:pt x="1996519" y="3104929"/>
                </a:lnTo>
                <a:lnTo>
                  <a:pt x="1996543" y="2887742"/>
                </a:lnTo>
                <a:close/>
                <a:moveTo>
                  <a:pt x="1557590" y="2887694"/>
                </a:moveTo>
                <a:lnTo>
                  <a:pt x="1557566" y="3104881"/>
                </a:lnTo>
                <a:lnTo>
                  <a:pt x="1774758" y="3104905"/>
                </a:lnTo>
                <a:lnTo>
                  <a:pt x="1774782" y="2887718"/>
                </a:lnTo>
                <a:close/>
                <a:moveTo>
                  <a:pt x="1335826" y="2887671"/>
                </a:moveTo>
                <a:lnTo>
                  <a:pt x="1335802" y="3104857"/>
                </a:lnTo>
                <a:lnTo>
                  <a:pt x="1552995" y="3104881"/>
                </a:lnTo>
                <a:lnTo>
                  <a:pt x="1553019" y="2887694"/>
                </a:lnTo>
                <a:close/>
                <a:moveTo>
                  <a:pt x="1114072" y="2887646"/>
                </a:moveTo>
                <a:lnTo>
                  <a:pt x="1114048" y="3104833"/>
                </a:lnTo>
                <a:lnTo>
                  <a:pt x="1331229" y="3104857"/>
                </a:lnTo>
                <a:lnTo>
                  <a:pt x="1331253" y="2887670"/>
                </a:lnTo>
                <a:close/>
                <a:moveTo>
                  <a:pt x="892305" y="2887623"/>
                </a:moveTo>
                <a:lnTo>
                  <a:pt x="892281" y="3104809"/>
                </a:lnTo>
                <a:lnTo>
                  <a:pt x="1109476" y="3104833"/>
                </a:lnTo>
                <a:lnTo>
                  <a:pt x="1109501" y="2887646"/>
                </a:lnTo>
                <a:close/>
                <a:moveTo>
                  <a:pt x="670545" y="2887599"/>
                </a:moveTo>
                <a:lnTo>
                  <a:pt x="670521" y="3104785"/>
                </a:lnTo>
                <a:lnTo>
                  <a:pt x="887710" y="3104809"/>
                </a:lnTo>
                <a:lnTo>
                  <a:pt x="887732" y="2887622"/>
                </a:lnTo>
                <a:close/>
                <a:moveTo>
                  <a:pt x="448778" y="2887575"/>
                </a:moveTo>
                <a:lnTo>
                  <a:pt x="448755" y="3104761"/>
                </a:lnTo>
                <a:lnTo>
                  <a:pt x="665950" y="3104785"/>
                </a:lnTo>
                <a:lnTo>
                  <a:pt x="665973" y="2887598"/>
                </a:lnTo>
                <a:close/>
                <a:moveTo>
                  <a:pt x="227013" y="2887551"/>
                </a:moveTo>
                <a:lnTo>
                  <a:pt x="226989" y="3104737"/>
                </a:lnTo>
                <a:lnTo>
                  <a:pt x="444183" y="3104761"/>
                </a:lnTo>
                <a:lnTo>
                  <a:pt x="444206" y="2887574"/>
                </a:lnTo>
                <a:close/>
                <a:moveTo>
                  <a:pt x="5256" y="2887527"/>
                </a:moveTo>
                <a:lnTo>
                  <a:pt x="5233" y="3104713"/>
                </a:lnTo>
                <a:lnTo>
                  <a:pt x="222417" y="3104737"/>
                </a:lnTo>
                <a:lnTo>
                  <a:pt x="222441" y="2887551"/>
                </a:lnTo>
                <a:close/>
                <a:moveTo>
                  <a:pt x="8875769" y="2666723"/>
                </a:moveTo>
                <a:lnTo>
                  <a:pt x="8875745" y="2883910"/>
                </a:lnTo>
                <a:lnTo>
                  <a:pt x="9092886" y="2883933"/>
                </a:lnTo>
                <a:lnTo>
                  <a:pt x="9092910" y="2666747"/>
                </a:lnTo>
                <a:close/>
                <a:moveTo>
                  <a:pt x="8653994" y="2666699"/>
                </a:moveTo>
                <a:lnTo>
                  <a:pt x="8653970" y="2883886"/>
                </a:lnTo>
                <a:lnTo>
                  <a:pt x="8871173" y="2883909"/>
                </a:lnTo>
                <a:lnTo>
                  <a:pt x="8871197" y="2666723"/>
                </a:lnTo>
                <a:close/>
                <a:moveTo>
                  <a:pt x="8432242" y="2666675"/>
                </a:moveTo>
                <a:lnTo>
                  <a:pt x="8432218" y="2883862"/>
                </a:lnTo>
                <a:lnTo>
                  <a:pt x="8649399" y="2883885"/>
                </a:lnTo>
                <a:lnTo>
                  <a:pt x="8649423" y="2666699"/>
                </a:lnTo>
                <a:close/>
                <a:moveTo>
                  <a:pt x="8210475" y="2666651"/>
                </a:moveTo>
                <a:lnTo>
                  <a:pt x="8210451" y="2883838"/>
                </a:lnTo>
                <a:lnTo>
                  <a:pt x="8427646" y="2883862"/>
                </a:lnTo>
                <a:lnTo>
                  <a:pt x="8427670" y="2666675"/>
                </a:lnTo>
                <a:close/>
                <a:moveTo>
                  <a:pt x="7988709" y="2666627"/>
                </a:moveTo>
                <a:lnTo>
                  <a:pt x="7988685" y="2883814"/>
                </a:lnTo>
                <a:lnTo>
                  <a:pt x="8205879" y="2883838"/>
                </a:lnTo>
                <a:lnTo>
                  <a:pt x="8205903" y="2666651"/>
                </a:lnTo>
                <a:close/>
                <a:moveTo>
                  <a:pt x="7766953" y="2666603"/>
                </a:moveTo>
                <a:lnTo>
                  <a:pt x="7766929" y="2883790"/>
                </a:lnTo>
                <a:lnTo>
                  <a:pt x="7984113" y="2883813"/>
                </a:lnTo>
                <a:lnTo>
                  <a:pt x="7984137" y="2666626"/>
                </a:lnTo>
                <a:close/>
                <a:moveTo>
                  <a:pt x="7545185" y="2666579"/>
                </a:moveTo>
                <a:lnTo>
                  <a:pt x="7545162" y="2883766"/>
                </a:lnTo>
                <a:lnTo>
                  <a:pt x="7762357" y="2883790"/>
                </a:lnTo>
                <a:lnTo>
                  <a:pt x="7762381" y="2666603"/>
                </a:lnTo>
                <a:close/>
                <a:moveTo>
                  <a:pt x="7323420" y="2666555"/>
                </a:moveTo>
                <a:lnTo>
                  <a:pt x="7323396" y="2883742"/>
                </a:lnTo>
                <a:lnTo>
                  <a:pt x="7540590" y="2883766"/>
                </a:lnTo>
                <a:lnTo>
                  <a:pt x="7540613" y="2666578"/>
                </a:lnTo>
                <a:close/>
                <a:moveTo>
                  <a:pt x="7101664" y="2666530"/>
                </a:moveTo>
                <a:lnTo>
                  <a:pt x="7101640" y="2883719"/>
                </a:lnTo>
                <a:lnTo>
                  <a:pt x="7318825" y="2883742"/>
                </a:lnTo>
                <a:lnTo>
                  <a:pt x="7318848" y="2666554"/>
                </a:lnTo>
                <a:close/>
                <a:moveTo>
                  <a:pt x="6879900" y="2666506"/>
                </a:moveTo>
                <a:lnTo>
                  <a:pt x="6879876" y="2883695"/>
                </a:lnTo>
                <a:lnTo>
                  <a:pt x="7097068" y="2883718"/>
                </a:lnTo>
                <a:lnTo>
                  <a:pt x="7097092" y="2666530"/>
                </a:lnTo>
                <a:close/>
                <a:moveTo>
                  <a:pt x="6658144" y="2666482"/>
                </a:moveTo>
                <a:lnTo>
                  <a:pt x="6658120" y="2883671"/>
                </a:lnTo>
                <a:lnTo>
                  <a:pt x="6875304" y="2883694"/>
                </a:lnTo>
                <a:lnTo>
                  <a:pt x="6875328" y="2666506"/>
                </a:lnTo>
                <a:close/>
                <a:moveTo>
                  <a:pt x="6436374" y="2666458"/>
                </a:moveTo>
                <a:lnTo>
                  <a:pt x="6436351" y="2883647"/>
                </a:lnTo>
                <a:lnTo>
                  <a:pt x="6653548" y="2883671"/>
                </a:lnTo>
                <a:lnTo>
                  <a:pt x="6653572" y="2666482"/>
                </a:lnTo>
                <a:close/>
                <a:moveTo>
                  <a:pt x="6214609" y="2666434"/>
                </a:moveTo>
                <a:lnTo>
                  <a:pt x="6214585" y="2883623"/>
                </a:lnTo>
                <a:lnTo>
                  <a:pt x="6431779" y="2883647"/>
                </a:lnTo>
                <a:lnTo>
                  <a:pt x="6431802" y="2666458"/>
                </a:lnTo>
                <a:close/>
                <a:moveTo>
                  <a:pt x="5992854" y="2666410"/>
                </a:moveTo>
                <a:lnTo>
                  <a:pt x="5992830" y="2883600"/>
                </a:lnTo>
                <a:lnTo>
                  <a:pt x="6210014" y="2883623"/>
                </a:lnTo>
                <a:lnTo>
                  <a:pt x="6210037" y="2666434"/>
                </a:lnTo>
                <a:close/>
                <a:moveTo>
                  <a:pt x="5771088" y="2666386"/>
                </a:moveTo>
                <a:lnTo>
                  <a:pt x="5771064" y="2883576"/>
                </a:lnTo>
                <a:lnTo>
                  <a:pt x="5988258" y="2883599"/>
                </a:lnTo>
                <a:lnTo>
                  <a:pt x="5988282" y="2666410"/>
                </a:lnTo>
                <a:close/>
                <a:moveTo>
                  <a:pt x="5549329" y="2666362"/>
                </a:moveTo>
                <a:lnTo>
                  <a:pt x="5549306" y="2883552"/>
                </a:lnTo>
                <a:lnTo>
                  <a:pt x="5766492" y="2883575"/>
                </a:lnTo>
                <a:lnTo>
                  <a:pt x="5766516" y="2666386"/>
                </a:lnTo>
                <a:close/>
                <a:moveTo>
                  <a:pt x="5327563" y="2666338"/>
                </a:moveTo>
                <a:lnTo>
                  <a:pt x="5327540" y="2883528"/>
                </a:lnTo>
                <a:lnTo>
                  <a:pt x="5544734" y="2883551"/>
                </a:lnTo>
                <a:lnTo>
                  <a:pt x="5544757" y="2666362"/>
                </a:lnTo>
                <a:close/>
                <a:moveTo>
                  <a:pt x="5105796" y="2666314"/>
                </a:moveTo>
                <a:lnTo>
                  <a:pt x="5105772" y="2883504"/>
                </a:lnTo>
                <a:lnTo>
                  <a:pt x="5322968" y="2883527"/>
                </a:lnTo>
                <a:lnTo>
                  <a:pt x="5322991" y="2666338"/>
                </a:lnTo>
                <a:close/>
                <a:moveTo>
                  <a:pt x="4884042" y="2666290"/>
                </a:moveTo>
                <a:lnTo>
                  <a:pt x="4884018" y="2883480"/>
                </a:lnTo>
                <a:lnTo>
                  <a:pt x="5101201" y="2883503"/>
                </a:lnTo>
                <a:lnTo>
                  <a:pt x="5101224" y="2666314"/>
                </a:lnTo>
                <a:close/>
                <a:moveTo>
                  <a:pt x="4662276" y="2666266"/>
                </a:moveTo>
                <a:lnTo>
                  <a:pt x="4662252" y="2883456"/>
                </a:lnTo>
                <a:lnTo>
                  <a:pt x="4879446" y="2883480"/>
                </a:lnTo>
                <a:lnTo>
                  <a:pt x="4879470" y="2666290"/>
                </a:lnTo>
                <a:close/>
                <a:moveTo>
                  <a:pt x="4440517" y="2666242"/>
                </a:moveTo>
                <a:lnTo>
                  <a:pt x="4440494" y="2883432"/>
                </a:lnTo>
                <a:lnTo>
                  <a:pt x="4657680" y="2883456"/>
                </a:lnTo>
                <a:lnTo>
                  <a:pt x="4657704" y="2666265"/>
                </a:lnTo>
                <a:close/>
                <a:moveTo>
                  <a:pt x="4218751" y="2666218"/>
                </a:moveTo>
                <a:lnTo>
                  <a:pt x="4218728" y="2883409"/>
                </a:lnTo>
                <a:lnTo>
                  <a:pt x="4435922" y="2883432"/>
                </a:lnTo>
                <a:lnTo>
                  <a:pt x="4435945" y="2666241"/>
                </a:lnTo>
                <a:close/>
                <a:moveTo>
                  <a:pt x="3996988" y="2666194"/>
                </a:moveTo>
                <a:lnTo>
                  <a:pt x="3996965" y="2883385"/>
                </a:lnTo>
                <a:lnTo>
                  <a:pt x="4214156" y="2883408"/>
                </a:lnTo>
                <a:lnTo>
                  <a:pt x="4214179" y="2666217"/>
                </a:lnTo>
                <a:close/>
                <a:moveTo>
                  <a:pt x="3775238" y="2666170"/>
                </a:moveTo>
                <a:lnTo>
                  <a:pt x="3775214" y="2883361"/>
                </a:lnTo>
                <a:lnTo>
                  <a:pt x="3992393" y="2883384"/>
                </a:lnTo>
                <a:lnTo>
                  <a:pt x="3992417" y="2666193"/>
                </a:lnTo>
                <a:close/>
                <a:moveTo>
                  <a:pt x="3553472" y="2666146"/>
                </a:moveTo>
                <a:lnTo>
                  <a:pt x="3553448" y="2883337"/>
                </a:lnTo>
                <a:lnTo>
                  <a:pt x="3770642" y="2883361"/>
                </a:lnTo>
                <a:lnTo>
                  <a:pt x="3770666" y="2666169"/>
                </a:lnTo>
                <a:close/>
                <a:moveTo>
                  <a:pt x="3331716" y="2666122"/>
                </a:moveTo>
                <a:lnTo>
                  <a:pt x="3331692" y="2883313"/>
                </a:lnTo>
                <a:lnTo>
                  <a:pt x="3548877" y="2883337"/>
                </a:lnTo>
                <a:lnTo>
                  <a:pt x="3548900" y="2666145"/>
                </a:lnTo>
                <a:close/>
                <a:moveTo>
                  <a:pt x="3109949" y="2666098"/>
                </a:moveTo>
                <a:lnTo>
                  <a:pt x="3109925" y="2883290"/>
                </a:lnTo>
                <a:lnTo>
                  <a:pt x="3327120" y="2883313"/>
                </a:lnTo>
                <a:lnTo>
                  <a:pt x="3327143" y="2666121"/>
                </a:lnTo>
                <a:close/>
                <a:moveTo>
                  <a:pt x="2888186" y="2666073"/>
                </a:moveTo>
                <a:lnTo>
                  <a:pt x="2888162" y="2883266"/>
                </a:lnTo>
                <a:lnTo>
                  <a:pt x="3105354" y="2883289"/>
                </a:lnTo>
                <a:lnTo>
                  <a:pt x="3105378" y="2666097"/>
                </a:lnTo>
                <a:close/>
                <a:moveTo>
                  <a:pt x="2666426" y="2666049"/>
                </a:moveTo>
                <a:lnTo>
                  <a:pt x="2666404" y="2883242"/>
                </a:lnTo>
                <a:lnTo>
                  <a:pt x="2883592" y="2883265"/>
                </a:lnTo>
                <a:lnTo>
                  <a:pt x="2883615" y="2666073"/>
                </a:lnTo>
                <a:close/>
                <a:moveTo>
                  <a:pt x="2444661" y="2666025"/>
                </a:moveTo>
                <a:lnTo>
                  <a:pt x="2444637" y="2883218"/>
                </a:lnTo>
                <a:lnTo>
                  <a:pt x="2661830" y="2883242"/>
                </a:lnTo>
                <a:lnTo>
                  <a:pt x="2661853" y="2666049"/>
                </a:lnTo>
                <a:close/>
                <a:moveTo>
                  <a:pt x="2222905" y="2666001"/>
                </a:moveTo>
                <a:lnTo>
                  <a:pt x="2222881" y="2883194"/>
                </a:lnTo>
                <a:lnTo>
                  <a:pt x="2440065" y="2883217"/>
                </a:lnTo>
                <a:lnTo>
                  <a:pt x="2440088" y="2666025"/>
                </a:lnTo>
                <a:close/>
                <a:moveTo>
                  <a:pt x="2001140" y="2665977"/>
                </a:moveTo>
                <a:lnTo>
                  <a:pt x="2001116" y="2883170"/>
                </a:lnTo>
                <a:lnTo>
                  <a:pt x="2218309" y="2883193"/>
                </a:lnTo>
                <a:lnTo>
                  <a:pt x="2218331" y="2666001"/>
                </a:lnTo>
                <a:close/>
                <a:moveTo>
                  <a:pt x="1779378" y="2665953"/>
                </a:moveTo>
                <a:lnTo>
                  <a:pt x="1779354" y="2883146"/>
                </a:lnTo>
                <a:lnTo>
                  <a:pt x="1996543" y="2883170"/>
                </a:lnTo>
                <a:lnTo>
                  <a:pt x="1996567" y="2665977"/>
                </a:lnTo>
                <a:close/>
                <a:moveTo>
                  <a:pt x="1557614" y="2665929"/>
                </a:moveTo>
                <a:lnTo>
                  <a:pt x="1557590" y="2883122"/>
                </a:lnTo>
                <a:lnTo>
                  <a:pt x="1774782" y="2883146"/>
                </a:lnTo>
                <a:lnTo>
                  <a:pt x="1774806" y="2665953"/>
                </a:lnTo>
                <a:close/>
                <a:moveTo>
                  <a:pt x="1335850" y="2665905"/>
                </a:moveTo>
                <a:lnTo>
                  <a:pt x="1335826" y="2883099"/>
                </a:lnTo>
                <a:lnTo>
                  <a:pt x="1553019" y="2883122"/>
                </a:lnTo>
                <a:lnTo>
                  <a:pt x="1553043" y="2665928"/>
                </a:lnTo>
                <a:close/>
                <a:moveTo>
                  <a:pt x="1114096" y="2665881"/>
                </a:moveTo>
                <a:lnTo>
                  <a:pt x="1114072" y="2883075"/>
                </a:lnTo>
                <a:lnTo>
                  <a:pt x="1331253" y="2883098"/>
                </a:lnTo>
                <a:lnTo>
                  <a:pt x="1331277" y="2665905"/>
                </a:lnTo>
                <a:close/>
                <a:moveTo>
                  <a:pt x="892330" y="2665857"/>
                </a:moveTo>
                <a:lnTo>
                  <a:pt x="892305" y="2883051"/>
                </a:lnTo>
                <a:lnTo>
                  <a:pt x="1109501" y="2883074"/>
                </a:lnTo>
                <a:lnTo>
                  <a:pt x="1109525" y="2665881"/>
                </a:lnTo>
                <a:close/>
                <a:moveTo>
                  <a:pt x="670569" y="2665833"/>
                </a:moveTo>
                <a:lnTo>
                  <a:pt x="670545" y="2883027"/>
                </a:lnTo>
                <a:lnTo>
                  <a:pt x="887734" y="2883051"/>
                </a:lnTo>
                <a:lnTo>
                  <a:pt x="887758" y="2665856"/>
                </a:lnTo>
                <a:close/>
                <a:moveTo>
                  <a:pt x="448802" y="2665809"/>
                </a:moveTo>
                <a:lnTo>
                  <a:pt x="448778" y="2883004"/>
                </a:lnTo>
                <a:lnTo>
                  <a:pt x="665973" y="2883027"/>
                </a:lnTo>
                <a:lnTo>
                  <a:pt x="665998" y="2665832"/>
                </a:lnTo>
                <a:close/>
                <a:moveTo>
                  <a:pt x="227037" y="2665785"/>
                </a:moveTo>
                <a:lnTo>
                  <a:pt x="227013" y="2882980"/>
                </a:lnTo>
                <a:lnTo>
                  <a:pt x="444207" y="2883003"/>
                </a:lnTo>
                <a:lnTo>
                  <a:pt x="444230" y="2665808"/>
                </a:lnTo>
                <a:close/>
                <a:moveTo>
                  <a:pt x="5280" y="2665761"/>
                </a:moveTo>
                <a:lnTo>
                  <a:pt x="5257" y="2882956"/>
                </a:lnTo>
                <a:lnTo>
                  <a:pt x="222441" y="2882979"/>
                </a:lnTo>
                <a:lnTo>
                  <a:pt x="222465" y="2665784"/>
                </a:lnTo>
                <a:close/>
                <a:moveTo>
                  <a:pt x="8875793" y="2444958"/>
                </a:moveTo>
                <a:lnTo>
                  <a:pt x="8875769" y="2662151"/>
                </a:lnTo>
                <a:lnTo>
                  <a:pt x="9092910" y="2662175"/>
                </a:lnTo>
                <a:lnTo>
                  <a:pt x="9092934" y="2444982"/>
                </a:lnTo>
                <a:close/>
                <a:moveTo>
                  <a:pt x="8654018" y="2444934"/>
                </a:moveTo>
                <a:lnTo>
                  <a:pt x="8653994" y="2662127"/>
                </a:lnTo>
                <a:lnTo>
                  <a:pt x="8871197" y="2662151"/>
                </a:lnTo>
                <a:lnTo>
                  <a:pt x="8871221" y="2444958"/>
                </a:lnTo>
                <a:close/>
                <a:moveTo>
                  <a:pt x="8432266" y="2444910"/>
                </a:moveTo>
                <a:lnTo>
                  <a:pt x="8432242" y="2662103"/>
                </a:lnTo>
                <a:lnTo>
                  <a:pt x="8649423" y="2662127"/>
                </a:lnTo>
                <a:lnTo>
                  <a:pt x="8649447" y="2444934"/>
                </a:lnTo>
                <a:close/>
                <a:moveTo>
                  <a:pt x="8210499" y="2444886"/>
                </a:moveTo>
                <a:lnTo>
                  <a:pt x="8210475" y="2662079"/>
                </a:lnTo>
                <a:lnTo>
                  <a:pt x="8427670" y="2662103"/>
                </a:lnTo>
                <a:lnTo>
                  <a:pt x="8427694" y="2444910"/>
                </a:lnTo>
                <a:close/>
                <a:moveTo>
                  <a:pt x="7988733" y="2444862"/>
                </a:moveTo>
                <a:lnTo>
                  <a:pt x="7988709" y="2662055"/>
                </a:lnTo>
                <a:lnTo>
                  <a:pt x="8205903" y="2662079"/>
                </a:lnTo>
                <a:lnTo>
                  <a:pt x="8205927" y="2444886"/>
                </a:lnTo>
                <a:close/>
                <a:moveTo>
                  <a:pt x="7766977" y="2444838"/>
                </a:moveTo>
                <a:lnTo>
                  <a:pt x="7766953" y="2662031"/>
                </a:lnTo>
                <a:lnTo>
                  <a:pt x="7984137" y="2662054"/>
                </a:lnTo>
                <a:lnTo>
                  <a:pt x="7984161" y="2444862"/>
                </a:lnTo>
                <a:close/>
                <a:moveTo>
                  <a:pt x="7545209" y="2444814"/>
                </a:moveTo>
                <a:lnTo>
                  <a:pt x="7545186" y="2662007"/>
                </a:lnTo>
                <a:lnTo>
                  <a:pt x="7762381" y="2662030"/>
                </a:lnTo>
                <a:lnTo>
                  <a:pt x="7762405" y="2444838"/>
                </a:lnTo>
                <a:close/>
                <a:moveTo>
                  <a:pt x="7323444" y="2444790"/>
                </a:moveTo>
                <a:lnTo>
                  <a:pt x="7323420" y="2661983"/>
                </a:lnTo>
                <a:lnTo>
                  <a:pt x="7540614" y="2662006"/>
                </a:lnTo>
                <a:lnTo>
                  <a:pt x="7540637" y="2444814"/>
                </a:lnTo>
                <a:close/>
                <a:moveTo>
                  <a:pt x="7101688" y="2444766"/>
                </a:moveTo>
                <a:lnTo>
                  <a:pt x="7101664" y="2661959"/>
                </a:lnTo>
                <a:lnTo>
                  <a:pt x="7318849" y="2661982"/>
                </a:lnTo>
                <a:lnTo>
                  <a:pt x="7318872" y="2444789"/>
                </a:lnTo>
                <a:close/>
                <a:moveTo>
                  <a:pt x="6879924" y="2444742"/>
                </a:moveTo>
                <a:lnTo>
                  <a:pt x="6879900" y="2661935"/>
                </a:lnTo>
                <a:lnTo>
                  <a:pt x="7097092" y="2661958"/>
                </a:lnTo>
                <a:lnTo>
                  <a:pt x="7097116" y="2444766"/>
                </a:lnTo>
                <a:close/>
                <a:moveTo>
                  <a:pt x="6658168" y="2444718"/>
                </a:moveTo>
                <a:lnTo>
                  <a:pt x="6658144" y="2661911"/>
                </a:lnTo>
                <a:lnTo>
                  <a:pt x="6875328" y="2661934"/>
                </a:lnTo>
                <a:lnTo>
                  <a:pt x="6875352" y="2444741"/>
                </a:lnTo>
                <a:close/>
                <a:moveTo>
                  <a:pt x="6436398" y="2444694"/>
                </a:moveTo>
                <a:lnTo>
                  <a:pt x="6436375" y="2661887"/>
                </a:lnTo>
                <a:lnTo>
                  <a:pt x="6653572" y="2661910"/>
                </a:lnTo>
                <a:lnTo>
                  <a:pt x="6653596" y="2444718"/>
                </a:lnTo>
                <a:close/>
                <a:moveTo>
                  <a:pt x="6214633" y="2444670"/>
                </a:moveTo>
                <a:lnTo>
                  <a:pt x="6214609" y="2661863"/>
                </a:lnTo>
                <a:lnTo>
                  <a:pt x="6431803" y="2661886"/>
                </a:lnTo>
                <a:lnTo>
                  <a:pt x="6431826" y="2444693"/>
                </a:lnTo>
                <a:close/>
                <a:moveTo>
                  <a:pt x="5992878" y="2444645"/>
                </a:moveTo>
                <a:lnTo>
                  <a:pt x="5992854" y="2661839"/>
                </a:lnTo>
                <a:lnTo>
                  <a:pt x="6210038" y="2661862"/>
                </a:lnTo>
                <a:lnTo>
                  <a:pt x="6210061" y="2444669"/>
                </a:lnTo>
                <a:close/>
                <a:moveTo>
                  <a:pt x="5771112" y="2444622"/>
                </a:moveTo>
                <a:lnTo>
                  <a:pt x="5771088" y="2661814"/>
                </a:lnTo>
                <a:lnTo>
                  <a:pt x="5988282" y="2661838"/>
                </a:lnTo>
                <a:lnTo>
                  <a:pt x="5988306" y="2444645"/>
                </a:lnTo>
                <a:close/>
                <a:moveTo>
                  <a:pt x="5549353" y="2444597"/>
                </a:moveTo>
                <a:lnTo>
                  <a:pt x="5549330" y="2661790"/>
                </a:lnTo>
                <a:lnTo>
                  <a:pt x="5766516" y="2661814"/>
                </a:lnTo>
                <a:lnTo>
                  <a:pt x="5766540" y="2444621"/>
                </a:lnTo>
                <a:close/>
                <a:moveTo>
                  <a:pt x="5327587" y="2444573"/>
                </a:moveTo>
                <a:lnTo>
                  <a:pt x="5327564" y="2661766"/>
                </a:lnTo>
                <a:lnTo>
                  <a:pt x="5544758" y="2661790"/>
                </a:lnTo>
                <a:lnTo>
                  <a:pt x="5544781" y="2444597"/>
                </a:lnTo>
                <a:close/>
                <a:moveTo>
                  <a:pt x="5105820" y="2444549"/>
                </a:moveTo>
                <a:lnTo>
                  <a:pt x="5105796" y="2661742"/>
                </a:lnTo>
                <a:lnTo>
                  <a:pt x="5322992" y="2661766"/>
                </a:lnTo>
                <a:lnTo>
                  <a:pt x="5323015" y="2444573"/>
                </a:lnTo>
                <a:close/>
                <a:moveTo>
                  <a:pt x="4884066" y="2444525"/>
                </a:moveTo>
                <a:lnTo>
                  <a:pt x="4884042" y="2661718"/>
                </a:lnTo>
                <a:lnTo>
                  <a:pt x="5101225" y="2661741"/>
                </a:lnTo>
                <a:lnTo>
                  <a:pt x="5101248" y="2444549"/>
                </a:lnTo>
                <a:close/>
                <a:moveTo>
                  <a:pt x="4662300" y="2444501"/>
                </a:moveTo>
                <a:lnTo>
                  <a:pt x="4662276" y="2661694"/>
                </a:lnTo>
                <a:lnTo>
                  <a:pt x="4879470" y="2661718"/>
                </a:lnTo>
                <a:lnTo>
                  <a:pt x="4879494" y="2444525"/>
                </a:lnTo>
                <a:close/>
                <a:moveTo>
                  <a:pt x="4440541" y="2444477"/>
                </a:moveTo>
                <a:lnTo>
                  <a:pt x="4440518" y="2661670"/>
                </a:lnTo>
                <a:lnTo>
                  <a:pt x="4657704" y="2661693"/>
                </a:lnTo>
                <a:lnTo>
                  <a:pt x="4657728" y="2444501"/>
                </a:lnTo>
                <a:close/>
                <a:moveTo>
                  <a:pt x="4218775" y="2444453"/>
                </a:moveTo>
                <a:lnTo>
                  <a:pt x="4218752" y="2661646"/>
                </a:lnTo>
                <a:lnTo>
                  <a:pt x="4435946" y="2661669"/>
                </a:lnTo>
                <a:lnTo>
                  <a:pt x="4435969" y="2444477"/>
                </a:lnTo>
                <a:close/>
                <a:moveTo>
                  <a:pt x="3997012" y="2444429"/>
                </a:moveTo>
                <a:lnTo>
                  <a:pt x="3996989" y="2661622"/>
                </a:lnTo>
                <a:lnTo>
                  <a:pt x="4214180" y="2661646"/>
                </a:lnTo>
                <a:lnTo>
                  <a:pt x="4214203" y="2444453"/>
                </a:lnTo>
                <a:close/>
                <a:moveTo>
                  <a:pt x="3775262" y="2444405"/>
                </a:moveTo>
                <a:lnTo>
                  <a:pt x="3775238" y="2661598"/>
                </a:lnTo>
                <a:lnTo>
                  <a:pt x="3992417" y="2661621"/>
                </a:lnTo>
                <a:lnTo>
                  <a:pt x="3992440" y="2444429"/>
                </a:lnTo>
                <a:close/>
                <a:moveTo>
                  <a:pt x="3553496" y="2444381"/>
                </a:moveTo>
                <a:lnTo>
                  <a:pt x="3553472" y="2661574"/>
                </a:lnTo>
                <a:lnTo>
                  <a:pt x="3770666" y="2661597"/>
                </a:lnTo>
                <a:lnTo>
                  <a:pt x="3770690" y="2444405"/>
                </a:lnTo>
                <a:close/>
                <a:moveTo>
                  <a:pt x="3331739" y="2444356"/>
                </a:moveTo>
                <a:lnTo>
                  <a:pt x="3331716" y="2661550"/>
                </a:lnTo>
                <a:lnTo>
                  <a:pt x="3548901" y="2661573"/>
                </a:lnTo>
                <a:lnTo>
                  <a:pt x="3548923" y="2444381"/>
                </a:lnTo>
                <a:close/>
                <a:moveTo>
                  <a:pt x="3109974" y="2444333"/>
                </a:moveTo>
                <a:lnTo>
                  <a:pt x="3109950" y="2661526"/>
                </a:lnTo>
                <a:lnTo>
                  <a:pt x="3327143" y="2661549"/>
                </a:lnTo>
                <a:lnTo>
                  <a:pt x="3327167" y="2444356"/>
                </a:lnTo>
                <a:close/>
                <a:moveTo>
                  <a:pt x="2888211" y="2444309"/>
                </a:moveTo>
                <a:lnTo>
                  <a:pt x="2888186" y="2661502"/>
                </a:lnTo>
                <a:lnTo>
                  <a:pt x="3105378" y="2661525"/>
                </a:lnTo>
                <a:lnTo>
                  <a:pt x="3105402" y="2444333"/>
                </a:lnTo>
                <a:close/>
                <a:moveTo>
                  <a:pt x="2666451" y="2444285"/>
                </a:moveTo>
                <a:lnTo>
                  <a:pt x="2666426" y="2661478"/>
                </a:lnTo>
                <a:lnTo>
                  <a:pt x="2883615" y="2661501"/>
                </a:lnTo>
                <a:lnTo>
                  <a:pt x="2883639" y="2444308"/>
                </a:lnTo>
                <a:close/>
                <a:moveTo>
                  <a:pt x="2444685" y="2444261"/>
                </a:moveTo>
                <a:lnTo>
                  <a:pt x="2444661" y="2661454"/>
                </a:lnTo>
                <a:lnTo>
                  <a:pt x="2661853" y="2661477"/>
                </a:lnTo>
                <a:lnTo>
                  <a:pt x="2661879" y="2444284"/>
                </a:lnTo>
                <a:close/>
                <a:moveTo>
                  <a:pt x="2222929" y="2444237"/>
                </a:moveTo>
                <a:lnTo>
                  <a:pt x="2222906" y="2661430"/>
                </a:lnTo>
                <a:lnTo>
                  <a:pt x="2440089" y="2661453"/>
                </a:lnTo>
                <a:lnTo>
                  <a:pt x="2440112" y="2444260"/>
                </a:lnTo>
                <a:close/>
                <a:moveTo>
                  <a:pt x="2001165" y="2444212"/>
                </a:moveTo>
                <a:lnTo>
                  <a:pt x="2001140" y="2661406"/>
                </a:lnTo>
                <a:lnTo>
                  <a:pt x="2218333" y="2661429"/>
                </a:lnTo>
                <a:lnTo>
                  <a:pt x="2218355" y="2444236"/>
                </a:lnTo>
                <a:close/>
                <a:moveTo>
                  <a:pt x="1779402" y="2444188"/>
                </a:moveTo>
                <a:lnTo>
                  <a:pt x="1779378" y="2661381"/>
                </a:lnTo>
                <a:lnTo>
                  <a:pt x="1996569" y="2661405"/>
                </a:lnTo>
                <a:lnTo>
                  <a:pt x="1996591" y="2444212"/>
                </a:lnTo>
                <a:close/>
                <a:moveTo>
                  <a:pt x="1557638" y="2444164"/>
                </a:moveTo>
                <a:lnTo>
                  <a:pt x="1557614" y="2661357"/>
                </a:lnTo>
                <a:lnTo>
                  <a:pt x="1774806" y="2661381"/>
                </a:lnTo>
                <a:lnTo>
                  <a:pt x="1774829" y="2444188"/>
                </a:lnTo>
                <a:close/>
                <a:moveTo>
                  <a:pt x="1335874" y="2444140"/>
                </a:moveTo>
                <a:lnTo>
                  <a:pt x="1335850" y="2661333"/>
                </a:lnTo>
                <a:lnTo>
                  <a:pt x="1553043" y="2661357"/>
                </a:lnTo>
                <a:lnTo>
                  <a:pt x="1553066" y="2444164"/>
                </a:lnTo>
                <a:close/>
                <a:moveTo>
                  <a:pt x="1114120" y="2444117"/>
                </a:moveTo>
                <a:lnTo>
                  <a:pt x="1114096" y="2661309"/>
                </a:lnTo>
                <a:lnTo>
                  <a:pt x="1331277" y="2661333"/>
                </a:lnTo>
                <a:lnTo>
                  <a:pt x="1331301" y="2444140"/>
                </a:lnTo>
                <a:close/>
                <a:moveTo>
                  <a:pt x="892354" y="2444092"/>
                </a:moveTo>
                <a:lnTo>
                  <a:pt x="892330" y="2661285"/>
                </a:lnTo>
                <a:lnTo>
                  <a:pt x="1109525" y="2661308"/>
                </a:lnTo>
                <a:lnTo>
                  <a:pt x="1109548" y="2444116"/>
                </a:lnTo>
                <a:close/>
                <a:moveTo>
                  <a:pt x="670593" y="2444068"/>
                </a:moveTo>
                <a:lnTo>
                  <a:pt x="670569" y="2661261"/>
                </a:lnTo>
                <a:lnTo>
                  <a:pt x="887758" y="2661284"/>
                </a:lnTo>
                <a:lnTo>
                  <a:pt x="887782" y="2444092"/>
                </a:lnTo>
                <a:close/>
                <a:moveTo>
                  <a:pt x="448826" y="2444044"/>
                </a:moveTo>
                <a:lnTo>
                  <a:pt x="448802" y="2661237"/>
                </a:lnTo>
                <a:lnTo>
                  <a:pt x="665998" y="2661261"/>
                </a:lnTo>
                <a:lnTo>
                  <a:pt x="666022" y="2444068"/>
                </a:lnTo>
                <a:close/>
                <a:moveTo>
                  <a:pt x="227061" y="2444020"/>
                </a:moveTo>
                <a:lnTo>
                  <a:pt x="227037" y="2661213"/>
                </a:lnTo>
                <a:lnTo>
                  <a:pt x="444231" y="2661236"/>
                </a:lnTo>
                <a:lnTo>
                  <a:pt x="444254" y="2444043"/>
                </a:lnTo>
                <a:close/>
                <a:moveTo>
                  <a:pt x="5304" y="2443996"/>
                </a:moveTo>
                <a:lnTo>
                  <a:pt x="5281" y="2661189"/>
                </a:lnTo>
                <a:lnTo>
                  <a:pt x="222465" y="2661212"/>
                </a:lnTo>
                <a:lnTo>
                  <a:pt x="222489" y="2444020"/>
                </a:lnTo>
                <a:close/>
                <a:moveTo>
                  <a:pt x="8875817" y="2223202"/>
                </a:moveTo>
                <a:lnTo>
                  <a:pt x="8875793" y="2440386"/>
                </a:lnTo>
                <a:lnTo>
                  <a:pt x="9092934" y="2440410"/>
                </a:lnTo>
                <a:lnTo>
                  <a:pt x="9092958" y="2223228"/>
                </a:lnTo>
                <a:close/>
                <a:moveTo>
                  <a:pt x="8654042" y="2223180"/>
                </a:moveTo>
                <a:lnTo>
                  <a:pt x="8654018" y="2440363"/>
                </a:lnTo>
                <a:lnTo>
                  <a:pt x="8871221" y="2440386"/>
                </a:lnTo>
                <a:lnTo>
                  <a:pt x="8871245" y="2223202"/>
                </a:lnTo>
                <a:close/>
                <a:moveTo>
                  <a:pt x="8432290" y="2223156"/>
                </a:moveTo>
                <a:lnTo>
                  <a:pt x="8432266" y="2440338"/>
                </a:lnTo>
                <a:lnTo>
                  <a:pt x="8649447" y="2440362"/>
                </a:lnTo>
                <a:lnTo>
                  <a:pt x="8649471" y="2223180"/>
                </a:lnTo>
                <a:close/>
                <a:moveTo>
                  <a:pt x="8210523" y="2223132"/>
                </a:moveTo>
                <a:lnTo>
                  <a:pt x="8210499" y="2440314"/>
                </a:lnTo>
                <a:lnTo>
                  <a:pt x="8427694" y="2440338"/>
                </a:lnTo>
                <a:lnTo>
                  <a:pt x="8427718" y="2223156"/>
                </a:lnTo>
                <a:close/>
                <a:moveTo>
                  <a:pt x="7988757" y="2223108"/>
                </a:moveTo>
                <a:lnTo>
                  <a:pt x="7988733" y="2440290"/>
                </a:lnTo>
                <a:lnTo>
                  <a:pt x="8205927" y="2440313"/>
                </a:lnTo>
                <a:lnTo>
                  <a:pt x="8205951" y="2223132"/>
                </a:lnTo>
                <a:close/>
                <a:moveTo>
                  <a:pt x="7767001" y="2223082"/>
                </a:moveTo>
                <a:lnTo>
                  <a:pt x="7766977" y="2440266"/>
                </a:lnTo>
                <a:lnTo>
                  <a:pt x="7984161" y="2440289"/>
                </a:lnTo>
                <a:lnTo>
                  <a:pt x="7984185" y="2223108"/>
                </a:lnTo>
                <a:close/>
                <a:moveTo>
                  <a:pt x="7545233" y="2223059"/>
                </a:moveTo>
                <a:lnTo>
                  <a:pt x="7545210" y="2440242"/>
                </a:lnTo>
                <a:lnTo>
                  <a:pt x="7762405" y="2440266"/>
                </a:lnTo>
                <a:lnTo>
                  <a:pt x="7762429" y="2223082"/>
                </a:lnTo>
                <a:close/>
                <a:moveTo>
                  <a:pt x="7323468" y="2223034"/>
                </a:moveTo>
                <a:lnTo>
                  <a:pt x="7323444" y="2440218"/>
                </a:lnTo>
                <a:lnTo>
                  <a:pt x="7540638" y="2440241"/>
                </a:lnTo>
                <a:lnTo>
                  <a:pt x="7540661" y="2223059"/>
                </a:lnTo>
                <a:close/>
                <a:moveTo>
                  <a:pt x="7101712" y="2223011"/>
                </a:moveTo>
                <a:lnTo>
                  <a:pt x="7101688" y="2440194"/>
                </a:lnTo>
                <a:lnTo>
                  <a:pt x="7318873" y="2440218"/>
                </a:lnTo>
                <a:lnTo>
                  <a:pt x="7318896" y="2223034"/>
                </a:lnTo>
                <a:close/>
                <a:moveTo>
                  <a:pt x="6879948" y="2222987"/>
                </a:moveTo>
                <a:lnTo>
                  <a:pt x="6879924" y="2440170"/>
                </a:lnTo>
                <a:lnTo>
                  <a:pt x="7097116" y="2440193"/>
                </a:lnTo>
                <a:lnTo>
                  <a:pt x="7097140" y="2223011"/>
                </a:lnTo>
                <a:close/>
                <a:moveTo>
                  <a:pt x="6658192" y="2222963"/>
                </a:moveTo>
                <a:lnTo>
                  <a:pt x="6658168" y="2440146"/>
                </a:lnTo>
                <a:lnTo>
                  <a:pt x="6875352" y="2440170"/>
                </a:lnTo>
                <a:lnTo>
                  <a:pt x="6875376" y="2222987"/>
                </a:lnTo>
                <a:close/>
                <a:moveTo>
                  <a:pt x="6436422" y="2222939"/>
                </a:moveTo>
                <a:lnTo>
                  <a:pt x="6436399" y="2440122"/>
                </a:lnTo>
                <a:lnTo>
                  <a:pt x="6653596" y="2440145"/>
                </a:lnTo>
                <a:lnTo>
                  <a:pt x="6653620" y="2222963"/>
                </a:lnTo>
                <a:close/>
                <a:moveTo>
                  <a:pt x="6214657" y="2222913"/>
                </a:moveTo>
                <a:lnTo>
                  <a:pt x="6214633" y="2440098"/>
                </a:lnTo>
                <a:lnTo>
                  <a:pt x="6431827" y="2440121"/>
                </a:lnTo>
                <a:lnTo>
                  <a:pt x="6431850" y="2222938"/>
                </a:lnTo>
                <a:close/>
                <a:moveTo>
                  <a:pt x="5992902" y="2222891"/>
                </a:moveTo>
                <a:lnTo>
                  <a:pt x="5992878" y="2440074"/>
                </a:lnTo>
                <a:lnTo>
                  <a:pt x="6210062" y="2440097"/>
                </a:lnTo>
                <a:lnTo>
                  <a:pt x="6210085" y="2222913"/>
                </a:lnTo>
                <a:close/>
                <a:moveTo>
                  <a:pt x="5771136" y="2222866"/>
                </a:moveTo>
                <a:lnTo>
                  <a:pt x="5771112" y="2440050"/>
                </a:lnTo>
                <a:lnTo>
                  <a:pt x="5988306" y="2440073"/>
                </a:lnTo>
                <a:lnTo>
                  <a:pt x="5988330" y="2222889"/>
                </a:lnTo>
                <a:close/>
                <a:moveTo>
                  <a:pt x="5549377" y="2222843"/>
                </a:moveTo>
                <a:lnTo>
                  <a:pt x="5549354" y="2440026"/>
                </a:lnTo>
                <a:lnTo>
                  <a:pt x="5766540" y="2440049"/>
                </a:lnTo>
                <a:lnTo>
                  <a:pt x="5766564" y="2222865"/>
                </a:lnTo>
                <a:close/>
                <a:moveTo>
                  <a:pt x="5327611" y="2222819"/>
                </a:moveTo>
                <a:lnTo>
                  <a:pt x="5327588" y="2440002"/>
                </a:lnTo>
                <a:lnTo>
                  <a:pt x="5544782" y="2440025"/>
                </a:lnTo>
                <a:lnTo>
                  <a:pt x="5544805" y="2222841"/>
                </a:lnTo>
                <a:close/>
                <a:moveTo>
                  <a:pt x="5105844" y="2222795"/>
                </a:moveTo>
                <a:lnTo>
                  <a:pt x="5105820" y="2439977"/>
                </a:lnTo>
                <a:lnTo>
                  <a:pt x="5323016" y="2440001"/>
                </a:lnTo>
                <a:lnTo>
                  <a:pt x="5323039" y="2222817"/>
                </a:lnTo>
                <a:close/>
                <a:moveTo>
                  <a:pt x="4884090" y="2222771"/>
                </a:moveTo>
                <a:lnTo>
                  <a:pt x="4884066" y="2439954"/>
                </a:lnTo>
                <a:lnTo>
                  <a:pt x="5101249" y="2439977"/>
                </a:lnTo>
                <a:lnTo>
                  <a:pt x="5101272" y="2222792"/>
                </a:lnTo>
                <a:close/>
                <a:moveTo>
                  <a:pt x="4662324" y="2222745"/>
                </a:moveTo>
                <a:lnTo>
                  <a:pt x="4662300" y="2439929"/>
                </a:lnTo>
                <a:lnTo>
                  <a:pt x="4879494" y="2439953"/>
                </a:lnTo>
                <a:lnTo>
                  <a:pt x="4879518" y="2222769"/>
                </a:lnTo>
                <a:close/>
                <a:moveTo>
                  <a:pt x="4440565" y="2222723"/>
                </a:moveTo>
                <a:lnTo>
                  <a:pt x="4440542" y="2439906"/>
                </a:lnTo>
                <a:lnTo>
                  <a:pt x="4657728" y="2439929"/>
                </a:lnTo>
                <a:lnTo>
                  <a:pt x="4657752" y="2222745"/>
                </a:lnTo>
                <a:close/>
                <a:moveTo>
                  <a:pt x="4218799" y="2222698"/>
                </a:moveTo>
                <a:lnTo>
                  <a:pt x="4218776" y="2439881"/>
                </a:lnTo>
                <a:lnTo>
                  <a:pt x="4435970" y="2439905"/>
                </a:lnTo>
                <a:lnTo>
                  <a:pt x="4435993" y="2222721"/>
                </a:lnTo>
                <a:close/>
                <a:moveTo>
                  <a:pt x="3997035" y="2222675"/>
                </a:moveTo>
                <a:lnTo>
                  <a:pt x="3997012" y="2439858"/>
                </a:lnTo>
                <a:lnTo>
                  <a:pt x="4214204" y="2439881"/>
                </a:lnTo>
                <a:lnTo>
                  <a:pt x="4214227" y="2222697"/>
                </a:lnTo>
                <a:close/>
                <a:moveTo>
                  <a:pt x="3775286" y="2222651"/>
                </a:moveTo>
                <a:lnTo>
                  <a:pt x="3775262" y="2439833"/>
                </a:lnTo>
                <a:lnTo>
                  <a:pt x="3992441" y="2439856"/>
                </a:lnTo>
                <a:lnTo>
                  <a:pt x="3992464" y="2222673"/>
                </a:lnTo>
                <a:close/>
                <a:moveTo>
                  <a:pt x="3553520" y="2222626"/>
                </a:moveTo>
                <a:lnTo>
                  <a:pt x="3553497" y="2439809"/>
                </a:lnTo>
                <a:lnTo>
                  <a:pt x="3770690" y="2439832"/>
                </a:lnTo>
                <a:lnTo>
                  <a:pt x="3770715" y="2222649"/>
                </a:lnTo>
                <a:close/>
                <a:moveTo>
                  <a:pt x="3331762" y="2222602"/>
                </a:moveTo>
                <a:lnTo>
                  <a:pt x="3331740" y="2439785"/>
                </a:lnTo>
                <a:lnTo>
                  <a:pt x="3548925" y="2439809"/>
                </a:lnTo>
                <a:lnTo>
                  <a:pt x="3548948" y="2222623"/>
                </a:lnTo>
                <a:close/>
                <a:moveTo>
                  <a:pt x="3109998" y="2222577"/>
                </a:moveTo>
                <a:lnTo>
                  <a:pt x="3109974" y="2439761"/>
                </a:lnTo>
                <a:lnTo>
                  <a:pt x="3327168" y="2439784"/>
                </a:lnTo>
                <a:lnTo>
                  <a:pt x="3327191" y="2222601"/>
                </a:lnTo>
                <a:close/>
                <a:moveTo>
                  <a:pt x="2888233" y="2222554"/>
                </a:moveTo>
                <a:lnTo>
                  <a:pt x="2888211" y="2439737"/>
                </a:lnTo>
                <a:lnTo>
                  <a:pt x="3105402" y="2439761"/>
                </a:lnTo>
                <a:lnTo>
                  <a:pt x="3105426" y="2222577"/>
                </a:lnTo>
                <a:close/>
                <a:moveTo>
                  <a:pt x="2666476" y="2222529"/>
                </a:moveTo>
                <a:lnTo>
                  <a:pt x="2666451" y="2439713"/>
                </a:lnTo>
                <a:lnTo>
                  <a:pt x="2883639" y="2439736"/>
                </a:lnTo>
                <a:lnTo>
                  <a:pt x="2883663" y="2222553"/>
                </a:lnTo>
                <a:close/>
                <a:moveTo>
                  <a:pt x="2444708" y="2222506"/>
                </a:moveTo>
                <a:lnTo>
                  <a:pt x="2444685" y="2439689"/>
                </a:lnTo>
                <a:lnTo>
                  <a:pt x="2661880" y="2439713"/>
                </a:lnTo>
                <a:lnTo>
                  <a:pt x="2661903" y="2222529"/>
                </a:lnTo>
                <a:close/>
                <a:moveTo>
                  <a:pt x="2222953" y="2222481"/>
                </a:moveTo>
                <a:lnTo>
                  <a:pt x="2222930" y="2439665"/>
                </a:lnTo>
                <a:lnTo>
                  <a:pt x="2440113" y="2439688"/>
                </a:lnTo>
                <a:lnTo>
                  <a:pt x="2440138" y="2222503"/>
                </a:lnTo>
                <a:close/>
                <a:moveTo>
                  <a:pt x="2001189" y="2222455"/>
                </a:moveTo>
                <a:lnTo>
                  <a:pt x="2001165" y="2439640"/>
                </a:lnTo>
                <a:lnTo>
                  <a:pt x="2218357" y="2439664"/>
                </a:lnTo>
                <a:lnTo>
                  <a:pt x="2218381" y="2222481"/>
                </a:lnTo>
                <a:close/>
                <a:moveTo>
                  <a:pt x="1779424" y="2222432"/>
                </a:moveTo>
                <a:lnTo>
                  <a:pt x="1779402" y="2439617"/>
                </a:lnTo>
                <a:lnTo>
                  <a:pt x="1996593" y="2439640"/>
                </a:lnTo>
                <a:lnTo>
                  <a:pt x="1996615" y="2222455"/>
                </a:lnTo>
                <a:close/>
                <a:moveTo>
                  <a:pt x="1557662" y="2222408"/>
                </a:moveTo>
                <a:lnTo>
                  <a:pt x="1557638" y="2439593"/>
                </a:lnTo>
                <a:lnTo>
                  <a:pt x="1774830" y="2439616"/>
                </a:lnTo>
                <a:lnTo>
                  <a:pt x="1774853" y="2222432"/>
                </a:lnTo>
                <a:close/>
                <a:moveTo>
                  <a:pt x="1335898" y="2222384"/>
                </a:moveTo>
                <a:lnTo>
                  <a:pt x="1335874" y="2439569"/>
                </a:lnTo>
                <a:lnTo>
                  <a:pt x="1553067" y="2439592"/>
                </a:lnTo>
                <a:lnTo>
                  <a:pt x="1553090" y="2222408"/>
                </a:lnTo>
                <a:close/>
                <a:moveTo>
                  <a:pt x="1114144" y="2222360"/>
                </a:moveTo>
                <a:lnTo>
                  <a:pt x="1114120" y="2439545"/>
                </a:lnTo>
                <a:lnTo>
                  <a:pt x="1331301" y="2439568"/>
                </a:lnTo>
                <a:lnTo>
                  <a:pt x="1331325" y="2222384"/>
                </a:lnTo>
                <a:close/>
                <a:moveTo>
                  <a:pt x="892378" y="2222335"/>
                </a:moveTo>
                <a:lnTo>
                  <a:pt x="892354" y="2439521"/>
                </a:lnTo>
                <a:lnTo>
                  <a:pt x="1109549" y="2439543"/>
                </a:lnTo>
                <a:lnTo>
                  <a:pt x="1109573" y="2222360"/>
                </a:lnTo>
                <a:close/>
                <a:moveTo>
                  <a:pt x="670617" y="2222312"/>
                </a:moveTo>
                <a:lnTo>
                  <a:pt x="670593" y="2439496"/>
                </a:lnTo>
                <a:lnTo>
                  <a:pt x="887782" y="2439520"/>
                </a:lnTo>
                <a:lnTo>
                  <a:pt x="887806" y="2222334"/>
                </a:lnTo>
                <a:close/>
                <a:moveTo>
                  <a:pt x="448850" y="2222287"/>
                </a:moveTo>
                <a:lnTo>
                  <a:pt x="448826" y="2439472"/>
                </a:lnTo>
                <a:lnTo>
                  <a:pt x="666022" y="2439495"/>
                </a:lnTo>
                <a:lnTo>
                  <a:pt x="666046" y="2222312"/>
                </a:lnTo>
                <a:close/>
                <a:moveTo>
                  <a:pt x="227085" y="2222264"/>
                </a:moveTo>
                <a:lnTo>
                  <a:pt x="227061" y="2439448"/>
                </a:lnTo>
                <a:lnTo>
                  <a:pt x="444255" y="2439472"/>
                </a:lnTo>
                <a:lnTo>
                  <a:pt x="444279" y="2222287"/>
                </a:lnTo>
                <a:close/>
                <a:moveTo>
                  <a:pt x="5328" y="2222240"/>
                </a:moveTo>
                <a:lnTo>
                  <a:pt x="5305" y="2439424"/>
                </a:lnTo>
                <a:lnTo>
                  <a:pt x="222490" y="2439447"/>
                </a:lnTo>
                <a:lnTo>
                  <a:pt x="222513" y="2222264"/>
                </a:lnTo>
                <a:close/>
                <a:moveTo>
                  <a:pt x="8875841" y="2001435"/>
                </a:moveTo>
                <a:lnTo>
                  <a:pt x="8875817" y="2218632"/>
                </a:lnTo>
                <a:lnTo>
                  <a:pt x="9092959" y="2218655"/>
                </a:lnTo>
                <a:lnTo>
                  <a:pt x="9092982" y="2001458"/>
                </a:lnTo>
                <a:close/>
                <a:moveTo>
                  <a:pt x="8654066" y="2001411"/>
                </a:moveTo>
                <a:lnTo>
                  <a:pt x="8654042" y="2218608"/>
                </a:lnTo>
                <a:lnTo>
                  <a:pt x="8871245" y="2218630"/>
                </a:lnTo>
                <a:lnTo>
                  <a:pt x="8871269" y="2001434"/>
                </a:lnTo>
                <a:close/>
                <a:moveTo>
                  <a:pt x="8432314" y="2001387"/>
                </a:moveTo>
                <a:lnTo>
                  <a:pt x="8432290" y="2218584"/>
                </a:lnTo>
                <a:lnTo>
                  <a:pt x="8649471" y="2218606"/>
                </a:lnTo>
                <a:lnTo>
                  <a:pt x="8649495" y="2001410"/>
                </a:lnTo>
                <a:close/>
                <a:moveTo>
                  <a:pt x="8210547" y="2001362"/>
                </a:moveTo>
                <a:lnTo>
                  <a:pt x="8210523" y="2218560"/>
                </a:lnTo>
                <a:lnTo>
                  <a:pt x="8427718" y="2218581"/>
                </a:lnTo>
                <a:lnTo>
                  <a:pt x="8427742" y="2001386"/>
                </a:lnTo>
                <a:close/>
                <a:moveTo>
                  <a:pt x="7988781" y="2001338"/>
                </a:moveTo>
                <a:lnTo>
                  <a:pt x="7988757" y="2218534"/>
                </a:lnTo>
                <a:lnTo>
                  <a:pt x="8205951" y="2218558"/>
                </a:lnTo>
                <a:lnTo>
                  <a:pt x="8205975" y="2001362"/>
                </a:lnTo>
                <a:close/>
                <a:moveTo>
                  <a:pt x="7767025" y="2001314"/>
                </a:moveTo>
                <a:lnTo>
                  <a:pt x="7767001" y="2218512"/>
                </a:lnTo>
                <a:lnTo>
                  <a:pt x="7984185" y="2218533"/>
                </a:lnTo>
                <a:lnTo>
                  <a:pt x="7984209" y="2001338"/>
                </a:lnTo>
                <a:close/>
                <a:moveTo>
                  <a:pt x="7545257" y="2001290"/>
                </a:moveTo>
                <a:lnTo>
                  <a:pt x="7545234" y="2218487"/>
                </a:lnTo>
                <a:lnTo>
                  <a:pt x="7762429" y="2218510"/>
                </a:lnTo>
                <a:lnTo>
                  <a:pt x="7762453" y="2001314"/>
                </a:lnTo>
                <a:close/>
                <a:moveTo>
                  <a:pt x="7323492" y="2001266"/>
                </a:moveTo>
                <a:lnTo>
                  <a:pt x="7323468" y="2218464"/>
                </a:lnTo>
                <a:lnTo>
                  <a:pt x="7540662" y="2218486"/>
                </a:lnTo>
                <a:lnTo>
                  <a:pt x="7540685" y="2001290"/>
                </a:lnTo>
                <a:close/>
                <a:moveTo>
                  <a:pt x="7101736" y="2001242"/>
                </a:moveTo>
                <a:lnTo>
                  <a:pt x="7101712" y="2218440"/>
                </a:lnTo>
                <a:lnTo>
                  <a:pt x="7318897" y="2218462"/>
                </a:lnTo>
                <a:lnTo>
                  <a:pt x="7318920" y="2001266"/>
                </a:lnTo>
                <a:close/>
                <a:moveTo>
                  <a:pt x="6879972" y="2001218"/>
                </a:moveTo>
                <a:lnTo>
                  <a:pt x="6879948" y="2218413"/>
                </a:lnTo>
                <a:lnTo>
                  <a:pt x="7097140" y="2218438"/>
                </a:lnTo>
                <a:lnTo>
                  <a:pt x="7097164" y="2001242"/>
                </a:lnTo>
                <a:close/>
                <a:moveTo>
                  <a:pt x="6658216" y="2001194"/>
                </a:moveTo>
                <a:lnTo>
                  <a:pt x="6658192" y="2218392"/>
                </a:lnTo>
                <a:lnTo>
                  <a:pt x="6875376" y="2218412"/>
                </a:lnTo>
                <a:lnTo>
                  <a:pt x="6875400" y="2001217"/>
                </a:lnTo>
                <a:close/>
                <a:moveTo>
                  <a:pt x="6436446" y="2001170"/>
                </a:moveTo>
                <a:lnTo>
                  <a:pt x="6436423" y="2218366"/>
                </a:lnTo>
                <a:lnTo>
                  <a:pt x="6653620" y="2218390"/>
                </a:lnTo>
                <a:lnTo>
                  <a:pt x="6653644" y="2001193"/>
                </a:lnTo>
                <a:close/>
                <a:moveTo>
                  <a:pt x="6214681" y="2001146"/>
                </a:moveTo>
                <a:lnTo>
                  <a:pt x="6214657" y="2218342"/>
                </a:lnTo>
                <a:lnTo>
                  <a:pt x="6431851" y="2218366"/>
                </a:lnTo>
                <a:lnTo>
                  <a:pt x="6431874" y="2001169"/>
                </a:lnTo>
                <a:close/>
                <a:moveTo>
                  <a:pt x="5992926" y="2001122"/>
                </a:moveTo>
                <a:lnTo>
                  <a:pt x="5992902" y="2218318"/>
                </a:lnTo>
                <a:lnTo>
                  <a:pt x="6210086" y="2218342"/>
                </a:lnTo>
                <a:lnTo>
                  <a:pt x="6210109" y="2001145"/>
                </a:lnTo>
                <a:close/>
                <a:moveTo>
                  <a:pt x="5771160" y="2001098"/>
                </a:moveTo>
                <a:lnTo>
                  <a:pt x="5771136" y="2218294"/>
                </a:lnTo>
                <a:lnTo>
                  <a:pt x="5988330" y="2218318"/>
                </a:lnTo>
                <a:lnTo>
                  <a:pt x="5988354" y="2001121"/>
                </a:lnTo>
                <a:close/>
                <a:moveTo>
                  <a:pt x="5549401" y="2001074"/>
                </a:moveTo>
                <a:lnTo>
                  <a:pt x="5549378" y="2218270"/>
                </a:lnTo>
                <a:lnTo>
                  <a:pt x="5766564" y="2218294"/>
                </a:lnTo>
                <a:lnTo>
                  <a:pt x="5766588" y="2001097"/>
                </a:lnTo>
                <a:close/>
                <a:moveTo>
                  <a:pt x="5327635" y="2001050"/>
                </a:moveTo>
                <a:lnTo>
                  <a:pt x="5327612" y="2218244"/>
                </a:lnTo>
                <a:lnTo>
                  <a:pt x="5544806" y="2218270"/>
                </a:lnTo>
                <a:lnTo>
                  <a:pt x="5544829" y="2001073"/>
                </a:lnTo>
                <a:close/>
                <a:moveTo>
                  <a:pt x="5105868" y="2001025"/>
                </a:moveTo>
                <a:lnTo>
                  <a:pt x="5105844" y="2218222"/>
                </a:lnTo>
                <a:lnTo>
                  <a:pt x="5323040" y="2218244"/>
                </a:lnTo>
                <a:lnTo>
                  <a:pt x="5323063" y="2001049"/>
                </a:lnTo>
                <a:close/>
                <a:moveTo>
                  <a:pt x="4884114" y="2001001"/>
                </a:moveTo>
                <a:lnTo>
                  <a:pt x="4884090" y="2218197"/>
                </a:lnTo>
                <a:lnTo>
                  <a:pt x="5101273" y="2218222"/>
                </a:lnTo>
                <a:lnTo>
                  <a:pt x="5101296" y="2001025"/>
                </a:lnTo>
                <a:close/>
                <a:moveTo>
                  <a:pt x="4662348" y="2000977"/>
                </a:moveTo>
                <a:lnTo>
                  <a:pt x="4662324" y="2218173"/>
                </a:lnTo>
                <a:lnTo>
                  <a:pt x="4879518" y="2218197"/>
                </a:lnTo>
                <a:lnTo>
                  <a:pt x="4879542" y="2001001"/>
                </a:lnTo>
                <a:close/>
                <a:moveTo>
                  <a:pt x="4440589" y="2000953"/>
                </a:moveTo>
                <a:lnTo>
                  <a:pt x="4440566" y="2218149"/>
                </a:lnTo>
                <a:lnTo>
                  <a:pt x="4657752" y="2218173"/>
                </a:lnTo>
                <a:lnTo>
                  <a:pt x="4657776" y="2000977"/>
                </a:lnTo>
                <a:close/>
                <a:moveTo>
                  <a:pt x="4218823" y="2000929"/>
                </a:moveTo>
                <a:lnTo>
                  <a:pt x="4218800" y="2218124"/>
                </a:lnTo>
                <a:lnTo>
                  <a:pt x="4435994" y="2218149"/>
                </a:lnTo>
                <a:lnTo>
                  <a:pt x="4436017" y="2000953"/>
                </a:lnTo>
                <a:close/>
                <a:moveTo>
                  <a:pt x="3997059" y="2000905"/>
                </a:moveTo>
                <a:lnTo>
                  <a:pt x="3997036" y="2218101"/>
                </a:lnTo>
                <a:lnTo>
                  <a:pt x="4214228" y="2218124"/>
                </a:lnTo>
                <a:lnTo>
                  <a:pt x="4214251" y="2000928"/>
                </a:lnTo>
                <a:close/>
                <a:moveTo>
                  <a:pt x="3775310" y="2000881"/>
                </a:moveTo>
                <a:lnTo>
                  <a:pt x="3775288" y="2218076"/>
                </a:lnTo>
                <a:lnTo>
                  <a:pt x="3992464" y="2218101"/>
                </a:lnTo>
                <a:lnTo>
                  <a:pt x="3992488" y="2000904"/>
                </a:lnTo>
                <a:close/>
                <a:moveTo>
                  <a:pt x="3553545" y="2000857"/>
                </a:moveTo>
                <a:lnTo>
                  <a:pt x="3553521" y="2218053"/>
                </a:lnTo>
                <a:lnTo>
                  <a:pt x="3770715" y="2218076"/>
                </a:lnTo>
                <a:lnTo>
                  <a:pt x="3770739" y="2000880"/>
                </a:lnTo>
                <a:close/>
                <a:moveTo>
                  <a:pt x="3331788" y="2000833"/>
                </a:moveTo>
                <a:lnTo>
                  <a:pt x="3331764" y="2218029"/>
                </a:lnTo>
                <a:lnTo>
                  <a:pt x="3548948" y="2218053"/>
                </a:lnTo>
                <a:lnTo>
                  <a:pt x="3548973" y="2000856"/>
                </a:lnTo>
                <a:close/>
                <a:moveTo>
                  <a:pt x="3110022" y="2000809"/>
                </a:moveTo>
                <a:lnTo>
                  <a:pt x="3109998" y="2218005"/>
                </a:lnTo>
                <a:lnTo>
                  <a:pt x="3327192" y="2218029"/>
                </a:lnTo>
                <a:lnTo>
                  <a:pt x="3327215" y="2000832"/>
                </a:lnTo>
                <a:close/>
                <a:moveTo>
                  <a:pt x="2888257" y="2000785"/>
                </a:moveTo>
                <a:lnTo>
                  <a:pt x="2888235" y="2217981"/>
                </a:lnTo>
                <a:lnTo>
                  <a:pt x="3105426" y="2218005"/>
                </a:lnTo>
                <a:lnTo>
                  <a:pt x="3105450" y="2000808"/>
                </a:lnTo>
                <a:close/>
                <a:moveTo>
                  <a:pt x="2666499" y="2000760"/>
                </a:moveTo>
                <a:lnTo>
                  <a:pt x="2666476" y="2217955"/>
                </a:lnTo>
                <a:lnTo>
                  <a:pt x="2883663" y="2217981"/>
                </a:lnTo>
                <a:lnTo>
                  <a:pt x="2883687" y="2000784"/>
                </a:lnTo>
                <a:close/>
                <a:moveTo>
                  <a:pt x="2444733" y="2000736"/>
                </a:moveTo>
                <a:lnTo>
                  <a:pt x="2444709" y="2217933"/>
                </a:lnTo>
                <a:lnTo>
                  <a:pt x="2661904" y="2217955"/>
                </a:lnTo>
                <a:lnTo>
                  <a:pt x="2661926" y="2000760"/>
                </a:lnTo>
                <a:close/>
                <a:moveTo>
                  <a:pt x="2222978" y="2000712"/>
                </a:moveTo>
                <a:lnTo>
                  <a:pt x="2222954" y="2217908"/>
                </a:lnTo>
                <a:lnTo>
                  <a:pt x="2440138" y="2217933"/>
                </a:lnTo>
                <a:lnTo>
                  <a:pt x="2440162" y="2000736"/>
                </a:lnTo>
                <a:close/>
                <a:moveTo>
                  <a:pt x="2001213" y="2000688"/>
                </a:moveTo>
                <a:lnTo>
                  <a:pt x="2001189" y="2217885"/>
                </a:lnTo>
                <a:lnTo>
                  <a:pt x="2218381" y="2217908"/>
                </a:lnTo>
                <a:lnTo>
                  <a:pt x="2218405" y="2000712"/>
                </a:lnTo>
                <a:close/>
                <a:moveTo>
                  <a:pt x="1779448" y="2000664"/>
                </a:moveTo>
                <a:lnTo>
                  <a:pt x="1779426" y="2217861"/>
                </a:lnTo>
                <a:lnTo>
                  <a:pt x="1996617" y="2217885"/>
                </a:lnTo>
                <a:lnTo>
                  <a:pt x="1996639" y="2000688"/>
                </a:lnTo>
                <a:close/>
                <a:moveTo>
                  <a:pt x="1557686" y="2000640"/>
                </a:moveTo>
                <a:lnTo>
                  <a:pt x="1557662" y="2217837"/>
                </a:lnTo>
                <a:lnTo>
                  <a:pt x="1774854" y="2217861"/>
                </a:lnTo>
                <a:lnTo>
                  <a:pt x="1774877" y="2000664"/>
                </a:lnTo>
                <a:close/>
                <a:moveTo>
                  <a:pt x="1335922" y="2000616"/>
                </a:moveTo>
                <a:lnTo>
                  <a:pt x="1335898" y="2217813"/>
                </a:lnTo>
                <a:lnTo>
                  <a:pt x="1553091" y="2217835"/>
                </a:lnTo>
                <a:lnTo>
                  <a:pt x="1553115" y="2000640"/>
                </a:lnTo>
                <a:close/>
                <a:moveTo>
                  <a:pt x="1114168" y="2000592"/>
                </a:moveTo>
                <a:lnTo>
                  <a:pt x="1114144" y="2217787"/>
                </a:lnTo>
                <a:lnTo>
                  <a:pt x="1331325" y="2217813"/>
                </a:lnTo>
                <a:lnTo>
                  <a:pt x="1331349" y="2000616"/>
                </a:lnTo>
                <a:close/>
                <a:moveTo>
                  <a:pt x="892402" y="2000568"/>
                </a:moveTo>
                <a:lnTo>
                  <a:pt x="892378" y="2217765"/>
                </a:lnTo>
                <a:lnTo>
                  <a:pt x="1109573" y="2217787"/>
                </a:lnTo>
                <a:lnTo>
                  <a:pt x="1109597" y="2000591"/>
                </a:lnTo>
                <a:close/>
                <a:moveTo>
                  <a:pt x="670641" y="2000544"/>
                </a:moveTo>
                <a:lnTo>
                  <a:pt x="670617" y="2217740"/>
                </a:lnTo>
                <a:lnTo>
                  <a:pt x="887806" y="2217765"/>
                </a:lnTo>
                <a:lnTo>
                  <a:pt x="887830" y="2000567"/>
                </a:lnTo>
                <a:close/>
                <a:moveTo>
                  <a:pt x="448874" y="2000520"/>
                </a:moveTo>
                <a:lnTo>
                  <a:pt x="448851" y="2217716"/>
                </a:lnTo>
                <a:lnTo>
                  <a:pt x="666046" y="2217740"/>
                </a:lnTo>
                <a:lnTo>
                  <a:pt x="666070" y="2000543"/>
                </a:lnTo>
                <a:close/>
                <a:moveTo>
                  <a:pt x="227109" y="2000496"/>
                </a:moveTo>
                <a:lnTo>
                  <a:pt x="227085" y="2217692"/>
                </a:lnTo>
                <a:lnTo>
                  <a:pt x="444279" y="2217716"/>
                </a:lnTo>
                <a:lnTo>
                  <a:pt x="444303" y="2000519"/>
                </a:lnTo>
                <a:close/>
                <a:moveTo>
                  <a:pt x="5352" y="2000471"/>
                </a:moveTo>
                <a:lnTo>
                  <a:pt x="5329" y="2217667"/>
                </a:lnTo>
                <a:lnTo>
                  <a:pt x="222514" y="2217692"/>
                </a:lnTo>
                <a:lnTo>
                  <a:pt x="222537" y="2000495"/>
                </a:lnTo>
                <a:close/>
                <a:moveTo>
                  <a:pt x="8875865" y="1779668"/>
                </a:moveTo>
                <a:lnTo>
                  <a:pt x="8875841" y="1996863"/>
                </a:lnTo>
                <a:lnTo>
                  <a:pt x="9092982" y="1996886"/>
                </a:lnTo>
                <a:lnTo>
                  <a:pt x="9093006" y="1779691"/>
                </a:lnTo>
                <a:close/>
                <a:moveTo>
                  <a:pt x="8654090" y="1779644"/>
                </a:moveTo>
                <a:lnTo>
                  <a:pt x="8654066" y="1996839"/>
                </a:lnTo>
                <a:lnTo>
                  <a:pt x="8871269" y="1996862"/>
                </a:lnTo>
                <a:lnTo>
                  <a:pt x="8871293" y="1779668"/>
                </a:lnTo>
                <a:close/>
                <a:moveTo>
                  <a:pt x="8432338" y="1779620"/>
                </a:moveTo>
                <a:lnTo>
                  <a:pt x="8432314" y="1996814"/>
                </a:lnTo>
                <a:lnTo>
                  <a:pt x="8649495" y="1996838"/>
                </a:lnTo>
                <a:lnTo>
                  <a:pt x="8649519" y="1779644"/>
                </a:lnTo>
                <a:close/>
                <a:moveTo>
                  <a:pt x="8210571" y="1779597"/>
                </a:moveTo>
                <a:lnTo>
                  <a:pt x="8210547" y="1996790"/>
                </a:lnTo>
                <a:lnTo>
                  <a:pt x="8427742" y="1996814"/>
                </a:lnTo>
                <a:lnTo>
                  <a:pt x="8427766" y="1779620"/>
                </a:lnTo>
                <a:close/>
                <a:moveTo>
                  <a:pt x="7988805" y="1779573"/>
                </a:moveTo>
                <a:lnTo>
                  <a:pt x="7988781" y="1996766"/>
                </a:lnTo>
                <a:lnTo>
                  <a:pt x="8205975" y="1996790"/>
                </a:lnTo>
                <a:lnTo>
                  <a:pt x="8205999" y="1779596"/>
                </a:lnTo>
                <a:close/>
                <a:moveTo>
                  <a:pt x="7767049" y="1779549"/>
                </a:moveTo>
                <a:lnTo>
                  <a:pt x="7767025" y="1996742"/>
                </a:lnTo>
                <a:lnTo>
                  <a:pt x="7984209" y="1996766"/>
                </a:lnTo>
                <a:lnTo>
                  <a:pt x="7984233" y="1779572"/>
                </a:lnTo>
                <a:close/>
                <a:moveTo>
                  <a:pt x="7545281" y="1779525"/>
                </a:moveTo>
                <a:lnTo>
                  <a:pt x="7545258" y="1996718"/>
                </a:lnTo>
                <a:lnTo>
                  <a:pt x="7762453" y="1996742"/>
                </a:lnTo>
                <a:lnTo>
                  <a:pt x="7762477" y="1779548"/>
                </a:lnTo>
                <a:close/>
                <a:moveTo>
                  <a:pt x="7323516" y="1779501"/>
                </a:moveTo>
                <a:lnTo>
                  <a:pt x="7323492" y="1996694"/>
                </a:lnTo>
                <a:lnTo>
                  <a:pt x="7540686" y="1996718"/>
                </a:lnTo>
                <a:lnTo>
                  <a:pt x="7540709" y="1779525"/>
                </a:lnTo>
                <a:close/>
                <a:moveTo>
                  <a:pt x="7101760" y="1779477"/>
                </a:moveTo>
                <a:lnTo>
                  <a:pt x="7101736" y="1996670"/>
                </a:lnTo>
                <a:lnTo>
                  <a:pt x="7318921" y="1996693"/>
                </a:lnTo>
                <a:lnTo>
                  <a:pt x="7318944" y="1779501"/>
                </a:lnTo>
                <a:close/>
                <a:moveTo>
                  <a:pt x="6879996" y="1779454"/>
                </a:moveTo>
                <a:lnTo>
                  <a:pt x="6879972" y="1996646"/>
                </a:lnTo>
                <a:lnTo>
                  <a:pt x="7097164" y="1996669"/>
                </a:lnTo>
                <a:lnTo>
                  <a:pt x="7097188" y="1779477"/>
                </a:lnTo>
                <a:close/>
                <a:moveTo>
                  <a:pt x="6658240" y="1779430"/>
                </a:moveTo>
                <a:lnTo>
                  <a:pt x="6658216" y="1996622"/>
                </a:lnTo>
                <a:lnTo>
                  <a:pt x="6875400" y="1996645"/>
                </a:lnTo>
                <a:lnTo>
                  <a:pt x="6875424" y="1779453"/>
                </a:lnTo>
                <a:close/>
                <a:moveTo>
                  <a:pt x="6436470" y="1779406"/>
                </a:moveTo>
                <a:lnTo>
                  <a:pt x="6436447" y="1996598"/>
                </a:lnTo>
                <a:lnTo>
                  <a:pt x="6653644" y="1996621"/>
                </a:lnTo>
                <a:lnTo>
                  <a:pt x="6653668" y="1779429"/>
                </a:lnTo>
                <a:close/>
                <a:moveTo>
                  <a:pt x="6214705" y="1779382"/>
                </a:moveTo>
                <a:lnTo>
                  <a:pt x="6214681" y="1996574"/>
                </a:lnTo>
                <a:lnTo>
                  <a:pt x="6431875" y="1996597"/>
                </a:lnTo>
                <a:lnTo>
                  <a:pt x="6431898" y="1779405"/>
                </a:lnTo>
                <a:close/>
                <a:moveTo>
                  <a:pt x="5992950" y="1779358"/>
                </a:moveTo>
                <a:lnTo>
                  <a:pt x="5992926" y="1996549"/>
                </a:lnTo>
                <a:lnTo>
                  <a:pt x="6210110" y="1996573"/>
                </a:lnTo>
                <a:lnTo>
                  <a:pt x="6210133" y="1779381"/>
                </a:lnTo>
                <a:close/>
                <a:moveTo>
                  <a:pt x="5771184" y="1779334"/>
                </a:moveTo>
                <a:lnTo>
                  <a:pt x="5771160" y="1996525"/>
                </a:lnTo>
                <a:lnTo>
                  <a:pt x="5988354" y="1996549"/>
                </a:lnTo>
                <a:lnTo>
                  <a:pt x="5988378" y="1779358"/>
                </a:lnTo>
                <a:close/>
                <a:moveTo>
                  <a:pt x="5549425" y="1779310"/>
                </a:moveTo>
                <a:lnTo>
                  <a:pt x="5549402" y="1996501"/>
                </a:lnTo>
                <a:lnTo>
                  <a:pt x="5766588" y="1996525"/>
                </a:lnTo>
                <a:lnTo>
                  <a:pt x="5766612" y="1779334"/>
                </a:lnTo>
                <a:close/>
                <a:moveTo>
                  <a:pt x="5327659" y="1779287"/>
                </a:moveTo>
                <a:lnTo>
                  <a:pt x="5327636" y="1996477"/>
                </a:lnTo>
                <a:lnTo>
                  <a:pt x="5544830" y="1996501"/>
                </a:lnTo>
                <a:lnTo>
                  <a:pt x="5544853" y="1779310"/>
                </a:lnTo>
                <a:close/>
                <a:moveTo>
                  <a:pt x="5105892" y="1779263"/>
                </a:moveTo>
                <a:lnTo>
                  <a:pt x="5105868" y="1996453"/>
                </a:lnTo>
                <a:lnTo>
                  <a:pt x="5323064" y="1996477"/>
                </a:lnTo>
                <a:lnTo>
                  <a:pt x="5323087" y="1779286"/>
                </a:lnTo>
                <a:close/>
                <a:moveTo>
                  <a:pt x="4884138" y="1779239"/>
                </a:moveTo>
                <a:lnTo>
                  <a:pt x="4884114" y="1996429"/>
                </a:lnTo>
                <a:lnTo>
                  <a:pt x="5101297" y="1996453"/>
                </a:lnTo>
                <a:lnTo>
                  <a:pt x="5101320" y="1779262"/>
                </a:lnTo>
                <a:close/>
                <a:moveTo>
                  <a:pt x="4662372" y="1779215"/>
                </a:moveTo>
                <a:lnTo>
                  <a:pt x="4662348" y="1996405"/>
                </a:lnTo>
                <a:lnTo>
                  <a:pt x="4879542" y="1996429"/>
                </a:lnTo>
                <a:lnTo>
                  <a:pt x="4879566" y="1779238"/>
                </a:lnTo>
                <a:close/>
                <a:moveTo>
                  <a:pt x="4440613" y="1779191"/>
                </a:moveTo>
                <a:lnTo>
                  <a:pt x="4440590" y="1996381"/>
                </a:lnTo>
                <a:lnTo>
                  <a:pt x="4657776" y="1996405"/>
                </a:lnTo>
                <a:lnTo>
                  <a:pt x="4657800" y="1779215"/>
                </a:lnTo>
                <a:close/>
                <a:moveTo>
                  <a:pt x="4218847" y="1779167"/>
                </a:moveTo>
                <a:lnTo>
                  <a:pt x="4218824" y="1996357"/>
                </a:lnTo>
                <a:lnTo>
                  <a:pt x="4436018" y="1996380"/>
                </a:lnTo>
                <a:lnTo>
                  <a:pt x="4436041" y="1779191"/>
                </a:lnTo>
                <a:close/>
                <a:moveTo>
                  <a:pt x="3997083" y="1779143"/>
                </a:moveTo>
                <a:lnTo>
                  <a:pt x="3997060" y="1996333"/>
                </a:lnTo>
                <a:lnTo>
                  <a:pt x="4214252" y="1996356"/>
                </a:lnTo>
                <a:lnTo>
                  <a:pt x="4214275" y="1779167"/>
                </a:lnTo>
                <a:close/>
                <a:moveTo>
                  <a:pt x="3775334" y="1779120"/>
                </a:moveTo>
                <a:lnTo>
                  <a:pt x="3775312" y="1996309"/>
                </a:lnTo>
                <a:lnTo>
                  <a:pt x="3992488" y="1996332"/>
                </a:lnTo>
                <a:lnTo>
                  <a:pt x="3992512" y="1779143"/>
                </a:lnTo>
                <a:close/>
                <a:moveTo>
                  <a:pt x="3553567" y="1779096"/>
                </a:moveTo>
                <a:lnTo>
                  <a:pt x="3553545" y="1996285"/>
                </a:lnTo>
                <a:lnTo>
                  <a:pt x="3770739" y="1996308"/>
                </a:lnTo>
                <a:lnTo>
                  <a:pt x="3770763" y="1779119"/>
                </a:lnTo>
                <a:close/>
                <a:moveTo>
                  <a:pt x="3331812" y="1779072"/>
                </a:moveTo>
                <a:lnTo>
                  <a:pt x="3331788" y="1996261"/>
                </a:lnTo>
                <a:lnTo>
                  <a:pt x="3548973" y="1996284"/>
                </a:lnTo>
                <a:lnTo>
                  <a:pt x="3548997" y="1779095"/>
                </a:lnTo>
                <a:close/>
                <a:moveTo>
                  <a:pt x="3110046" y="1779048"/>
                </a:moveTo>
                <a:lnTo>
                  <a:pt x="3110023" y="1996236"/>
                </a:lnTo>
                <a:lnTo>
                  <a:pt x="3327216" y="1996260"/>
                </a:lnTo>
                <a:lnTo>
                  <a:pt x="3327239" y="1779071"/>
                </a:lnTo>
                <a:close/>
                <a:moveTo>
                  <a:pt x="2888281" y="1779024"/>
                </a:moveTo>
                <a:lnTo>
                  <a:pt x="2888259" y="1996212"/>
                </a:lnTo>
                <a:lnTo>
                  <a:pt x="3105450" y="1996236"/>
                </a:lnTo>
                <a:lnTo>
                  <a:pt x="3105474" y="1779048"/>
                </a:lnTo>
                <a:close/>
                <a:moveTo>
                  <a:pt x="2666524" y="1779000"/>
                </a:moveTo>
                <a:lnTo>
                  <a:pt x="2666499" y="1996188"/>
                </a:lnTo>
                <a:lnTo>
                  <a:pt x="2883687" y="1996212"/>
                </a:lnTo>
                <a:lnTo>
                  <a:pt x="2883711" y="1779024"/>
                </a:lnTo>
                <a:close/>
                <a:moveTo>
                  <a:pt x="2444757" y="1778976"/>
                </a:moveTo>
                <a:lnTo>
                  <a:pt x="2444733" y="1996164"/>
                </a:lnTo>
                <a:lnTo>
                  <a:pt x="2661927" y="1996188"/>
                </a:lnTo>
                <a:lnTo>
                  <a:pt x="2661951" y="1779000"/>
                </a:lnTo>
                <a:close/>
                <a:moveTo>
                  <a:pt x="2223001" y="1778953"/>
                </a:moveTo>
                <a:lnTo>
                  <a:pt x="2222978" y="1996140"/>
                </a:lnTo>
                <a:lnTo>
                  <a:pt x="2440162" y="1996164"/>
                </a:lnTo>
                <a:lnTo>
                  <a:pt x="2440186" y="1778976"/>
                </a:lnTo>
                <a:close/>
                <a:moveTo>
                  <a:pt x="2001236" y="1778929"/>
                </a:moveTo>
                <a:lnTo>
                  <a:pt x="2001213" y="1996116"/>
                </a:lnTo>
                <a:lnTo>
                  <a:pt x="2218405" y="1996140"/>
                </a:lnTo>
                <a:lnTo>
                  <a:pt x="2218429" y="1778952"/>
                </a:lnTo>
                <a:close/>
                <a:moveTo>
                  <a:pt x="1779472" y="1778905"/>
                </a:moveTo>
                <a:lnTo>
                  <a:pt x="1779450" y="1996092"/>
                </a:lnTo>
                <a:lnTo>
                  <a:pt x="1996641" y="1996116"/>
                </a:lnTo>
                <a:lnTo>
                  <a:pt x="1996663" y="1778928"/>
                </a:lnTo>
                <a:close/>
                <a:moveTo>
                  <a:pt x="1557710" y="1778881"/>
                </a:moveTo>
                <a:lnTo>
                  <a:pt x="1557686" y="1996068"/>
                </a:lnTo>
                <a:lnTo>
                  <a:pt x="1774877" y="1996092"/>
                </a:lnTo>
                <a:lnTo>
                  <a:pt x="1774901" y="1778904"/>
                </a:lnTo>
                <a:close/>
                <a:moveTo>
                  <a:pt x="1335946" y="1778857"/>
                </a:moveTo>
                <a:lnTo>
                  <a:pt x="1335922" y="1996044"/>
                </a:lnTo>
                <a:lnTo>
                  <a:pt x="1553115" y="1996067"/>
                </a:lnTo>
                <a:lnTo>
                  <a:pt x="1553139" y="1778881"/>
                </a:lnTo>
                <a:close/>
                <a:moveTo>
                  <a:pt x="1114192" y="1778833"/>
                </a:moveTo>
                <a:lnTo>
                  <a:pt x="1114168" y="1996020"/>
                </a:lnTo>
                <a:lnTo>
                  <a:pt x="1331349" y="1996043"/>
                </a:lnTo>
                <a:lnTo>
                  <a:pt x="1331373" y="1778857"/>
                </a:lnTo>
                <a:close/>
                <a:moveTo>
                  <a:pt x="892426" y="1778810"/>
                </a:moveTo>
                <a:lnTo>
                  <a:pt x="892402" y="1995996"/>
                </a:lnTo>
                <a:lnTo>
                  <a:pt x="1109597" y="1996019"/>
                </a:lnTo>
                <a:lnTo>
                  <a:pt x="1109621" y="1778833"/>
                </a:lnTo>
                <a:close/>
                <a:moveTo>
                  <a:pt x="670665" y="1778786"/>
                </a:moveTo>
                <a:lnTo>
                  <a:pt x="670642" y="1995972"/>
                </a:lnTo>
                <a:lnTo>
                  <a:pt x="887830" y="1995995"/>
                </a:lnTo>
                <a:lnTo>
                  <a:pt x="887854" y="1778809"/>
                </a:lnTo>
                <a:close/>
                <a:moveTo>
                  <a:pt x="448898" y="1778762"/>
                </a:moveTo>
                <a:lnTo>
                  <a:pt x="448875" y="1995948"/>
                </a:lnTo>
                <a:lnTo>
                  <a:pt x="666070" y="1995971"/>
                </a:lnTo>
                <a:lnTo>
                  <a:pt x="666094" y="1778785"/>
                </a:lnTo>
                <a:close/>
                <a:moveTo>
                  <a:pt x="227133" y="1778738"/>
                </a:moveTo>
                <a:lnTo>
                  <a:pt x="227109" y="1995923"/>
                </a:lnTo>
                <a:lnTo>
                  <a:pt x="444303" y="1995947"/>
                </a:lnTo>
                <a:lnTo>
                  <a:pt x="444327" y="1778761"/>
                </a:lnTo>
                <a:close/>
                <a:moveTo>
                  <a:pt x="5376" y="1778714"/>
                </a:moveTo>
                <a:lnTo>
                  <a:pt x="5353" y="1995899"/>
                </a:lnTo>
                <a:lnTo>
                  <a:pt x="222538" y="1995923"/>
                </a:lnTo>
                <a:lnTo>
                  <a:pt x="222561" y="1778738"/>
                </a:lnTo>
                <a:close/>
                <a:moveTo>
                  <a:pt x="8875889" y="1557911"/>
                </a:moveTo>
                <a:lnTo>
                  <a:pt x="8875865" y="1775097"/>
                </a:lnTo>
                <a:lnTo>
                  <a:pt x="9093006" y="1775120"/>
                </a:lnTo>
                <a:lnTo>
                  <a:pt x="9093030" y="1557935"/>
                </a:lnTo>
                <a:close/>
                <a:moveTo>
                  <a:pt x="8654114" y="1557887"/>
                </a:moveTo>
                <a:lnTo>
                  <a:pt x="8654090" y="1775073"/>
                </a:lnTo>
                <a:lnTo>
                  <a:pt x="8871293" y="1775096"/>
                </a:lnTo>
                <a:lnTo>
                  <a:pt x="8871317" y="1557911"/>
                </a:lnTo>
                <a:close/>
                <a:moveTo>
                  <a:pt x="8432362" y="1557863"/>
                </a:moveTo>
                <a:lnTo>
                  <a:pt x="8432338" y="1775049"/>
                </a:lnTo>
                <a:lnTo>
                  <a:pt x="8649519" y="1775072"/>
                </a:lnTo>
                <a:lnTo>
                  <a:pt x="8649543" y="1557887"/>
                </a:lnTo>
                <a:close/>
                <a:moveTo>
                  <a:pt x="8210595" y="1557839"/>
                </a:moveTo>
                <a:lnTo>
                  <a:pt x="8210571" y="1775025"/>
                </a:lnTo>
                <a:lnTo>
                  <a:pt x="8427766" y="1775048"/>
                </a:lnTo>
                <a:lnTo>
                  <a:pt x="8427790" y="1557863"/>
                </a:lnTo>
                <a:close/>
                <a:moveTo>
                  <a:pt x="7988829" y="1557815"/>
                </a:moveTo>
                <a:lnTo>
                  <a:pt x="7988805" y="1775001"/>
                </a:lnTo>
                <a:lnTo>
                  <a:pt x="8205999" y="1775025"/>
                </a:lnTo>
                <a:lnTo>
                  <a:pt x="8206023" y="1557839"/>
                </a:lnTo>
                <a:close/>
                <a:moveTo>
                  <a:pt x="7767073" y="1557791"/>
                </a:moveTo>
                <a:lnTo>
                  <a:pt x="7767049" y="1774977"/>
                </a:lnTo>
                <a:lnTo>
                  <a:pt x="7984233" y="1775001"/>
                </a:lnTo>
                <a:lnTo>
                  <a:pt x="7984257" y="1557814"/>
                </a:lnTo>
                <a:close/>
                <a:moveTo>
                  <a:pt x="7545305" y="1557767"/>
                </a:moveTo>
                <a:lnTo>
                  <a:pt x="7545282" y="1774953"/>
                </a:lnTo>
                <a:lnTo>
                  <a:pt x="7762477" y="1774977"/>
                </a:lnTo>
                <a:lnTo>
                  <a:pt x="7762501" y="1557790"/>
                </a:lnTo>
                <a:close/>
                <a:moveTo>
                  <a:pt x="7323540" y="1557743"/>
                </a:moveTo>
                <a:lnTo>
                  <a:pt x="7323516" y="1774930"/>
                </a:lnTo>
                <a:lnTo>
                  <a:pt x="7540710" y="1774953"/>
                </a:lnTo>
                <a:lnTo>
                  <a:pt x="7540733" y="1557766"/>
                </a:lnTo>
                <a:close/>
                <a:moveTo>
                  <a:pt x="7101784" y="1557719"/>
                </a:moveTo>
                <a:lnTo>
                  <a:pt x="7101760" y="1774906"/>
                </a:lnTo>
                <a:lnTo>
                  <a:pt x="7318945" y="1774929"/>
                </a:lnTo>
                <a:lnTo>
                  <a:pt x="7318968" y="1557742"/>
                </a:lnTo>
                <a:close/>
                <a:moveTo>
                  <a:pt x="6880020" y="1557695"/>
                </a:moveTo>
                <a:lnTo>
                  <a:pt x="6879996" y="1774882"/>
                </a:lnTo>
                <a:lnTo>
                  <a:pt x="7097188" y="1774905"/>
                </a:lnTo>
                <a:lnTo>
                  <a:pt x="7097212" y="1557718"/>
                </a:lnTo>
                <a:close/>
                <a:moveTo>
                  <a:pt x="6658264" y="1557671"/>
                </a:moveTo>
                <a:lnTo>
                  <a:pt x="6658240" y="1774858"/>
                </a:lnTo>
                <a:lnTo>
                  <a:pt x="6875424" y="1774881"/>
                </a:lnTo>
                <a:lnTo>
                  <a:pt x="6875448" y="1557694"/>
                </a:lnTo>
                <a:close/>
                <a:moveTo>
                  <a:pt x="6436494" y="1557646"/>
                </a:moveTo>
                <a:lnTo>
                  <a:pt x="6436471" y="1774834"/>
                </a:lnTo>
                <a:lnTo>
                  <a:pt x="6653668" y="1774858"/>
                </a:lnTo>
                <a:lnTo>
                  <a:pt x="6653692" y="1557670"/>
                </a:lnTo>
                <a:close/>
                <a:moveTo>
                  <a:pt x="6214729" y="1557622"/>
                </a:moveTo>
                <a:lnTo>
                  <a:pt x="6214705" y="1774810"/>
                </a:lnTo>
                <a:lnTo>
                  <a:pt x="6431899" y="1774834"/>
                </a:lnTo>
                <a:lnTo>
                  <a:pt x="6431922" y="1557646"/>
                </a:lnTo>
                <a:close/>
                <a:moveTo>
                  <a:pt x="5992974" y="1557598"/>
                </a:moveTo>
                <a:lnTo>
                  <a:pt x="5992950" y="1774786"/>
                </a:lnTo>
                <a:lnTo>
                  <a:pt x="6210134" y="1774810"/>
                </a:lnTo>
                <a:lnTo>
                  <a:pt x="6210157" y="1557622"/>
                </a:lnTo>
                <a:close/>
                <a:moveTo>
                  <a:pt x="5771208" y="1557574"/>
                </a:moveTo>
                <a:lnTo>
                  <a:pt x="5771184" y="1774763"/>
                </a:lnTo>
                <a:lnTo>
                  <a:pt x="5988378" y="1774786"/>
                </a:lnTo>
                <a:lnTo>
                  <a:pt x="5988402" y="1557598"/>
                </a:lnTo>
                <a:close/>
                <a:moveTo>
                  <a:pt x="5549449" y="1557550"/>
                </a:moveTo>
                <a:lnTo>
                  <a:pt x="5549426" y="1774739"/>
                </a:lnTo>
                <a:lnTo>
                  <a:pt x="5766612" y="1774762"/>
                </a:lnTo>
                <a:lnTo>
                  <a:pt x="5766636" y="1557574"/>
                </a:lnTo>
                <a:close/>
                <a:moveTo>
                  <a:pt x="5327683" y="1557526"/>
                </a:moveTo>
                <a:lnTo>
                  <a:pt x="5327660" y="1774715"/>
                </a:lnTo>
                <a:lnTo>
                  <a:pt x="5544854" y="1774738"/>
                </a:lnTo>
                <a:lnTo>
                  <a:pt x="5544877" y="1557550"/>
                </a:lnTo>
                <a:close/>
                <a:moveTo>
                  <a:pt x="5105916" y="1557502"/>
                </a:moveTo>
                <a:lnTo>
                  <a:pt x="5105892" y="1774691"/>
                </a:lnTo>
                <a:lnTo>
                  <a:pt x="5323088" y="1774714"/>
                </a:lnTo>
                <a:lnTo>
                  <a:pt x="5323111" y="1557526"/>
                </a:lnTo>
                <a:close/>
                <a:moveTo>
                  <a:pt x="4884162" y="1557478"/>
                </a:moveTo>
                <a:lnTo>
                  <a:pt x="4884138" y="1774667"/>
                </a:lnTo>
                <a:lnTo>
                  <a:pt x="5101321" y="1774691"/>
                </a:lnTo>
                <a:lnTo>
                  <a:pt x="5101344" y="1557502"/>
                </a:lnTo>
                <a:close/>
                <a:moveTo>
                  <a:pt x="4662396" y="1557454"/>
                </a:moveTo>
                <a:lnTo>
                  <a:pt x="4662372" y="1774643"/>
                </a:lnTo>
                <a:lnTo>
                  <a:pt x="4879566" y="1774667"/>
                </a:lnTo>
                <a:lnTo>
                  <a:pt x="4879590" y="1557478"/>
                </a:lnTo>
                <a:close/>
                <a:moveTo>
                  <a:pt x="4440637" y="1557430"/>
                </a:moveTo>
                <a:lnTo>
                  <a:pt x="4440614" y="1774620"/>
                </a:lnTo>
                <a:lnTo>
                  <a:pt x="4657800" y="1774643"/>
                </a:lnTo>
                <a:lnTo>
                  <a:pt x="4657824" y="1557454"/>
                </a:lnTo>
                <a:close/>
                <a:moveTo>
                  <a:pt x="4218871" y="1557406"/>
                </a:moveTo>
                <a:lnTo>
                  <a:pt x="4218848" y="1774596"/>
                </a:lnTo>
                <a:lnTo>
                  <a:pt x="4436042" y="1774619"/>
                </a:lnTo>
                <a:lnTo>
                  <a:pt x="4436065" y="1557429"/>
                </a:lnTo>
                <a:close/>
                <a:moveTo>
                  <a:pt x="3997107" y="1557382"/>
                </a:moveTo>
                <a:lnTo>
                  <a:pt x="3997084" y="1774572"/>
                </a:lnTo>
                <a:lnTo>
                  <a:pt x="4214276" y="1774595"/>
                </a:lnTo>
                <a:lnTo>
                  <a:pt x="4214299" y="1557405"/>
                </a:lnTo>
                <a:close/>
                <a:moveTo>
                  <a:pt x="3775358" y="1557358"/>
                </a:moveTo>
                <a:lnTo>
                  <a:pt x="3775336" y="1774548"/>
                </a:lnTo>
                <a:lnTo>
                  <a:pt x="3992512" y="1774571"/>
                </a:lnTo>
                <a:lnTo>
                  <a:pt x="3992536" y="1557381"/>
                </a:lnTo>
                <a:close/>
                <a:moveTo>
                  <a:pt x="3553593" y="1557334"/>
                </a:moveTo>
                <a:lnTo>
                  <a:pt x="3553568" y="1774524"/>
                </a:lnTo>
                <a:lnTo>
                  <a:pt x="3770763" y="1774547"/>
                </a:lnTo>
                <a:lnTo>
                  <a:pt x="3770787" y="1557357"/>
                </a:lnTo>
                <a:close/>
                <a:moveTo>
                  <a:pt x="3331836" y="1557310"/>
                </a:moveTo>
                <a:lnTo>
                  <a:pt x="3331812" y="1774500"/>
                </a:lnTo>
                <a:lnTo>
                  <a:pt x="3548997" y="1774524"/>
                </a:lnTo>
                <a:lnTo>
                  <a:pt x="3549021" y="1557333"/>
                </a:lnTo>
                <a:close/>
                <a:moveTo>
                  <a:pt x="3110069" y="1557286"/>
                </a:moveTo>
                <a:lnTo>
                  <a:pt x="3110048" y="1774476"/>
                </a:lnTo>
                <a:lnTo>
                  <a:pt x="3327240" y="1774500"/>
                </a:lnTo>
                <a:lnTo>
                  <a:pt x="3327263" y="1557309"/>
                </a:lnTo>
                <a:close/>
                <a:moveTo>
                  <a:pt x="2888305" y="1557261"/>
                </a:moveTo>
                <a:lnTo>
                  <a:pt x="2888283" y="1774453"/>
                </a:lnTo>
                <a:lnTo>
                  <a:pt x="3105474" y="1774476"/>
                </a:lnTo>
                <a:lnTo>
                  <a:pt x="3105498" y="1557285"/>
                </a:lnTo>
                <a:close/>
                <a:moveTo>
                  <a:pt x="2666547" y="1557237"/>
                </a:moveTo>
                <a:lnTo>
                  <a:pt x="2666524" y="1774429"/>
                </a:lnTo>
                <a:lnTo>
                  <a:pt x="2883711" y="1774452"/>
                </a:lnTo>
                <a:lnTo>
                  <a:pt x="2883734" y="1557261"/>
                </a:lnTo>
                <a:close/>
                <a:moveTo>
                  <a:pt x="2444781" y="1557213"/>
                </a:moveTo>
                <a:lnTo>
                  <a:pt x="2444757" y="1774405"/>
                </a:lnTo>
                <a:lnTo>
                  <a:pt x="2661952" y="1774428"/>
                </a:lnTo>
                <a:lnTo>
                  <a:pt x="2661973" y="1557237"/>
                </a:lnTo>
                <a:close/>
                <a:moveTo>
                  <a:pt x="2223025" y="1557189"/>
                </a:moveTo>
                <a:lnTo>
                  <a:pt x="2223002" y="1774381"/>
                </a:lnTo>
                <a:lnTo>
                  <a:pt x="2440186" y="1774404"/>
                </a:lnTo>
                <a:lnTo>
                  <a:pt x="2440210" y="1557213"/>
                </a:lnTo>
                <a:close/>
                <a:moveTo>
                  <a:pt x="2001261" y="1557165"/>
                </a:moveTo>
                <a:lnTo>
                  <a:pt x="2001236" y="1774357"/>
                </a:lnTo>
                <a:lnTo>
                  <a:pt x="2218429" y="1774381"/>
                </a:lnTo>
                <a:lnTo>
                  <a:pt x="2218453" y="1557189"/>
                </a:lnTo>
                <a:close/>
                <a:moveTo>
                  <a:pt x="1779497" y="1557141"/>
                </a:moveTo>
                <a:lnTo>
                  <a:pt x="1779472" y="1774333"/>
                </a:lnTo>
                <a:lnTo>
                  <a:pt x="1996665" y="1774357"/>
                </a:lnTo>
                <a:lnTo>
                  <a:pt x="1996688" y="1557165"/>
                </a:lnTo>
                <a:close/>
                <a:moveTo>
                  <a:pt x="1557734" y="1557117"/>
                </a:moveTo>
                <a:lnTo>
                  <a:pt x="1557711" y="1774310"/>
                </a:lnTo>
                <a:lnTo>
                  <a:pt x="1774901" y="1774333"/>
                </a:lnTo>
                <a:lnTo>
                  <a:pt x="1774925" y="1557141"/>
                </a:lnTo>
                <a:close/>
                <a:moveTo>
                  <a:pt x="1335970" y="1557093"/>
                </a:moveTo>
                <a:lnTo>
                  <a:pt x="1335946" y="1774286"/>
                </a:lnTo>
                <a:lnTo>
                  <a:pt x="1553139" y="1774309"/>
                </a:lnTo>
                <a:lnTo>
                  <a:pt x="1553163" y="1557117"/>
                </a:lnTo>
                <a:close/>
                <a:moveTo>
                  <a:pt x="1114216" y="1557069"/>
                </a:moveTo>
                <a:lnTo>
                  <a:pt x="1114194" y="1774262"/>
                </a:lnTo>
                <a:lnTo>
                  <a:pt x="1331373" y="1774285"/>
                </a:lnTo>
                <a:lnTo>
                  <a:pt x="1331397" y="1557093"/>
                </a:lnTo>
                <a:close/>
                <a:moveTo>
                  <a:pt x="892450" y="1557045"/>
                </a:moveTo>
                <a:lnTo>
                  <a:pt x="892426" y="1774238"/>
                </a:lnTo>
                <a:lnTo>
                  <a:pt x="1109622" y="1774261"/>
                </a:lnTo>
                <a:lnTo>
                  <a:pt x="1109645" y="1557069"/>
                </a:lnTo>
                <a:close/>
                <a:moveTo>
                  <a:pt x="670690" y="1557021"/>
                </a:moveTo>
                <a:lnTo>
                  <a:pt x="670667" y="1774214"/>
                </a:lnTo>
                <a:lnTo>
                  <a:pt x="887854" y="1774237"/>
                </a:lnTo>
                <a:lnTo>
                  <a:pt x="887878" y="1557045"/>
                </a:lnTo>
                <a:close/>
                <a:moveTo>
                  <a:pt x="448922" y="1556997"/>
                </a:moveTo>
                <a:lnTo>
                  <a:pt x="448899" y="1774190"/>
                </a:lnTo>
                <a:lnTo>
                  <a:pt x="666095" y="1774214"/>
                </a:lnTo>
                <a:lnTo>
                  <a:pt x="666118" y="1557020"/>
                </a:lnTo>
                <a:close/>
                <a:moveTo>
                  <a:pt x="227157" y="1556973"/>
                </a:moveTo>
                <a:lnTo>
                  <a:pt x="227133" y="1774166"/>
                </a:lnTo>
                <a:lnTo>
                  <a:pt x="444327" y="1774190"/>
                </a:lnTo>
                <a:lnTo>
                  <a:pt x="444351" y="1556996"/>
                </a:lnTo>
                <a:close/>
                <a:moveTo>
                  <a:pt x="5401" y="1556949"/>
                </a:moveTo>
                <a:lnTo>
                  <a:pt x="5377" y="1774143"/>
                </a:lnTo>
                <a:lnTo>
                  <a:pt x="222562" y="1774166"/>
                </a:lnTo>
                <a:lnTo>
                  <a:pt x="222585" y="1556972"/>
                </a:lnTo>
                <a:close/>
                <a:moveTo>
                  <a:pt x="8875913" y="1336145"/>
                </a:moveTo>
                <a:lnTo>
                  <a:pt x="8875889" y="1553339"/>
                </a:lnTo>
                <a:lnTo>
                  <a:pt x="9093030" y="1553363"/>
                </a:lnTo>
                <a:lnTo>
                  <a:pt x="9093054" y="1336169"/>
                </a:lnTo>
                <a:close/>
                <a:moveTo>
                  <a:pt x="8654138" y="1336121"/>
                </a:moveTo>
                <a:lnTo>
                  <a:pt x="8654114" y="1553315"/>
                </a:lnTo>
                <a:lnTo>
                  <a:pt x="8871317" y="1553339"/>
                </a:lnTo>
                <a:lnTo>
                  <a:pt x="8871341" y="1336145"/>
                </a:lnTo>
                <a:close/>
                <a:moveTo>
                  <a:pt x="8432386" y="1336097"/>
                </a:moveTo>
                <a:lnTo>
                  <a:pt x="8432362" y="1553291"/>
                </a:lnTo>
                <a:lnTo>
                  <a:pt x="8649543" y="1553315"/>
                </a:lnTo>
                <a:lnTo>
                  <a:pt x="8649567" y="1336121"/>
                </a:lnTo>
                <a:close/>
                <a:moveTo>
                  <a:pt x="8210619" y="1336073"/>
                </a:moveTo>
                <a:lnTo>
                  <a:pt x="8210595" y="1553267"/>
                </a:lnTo>
                <a:lnTo>
                  <a:pt x="8427790" y="1553291"/>
                </a:lnTo>
                <a:lnTo>
                  <a:pt x="8427814" y="1336097"/>
                </a:lnTo>
                <a:close/>
                <a:moveTo>
                  <a:pt x="7988853" y="1336049"/>
                </a:moveTo>
                <a:lnTo>
                  <a:pt x="7988829" y="1553243"/>
                </a:lnTo>
                <a:lnTo>
                  <a:pt x="8206023" y="1553267"/>
                </a:lnTo>
                <a:lnTo>
                  <a:pt x="8206047" y="1336073"/>
                </a:lnTo>
                <a:close/>
                <a:moveTo>
                  <a:pt x="7767097" y="1336025"/>
                </a:moveTo>
                <a:lnTo>
                  <a:pt x="7767073" y="1553219"/>
                </a:lnTo>
                <a:lnTo>
                  <a:pt x="7984257" y="1553243"/>
                </a:lnTo>
                <a:lnTo>
                  <a:pt x="7984281" y="1336049"/>
                </a:lnTo>
                <a:close/>
                <a:moveTo>
                  <a:pt x="7545329" y="1336001"/>
                </a:moveTo>
                <a:lnTo>
                  <a:pt x="7545306" y="1553195"/>
                </a:lnTo>
                <a:lnTo>
                  <a:pt x="7762501" y="1553218"/>
                </a:lnTo>
                <a:lnTo>
                  <a:pt x="7762525" y="1336025"/>
                </a:lnTo>
                <a:close/>
                <a:moveTo>
                  <a:pt x="7323564" y="1335977"/>
                </a:moveTo>
                <a:lnTo>
                  <a:pt x="7323540" y="1553171"/>
                </a:lnTo>
                <a:lnTo>
                  <a:pt x="7540734" y="1553194"/>
                </a:lnTo>
                <a:lnTo>
                  <a:pt x="7540757" y="1336001"/>
                </a:lnTo>
                <a:close/>
                <a:moveTo>
                  <a:pt x="7101808" y="1335953"/>
                </a:moveTo>
                <a:lnTo>
                  <a:pt x="7101784" y="1553147"/>
                </a:lnTo>
                <a:lnTo>
                  <a:pt x="7318969" y="1553170"/>
                </a:lnTo>
                <a:lnTo>
                  <a:pt x="7318992" y="1335976"/>
                </a:lnTo>
                <a:close/>
                <a:moveTo>
                  <a:pt x="6880044" y="1335929"/>
                </a:moveTo>
                <a:lnTo>
                  <a:pt x="6880020" y="1553123"/>
                </a:lnTo>
                <a:lnTo>
                  <a:pt x="7097212" y="1553146"/>
                </a:lnTo>
                <a:lnTo>
                  <a:pt x="7097236" y="1335952"/>
                </a:lnTo>
                <a:close/>
                <a:moveTo>
                  <a:pt x="6658288" y="1335905"/>
                </a:moveTo>
                <a:lnTo>
                  <a:pt x="6658264" y="1553099"/>
                </a:lnTo>
                <a:lnTo>
                  <a:pt x="6875448" y="1553122"/>
                </a:lnTo>
                <a:lnTo>
                  <a:pt x="6875472" y="1335928"/>
                </a:lnTo>
                <a:close/>
                <a:moveTo>
                  <a:pt x="6436518" y="1335881"/>
                </a:moveTo>
                <a:lnTo>
                  <a:pt x="6436495" y="1553075"/>
                </a:lnTo>
                <a:lnTo>
                  <a:pt x="6653692" y="1553098"/>
                </a:lnTo>
                <a:lnTo>
                  <a:pt x="6653716" y="1335904"/>
                </a:lnTo>
                <a:close/>
                <a:moveTo>
                  <a:pt x="6214753" y="1335857"/>
                </a:moveTo>
                <a:lnTo>
                  <a:pt x="6214729" y="1553051"/>
                </a:lnTo>
                <a:lnTo>
                  <a:pt x="6431923" y="1553074"/>
                </a:lnTo>
                <a:lnTo>
                  <a:pt x="6431946" y="1335880"/>
                </a:lnTo>
                <a:close/>
                <a:moveTo>
                  <a:pt x="5992998" y="1335833"/>
                </a:moveTo>
                <a:lnTo>
                  <a:pt x="5992974" y="1553026"/>
                </a:lnTo>
                <a:lnTo>
                  <a:pt x="6210158" y="1553050"/>
                </a:lnTo>
                <a:lnTo>
                  <a:pt x="6210181" y="1335856"/>
                </a:lnTo>
                <a:close/>
                <a:moveTo>
                  <a:pt x="5771232" y="1335809"/>
                </a:moveTo>
                <a:lnTo>
                  <a:pt x="5771208" y="1553002"/>
                </a:lnTo>
                <a:lnTo>
                  <a:pt x="5988402" y="1553026"/>
                </a:lnTo>
                <a:lnTo>
                  <a:pt x="5988426" y="1335832"/>
                </a:lnTo>
                <a:close/>
                <a:moveTo>
                  <a:pt x="5549473" y="1335784"/>
                </a:moveTo>
                <a:lnTo>
                  <a:pt x="5549450" y="1552978"/>
                </a:lnTo>
                <a:lnTo>
                  <a:pt x="5766636" y="1553002"/>
                </a:lnTo>
                <a:lnTo>
                  <a:pt x="5766660" y="1335808"/>
                </a:lnTo>
                <a:close/>
                <a:moveTo>
                  <a:pt x="5327707" y="1335760"/>
                </a:moveTo>
                <a:lnTo>
                  <a:pt x="5327684" y="1552954"/>
                </a:lnTo>
                <a:lnTo>
                  <a:pt x="5544878" y="1552978"/>
                </a:lnTo>
                <a:lnTo>
                  <a:pt x="5544901" y="1335784"/>
                </a:lnTo>
                <a:close/>
                <a:moveTo>
                  <a:pt x="5105940" y="1335736"/>
                </a:moveTo>
                <a:lnTo>
                  <a:pt x="5105916" y="1552930"/>
                </a:lnTo>
                <a:lnTo>
                  <a:pt x="5323112" y="1552954"/>
                </a:lnTo>
                <a:lnTo>
                  <a:pt x="5323135" y="1335760"/>
                </a:lnTo>
                <a:close/>
                <a:moveTo>
                  <a:pt x="4884186" y="1335712"/>
                </a:moveTo>
                <a:lnTo>
                  <a:pt x="4884162" y="1552906"/>
                </a:lnTo>
                <a:lnTo>
                  <a:pt x="5101345" y="1552930"/>
                </a:lnTo>
                <a:lnTo>
                  <a:pt x="5101368" y="1335736"/>
                </a:lnTo>
                <a:close/>
                <a:moveTo>
                  <a:pt x="4662420" y="1335688"/>
                </a:moveTo>
                <a:lnTo>
                  <a:pt x="4662396" y="1552882"/>
                </a:lnTo>
                <a:lnTo>
                  <a:pt x="4879590" y="1552906"/>
                </a:lnTo>
                <a:lnTo>
                  <a:pt x="4879614" y="1335712"/>
                </a:lnTo>
                <a:close/>
                <a:moveTo>
                  <a:pt x="4440661" y="1335664"/>
                </a:moveTo>
                <a:lnTo>
                  <a:pt x="4440638" y="1552858"/>
                </a:lnTo>
                <a:lnTo>
                  <a:pt x="4657824" y="1552882"/>
                </a:lnTo>
                <a:lnTo>
                  <a:pt x="4657848" y="1335688"/>
                </a:lnTo>
                <a:close/>
                <a:moveTo>
                  <a:pt x="4218895" y="1335640"/>
                </a:moveTo>
                <a:lnTo>
                  <a:pt x="4218872" y="1552834"/>
                </a:lnTo>
                <a:lnTo>
                  <a:pt x="4436066" y="1552858"/>
                </a:lnTo>
                <a:lnTo>
                  <a:pt x="4436089" y="1335664"/>
                </a:lnTo>
                <a:close/>
                <a:moveTo>
                  <a:pt x="3997131" y="1335616"/>
                </a:moveTo>
                <a:lnTo>
                  <a:pt x="3997108" y="1552810"/>
                </a:lnTo>
                <a:lnTo>
                  <a:pt x="4214300" y="1552834"/>
                </a:lnTo>
                <a:lnTo>
                  <a:pt x="4214323" y="1335640"/>
                </a:lnTo>
                <a:close/>
                <a:moveTo>
                  <a:pt x="3775382" y="1335592"/>
                </a:moveTo>
                <a:lnTo>
                  <a:pt x="3775360" y="1552786"/>
                </a:lnTo>
                <a:lnTo>
                  <a:pt x="3992536" y="1552809"/>
                </a:lnTo>
                <a:lnTo>
                  <a:pt x="3992560" y="1335616"/>
                </a:lnTo>
                <a:close/>
                <a:moveTo>
                  <a:pt x="3553617" y="1335568"/>
                </a:moveTo>
                <a:lnTo>
                  <a:pt x="3553593" y="1552762"/>
                </a:lnTo>
                <a:lnTo>
                  <a:pt x="3770787" y="1552785"/>
                </a:lnTo>
                <a:lnTo>
                  <a:pt x="3770811" y="1335592"/>
                </a:lnTo>
                <a:close/>
                <a:moveTo>
                  <a:pt x="3331860" y="1335544"/>
                </a:moveTo>
                <a:lnTo>
                  <a:pt x="3331836" y="1552738"/>
                </a:lnTo>
                <a:lnTo>
                  <a:pt x="3549021" y="1552761"/>
                </a:lnTo>
                <a:lnTo>
                  <a:pt x="3549044" y="1335567"/>
                </a:lnTo>
                <a:close/>
                <a:moveTo>
                  <a:pt x="3110094" y="1335520"/>
                </a:moveTo>
                <a:lnTo>
                  <a:pt x="3110071" y="1552714"/>
                </a:lnTo>
                <a:lnTo>
                  <a:pt x="3327265" y="1552737"/>
                </a:lnTo>
                <a:lnTo>
                  <a:pt x="3327287" y="1335543"/>
                </a:lnTo>
                <a:close/>
                <a:moveTo>
                  <a:pt x="2888329" y="1335496"/>
                </a:moveTo>
                <a:lnTo>
                  <a:pt x="2888305" y="1552690"/>
                </a:lnTo>
                <a:lnTo>
                  <a:pt x="3105498" y="1552713"/>
                </a:lnTo>
                <a:lnTo>
                  <a:pt x="3105522" y="1335519"/>
                </a:lnTo>
                <a:close/>
                <a:moveTo>
                  <a:pt x="2666572" y="1335472"/>
                </a:moveTo>
                <a:lnTo>
                  <a:pt x="2666547" y="1552666"/>
                </a:lnTo>
                <a:lnTo>
                  <a:pt x="2883735" y="1552689"/>
                </a:lnTo>
                <a:lnTo>
                  <a:pt x="2883758" y="1335495"/>
                </a:lnTo>
                <a:close/>
                <a:moveTo>
                  <a:pt x="2444805" y="1335448"/>
                </a:moveTo>
                <a:lnTo>
                  <a:pt x="2444781" y="1552642"/>
                </a:lnTo>
                <a:lnTo>
                  <a:pt x="2661976" y="1552665"/>
                </a:lnTo>
                <a:lnTo>
                  <a:pt x="2661999" y="1335471"/>
                </a:lnTo>
                <a:close/>
                <a:moveTo>
                  <a:pt x="2223049" y="1335424"/>
                </a:moveTo>
                <a:lnTo>
                  <a:pt x="2223026" y="1552617"/>
                </a:lnTo>
                <a:lnTo>
                  <a:pt x="2440210" y="1552641"/>
                </a:lnTo>
                <a:lnTo>
                  <a:pt x="2440234" y="1335447"/>
                </a:lnTo>
                <a:close/>
                <a:moveTo>
                  <a:pt x="2001285" y="1335400"/>
                </a:moveTo>
                <a:lnTo>
                  <a:pt x="2001261" y="1552593"/>
                </a:lnTo>
                <a:lnTo>
                  <a:pt x="2218453" y="1552617"/>
                </a:lnTo>
                <a:lnTo>
                  <a:pt x="2218477" y="1335423"/>
                </a:lnTo>
                <a:close/>
                <a:moveTo>
                  <a:pt x="1779521" y="1335375"/>
                </a:moveTo>
                <a:lnTo>
                  <a:pt x="1779497" y="1552569"/>
                </a:lnTo>
                <a:lnTo>
                  <a:pt x="1996689" y="1552593"/>
                </a:lnTo>
                <a:lnTo>
                  <a:pt x="1996712" y="1335399"/>
                </a:lnTo>
                <a:close/>
                <a:moveTo>
                  <a:pt x="1557759" y="1335351"/>
                </a:moveTo>
                <a:lnTo>
                  <a:pt x="1557735" y="1552545"/>
                </a:lnTo>
                <a:lnTo>
                  <a:pt x="1774925" y="1552569"/>
                </a:lnTo>
                <a:lnTo>
                  <a:pt x="1774949" y="1335375"/>
                </a:lnTo>
                <a:close/>
                <a:moveTo>
                  <a:pt x="1335994" y="1335327"/>
                </a:moveTo>
                <a:lnTo>
                  <a:pt x="1335970" y="1552521"/>
                </a:lnTo>
                <a:lnTo>
                  <a:pt x="1553163" y="1552545"/>
                </a:lnTo>
                <a:lnTo>
                  <a:pt x="1553187" y="1335351"/>
                </a:lnTo>
                <a:close/>
                <a:moveTo>
                  <a:pt x="1114241" y="1335303"/>
                </a:moveTo>
                <a:lnTo>
                  <a:pt x="1114218" y="1552497"/>
                </a:lnTo>
                <a:lnTo>
                  <a:pt x="1331398" y="1552521"/>
                </a:lnTo>
                <a:lnTo>
                  <a:pt x="1331421" y="1335327"/>
                </a:lnTo>
                <a:close/>
                <a:moveTo>
                  <a:pt x="892474" y="1335279"/>
                </a:moveTo>
                <a:lnTo>
                  <a:pt x="892450" y="1552473"/>
                </a:lnTo>
                <a:lnTo>
                  <a:pt x="1109646" y="1552497"/>
                </a:lnTo>
                <a:lnTo>
                  <a:pt x="1109669" y="1335303"/>
                </a:lnTo>
                <a:close/>
                <a:moveTo>
                  <a:pt x="670713" y="1335255"/>
                </a:moveTo>
                <a:lnTo>
                  <a:pt x="670691" y="1552449"/>
                </a:lnTo>
                <a:lnTo>
                  <a:pt x="887878" y="1552473"/>
                </a:lnTo>
                <a:lnTo>
                  <a:pt x="887902" y="1335279"/>
                </a:lnTo>
                <a:close/>
                <a:moveTo>
                  <a:pt x="448946" y="1335231"/>
                </a:moveTo>
                <a:lnTo>
                  <a:pt x="448923" y="1552425"/>
                </a:lnTo>
                <a:lnTo>
                  <a:pt x="666120" y="1552449"/>
                </a:lnTo>
                <a:lnTo>
                  <a:pt x="666142" y="1335255"/>
                </a:lnTo>
                <a:close/>
                <a:moveTo>
                  <a:pt x="227181" y="1335207"/>
                </a:moveTo>
                <a:lnTo>
                  <a:pt x="227157" y="1552401"/>
                </a:lnTo>
                <a:lnTo>
                  <a:pt x="444351" y="1552425"/>
                </a:lnTo>
                <a:lnTo>
                  <a:pt x="444375" y="1335231"/>
                </a:lnTo>
                <a:close/>
                <a:moveTo>
                  <a:pt x="5425" y="1335183"/>
                </a:moveTo>
                <a:lnTo>
                  <a:pt x="5401" y="1552377"/>
                </a:lnTo>
                <a:lnTo>
                  <a:pt x="222586" y="1552400"/>
                </a:lnTo>
                <a:lnTo>
                  <a:pt x="222609" y="1335207"/>
                </a:lnTo>
                <a:close/>
                <a:moveTo>
                  <a:pt x="8875937" y="1114390"/>
                </a:moveTo>
                <a:lnTo>
                  <a:pt x="8875913" y="1331574"/>
                </a:lnTo>
                <a:lnTo>
                  <a:pt x="9093054" y="1331597"/>
                </a:lnTo>
                <a:lnTo>
                  <a:pt x="9093078" y="1114413"/>
                </a:lnTo>
                <a:close/>
                <a:moveTo>
                  <a:pt x="8654162" y="1114366"/>
                </a:moveTo>
                <a:lnTo>
                  <a:pt x="8654138" y="1331549"/>
                </a:lnTo>
                <a:lnTo>
                  <a:pt x="8871341" y="1331573"/>
                </a:lnTo>
                <a:lnTo>
                  <a:pt x="8871365" y="1114389"/>
                </a:lnTo>
                <a:close/>
                <a:moveTo>
                  <a:pt x="8432410" y="1114342"/>
                </a:moveTo>
                <a:lnTo>
                  <a:pt x="8432386" y="1331525"/>
                </a:lnTo>
                <a:lnTo>
                  <a:pt x="8649567" y="1331549"/>
                </a:lnTo>
                <a:lnTo>
                  <a:pt x="8649591" y="1114365"/>
                </a:lnTo>
                <a:close/>
                <a:moveTo>
                  <a:pt x="8210643" y="1114317"/>
                </a:moveTo>
                <a:lnTo>
                  <a:pt x="8210619" y="1331501"/>
                </a:lnTo>
                <a:lnTo>
                  <a:pt x="8427814" y="1331525"/>
                </a:lnTo>
                <a:lnTo>
                  <a:pt x="8427838" y="1114341"/>
                </a:lnTo>
                <a:close/>
                <a:moveTo>
                  <a:pt x="7988877" y="1114293"/>
                </a:moveTo>
                <a:lnTo>
                  <a:pt x="7988853" y="1331477"/>
                </a:lnTo>
                <a:lnTo>
                  <a:pt x="8206047" y="1331501"/>
                </a:lnTo>
                <a:lnTo>
                  <a:pt x="8206071" y="1114317"/>
                </a:lnTo>
                <a:close/>
                <a:moveTo>
                  <a:pt x="7767121" y="1114269"/>
                </a:moveTo>
                <a:lnTo>
                  <a:pt x="7767097" y="1331453"/>
                </a:lnTo>
                <a:lnTo>
                  <a:pt x="7984281" y="1331477"/>
                </a:lnTo>
                <a:lnTo>
                  <a:pt x="7984305" y="1114293"/>
                </a:lnTo>
                <a:close/>
                <a:moveTo>
                  <a:pt x="7545353" y="1114245"/>
                </a:moveTo>
                <a:lnTo>
                  <a:pt x="7545330" y="1331429"/>
                </a:lnTo>
                <a:lnTo>
                  <a:pt x="7762525" y="1331453"/>
                </a:lnTo>
                <a:lnTo>
                  <a:pt x="7762549" y="1114269"/>
                </a:lnTo>
                <a:close/>
                <a:moveTo>
                  <a:pt x="7323588" y="1114221"/>
                </a:moveTo>
                <a:lnTo>
                  <a:pt x="7323564" y="1331405"/>
                </a:lnTo>
                <a:lnTo>
                  <a:pt x="7540758" y="1331429"/>
                </a:lnTo>
                <a:lnTo>
                  <a:pt x="7540781" y="1114245"/>
                </a:lnTo>
                <a:close/>
                <a:moveTo>
                  <a:pt x="7101832" y="1114197"/>
                </a:moveTo>
                <a:lnTo>
                  <a:pt x="7101808" y="1331381"/>
                </a:lnTo>
                <a:lnTo>
                  <a:pt x="7318993" y="1331405"/>
                </a:lnTo>
                <a:lnTo>
                  <a:pt x="7319016" y="1114221"/>
                </a:lnTo>
                <a:close/>
                <a:moveTo>
                  <a:pt x="6880068" y="1114173"/>
                </a:moveTo>
                <a:lnTo>
                  <a:pt x="6880044" y="1331357"/>
                </a:lnTo>
                <a:lnTo>
                  <a:pt x="7097236" y="1331381"/>
                </a:lnTo>
                <a:lnTo>
                  <a:pt x="7097260" y="1114197"/>
                </a:lnTo>
                <a:close/>
                <a:moveTo>
                  <a:pt x="6658312" y="1114149"/>
                </a:moveTo>
                <a:lnTo>
                  <a:pt x="6658288" y="1331333"/>
                </a:lnTo>
                <a:lnTo>
                  <a:pt x="6875472" y="1331357"/>
                </a:lnTo>
                <a:lnTo>
                  <a:pt x="6875496" y="1114172"/>
                </a:lnTo>
                <a:close/>
                <a:moveTo>
                  <a:pt x="6436542" y="1114125"/>
                </a:moveTo>
                <a:lnTo>
                  <a:pt x="6436519" y="1331309"/>
                </a:lnTo>
                <a:lnTo>
                  <a:pt x="6653716" y="1331332"/>
                </a:lnTo>
                <a:lnTo>
                  <a:pt x="6653740" y="1114148"/>
                </a:lnTo>
                <a:close/>
                <a:moveTo>
                  <a:pt x="6214777" y="1114101"/>
                </a:moveTo>
                <a:lnTo>
                  <a:pt x="6214753" y="1331285"/>
                </a:lnTo>
                <a:lnTo>
                  <a:pt x="6431947" y="1331308"/>
                </a:lnTo>
                <a:lnTo>
                  <a:pt x="6431970" y="1114124"/>
                </a:lnTo>
                <a:close/>
                <a:moveTo>
                  <a:pt x="5993022" y="1114077"/>
                </a:moveTo>
                <a:lnTo>
                  <a:pt x="5992998" y="1331261"/>
                </a:lnTo>
                <a:lnTo>
                  <a:pt x="6210182" y="1331284"/>
                </a:lnTo>
                <a:lnTo>
                  <a:pt x="6210205" y="1114100"/>
                </a:lnTo>
                <a:close/>
                <a:moveTo>
                  <a:pt x="5771256" y="1114053"/>
                </a:moveTo>
                <a:lnTo>
                  <a:pt x="5771232" y="1331237"/>
                </a:lnTo>
                <a:lnTo>
                  <a:pt x="5988426" y="1331260"/>
                </a:lnTo>
                <a:lnTo>
                  <a:pt x="5988450" y="1114076"/>
                </a:lnTo>
                <a:close/>
                <a:moveTo>
                  <a:pt x="5549497" y="1114029"/>
                </a:moveTo>
                <a:lnTo>
                  <a:pt x="5549474" y="1331213"/>
                </a:lnTo>
                <a:lnTo>
                  <a:pt x="5766660" y="1331236"/>
                </a:lnTo>
                <a:lnTo>
                  <a:pt x="5766684" y="1114052"/>
                </a:lnTo>
                <a:close/>
                <a:moveTo>
                  <a:pt x="5327731" y="1114004"/>
                </a:moveTo>
                <a:lnTo>
                  <a:pt x="5327708" y="1331189"/>
                </a:lnTo>
                <a:lnTo>
                  <a:pt x="5544902" y="1331212"/>
                </a:lnTo>
                <a:lnTo>
                  <a:pt x="5544925" y="1114028"/>
                </a:lnTo>
                <a:close/>
                <a:moveTo>
                  <a:pt x="5105964" y="1113980"/>
                </a:moveTo>
                <a:lnTo>
                  <a:pt x="5105940" y="1331164"/>
                </a:lnTo>
                <a:lnTo>
                  <a:pt x="5323136" y="1331188"/>
                </a:lnTo>
                <a:lnTo>
                  <a:pt x="5323159" y="1114004"/>
                </a:lnTo>
                <a:close/>
                <a:moveTo>
                  <a:pt x="4884210" y="1113956"/>
                </a:moveTo>
                <a:lnTo>
                  <a:pt x="4884186" y="1331140"/>
                </a:lnTo>
                <a:lnTo>
                  <a:pt x="5101369" y="1331164"/>
                </a:lnTo>
                <a:lnTo>
                  <a:pt x="5101392" y="1113980"/>
                </a:lnTo>
                <a:close/>
                <a:moveTo>
                  <a:pt x="4662444" y="1113932"/>
                </a:moveTo>
                <a:lnTo>
                  <a:pt x="4662420" y="1331116"/>
                </a:lnTo>
                <a:lnTo>
                  <a:pt x="4879614" y="1331140"/>
                </a:lnTo>
                <a:lnTo>
                  <a:pt x="4879638" y="1113956"/>
                </a:lnTo>
                <a:close/>
                <a:moveTo>
                  <a:pt x="4440685" y="1113908"/>
                </a:moveTo>
                <a:lnTo>
                  <a:pt x="4440662" y="1331092"/>
                </a:lnTo>
                <a:lnTo>
                  <a:pt x="4657848" y="1331116"/>
                </a:lnTo>
                <a:lnTo>
                  <a:pt x="4657872" y="1113932"/>
                </a:lnTo>
                <a:close/>
                <a:moveTo>
                  <a:pt x="4218919" y="1113884"/>
                </a:moveTo>
                <a:lnTo>
                  <a:pt x="4218896" y="1331068"/>
                </a:lnTo>
                <a:lnTo>
                  <a:pt x="4436090" y="1331092"/>
                </a:lnTo>
                <a:lnTo>
                  <a:pt x="4436113" y="1113908"/>
                </a:lnTo>
                <a:close/>
                <a:moveTo>
                  <a:pt x="3997155" y="1113860"/>
                </a:moveTo>
                <a:lnTo>
                  <a:pt x="3997132" y="1331044"/>
                </a:lnTo>
                <a:lnTo>
                  <a:pt x="4214324" y="1331068"/>
                </a:lnTo>
                <a:lnTo>
                  <a:pt x="4214347" y="1113884"/>
                </a:lnTo>
                <a:close/>
                <a:moveTo>
                  <a:pt x="3775406" y="1113836"/>
                </a:moveTo>
                <a:lnTo>
                  <a:pt x="3775382" y="1331020"/>
                </a:lnTo>
                <a:lnTo>
                  <a:pt x="3992560" y="1331044"/>
                </a:lnTo>
                <a:lnTo>
                  <a:pt x="3992583" y="1113859"/>
                </a:lnTo>
                <a:close/>
                <a:moveTo>
                  <a:pt x="3553639" y="1113812"/>
                </a:moveTo>
                <a:lnTo>
                  <a:pt x="3553617" y="1330996"/>
                </a:lnTo>
                <a:lnTo>
                  <a:pt x="3770811" y="1331020"/>
                </a:lnTo>
                <a:lnTo>
                  <a:pt x="3770835" y="1113835"/>
                </a:lnTo>
                <a:close/>
                <a:moveTo>
                  <a:pt x="3331884" y="1113788"/>
                </a:moveTo>
                <a:lnTo>
                  <a:pt x="3331860" y="1330972"/>
                </a:lnTo>
                <a:lnTo>
                  <a:pt x="3549044" y="1330996"/>
                </a:lnTo>
                <a:lnTo>
                  <a:pt x="3549069" y="1113811"/>
                </a:lnTo>
                <a:close/>
                <a:moveTo>
                  <a:pt x="3110118" y="1113764"/>
                </a:moveTo>
                <a:lnTo>
                  <a:pt x="3110094" y="1330948"/>
                </a:lnTo>
                <a:lnTo>
                  <a:pt x="3327288" y="1330972"/>
                </a:lnTo>
                <a:lnTo>
                  <a:pt x="3327311" y="1113787"/>
                </a:lnTo>
                <a:close/>
                <a:moveTo>
                  <a:pt x="2888354" y="1113739"/>
                </a:moveTo>
                <a:lnTo>
                  <a:pt x="2888329" y="1330924"/>
                </a:lnTo>
                <a:lnTo>
                  <a:pt x="3105522" y="1330947"/>
                </a:lnTo>
                <a:lnTo>
                  <a:pt x="3105546" y="1113763"/>
                </a:lnTo>
                <a:close/>
                <a:moveTo>
                  <a:pt x="2666596" y="1113715"/>
                </a:moveTo>
                <a:lnTo>
                  <a:pt x="2666572" y="1330900"/>
                </a:lnTo>
                <a:lnTo>
                  <a:pt x="2883759" y="1330923"/>
                </a:lnTo>
                <a:lnTo>
                  <a:pt x="2883782" y="1113739"/>
                </a:lnTo>
                <a:close/>
                <a:moveTo>
                  <a:pt x="2444829" y="1113691"/>
                </a:moveTo>
                <a:lnTo>
                  <a:pt x="2444805" y="1330876"/>
                </a:lnTo>
                <a:lnTo>
                  <a:pt x="2662000" y="1330899"/>
                </a:lnTo>
                <a:lnTo>
                  <a:pt x="2662022" y="1113715"/>
                </a:lnTo>
                <a:close/>
                <a:moveTo>
                  <a:pt x="2223073" y="1113667"/>
                </a:moveTo>
                <a:lnTo>
                  <a:pt x="2223050" y="1330852"/>
                </a:lnTo>
                <a:lnTo>
                  <a:pt x="2440234" y="1330875"/>
                </a:lnTo>
                <a:lnTo>
                  <a:pt x="2440258" y="1113691"/>
                </a:lnTo>
                <a:close/>
                <a:moveTo>
                  <a:pt x="2001309" y="1113643"/>
                </a:moveTo>
                <a:lnTo>
                  <a:pt x="2001285" y="1330828"/>
                </a:lnTo>
                <a:lnTo>
                  <a:pt x="2218477" y="1330851"/>
                </a:lnTo>
                <a:lnTo>
                  <a:pt x="2218501" y="1113667"/>
                </a:lnTo>
                <a:close/>
                <a:moveTo>
                  <a:pt x="1779543" y="1113619"/>
                </a:moveTo>
                <a:lnTo>
                  <a:pt x="1779521" y="1330804"/>
                </a:lnTo>
                <a:lnTo>
                  <a:pt x="1996713" y="1330827"/>
                </a:lnTo>
                <a:lnTo>
                  <a:pt x="1996736" y="1113643"/>
                </a:lnTo>
                <a:close/>
                <a:moveTo>
                  <a:pt x="1557783" y="1113595"/>
                </a:moveTo>
                <a:lnTo>
                  <a:pt x="1557759" y="1330780"/>
                </a:lnTo>
                <a:lnTo>
                  <a:pt x="1774949" y="1330803"/>
                </a:lnTo>
                <a:lnTo>
                  <a:pt x="1774971" y="1113619"/>
                </a:lnTo>
                <a:close/>
                <a:moveTo>
                  <a:pt x="1336017" y="1113571"/>
                </a:moveTo>
                <a:lnTo>
                  <a:pt x="1335994" y="1330755"/>
                </a:lnTo>
                <a:lnTo>
                  <a:pt x="1553187" y="1330779"/>
                </a:lnTo>
                <a:lnTo>
                  <a:pt x="1553211" y="1113595"/>
                </a:lnTo>
                <a:close/>
                <a:moveTo>
                  <a:pt x="1114265" y="1113547"/>
                </a:moveTo>
                <a:lnTo>
                  <a:pt x="1114241" y="1330731"/>
                </a:lnTo>
                <a:lnTo>
                  <a:pt x="1331422" y="1330755"/>
                </a:lnTo>
                <a:lnTo>
                  <a:pt x="1331445" y="1113571"/>
                </a:lnTo>
                <a:close/>
                <a:moveTo>
                  <a:pt x="892498" y="1113523"/>
                </a:moveTo>
                <a:lnTo>
                  <a:pt x="892474" y="1330707"/>
                </a:lnTo>
                <a:lnTo>
                  <a:pt x="1109670" y="1330731"/>
                </a:lnTo>
                <a:lnTo>
                  <a:pt x="1109693" y="1113546"/>
                </a:lnTo>
                <a:close/>
                <a:moveTo>
                  <a:pt x="670738" y="1113499"/>
                </a:moveTo>
                <a:lnTo>
                  <a:pt x="670715" y="1330683"/>
                </a:lnTo>
                <a:lnTo>
                  <a:pt x="887902" y="1330707"/>
                </a:lnTo>
                <a:lnTo>
                  <a:pt x="887926" y="1113522"/>
                </a:lnTo>
                <a:close/>
                <a:moveTo>
                  <a:pt x="448970" y="1113475"/>
                </a:moveTo>
                <a:lnTo>
                  <a:pt x="448947" y="1330659"/>
                </a:lnTo>
                <a:lnTo>
                  <a:pt x="666143" y="1330683"/>
                </a:lnTo>
                <a:lnTo>
                  <a:pt x="666166" y="1113498"/>
                </a:lnTo>
                <a:close/>
                <a:moveTo>
                  <a:pt x="227205" y="1113451"/>
                </a:moveTo>
                <a:lnTo>
                  <a:pt x="227181" y="1330635"/>
                </a:lnTo>
                <a:lnTo>
                  <a:pt x="444375" y="1330659"/>
                </a:lnTo>
                <a:lnTo>
                  <a:pt x="444399" y="1113474"/>
                </a:lnTo>
                <a:close/>
                <a:moveTo>
                  <a:pt x="5449" y="1113426"/>
                </a:moveTo>
                <a:lnTo>
                  <a:pt x="5425" y="1330611"/>
                </a:lnTo>
                <a:lnTo>
                  <a:pt x="222610" y="1330635"/>
                </a:lnTo>
                <a:lnTo>
                  <a:pt x="222633" y="1113450"/>
                </a:lnTo>
                <a:close/>
                <a:moveTo>
                  <a:pt x="8875961" y="892624"/>
                </a:moveTo>
                <a:lnTo>
                  <a:pt x="8875937" y="1109818"/>
                </a:lnTo>
                <a:lnTo>
                  <a:pt x="9093078" y="1109841"/>
                </a:lnTo>
                <a:lnTo>
                  <a:pt x="9093102" y="892648"/>
                </a:lnTo>
                <a:close/>
                <a:moveTo>
                  <a:pt x="8654186" y="892600"/>
                </a:moveTo>
                <a:lnTo>
                  <a:pt x="8654162" y="1109794"/>
                </a:lnTo>
                <a:lnTo>
                  <a:pt x="8871365" y="1109817"/>
                </a:lnTo>
                <a:lnTo>
                  <a:pt x="8871389" y="892624"/>
                </a:lnTo>
                <a:close/>
                <a:moveTo>
                  <a:pt x="8432434" y="892576"/>
                </a:moveTo>
                <a:lnTo>
                  <a:pt x="8432410" y="1109769"/>
                </a:lnTo>
                <a:lnTo>
                  <a:pt x="8649591" y="1109793"/>
                </a:lnTo>
                <a:lnTo>
                  <a:pt x="8649615" y="892599"/>
                </a:lnTo>
                <a:close/>
                <a:moveTo>
                  <a:pt x="8210667" y="892552"/>
                </a:moveTo>
                <a:lnTo>
                  <a:pt x="8210643" y="1109745"/>
                </a:lnTo>
                <a:lnTo>
                  <a:pt x="8427838" y="1109769"/>
                </a:lnTo>
                <a:lnTo>
                  <a:pt x="8427862" y="892575"/>
                </a:lnTo>
                <a:close/>
                <a:moveTo>
                  <a:pt x="7988901" y="892528"/>
                </a:moveTo>
                <a:lnTo>
                  <a:pt x="7988877" y="1109721"/>
                </a:lnTo>
                <a:lnTo>
                  <a:pt x="8206071" y="1109745"/>
                </a:lnTo>
                <a:lnTo>
                  <a:pt x="8206095" y="892551"/>
                </a:lnTo>
                <a:close/>
                <a:moveTo>
                  <a:pt x="7767145" y="892504"/>
                </a:moveTo>
                <a:lnTo>
                  <a:pt x="7767121" y="1109697"/>
                </a:lnTo>
                <a:lnTo>
                  <a:pt x="7984305" y="1109721"/>
                </a:lnTo>
                <a:lnTo>
                  <a:pt x="7984329" y="892527"/>
                </a:lnTo>
                <a:close/>
                <a:moveTo>
                  <a:pt x="7545377" y="892480"/>
                </a:moveTo>
                <a:lnTo>
                  <a:pt x="7545354" y="1109673"/>
                </a:lnTo>
                <a:lnTo>
                  <a:pt x="7762549" y="1109697"/>
                </a:lnTo>
                <a:lnTo>
                  <a:pt x="7762573" y="892503"/>
                </a:lnTo>
                <a:close/>
                <a:moveTo>
                  <a:pt x="7323612" y="892455"/>
                </a:moveTo>
                <a:lnTo>
                  <a:pt x="7323588" y="1109649"/>
                </a:lnTo>
                <a:lnTo>
                  <a:pt x="7540782" y="1109673"/>
                </a:lnTo>
                <a:lnTo>
                  <a:pt x="7540805" y="892479"/>
                </a:lnTo>
                <a:close/>
                <a:moveTo>
                  <a:pt x="7101856" y="892431"/>
                </a:moveTo>
                <a:lnTo>
                  <a:pt x="7101832" y="1109625"/>
                </a:lnTo>
                <a:lnTo>
                  <a:pt x="7319017" y="1109648"/>
                </a:lnTo>
                <a:lnTo>
                  <a:pt x="7319040" y="892455"/>
                </a:lnTo>
                <a:close/>
                <a:moveTo>
                  <a:pt x="6880092" y="892407"/>
                </a:moveTo>
                <a:lnTo>
                  <a:pt x="6880068" y="1109601"/>
                </a:lnTo>
                <a:lnTo>
                  <a:pt x="7097260" y="1109624"/>
                </a:lnTo>
                <a:lnTo>
                  <a:pt x="7097284" y="892431"/>
                </a:lnTo>
                <a:close/>
                <a:moveTo>
                  <a:pt x="6658336" y="892383"/>
                </a:moveTo>
                <a:lnTo>
                  <a:pt x="6658312" y="1109577"/>
                </a:lnTo>
                <a:lnTo>
                  <a:pt x="6875496" y="1109600"/>
                </a:lnTo>
                <a:lnTo>
                  <a:pt x="6875520" y="892407"/>
                </a:lnTo>
                <a:close/>
                <a:moveTo>
                  <a:pt x="6436566" y="892359"/>
                </a:moveTo>
                <a:lnTo>
                  <a:pt x="6436543" y="1109553"/>
                </a:lnTo>
                <a:lnTo>
                  <a:pt x="6653740" y="1109576"/>
                </a:lnTo>
                <a:lnTo>
                  <a:pt x="6653764" y="892383"/>
                </a:lnTo>
                <a:close/>
                <a:moveTo>
                  <a:pt x="6214801" y="892335"/>
                </a:moveTo>
                <a:lnTo>
                  <a:pt x="6214777" y="1109529"/>
                </a:lnTo>
                <a:lnTo>
                  <a:pt x="6431971" y="1109552"/>
                </a:lnTo>
                <a:lnTo>
                  <a:pt x="6431994" y="892359"/>
                </a:lnTo>
                <a:close/>
                <a:moveTo>
                  <a:pt x="5993046" y="892311"/>
                </a:moveTo>
                <a:lnTo>
                  <a:pt x="5993022" y="1109504"/>
                </a:lnTo>
                <a:lnTo>
                  <a:pt x="6210206" y="1109528"/>
                </a:lnTo>
                <a:lnTo>
                  <a:pt x="6210229" y="892335"/>
                </a:lnTo>
                <a:close/>
                <a:moveTo>
                  <a:pt x="5771280" y="892287"/>
                </a:moveTo>
                <a:lnTo>
                  <a:pt x="5771256" y="1109480"/>
                </a:lnTo>
                <a:lnTo>
                  <a:pt x="5988450" y="1109504"/>
                </a:lnTo>
                <a:lnTo>
                  <a:pt x="5988474" y="892311"/>
                </a:lnTo>
                <a:close/>
                <a:moveTo>
                  <a:pt x="5549521" y="892263"/>
                </a:moveTo>
                <a:lnTo>
                  <a:pt x="5549498" y="1109456"/>
                </a:lnTo>
                <a:lnTo>
                  <a:pt x="5766684" y="1109480"/>
                </a:lnTo>
                <a:lnTo>
                  <a:pt x="5766708" y="892286"/>
                </a:lnTo>
                <a:close/>
                <a:moveTo>
                  <a:pt x="5327755" y="892239"/>
                </a:moveTo>
                <a:lnTo>
                  <a:pt x="5327732" y="1109432"/>
                </a:lnTo>
                <a:lnTo>
                  <a:pt x="5544926" y="1109456"/>
                </a:lnTo>
                <a:lnTo>
                  <a:pt x="5544949" y="892262"/>
                </a:lnTo>
                <a:close/>
                <a:moveTo>
                  <a:pt x="5105988" y="892215"/>
                </a:moveTo>
                <a:lnTo>
                  <a:pt x="5105964" y="1109408"/>
                </a:lnTo>
                <a:lnTo>
                  <a:pt x="5323160" y="1109432"/>
                </a:lnTo>
                <a:lnTo>
                  <a:pt x="5323183" y="892238"/>
                </a:lnTo>
                <a:close/>
                <a:moveTo>
                  <a:pt x="4884234" y="892191"/>
                </a:moveTo>
                <a:lnTo>
                  <a:pt x="4884210" y="1109384"/>
                </a:lnTo>
                <a:lnTo>
                  <a:pt x="5101393" y="1109408"/>
                </a:lnTo>
                <a:lnTo>
                  <a:pt x="5101416" y="892214"/>
                </a:lnTo>
                <a:close/>
                <a:moveTo>
                  <a:pt x="4662468" y="892166"/>
                </a:moveTo>
                <a:lnTo>
                  <a:pt x="4662444" y="1109360"/>
                </a:lnTo>
                <a:lnTo>
                  <a:pt x="4879638" y="1109384"/>
                </a:lnTo>
                <a:lnTo>
                  <a:pt x="4879662" y="892190"/>
                </a:lnTo>
                <a:close/>
                <a:moveTo>
                  <a:pt x="4440709" y="892142"/>
                </a:moveTo>
                <a:lnTo>
                  <a:pt x="4440686" y="1109336"/>
                </a:lnTo>
                <a:lnTo>
                  <a:pt x="4657872" y="1109360"/>
                </a:lnTo>
                <a:lnTo>
                  <a:pt x="4657896" y="892166"/>
                </a:lnTo>
                <a:close/>
                <a:moveTo>
                  <a:pt x="4218943" y="892118"/>
                </a:moveTo>
                <a:lnTo>
                  <a:pt x="4218920" y="1109312"/>
                </a:lnTo>
                <a:lnTo>
                  <a:pt x="4436114" y="1109335"/>
                </a:lnTo>
                <a:lnTo>
                  <a:pt x="4436137" y="892142"/>
                </a:lnTo>
                <a:close/>
                <a:moveTo>
                  <a:pt x="3997179" y="892094"/>
                </a:moveTo>
                <a:lnTo>
                  <a:pt x="3997155" y="1109288"/>
                </a:lnTo>
                <a:lnTo>
                  <a:pt x="4214348" y="1109311"/>
                </a:lnTo>
                <a:lnTo>
                  <a:pt x="4214371" y="892118"/>
                </a:lnTo>
                <a:close/>
                <a:moveTo>
                  <a:pt x="3775430" y="892070"/>
                </a:moveTo>
                <a:lnTo>
                  <a:pt x="3775406" y="1109264"/>
                </a:lnTo>
                <a:lnTo>
                  <a:pt x="3992584" y="1109287"/>
                </a:lnTo>
                <a:lnTo>
                  <a:pt x="3992607" y="892094"/>
                </a:lnTo>
                <a:close/>
                <a:moveTo>
                  <a:pt x="3553663" y="892046"/>
                </a:moveTo>
                <a:lnTo>
                  <a:pt x="3553641" y="1109240"/>
                </a:lnTo>
                <a:lnTo>
                  <a:pt x="3770835" y="1109263"/>
                </a:lnTo>
                <a:lnTo>
                  <a:pt x="3770859" y="892070"/>
                </a:lnTo>
                <a:close/>
                <a:moveTo>
                  <a:pt x="3331908" y="892022"/>
                </a:moveTo>
                <a:lnTo>
                  <a:pt x="3331884" y="1109216"/>
                </a:lnTo>
                <a:lnTo>
                  <a:pt x="3549069" y="1109239"/>
                </a:lnTo>
                <a:lnTo>
                  <a:pt x="3549093" y="892046"/>
                </a:lnTo>
                <a:close/>
                <a:moveTo>
                  <a:pt x="3110142" y="891998"/>
                </a:moveTo>
                <a:lnTo>
                  <a:pt x="3110118" y="1109191"/>
                </a:lnTo>
                <a:lnTo>
                  <a:pt x="3327312" y="1109215"/>
                </a:lnTo>
                <a:lnTo>
                  <a:pt x="3327335" y="892021"/>
                </a:lnTo>
                <a:close/>
                <a:moveTo>
                  <a:pt x="2888378" y="891974"/>
                </a:moveTo>
                <a:lnTo>
                  <a:pt x="2888354" y="1109167"/>
                </a:lnTo>
                <a:lnTo>
                  <a:pt x="3105546" y="1109191"/>
                </a:lnTo>
                <a:lnTo>
                  <a:pt x="3105571" y="891997"/>
                </a:lnTo>
                <a:close/>
                <a:moveTo>
                  <a:pt x="2666620" y="891950"/>
                </a:moveTo>
                <a:lnTo>
                  <a:pt x="2666596" y="1109143"/>
                </a:lnTo>
                <a:lnTo>
                  <a:pt x="2883782" y="1109167"/>
                </a:lnTo>
                <a:lnTo>
                  <a:pt x="2883806" y="891973"/>
                </a:lnTo>
                <a:close/>
                <a:moveTo>
                  <a:pt x="2444853" y="891926"/>
                </a:moveTo>
                <a:lnTo>
                  <a:pt x="2444829" y="1109119"/>
                </a:lnTo>
                <a:lnTo>
                  <a:pt x="2662023" y="1109143"/>
                </a:lnTo>
                <a:lnTo>
                  <a:pt x="2662047" y="891949"/>
                </a:lnTo>
                <a:close/>
                <a:moveTo>
                  <a:pt x="2223097" y="891902"/>
                </a:moveTo>
                <a:lnTo>
                  <a:pt x="2223074" y="1109095"/>
                </a:lnTo>
                <a:lnTo>
                  <a:pt x="2440258" y="1109119"/>
                </a:lnTo>
                <a:lnTo>
                  <a:pt x="2440282" y="891925"/>
                </a:lnTo>
                <a:close/>
                <a:moveTo>
                  <a:pt x="2001333" y="891878"/>
                </a:moveTo>
                <a:lnTo>
                  <a:pt x="2001309" y="1109071"/>
                </a:lnTo>
                <a:lnTo>
                  <a:pt x="2218501" y="1109095"/>
                </a:lnTo>
                <a:lnTo>
                  <a:pt x="2218524" y="891901"/>
                </a:lnTo>
                <a:close/>
                <a:moveTo>
                  <a:pt x="1779567" y="891853"/>
                </a:moveTo>
                <a:lnTo>
                  <a:pt x="1779544" y="1109047"/>
                </a:lnTo>
                <a:lnTo>
                  <a:pt x="1996737" y="1109071"/>
                </a:lnTo>
                <a:lnTo>
                  <a:pt x="1996760" y="891877"/>
                </a:lnTo>
                <a:close/>
                <a:moveTo>
                  <a:pt x="1557807" y="891829"/>
                </a:moveTo>
                <a:lnTo>
                  <a:pt x="1557783" y="1109023"/>
                </a:lnTo>
                <a:lnTo>
                  <a:pt x="1774973" y="1109047"/>
                </a:lnTo>
                <a:lnTo>
                  <a:pt x="1774995" y="891853"/>
                </a:lnTo>
                <a:close/>
                <a:moveTo>
                  <a:pt x="1336042" y="891805"/>
                </a:moveTo>
                <a:lnTo>
                  <a:pt x="1336019" y="1108999"/>
                </a:lnTo>
                <a:lnTo>
                  <a:pt x="1553211" y="1109022"/>
                </a:lnTo>
                <a:lnTo>
                  <a:pt x="1553235" y="891829"/>
                </a:lnTo>
                <a:close/>
                <a:moveTo>
                  <a:pt x="1114289" y="891781"/>
                </a:moveTo>
                <a:lnTo>
                  <a:pt x="1114266" y="1108975"/>
                </a:lnTo>
                <a:lnTo>
                  <a:pt x="1331446" y="1108998"/>
                </a:lnTo>
                <a:lnTo>
                  <a:pt x="1331469" y="891805"/>
                </a:lnTo>
                <a:close/>
                <a:moveTo>
                  <a:pt x="892522" y="891757"/>
                </a:moveTo>
                <a:lnTo>
                  <a:pt x="892498" y="1108951"/>
                </a:lnTo>
                <a:lnTo>
                  <a:pt x="1109695" y="1108974"/>
                </a:lnTo>
                <a:lnTo>
                  <a:pt x="1109717" y="891781"/>
                </a:lnTo>
                <a:close/>
                <a:moveTo>
                  <a:pt x="670762" y="891733"/>
                </a:moveTo>
                <a:lnTo>
                  <a:pt x="670739" y="1108927"/>
                </a:lnTo>
                <a:lnTo>
                  <a:pt x="887926" y="1108950"/>
                </a:lnTo>
                <a:lnTo>
                  <a:pt x="887950" y="891757"/>
                </a:lnTo>
                <a:close/>
                <a:moveTo>
                  <a:pt x="448995" y="891709"/>
                </a:moveTo>
                <a:lnTo>
                  <a:pt x="448971" y="1108903"/>
                </a:lnTo>
                <a:lnTo>
                  <a:pt x="666167" y="1108926"/>
                </a:lnTo>
                <a:lnTo>
                  <a:pt x="666190" y="891733"/>
                </a:lnTo>
                <a:close/>
                <a:moveTo>
                  <a:pt x="227229" y="891685"/>
                </a:moveTo>
                <a:lnTo>
                  <a:pt x="227206" y="1108878"/>
                </a:lnTo>
                <a:lnTo>
                  <a:pt x="444399" y="1108902"/>
                </a:lnTo>
                <a:lnTo>
                  <a:pt x="444423" y="891708"/>
                </a:lnTo>
                <a:close/>
                <a:moveTo>
                  <a:pt x="5473" y="891661"/>
                </a:moveTo>
                <a:lnTo>
                  <a:pt x="5449" y="1108854"/>
                </a:lnTo>
                <a:lnTo>
                  <a:pt x="222634" y="1108878"/>
                </a:lnTo>
                <a:lnTo>
                  <a:pt x="222657" y="891684"/>
                </a:lnTo>
                <a:close/>
                <a:moveTo>
                  <a:pt x="8875985" y="670866"/>
                </a:moveTo>
                <a:lnTo>
                  <a:pt x="8875961" y="888052"/>
                </a:lnTo>
                <a:lnTo>
                  <a:pt x="9093102" y="888075"/>
                </a:lnTo>
                <a:lnTo>
                  <a:pt x="9093126" y="670890"/>
                </a:lnTo>
                <a:close/>
                <a:moveTo>
                  <a:pt x="8654210" y="670842"/>
                </a:moveTo>
                <a:lnTo>
                  <a:pt x="8654186" y="888028"/>
                </a:lnTo>
                <a:lnTo>
                  <a:pt x="8871389" y="888051"/>
                </a:lnTo>
                <a:lnTo>
                  <a:pt x="8871413" y="670866"/>
                </a:lnTo>
                <a:close/>
                <a:moveTo>
                  <a:pt x="8432458" y="670818"/>
                </a:moveTo>
                <a:lnTo>
                  <a:pt x="8432434" y="888004"/>
                </a:lnTo>
                <a:lnTo>
                  <a:pt x="8649615" y="888027"/>
                </a:lnTo>
                <a:lnTo>
                  <a:pt x="8649639" y="670842"/>
                </a:lnTo>
                <a:close/>
                <a:moveTo>
                  <a:pt x="8210691" y="670794"/>
                </a:moveTo>
                <a:lnTo>
                  <a:pt x="8210667" y="887980"/>
                </a:lnTo>
                <a:lnTo>
                  <a:pt x="8427862" y="888003"/>
                </a:lnTo>
                <a:lnTo>
                  <a:pt x="8427886" y="670818"/>
                </a:lnTo>
                <a:close/>
                <a:moveTo>
                  <a:pt x="7988925" y="670770"/>
                </a:moveTo>
                <a:lnTo>
                  <a:pt x="7988901" y="887956"/>
                </a:lnTo>
                <a:lnTo>
                  <a:pt x="8206095" y="887979"/>
                </a:lnTo>
                <a:lnTo>
                  <a:pt x="8206119" y="670794"/>
                </a:lnTo>
                <a:close/>
                <a:moveTo>
                  <a:pt x="7767169" y="670746"/>
                </a:moveTo>
                <a:lnTo>
                  <a:pt x="7767145" y="887931"/>
                </a:lnTo>
                <a:lnTo>
                  <a:pt x="7984329" y="887955"/>
                </a:lnTo>
                <a:lnTo>
                  <a:pt x="7984353" y="670770"/>
                </a:lnTo>
                <a:close/>
                <a:moveTo>
                  <a:pt x="7545401" y="670722"/>
                </a:moveTo>
                <a:lnTo>
                  <a:pt x="7545378" y="887907"/>
                </a:lnTo>
                <a:lnTo>
                  <a:pt x="7762573" y="887931"/>
                </a:lnTo>
                <a:lnTo>
                  <a:pt x="7762597" y="670745"/>
                </a:lnTo>
                <a:close/>
                <a:moveTo>
                  <a:pt x="7323636" y="670698"/>
                </a:moveTo>
                <a:lnTo>
                  <a:pt x="7323612" y="887883"/>
                </a:lnTo>
                <a:lnTo>
                  <a:pt x="7540806" y="887907"/>
                </a:lnTo>
                <a:lnTo>
                  <a:pt x="7540829" y="670721"/>
                </a:lnTo>
                <a:close/>
                <a:moveTo>
                  <a:pt x="7101880" y="670674"/>
                </a:moveTo>
                <a:lnTo>
                  <a:pt x="7101856" y="887859"/>
                </a:lnTo>
                <a:lnTo>
                  <a:pt x="7319041" y="887883"/>
                </a:lnTo>
                <a:lnTo>
                  <a:pt x="7319064" y="670697"/>
                </a:lnTo>
                <a:close/>
                <a:moveTo>
                  <a:pt x="6880116" y="670650"/>
                </a:moveTo>
                <a:lnTo>
                  <a:pt x="6880092" y="887835"/>
                </a:lnTo>
                <a:lnTo>
                  <a:pt x="7097284" y="887859"/>
                </a:lnTo>
                <a:lnTo>
                  <a:pt x="7097308" y="670673"/>
                </a:lnTo>
                <a:close/>
                <a:moveTo>
                  <a:pt x="6658360" y="670626"/>
                </a:moveTo>
                <a:lnTo>
                  <a:pt x="6658336" y="887811"/>
                </a:lnTo>
                <a:lnTo>
                  <a:pt x="6875520" y="887835"/>
                </a:lnTo>
                <a:lnTo>
                  <a:pt x="6875544" y="670649"/>
                </a:lnTo>
                <a:close/>
                <a:moveTo>
                  <a:pt x="6436590" y="670602"/>
                </a:moveTo>
                <a:lnTo>
                  <a:pt x="6436567" y="887787"/>
                </a:lnTo>
                <a:lnTo>
                  <a:pt x="6653764" y="887810"/>
                </a:lnTo>
                <a:lnTo>
                  <a:pt x="6653788" y="670625"/>
                </a:lnTo>
                <a:close/>
                <a:moveTo>
                  <a:pt x="6214825" y="670578"/>
                </a:moveTo>
                <a:lnTo>
                  <a:pt x="6214801" y="887763"/>
                </a:lnTo>
                <a:lnTo>
                  <a:pt x="6431995" y="887786"/>
                </a:lnTo>
                <a:lnTo>
                  <a:pt x="6432018" y="670601"/>
                </a:lnTo>
                <a:close/>
                <a:moveTo>
                  <a:pt x="5993070" y="670553"/>
                </a:moveTo>
                <a:lnTo>
                  <a:pt x="5993046" y="887739"/>
                </a:lnTo>
                <a:lnTo>
                  <a:pt x="6210230" y="887762"/>
                </a:lnTo>
                <a:lnTo>
                  <a:pt x="6210253" y="670577"/>
                </a:lnTo>
                <a:close/>
                <a:moveTo>
                  <a:pt x="5771304" y="670529"/>
                </a:moveTo>
                <a:lnTo>
                  <a:pt x="5771280" y="887715"/>
                </a:lnTo>
                <a:lnTo>
                  <a:pt x="5988474" y="887738"/>
                </a:lnTo>
                <a:lnTo>
                  <a:pt x="5988498" y="670553"/>
                </a:lnTo>
                <a:close/>
                <a:moveTo>
                  <a:pt x="5549545" y="670505"/>
                </a:moveTo>
                <a:lnTo>
                  <a:pt x="5549522" y="887691"/>
                </a:lnTo>
                <a:lnTo>
                  <a:pt x="5766708" y="887714"/>
                </a:lnTo>
                <a:lnTo>
                  <a:pt x="5766732" y="670529"/>
                </a:lnTo>
                <a:close/>
                <a:moveTo>
                  <a:pt x="5327779" y="670481"/>
                </a:moveTo>
                <a:lnTo>
                  <a:pt x="5327756" y="887667"/>
                </a:lnTo>
                <a:lnTo>
                  <a:pt x="5544950" y="887690"/>
                </a:lnTo>
                <a:lnTo>
                  <a:pt x="5544973" y="670505"/>
                </a:lnTo>
                <a:close/>
                <a:moveTo>
                  <a:pt x="5106012" y="670457"/>
                </a:moveTo>
                <a:lnTo>
                  <a:pt x="5105988" y="887643"/>
                </a:lnTo>
                <a:lnTo>
                  <a:pt x="5323184" y="887666"/>
                </a:lnTo>
                <a:lnTo>
                  <a:pt x="5323207" y="670481"/>
                </a:lnTo>
                <a:close/>
                <a:moveTo>
                  <a:pt x="4884258" y="670433"/>
                </a:moveTo>
                <a:lnTo>
                  <a:pt x="4884234" y="887618"/>
                </a:lnTo>
                <a:lnTo>
                  <a:pt x="5101417" y="887642"/>
                </a:lnTo>
                <a:lnTo>
                  <a:pt x="5101440" y="670457"/>
                </a:lnTo>
                <a:close/>
                <a:moveTo>
                  <a:pt x="4662492" y="670409"/>
                </a:moveTo>
                <a:lnTo>
                  <a:pt x="4662468" y="887594"/>
                </a:lnTo>
                <a:lnTo>
                  <a:pt x="4879662" y="887618"/>
                </a:lnTo>
                <a:lnTo>
                  <a:pt x="4879686" y="670433"/>
                </a:lnTo>
                <a:close/>
                <a:moveTo>
                  <a:pt x="4440733" y="670385"/>
                </a:moveTo>
                <a:lnTo>
                  <a:pt x="4440710" y="887570"/>
                </a:lnTo>
                <a:lnTo>
                  <a:pt x="4657896" y="887594"/>
                </a:lnTo>
                <a:lnTo>
                  <a:pt x="4657920" y="670409"/>
                </a:lnTo>
                <a:close/>
                <a:moveTo>
                  <a:pt x="4218967" y="670361"/>
                </a:moveTo>
                <a:lnTo>
                  <a:pt x="4218944" y="887546"/>
                </a:lnTo>
                <a:lnTo>
                  <a:pt x="4436138" y="887570"/>
                </a:lnTo>
                <a:lnTo>
                  <a:pt x="4436161" y="670385"/>
                </a:lnTo>
                <a:close/>
                <a:moveTo>
                  <a:pt x="3997203" y="670337"/>
                </a:moveTo>
                <a:lnTo>
                  <a:pt x="3997179" y="887522"/>
                </a:lnTo>
                <a:lnTo>
                  <a:pt x="4214372" y="887546"/>
                </a:lnTo>
                <a:lnTo>
                  <a:pt x="4214395" y="670361"/>
                </a:lnTo>
                <a:close/>
                <a:moveTo>
                  <a:pt x="3775455" y="670313"/>
                </a:moveTo>
                <a:lnTo>
                  <a:pt x="3775431" y="887498"/>
                </a:lnTo>
                <a:lnTo>
                  <a:pt x="3992608" y="887522"/>
                </a:lnTo>
                <a:lnTo>
                  <a:pt x="3992631" y="670336"/>
                </a:lnTo>
                <a:close/>
                <a:moveTo>
                  <a:pt x="3553687" y="670289"/>
                </a:moveTo>
                <a:lnTo>
                  <a:pt x="3553665" y="887474"/>
                </a:lnTo>
                <a:lnTo>
                  <a:pt x="3770859" y="887497"/>
                </a:lnTo>
                <a:lnTo>
                  <a:pt x="3770883" y="670312"/>
                </a:lnTo>
                <a:close/>
                <a:moveTo>
                  <a:pt x="3331932" y="670265"/>
                </a:moveTo>
                <a:lnTo>
                  <a:pt x="3331908" y="887450"/>
                </a:lnTo>
                <a:lnTo>
                  <a:pt x="3549093" y="887473"/>
                </a:lnTo>
                <a:lnTo>
                  <a:pt x="3549116" y="670288"/>
                </a:lnTo>
                <a:close/>
                <a:moveTo>
                  <a:pt x="3110166" y="670241"/>
                </a:moveTo>
                <a:lnTo>
                  <a:pt x="3110144" y="887426"/>
                </a:lnTo>
                <a:lnTo>
                  <a:pt x="3327337" y="887449"/>
                </a:lnTo>
                <a:lnTo>
                  <a:pt x="3327359" y="670264"/>
                </a:lnTo>
                <a:close/>
                <a:moveTo>
                  <a:pt x="2888401" y="670217"/>
                </a:moveTo>
                <a:lnTo>
                  <a:pt x="2888378" y="887402"/>
                </a:lnTo>
                <a:lnTo>
                  <a:pt x="3105571" y="887425"/>
                </a:lnTo>
                <a:lnTo>
                  <a:pt x="3105595" y="670240"/>
                </a:lnTo>
                <a:close/>
                <a:moveTo>
                  <a:pt x="2666644" y="670193"/>
                </a:moveTo>
                <a:lnTo>
                  <a:pt x="2666620" y="887378"/>
                </a:lnTo>
                <a:lnTo>
                  <a:pt x="2883806" y="887401"/>
                </a:lnTo>
                <a:lnTo>
                  <a:pt x="2883830" y="670216"/>
                </a:lnTo>
                <a:close/>
                <a:moveTo>
                  <a:pt x="2444878" y="670169"/>
                </a:moveTo>
                <a:lnTo>
                  <a:pt x="2444853" y="887353"/>
                </a:lnTo>
                <a:lnTo>
                  <a:pt x="2662047" y="887377"/>
                </a:lnTo>
                <a:lnTo>
                  <a:pt x="2662073" y="670192"/>
                </a:lnTo>
                <a:close/>
                <a:moveTo>
                  <a:pt x="2223121" y="670144"/>
                </a:moveTo>
                <a:lnTo>
                  <a:pt x="2223099" y="887329"/>
                </a:lnTo>
                <a:lnTo>
                  <a:pt x="2440282" y="887353"/>
                </a:lnTo>
                <a:lnTo>
                  <a:pt x="2440304" y="670168"/>
                </a:lnTo>
                <a:close/>
                <a:moveTo>
                  <a:pt x="2001357" y="670120"/>
                </a:moveTo>
                <a:lnTo>
                  <a:pt x="2001333" y="887305"/>
                </a:lnTo>
                <a:lnTo>
                  <a:pt x="2218525" y="887329"/>
                </a:lnTo>
                <a:lnTo>
                  <a:pt x="2218548" y="670144"/>
                </a:lnTo>
                <a:close/>
                <a:moveTo>
                  <a:pt x="1779591" y="670096"/>
                </a:moveTo>
                <a:lnTo>
                  <a:pt x="1779568" y="887281"/>
                </a:lnTo>
                <a:lnTo>
                  <a:pt x="1996761" y="887305"/>
                </a:lnTo>
                <a:lnTo>
                  <a:pt x="1996783" y="670120"/>
                </a:lnTo>
                <a:close/>
                <a:moveTo>
                  <a:pt x="1557831" y="670072"/>
                </a:moveTo>
                <a:lnTo>
                  <a:pt x="1557807" y="887257"/>
                </a:lnTo>
                <a:lnTo>
                  <a:pt x="1774997" y="887281"/>
                </a:lnTo>
                <a:lnTo>
                  <a:pt x="1775020" y="670096"/>
                </a:lnTo>
                <a:close/>
                <a:moveTo>
                  <a:pt x="1336067" y="670048"/>
                </a:moveTo>
                <a:lnTo>
                  <a:pt x="1336042" y="887233"/>
                </a:lnTo>
                <a:lnTo>
                  <a:pt x="1553235" y="887257"/>
                </a:lnTo>
                <a:lnTo>
                  <a:pt x="1553259" y="670072"/>
                </a:lnTo>
                <a:close/>
                <a:moveTo>
                  <a:pt x="1114313" y="670024"/>
                </a:moveTo>
                <a:lnTo>
                  <a:pt x="1114290" y="887209"/>
                </a:lnTo>
                <a:lnTo>
                  <a:pt x="1331471" y="887233"/>
                </a:lnTo>
                <a:lnTo>
                  <a:pt x="1331493" y="670048"/>
                </a:lnTo>
                <a:close/>
                <a:moveTo>
                  <a:pt x="892546" y="670000"/>
                </a:moveTo>
                <a:lnTo>
                  <a:pt x="892522" y="887185"/>
                </a:lnTo>
                <a:lnTo>
                  <a:pt x="1109719" y="887209"/>
                </a:lnTo>
                <a:lnTo>
                  <a:pt x="1109741" y="670024"/>
                </a:lnTo>
                <a:close/>
                <a:moveTo>
                  <a:pt x="670786" y="669976"/>
                </a:moveTo>
                <a:lnTo>
                  <a:pt x="670763" y="887161"/>
                </a:lnTo>
                <a:lnTo>
                  <a:pt x="887950" y="887184"/>
                </a:lnTo>
                <a:lnTo>
                  <a:pt x="887974" y="670000"/>
                </a:lnTo>
                <a:close/>
                <a:moveTo>
                  <a:pt x="449019" y="669952"/>
                </a:moveTo>
                <a:lnTo>
                  <a:pt x="448995" y="887137"/>
                </a:lnTo>
                <a:lnTo>
                  <a:pt x="666192" y="887160"/>
                </a:lnTo>
                <a:lnTo>
                  <a:pt x="666214" y="669976"/>
                </a:lnTo>
                <a:close/>
                <a:moveTo>
                  <a:pt x="227253" y="669928"/>
                </a:moveTo>
                <a:lnTo>
                  <a:pt x="227230" y="887113"/>
                </a:lnTo>
                <a:lnTo>
                  <a:pt x="444423" y="887136"/>
                </a:lnTo>
                <a:lnTo>
                  <a:pt x="444447" y="669952"/>
                </a:lnTo>
                <a:close/>
                <a:moveTo>
                  <a:pt x="5497" y="669904"/>
                </a:moveTo>
                <a:lnTo>
                  <a:pt x="5473" y="887089"/>
                </a:lnTo>
                <a:lnTo>
                  <a:pt x="222658" y="887112"/>
                </a:lnTo>
                <a:lnTo>
                  <a:pt x="222681" y="669927"/>
                </a:lnTo>
                <a:close/>
                <a:moveTo>
                  <a:pt x="8876009" y="449100"/>
                </a:moveTo>
                <a:lnTo>
                  <a:pt x="8875985" y="666294"/>
                </a:lnTo>
                <a:lnTo>
                  <a:pt x="9093127" y="666318"/>
                </a:lnTo>
                <a:lnTo>
                  <a:pt x="9093150" y="449124"/>
                </a:lnTo>
                <a:close/>
                <a:moveTo>
                  <a:pt x="8654234" y="449076"/>
                </a:moveTo>
                <a:lnTo>
                  <a:pt x="8654210" y="666270"/>
                </a:lnTo>
                <a:lnTo>
                  <a:pt x="8871413" y="666294"/>
                </a:lnTo>
                <a:lnTo>
                  <a:pt x="8871437" y="449100"/>
                </a:lnTo>
                <a:close/>
                <a:moveTo>
                  <a:pt x="8432482" y="449052"/>
                </a:moveTo>
                <a:lnTo>
                  <a:pt x="8432458" y="666246"/>
                </a:lnTo>
                <a:lnTo>
                  <a:pt x="8649639" y="666270"/>
                </a:lnTo>
                <a:lnTo>
                  <a:pt x="8649663" y="449076"/>
                </a:lnTo>
                <a:close/>
                <a:moveTo>
                  <a:pt x="8210715" y="449028"/>
                </a:moveTo>
                <a:lnTo>
                  <a:pt x="8210691" y="666222"/>
                </a:lnTo>
                <a:lnTo>
                  <a:pt x="8427886" y="666246"/>
                </a:lnTo>
                <a:lnTo>
                  <a:pt x="8427910" y="449052"/>
                </a:lnTo>
                <a:close/>
                <a:moveTo>
                  <a:pt x="7988949" y="449004"/>
                </a:moveTo>
                <a:lnTo>
                  <a:pt x="7988925" y="666198"/>
                </a:lnTo>
                <a:lnTo>
                  <a:pt x="8206119" y="666222"/>
                </a:lnTo>
                <a:lnTo>
                  <a:pt x="8206143" y="449028"/>
                </a:lnTo>
                <a:close/>
                <a:moveTo>
                  <a:pt x="7767193" y="448980"/>
                </a:moveTo>
                <a:lnTo>
                  <a:pt x="7767169" y="666174"/>
                </a:lnTo>
                <a:lnTo>
                  <a:pt x="7984353" y="666198"/>
                </a:lnTo>
                <a:lnTo>
                  <a:pt x="7984377" y="449004"/>
                </a:lnTo>
                <a:close/>
                <a:moveTo>
                  <a:pt x="7545425" y="448956"/>
                </a:moveTo>
                <a:lnTo>
                  <a:pt x="7545402" y="666150"/>
                </a:lnTo>
                <a:lnTo>
                  <a:pt x="7762597" y="666174"/>
                </a:lnTo>
                <a:lnTo>
                  <a:pt x="7762621" y="448980"/>
                </a:lnTo>
                <a:close/>
                <a:moveTo>
                  <a:pt x="7323660" y="448932"/>
                </a:moveTo>
                <a:lnTo>
                  <a:pt x="7323636" y="666126"/>
                </a:lnTo>
                <a:lnTo>
                  <a:pt x="7540830" y="666150"/>
                </a:lnTo>
                <a:lnTo>
                  <a:pt x="7540853" y="448956"/>
                </a:lnTo>
                <a:close/>
                <a:moveTo>
                  <a:pt x="7101904" y="448908"/>
                </a:moveTo>
                <a:lnTo>
                  <a:pt x="7101880" y="666102"/>
                </a:lnTo>
                <a:lnTo>
                  <a:pt x="7319065" y="666125"/>
                </a:lnTo>
                <a:lnTo>
                  <a:pt x="7319088" y="448932"/>
                </a:lnTo>
                <a:close/>
                <a:moveTo>
                  <a:pt x="6880140" y="448884"/>
                </a:moveTo>
                <a:lnTo>
                  <a:pt x="6880116" y="666078"/>
                </a:lnTo>
                <a:lnTo>
                  <a:pt x="7097308" y="666101"/>
                </a:lnTo>
                <a:lnTo>
                  <a:pt x="7097332" y="448908"/>
                </a:lnTo>
                <a:close/>
                <a:moveTo>
                  <a:pt x="6658384" y="448860"/>
                </a:moveTo>
                <a:lnTo>
                  <a:pt x="6658360" y="666054"/>
                </a:lnTo>
                <a:lnTo>
                  <a:pt x="6875544" y="666077"/>
                </a:lnTo>
                <a:lnTo>
                  <a:pt x="6875568" y="448884"/>
                </a:lnTo>
                <a:close/>
                <a:moveTo>
                  <a:pt x="6436614" y="448836"/>
                </a:moveTo>
                <a:lnTo>
                  <a:pt x="6436591" y="666030"/>
                </a:lnTo>
                <a:lnTo>
                  <a:pt x="6653788" y="666053"/>
                </a:lnTo>
                <a:lnTo>
                  <a:pt x="6653812" y="448859"/>
                </a:lnTo>
                <a:close/>
                <a:moveTo>
                  <a:pt x="6214849" y="448812"/>
                </a:moveTo>
                <a:lnTo>
                  <a:pt x="6214825" y="666006"/>
                </a:lnTo>
                <a:lnTo>
                  <a:pt x="6432019" y="666029"/>
                </a:lnTo>
                <a:lnTo>
                  <a:pt x="6432042" y="448835"/>
                </a:lnTo>
                <a:close/>
                <a:moveTo>
                  <a:pt x="5993094" y="448788"/>
                </a:moveTo>
                <a:lnTo>
                  <a:pt x="5993070" y="665982"/>
                </a:lnTo>
                <a:lnTo>
                  <a:pt x="6210254" y="666005"/>
                </a:lnTo>
                <a:lnTo>
                  <a:pt x="6210277" y="448811"/>
                </a:lnTo>
                <a:close/>
                <a:moveTo>
                  <a:pt x="5771328" y="448764"/>
                </a:moveTo>
                <a:lnTo>
                  <a:pt x="5771304" y="665958"/>
                </a:lnTo>
                <a:lnTo>
                  <a:pt x="5988498" y="665981"/>
                </a:lnTo>
                <a:lnTo>
                  <a:pt x="5988522" y="448787"/>
                </a:lnTo>
                <a:close/>
                <a:moveTo>
                  <a:pt x="5549569" y="448740"/>
                </a:moveTo>
                <a:lnTo>
                  <a:pt x="5549546" y="665933"/>
                </a:lnTo>
                <a:lnTo>
                  <a:pt x="5766732" y="665957"/>
                </a:lnTo>
                <a:lnTo>
                  <a:pt x="5766756" y="448763"/>
                </a:lnTo>
                <a:close/>
                <a:moveTo>
                  <a:pt x="5327803" y="448716"/>
                </a:moveTo>
                <a:lnTo>
                  <a:pt x="5327780" y="665909"/>
                </a:lnTo>
                <a:lnTo>
                  <a:pt x="5544974" y="665933"/>
                </a:lnTo>
                <a:lnTo>
                  <a:pt x="5544997" y="448739"/>
                </a:lnTo>
                <a:close/>
                <a:moveTo>
                  <a:pt x="5106036" y="448691"/>
                </a:moveTo>
                <a:lnTo>
                  <a:pt x="5106012" y="665885"/>
                </a:lnTo>
                <a:lnTo>
                  <a:pt x="5323208" y="665909"/>
                </a:lnTo>
                <a:lnTo>
                  <a:pt x="5323231" y="448715"/>
                </a:lnTo>
                <a:close/>
                <a:moveTo>
                  <a:pt x="4884282" y="448667"/>
                </a:moveTo>
                <a:lnTo>
                  <a:pt x="4884258" y="665861"/>
                </a:lnTo>
                <a:lnTo>
                  <a:pt x="5101441" y="665885"/>
                </a:lnTo>
                <a:lnTo>
                  <a:pt x="5101464" y="448691"/>
                </a:lnTo>
                <a:close/>
                <a:moveTo>
                  <a:pt x="4662516" y="448643"/>
                </a:moveTo>
                <a:lnTo>
                  <a:pt x="4662492" y="665837"/>
                </a:lnTo>
                <a:lnTo>
                  <a:pt x="4879686" y="665861"/>
                </a:lnTo>
                <a:lnTo>
                  <a:pt x="4879710" y="448667"/>
                </a:lnTo>
                <a:close/>
                <a:moveTo>
                  <a:pt x="4440757" y="448619"/>
                </a:moveTo>
                <a:lnTo>
                  <a:pt x="4440734" y="665813"/>
                </a:lnTo>
                <a:lnTo>
                  <a:pt x="4657920" y="665837"/>
                </a:lnTo>
                <a:lnTo>
                  <a:pt x="4657944" y="448643"/>
                </a:lnTo>
                <a:close/>
                <a:moveTo>
                  <a:pt x="4218991" y="448595"/>
                </a:moveTo>
                <a:lnTo>
                  <a:pt x="4218968" y="665789"/>
                </a:lnTo>
                <a:lnTo>
                  <a:pt x="4436162" y="665813"/>
                </a:lnTo>
                <a:lnTo>
                  <a:pt x="4436185" y="448619"/>
                </a:lnTo>
                <a:close/>
                <a:moveTo>
                  <a:pt x="3997227" y="448571"/>
                </a:moveTo>
                <a:lnTo>
                  <a:pt x="3997203" y="665765"/>
                </a:lnTo>
                <a:lnTo>
                  <a:pt x="4214396" y="665789"/>
                </a:lnTo>
                <a:lnTo>
                  <a:pt x="4214419" y="448595"/>
                </a:lnTo>
                <a:close/>
                <a:moveTo>
                  <a:pt x="3775479" y="448547"/>
                </a:moveTo>
                <a:lnTo>
                  <a:pt x="3775456" y="665741"/>
                </a:lnTo>
                <a:lnTo>
                  <a:pt x="3992632" y="665765"/>
                </a:lnTo>
                <a:lnTo>
                  <a:pt x="3992655" y="448571"/>
                </a:lnTo>
                <a:close/>
                <a:moveTo>
                  <a:pt x="3553711" y="448523"/>
                </a:moveTo>
                <a:lnTo>
                  <a:pt x="3553688" y="665717"/>
                </a:lnTo>
                <a:lnTo>
                  <a:pt x="3770883" y="665741"/>
                </a:lnTo>
                <a:lnTo>
                  <a:pt x="3770907" y="448547"/>
                </a:lnTo>
                <a:close/>
                <a:moveTo>
                  <a:pt x="3331956" y="448499"/>
                </a:moveTo>
                <a:lnTo>
                  <a:pt x="3331932" y="665693"/>
                </a:lnTo>
                <a:lnTo>
                  <a:pt x="3549117" y="665716"/>
                </a:lnTo>
                <a:lnTo>
                  <a:pt x="3549140" y="448523"/>
                </a:lnTo>
                <a:close/>
                <a:moveTo>
                  <a:pt x="3110190" y="448475"/>
                </a:moveTo>
                <a:lnTo>
                  <a:pt x="3110168" y="665669"/>
                </a:lnTo>
                <a:lnTo>
                  <a:pt x="3327361" y="665692"/>
                </a:lnTo>
                <a:lnTo>
                  <a:pt x="3327383" y="448499"/>
                </a:lnTo>
                <a:close/>
                <a:moveTo>
                  <a:pt x="2888425" y="448451"/>
                </a:moveTo>
                <a:lnTo>
                  <a:pt x="2888401" y="665645"/>
                </a:lnTo>
                <a:lnTo>
                  <a:pt x="3105595" y="665668"/>
                </a:lnTo>
                <a:lnTo>
                  <a:pt x="3105618" y="448474"/>
                </a:lnTo>
                <a:close/>
                <a:moveTo>
                  <a:pt x="2666667" y="448427"/>
                </a:moveTo>
                <a:lnTo>
                  <a:pt x="2666644" y="665621"/>
                </a:lnTo>
                <a:lnTo>
                  <a:pt x="2883830" y="665644"/>
                </a:lnTo>
                <a:lnTo>
                  <a:pt x="2883854" y="448450"/>
                </a:lnTo>
                <a:close/>
                <a:moveTo>
                  <a:pt x="2444902" y="448403"/>
                </a:moveTo>
                <a:lnTo>
                  <a:pt x="2444878" y="665597"/>
                </a:lnTo>
                <a:lnTo>
                  <a:pt x="2662073" y="665620"/>
                </a:lnTo>
                <a:lnTo>
                  <a:pt x="2662096" y="448426"/>
                </a:lnTo>
                <a:close/>
                <a:moveTo>
                  <a:pt x="2223145" y="448379"/>
                </a:moveTo>
                <a:lnTo>
                  <a:pt x="2223121" y="665573"/>
                </a:lnTo>
                <a:lnTo>
                  <a:pt x="2440306" y="665596"/>
                </a:lnTo>
                <a:lnTo>
                  <a:pt x="2440328" y="448402"/>
                </a:lnTo>
                <a:close/>
                <a:moveTo>
                  <a:pt x="2001381" y="448355"/>
                </a:moveTo>
                <a:lnTo>
                  <a:pt x="2001357" y="665549"/>
                </a:lnTo>
                <a:lnTo>
                  <a:pt x="2218549" y="665572"/>
                </a:lnTo>
                <a:lnTo>
                  <a:pt x="2218572" y="448378"/>
                </a:lnTo>
                <a:close/>
                <a:moveTo>
                  <a:pt x="1779615" y="448331"/>
                </a:moveTo>
                <a:lnTo>
                  <a:pt x="1779592" y="665524"/>
                </a:lnTo>
                <a:lnTo>
                  <a:pt x="1996785" y="665548"/>
                </a:lnTo>
                <a:lnTo>
                  <a:pt x="1996808" y="448354"/>
                </a:lnTo>
                <a:close/>
                <a:moveTo>
                  <a:pt x="1557855" y="448307"/>
                </a:moveTo>
                <a:lnTo>
                  <a:pt x="1557831" y="665500"/>
                </a:lnTo>
                <a:lnTo>
                  <a:pt x="1775021" y="665524"/>
                </a:lnTo>
                <a:lnTo>
                  <a:pt x="1775044" y="448330"/>
                </a:lnTo>
                <a:close/>
                <a:moveTo>
                  <a:pt x="1336091" y="448282"/>
                </a:moveTo>
                <a:lnTo>
                  <a:pt x="1336067" y="665476"/>
                </a:lnTo>
                <a:lnTo>
                  <a:pt x="1553259" y="665500"/>
                </a:lnTo>
                <a:lnTo>
                  <a:pt x="1553283" y="448306"/>
                </a:lnTo>
                <a:close/>
                <a:moveTo>
                  <a:pt x="1114337" y="448258"/>
                </a:moveTo>
                <a:lnTo>
                  <a:pt x="1114314" y="665452"/>
                </a:lnTo>
                <a:lnTo>
                  <a:pt x="1331494" y="665476"/>
                </a:lnTo>
                <a:lnTo>
                  <a:pt x="1331517" y="448282"/>
                </a:lnTo>
                <a:close/>
                <a:moveTo>
                  <a:pt x="892570" y="448234"/>
                </a:moveTo>
                <a:lnTo>
                  <a:pt x="892546" y="665428"/>
                </a:lnTo>
                <a:lnTo>
                  <a:pt x="1109743" y="665452"/>
                </a:lnTo>
                <a:lnTo>
                  <a:pt x="1109765" y="448258"/>
                </a:lnTo>
                <a:close/>
                <a:moveTo>
                  <a:pt x="670810" y="448210"/>
                </a:moveTo>
                <a:lnTo>
                  <a:pt x="670787" y="665404"/>
                </a:lnTo>
                <a:lnTo>
                  <a:pt x="887974" y="665428"/>
                </a:lnTo>
                <a:lnTo>
                  <a:pt x="887998" y="448234"/>
                </a:lnTo>
                <a:close/>
                <a:moveTo>
                  <a:pt x="449043" y="448186"/>
                </a:moveTo>
                <a:lnTo>
                  <a:pt x="449019" y="665380"/>
                </a:lnTo>
                <a:lnTo>
                  <a:pt x="666216" y="665404"/>
                </a:lnTo>
                <a:lnTo>
                  <a:pt x="666238" y="448210"/>
                </a:lnTo>
                <a:close/>
                <a:moveTo>
                  <a:pt x="227278" y="448162"/>
                </a:moveTo>
                <a:lnTo>
                  <a:pt x="227254" y="665356"/>
                </a:lnTo>
                <a:lnTo>
                  <a:pt x="444448" y="665380"/>
                </a:lnTo>
                <a:lnTo>
                  <a:pt x="444471" y="448186"/>
                </a:lnTo>
                <a:close/>
                <a:moveTo>
                  <a:pt x="5521" y="448138"/>
                </a:moveTo>
                <a:lnTo>
                  <a:pt x="5498" y="665332"/>
                </a:lnTo>
                <a:lnTo>
                  <a:pt x="222682" y="665356"/>
                </a:lnTo>
                <a:lnTo>
                  <a:pt x="222705" y="448162"/>
                </a:lnTo>
                <a:close/>
                <a:moveTo>
                  <a:pt x="8876033" y="227335"/>
                </a:moveTo>
                <a:lnTo>
                  <a:pt x="8876009" y="444529"/>
                </a:lnTo>
                <a:lnTo>
                  <a:pt x="9093151" y="444552"/>
                </a:lnTo>
                <a:lnTo>
                  <a:pt x="9093174" y="227358"/>
                </a:lnTo>
                <a:close/>
                <a:moveTo>
                  <a:pt x="8654258" y="227311"/>
                </a:moveTo>
                <a:lnTo>
                  <a:pt x="8654234" y="444505"/>
                </a:lnTo>
                <a:lnTo>
                  <a:pt x="8871437" y="444528"/>
                </a:lnTo>
                <a:lnTo>
                  <a:pt x="8871461" y="227334"/>
                </a:lnTo>
                <a:close/>
                <a:moveTo>
                  <a:pt x="8432506" y="227287"/>
                </a:moveTo>
                <a:lnTo>
                  <a:pt x="8432482" y="444480"/>
                </a:lnTo>
                <a:lnTo>
                  <a:pt x="8649663" y="444504"/>
                </a:lnTo>
                <a:lnTo>
                  <a:pt x="8649687" y="227310"/>
                </a:lnTo>
                <a:close/>
                <a:moveTo>
                  <a:pt x="8210739" y="227263"/>
                </a:moveTo>
                <a:lnTo>
                  <a:pt x="8210715" y="444456"/>
                </a:lnTo>
                <a:lnTo>
                  <a:pt x="8427910" y="444480"/>
                </a:lnTo>
                <a:lnTo>
                  <a:pt x="8427934" y="227286"/>
                </a:lnTo>
                <a:close/>
                <a:moveTo>
                  <a:pt x="7988973" y="227238"/>
                </a:moveTo>
                <a:lnTo>
                  <a:pt x="7988949" y="444432"/>
                </a:lnTo>
                <a:lnTo>
                  <a:pt x="8206143" y="444456"/>
                </a:lnTo>
                <a:lnTo>
                  <a:pt x="8206167" y="227262"/>
                </a:lnTo>
                <a:close/>
                <a:moveTo>
                  <a:pt x="7767217" y="227214"/>
                </a:moveTo>
                <a:lnTo>
                  <a:pt x="7767193" y="444408"/>
                </a:lnTo>
                <a:lnTo>
                  <a:pt x="7984377" y="444432"/>
                </a:lnTo>
                <a:lnTo>
                  <a:pt x="7984401" y="227238"/>
                </a:lnTo>
                <a:close/>
                <a:moveTo>
                  <a:pt x="7545449" y="227190"/>
                </a:moveTo>
                <a:lnTo>
                  <a:pt x="7545426" y="444384"/>
                </a:lnTo>
                <a:lnTo>
                  <a:pt x="7762621" y="444408"/>
                </a:lnTo>
                <a:lnTo>
                  <a:pt x="7762645" y="227214"/>
                </a:lnTo>
                <a:close/>
                <a:moveTo>
                  <a:pt x="7323684" y="227166"/>
                </a:moveTo>
                <a:lnTo>
                  <a:pt x="7323660" y="444360"/>
                </a:lnTo>
                <a:lnTo>
                  <a:pt x="7540854" y="444384"/>
                </a:lnTo>
                <a:lnTo>
                  <a:pt x="7540877" y="227190"/>
                </a:lnTo>
                <a:close/>
                <a:moveTo>
                  <a:pt x="7101928" y="227142"/>
                </a:moveTo>
                <a:lnTo>
                  <a:pt x="7101904" y="444336"/>
                </a:lnTo>
                <a:lnTo>
                  <a:pt x="7319089" y="444360"/>
                </a:lnTo>
                <a:lnTo>
                  <a:pt x="7319112" y="227166"/>
                </a:lnTo>
                <a:close/>
                <a:moveTo>
                  <a:pt x="6880164" y="227118"/>
                </a:moveTo>
                <a:lnTo>
                  <a:pt x="6880140" y="444312"/>
                </a:lnTo>
                <a:lnTo>
                  <a:pt x="7097332" y="444336"/>
                </a:lnTo>
                <a:lnTo>
                  <a:pt x="7097356" y="227142"/>
                </a:lnTo>
                <a:close/>
                <a:moveTo>
                  <a:pt x="6658408" y="227094"/>
                </a:moveTo>
                <a:lnTo>
                  <a:pt x="6658384" y="444288"/>
                </a:lnTo>
                <a:lnTo>
                  <a:pt x="6875568" y="444312"/>
                </a:lnTo>
                <a:lnTo>
                  <a:pt x="6875592" y="227118"/>
                </a:lnTo>
                <a:close/>
                <a:moveTo>
                  <a:pt x="6436638" y="227070"/>
                </a:moveTo>
                <a:lnTo>
                  <a:pt x="6436615" y="444264"/>
                </a:lnTo>
                <a:lnTo>
                  <a:pt x="6653812" y="444288"/>
                </a:lnTo>
                <a:lnTo>
                  <a:pt x="6653836" y="227094"/>
                </a:lnTo>
                <a:close/>
                <a:moveTo>
                  <a:pt x="6214873" y="227046"/>
                </a:moveTo>
                <a:lnTo>
                  <a:pt x="6214849" y="444240"/>
                </a:lnTo>
                <a:lnTo>
                  <a:pt x="6432043" y="444264"/>
                </a:lnTo>
                <a:lnTo>
                  <a:pt x="6432066" y="227070"/>
                </a:lnTo>
                <a:close/>
                <a:moveTo>
                  <a:pt x="5993118" y="227022"/>
                </a:moveTo>
                <a:lnTo>
                  <a:pt x="5993094" y="444216"/>
                </a:lnTo>
                <a:lnTo>
                  <a:pt x="6210278" y="444239"/>
                </a:lnTo>
                <a:lnTo>
                  <a:pt x="6210301" y="227046"/>
                </a:lnTo>
                <a:close/>
                <a:moveTo>
                  <a:pt x="5771352" y="226998"/>
                </a:moveTo>
                <a:lnTo>
                  <a:pt x="5771328" y="444192"/>
                </a:lnTo>
                <a:lnTo>
                  <a:pt x="5988522" y="444215"/>
                </a:lnTo>
                <a:lnTo>
                  <a:pt x="5988546" y="227022"/>
                </a:lnTo>
                <a:close/>
                <a:moveTo>
                  <a:pt x="5549593" y="226974"/>
                </a:moveTo>
                <a:lnTo>
                  <a:pt x="5549570" y="444168"/>
                </a:lnTo>
                <a:lnTo>
                  <a:pt x="5766756" y="444191"/>
                </a:lnTo>
                <a:lnTo>
                  <a:pt x="5766780" y="226997"/>
                </a:lnTo>
                <a:close/>
                <a:moveTo>
                  <a:pt x="5327827" y="226950"/>
                </a:moveTo>
                <a:lnTo>
                  <a:pt x="5327804" y="444144"/>
                </a:lnTo>
                <a:lnTo>
                  <a:pt x="5544998" y="444167"/>
                </a:lnTo>
                <a:lnTo>
                  <a:pt x="5545021" y="226973"/>
                </a:lnTo>
                <a:close/>
                <a:moveTo>
                  <a:pt x="5106060" y="226926"/>
                </a:moveTo>
                <a:lnTo>
                  <a:pt x="5106036" y="444120"/>
                </a:lnTo>
                <a:lnTo>
                  <a:pt x="5323232" y="444143"/>
                </a:lnTo>
                <a:lnTo>
                  <a:pt x="5323255" y="226949"/>
                </a:lnTo>
                <a:close/>
                <a:moveTo>
                  <a:pt x="4884306" y="226902"/>
                </a:moveTo>
                <a:lnTo>
                  <a:pt x="4884282" y="444096"/>
                </a:lnTo>
                <a:lnTo>
                  <a:pt x="5101465" y="444119"/>
                </a:lnTo>
                <a:lnTo>
                  <a:pt x="5101488" y="226925"/>
                </a:lnTo>
                <a:close/>
                <a:moveTo>
                  <a:pt x="4662540" y="226878"/>
                </a:moveTo>
                <a:lnTo>
                  <a:pt x="4662516" y="444071"/>
                </a:lnTo>
                <a:lnTo>
                  <a:pt x="4879710" y="444095"/>
                </a:lnTo>
                <a:lnTo>
                  <a:pt x="4879734" y="226901"/>
                </a:lnTo>
                <a:close/>
                <a:moveTo>
                  <a:pt x="4440781" y="226854"/>
                </a:moveTo>
                <a:lnTo>
                  <a:pt x="4440758" y="444047"/>
                </a:lnTo>
                <a:lnTo>
                  <a:pt x="4657944" y="444071"/>
                </a:lnTo>
                <a:lnTo>
                  <a:pt x="4657968" y="226877"/>
                </a:lnTo>
                <a:close/>
                <a:moveTo>
                  <a:pt x="4219015" y="226829"/>
                </a:moveTo>
                <a:lnTo>
                  <a:pt x="4218992" y="444023"/>
                </a:lnTo>
                <a:lnTo>
                  <a:pt x="4436186" y="444047"/>
                </a:lnTo>
                <a:lnTo>
                  <a:pt x="4436209" y="226853"/>
                </a:lnTo>
                <a:close/>
                <a:moveTo>
                  <a:pt x="3997250" y="226805"/>
                </a:moveTo>
                <a:lnTo>
                  <a:pt x="3997227" y="443999"/>
                </a:lnTo>
                <a:lnTo>
                  <a:pt x="4214420" y="444023"/>
                </a:lnTo>
                <a:lnTo>
                  <a:pt x="4214443" y="226829"/>
                </a:lnTo>
                <a:close/>
                <a:moveTo>
                  <a:pt x="3775504" y="226781"/>
                </a:moveTo>
                <a:lnTo>
                  <a:pt x="3775480" y="443975"/>
                </a:lnTo>
                <a:lnTo>
                  <a:pt x="3992656" y="443999"/>
                </a:lnTo>
                <a:lnTo>
                  <a:pt x="3992679" y="226805"/>
                </a:lnTo>
                <a:close/>
                <a:moveTo>
                  <a:pt x="3553735" y="226757"/>
                </a:moveTo>
                <a:lnTo>
                  <a:pt x="3553713" y="443951"/>
                </a:lnTo>
                <a:lnTo>
                  <a:pt x="3770907" y="443975"/>
                </a:lnTo>
                <a:lnTo>
                  <a:pt x="3770931" y="226781"/>
                </a:lnTo>
                <a:close/>
                <a:moveTo>
                  <a:pt x="3331979" y="226733"/>
                </a:moveTo>
                <a:lnTo>
                  <a:pt x="3331956" y="443927"/>
                </a:lnTo>
                <a:lnTo>
                  <a:pt x="3549141" y="443951"/>
                </a:lnTo>
                <a:lnTo>
                  <a:pt x="3549164" y="226757"/>
                </a:lnTo>
                <a:close/>
                <a:moveTo>
                  <a:pt x="3110214" y="226709"/>
                </a:moveTo>
                <a:lnTo>
                  <a:pt x="3110192" y="443903"/>
                </a:lnTo>
                <a:lnTo>
                  <a:pt x="3327385" y="443927"/>
                </a:lnTo>
                <a:lnTo>
                  <a:pt x="3327407" y="226733"/>
                </a:lnTo>
                <a:close/>
                <a:moveTo>
                  <a:pt x="2888448" y="226685"/>
                </a:moveTo>
                <a:lnTo>
                  <a:pt x="2888425" y="443879"/>
                </a:lnTo>
                <a:lnTo>
                  <a:pt x="3105618" y="443903"/>
                </a:lnTo>
                <a:lnTo>
                  <a:pt x="3105642" y="226709"/>
                </a:lnTo>
                <a:close/>
                <a:moveTo>
                  <a:pt x="2666692" y="226661"/>
                </a:moveTo>
                <a:lnTo>
                  <a:pt x="2666669" y="443855"/>
                </a:lnTo>
                <a:lnTo>
                  <a:pt x="2883854" y="443879"/>
                </a:lnTo>
                <a:lnTo>
                  <a:pt x="2883878" y="226685"/>
                </a:lnTo>
                <a:close/>
                <a:moveTo>
                  <a:pt x="2444926" y="226637"/>
                </a:moveTo>
                <a:lnTo>
                  <a:pt x="2444902" y="443831"/>
                </a:lnTo>
                <a:lnTo>
                  <a:pt x="2662096" y="443854"/>
                </a:lnTo>
                <a:lnTo>
                  <a:pt x="2662121" y="226661"/>
                </a:lnTo>
                <a:close/>
                <a:moveTo>
                  <a:pt x="2223169" y="226613"/>
                </a:moveTo>
                <a:lnTo>
                  <a:pt x="2223145" y="443807"/>
                </a:lnTo>
                <a:lnTo>
                  <a:pt x="2440330" y="443830"/>
                </a:lnTo>
                <a:lnTo>
                  <a:pt x="2440352" y="226637"/>
                </a:lnTo>
                <a:close/>
                <a:moveTo>
                  <a:pt x="2001405" y="226589"/>
                </a:moveTo>
                <a:lnTo>
                  <a:pt x="2001381" y="443783"/>
                </a:lnTo>
                <a:lnTo>
                  <a:pt x="2218573" y="443806"/>
                </a:lnTo>
                <a:lnTo>
                  <a:pt x="2218596" y="226612"/>
                </a:lnTo>
                <a:close/>
                <a:moveTo>
                  <a:pt x="1779639" y="226565"/>
                </a:moveTo>
                <a:lnTo>
                  <a:pt x="1779615" y="443759"/>
                </a:lnTo>
                <a:lnTo>
                  <a:pt x="1996808" y="443782"/>
                </a:lnTo>
                <a:lnTo>
                  <a:pt x="1996832" y="226588"/>
                </a:lnTo>
                <a:close/>
                <a:moveTo>
                  <a:pt x="1557879" y="226541"/>
                </a:moveTo>
                <a:lnTo>
                  <a:pt x="1557855" y="443735"/>
                </a:lnTo>
                <a:lnTo>
                  <a:pt x="1775044" y="443758"/>
                </a:lnTo>
                <a:lnTo>
                  <a:pt x="1775068" y="226564"/>
                </a:lnTo>
                <a:close/>
                <a:moveTo>
                  <a:pt x="1336114" y="226517"/>
                </a:moveTo>
                <a:lnTo>
                  <a:pt x="1336091" y="443711"/>
                </a:lnTo>
                <a:lnTo>
                  <a:pt x="1553284" y="443734"/>
                </a:lnTo>
                <a:lnTo>
                  <a:pt x="1553307" y="226540"/>
                </a:lnTo>
                <a:close/>
                <a:moveTo>
                  <a:pt x="1114361" y="226493"/>
                </a:moveTo>
                <a:lnTo>
                  <a:pt x="1114338" y="443687"/>
                </a:lnTo>
                <a:lnTo>
                  <a:pt x="1331518" y="443710"/>
                </a:lnTo>
                <a:lnTo>
                  <a:pt x="1331541" y="226516"/>
                </a:lnTo>
                <a:close/>
                <a:moveTo>
                  <a:pt x="892594" y="226469"/>
                </a:moveTo>
                <a:lnTo>
                  <a:pt x="892570" y="443662"/>
                </a:lnTo>
                <a:lnTo>
                  <a:pt x="1109767" y="443686"/>
                </a:lnTo>
                <a:lnTo>
                  <a:pt x="1109789" y="226492"/>
                </a:lnTo>
                <a:close/>
                <a:moveTo>
                  <a:pt x="670835" y="226445"/>
                </a:moveTo>
                <a:lnTo>
                  <a:pt x="670811" y="443638"/>
                </a:lnTo>
                <a:lnTo>
                  <a:pt x="887998" y="443662"/>
                </a:lnTo>
                <a:lnTo>
                  <a:pt x="888022" y="226468"/>
                </a:lnTo>
                <a:close/>
                <a:moveTo>
                  <a:pt x="449067" y="226420"/>
                </a:moveTo>
                <a:lnTo>
                  <a:pt x="449043" y="443614"/>
                </a:lnTo>
                <a:lnTo>
                  <a:pt x="666240" y="443638"/>
                </a:lnTo>
                <a:lnTo>
                  <a:pt x="666264" y="226444"/>
                </a:lnTo>
                <a:close/>
                <a:moveTo>
                  <a:pt x="227302" y="226396"/>
                </a:moveTo>
                <a:lnTo>
                  <a:pt x="227278" y="443590"/>
                </a:lnTo>
                <a:lnTo>
                  <a:pt x="444472" y="443614"/>
                </a:lnTo>
                <a:lnTo>
                  <a:pt x="444495" y="226420"/>
                </a:lnTo>
                <a:close/>
                <a:moveTo>
                  <a:pt x="5545" y="226372"/>
                </a:moveTo>
                <a:lnTo>
                  <a:pt x="5522" y="443566"/>
                </a:lnTo>
                <a:lnTo>
                  <a:pt x="222706" y="443590"/>
                </a:lnTo>
                <a:lnTo>
                  <a:pt x="222730" y="226396"/>
                </a:lnTo>
                <a:close/>
                <a:moveTo>
                  <a:pt x="8876057" y="5579"/>
                </a:moveTo>
                <a:lnTo>
                  <a:pt x="8876033" y="222763"/>
                </a:lnTo>
                <a:lnTo>
                  <a:pt x="9093175" y="222786"/>
                </a:lnTo>
                <a:lnTo>
                  <a:pt x="9093198" y="5603"/>
                </a:lnTo>
                <a:close/>
                <a:moveTo>
                  <a:pt x="8654282" y="5555"/>
                </a:moveTo>
                <a:lnTo>
                  <a:pt x="8654258" y="222739"/>
                </a:lnTo>
                <a:lnTo>
                  <a:pt x="8871461" y="222762"/>
                </a:lnTo>
                <a:lnTo>
                  <a:pt x="8871485" y="5579"/>
                </a:lnTo>
                <a:close/>
                <a:moveTo>
                  <a:pt x="8432530" y="5531"/>
                </a:moveTo>
                <a:lnTo>
                  <a:pt x="8432506" y="222715"/>
                </a:lnTo>
                <a:lnTo>
                  <a:pt x="8649687" y="222738"/>
                </a:lnTo>
                <a:lnTo>
                  <a:pt x="8649711" y="5554"/>
                </a:lnTo>
                <a:close/>
                <a:moveTo>
                  <a:pt x="8210763" y="5507"/>
                </a:moveTo>
                <a:lnTo>
                  <a:pt x="8210739" y="222691"/>
                </a:lnTo>
                <a:lnTo>
                  <a:pt x="8427934" y="222714"/>
                </a:lnTo>
                <a:lnTo>
                  <a:pt x="8427958" y="5530"/>
                </a:lnTo>
                <a:close/>
                <a:moveTo>
                  <a:pt x="7988997" y="5483"/>
                </a:moveTo>
                <a:lnTo>
                  <a:pt x="7988973" y="222667"/>
                </a:lnTo>
                <a:lnTo>
                  <a:pt x="8206167" y="222690"/>
                </a:lnTo>
                <a:lnTo>
                  <a:pt x="8206191" y="5506"/>
                </a:lnTo>
                <a:close/>
                <a:moveTo>
                  <a:pt x="7767241" y="5459"/>
                </a:moveTo>
                <a:lnTo>
                  <a:pt x="7767217" y="222643"/>
                </a:lnTo>
                <a:lnTo>
                  <a:pt x="7984401" y="222666"/>
                </a:lnTo>
                <a:lnTo>
                  <a:pt x="7984425" y="5482"/>
                </a:lnTo>
                <a:close/>
                <a:moveTo>
                  <a:pt x="7545473" y="5435"/>
                </a:moveTo>
                <a:lnTo>
                  <a:pt x="7545450" y="222619"/>
                </a:lnTo>
                <a:lnTo>
                  <a:pt x="7762645" y="222642"/>
                </a:lnTo>
                <a:lnTo>
                  <a:pt x="7762669" y="5458"/>
                </a:lnTo>
                <a:close/>
                <a:moveTo>
                  <a:pt x="7323708" y="5411"/>
                </a:moveTo>
                <a:lnTo>
                  <a:pt x="7323684" y="222594"/>
                </a:lnTo>
                <a:lnTo>
                  <a:pt x="7540878" y="222618"/>
                </a:lnTo>
                <a:lnTo>
                  <a:pt x="7540901" y="5434"/>
                </a:lnTo>
                <a:close/>
                <a:moveTo>
                  <a:pt x="7101952" y="5386"/>
                </a:moveTo>
                <a:lnTo>
                  <a:pt x="7101928" y="222570"/>
                </a:lnTo>
                <a:lnTo>
                  <a:pt x="7319113" y="222594"/>
                </a:lnTo>
                <a:lnTo>
                  <a:pt x="7319136" y="5410"/>
                </a:lnTo>
                <a:close/>
                <a:moveTo>
                  <a:pt x="6880188" y="5362"/>
                </a:moveTo>
                <a:lnTo>
                  <a:pt x="6880164" y="222546"/>
                </a:lnTo>
                <a:lnTo>
                  <a:pt x="7097356" y="222570"/>
                </a:lnTo>
                <a:lnTo>
                  <a:pt x="7097380" y="5386"/>
                </a:lnTo>
                <a:close/>
                <a:moveTo>
                  <a:pt x="6658432" y="5338"/>
                </a:moveTo>
                <a:lnTo>
                  <a:pt x="6658408" y="222522"/>
                </a:lnTo>
                <a:lnTo>
                  <a:pt x="6875592" y="222546"/>
                </a:lnTo>
                <a:lnTo>
                  <a:pt x="6875616" y="5362"/>
                </a:lnTo>
                <a:close/>
                <a:moveTo>
                  <a:pt x="6436662" y="5314"/>
                </a:moveTo>
                <a:lnTo>
                  <a:pt x="6436639" y="222498"/>
                </a:lnTo>
                <a:lnTo>
                  <a:pt x="6653836" y="222522"/>
                </a:lnTo>
                <a:lnTo>
                  <a:pt x="6653860" y="5338"/>
                </a:lnTo>
                <a:close/>
                <a:moveTo>
                  <a:pt x="6214897" y="5290"/>
                </a:moveTo>
                <a:lnTo>
                  <a:pt x="6214873" y="222474"/>
                </a:lnTo>
                <a:lnTo>
                  <a:pt x="6432067" y="222498"/>
                </a:lnTo>
                <a:lnTo>
                  <a:pt x="6432090" y="5314"/>
                </a:lnTo>
                <a:close/>
                <a:moveTo>
                  <a:pt x="5993142" y="5266"/>
                </a:moveTo>
                <a:lnTo>
                  <a:pt x="5993118" y="222450"/>
                </a:lnTo>
                <a:lnTo>
                  <a:pt x="6210302" y="222474"/>
                </a:lnTo>
                <a:lnTo>
                  <a:pt x="6210325" y="5290"/>
                </a:lnTo>
                <a:close/>
                <a:moveTo>
                  <a:pt x="5771376" y="5242"/>
                </a:moveTo>
                <a:lnTo>
                  <a:pt x="5771352" y="222426"/>
                </a:lnTo>
                <a:lnTo>
                  <a:pt x="5988546" y="222450"/>
                </a:lnTo>
                <a:lnTo>
                  <a:pt x="5988570" y="5265"/>
                </a:lnTo>
                <a:close/>
                <a:moveTo>
                  <a:pt x="5549617" y="5218"/>
                </a:moveTo>
                <a:lnTo>
                  <a:pt x="5549594" y="222402"/>
                </a:lnTo>
                <a:lnTo>
                  <a:pt x="5766780" y="222426"/>
                </a:lnTo>
                <a:lnTo>
                  <a:pt x="5766804" y="5241"/>
                </a:lnTo>
                <a:close/>
                <a:moveTo>
                  <a:pt x="5327851" y="5194"/>
                </a:moveTo>
                <a:lnTo>
                  <a:pt x="5327828" y="222378"/>
                </a:lnTo>
                <a:lnTo>
                  <a:pt x="5545022" y="222401"/>
                </a:lnTo>
                <a:lnTo>
                  <a:pt x="5545045" y="5217"/>
                </a:lnTo>
                <a:close/>
                <a:moveTo>
                  <a:pt x="5106084" y="5170"/>
                </a:moveTo>
                <a:lnTo>
                  <a:pt x="5106060" y="222354"/>
                </a:lnTo>
                <a:lnTo>
                  <a:pt x="5323256" y="222377"/>
                </a:lnTo>
                <a:lnTo>
                  <a:pt x="5323279" y="5193"/>
                </a:lnTo>
                <a:close/>
                <a:moveTo>
                  <a:pt x="4884330" y="5146"/>
                </a:moveTo>
                <a:lnTo>
                  <a:pt x="4884306" y="222330"/>
                </a:lnTo>
                <a:lnTo>
                  <a:pt x="5101489" y="222353"/>
                </a:lnTo>
                <a:lnTo>
                  <a:pt x="5101512" y="5169"/>
                </a:lnTo>
                <a:close/>
                <a:moveTo>
                  <a:pt x="4662564" y="5122"/>
                </a:moveTo>
                <a:lnTo>
                  <a:pt x="4662540" y="222306"/>
                </a:lnTo>
                <a:lnTo>
                  <a:pt x="4879734" y="222329"/>
                </a:lnTo>
                <a:lnTo>
                  <a:pt x="4879758" y="5145"/>
                </a:lnTo>
                <a:close/>
                <a:moveTo>
                  <a:pt x="4440805" y="5097"/>
                </a:moveTo>
                <a:lnTo>
                  <a:pt x="4440782" y="222282"/>
                </a:lnTo>
                <a:lnTo>
                  <a:pt x="4657968" y="222305"/>
                </a:lnTo>
                <a:lnTo>
                  <a:pt x="4657992" y="5121"/>
                </a:lnTo>
                <a:close/>
                <a:moveTo>
                  <a:pt x="4219039" y="5073"/>
                </a:moveTo>
                <a:lnTo>
                  <a:pt x="4219016" y="222258"/>
                </a:lnTo>
                <a:lnTo>
                  <a:pt x="4436210" y="222281"/>
                </a:lnTo>
                <a:lnTo>
                  <a:pt x="4436233" y="5097"/>
                </a:lnTo>
                <a:close/>
                <a:moveTo>
                  <a:pt x="3997274" y="5049"/>
                </a:moveTo>
                <a:lnTo>
                  <a:pt x="3997251" y="222234"/>
                </a:lnTo>
                <a:lnTo>
                  <a:pt x="4214444" y="222257"/>
                </a:lnTo>
                <a:lnTo>
                  <a:pt x="4214467" y="5073"/>
                </a:lnTo>
                <a:close/>
                <a:moveTo>
                  <a:pt x="3775527" y="5025"/>
                </a:moveTo>
                <a:lnTo>
                  <a:pt x="3775504" y="222210"/>
                </a:lnTo>
                <a:lnTo>
                  <a:pt x="3992679" y="222233"/>
                </a:lnTo>
                <a:lnTo>
                  <a:pt x="3992702" y="5049"/>
                </a:lnTo>
                <a:close/>
                <a:moveTo>
                  <a:pt x="3553759" y="5001"/>
                </a:moveTo>
                <a:lnTo>
                  <a:pt x="3553737" y="222185"/>
                </a:lnTo>
                <a:lnTo>
                  <a:pt x="3770933" y="222209"/>
                </a:lnTo>
                <a:lnTo>
                  <a:pt x="3770955" y="5025"/>
                </a:lnTo>
                <a:close/>
                <a:moveTo>
                  <a:pt x="3332003" y="4977"/>
                </a:moveTo>
                <a:lnTo>
                  <a:pt x="3331980" y="222161"/>
                </a:lnTo>
                <a:lnTo>
                  <a:pt x="3549165" y="222185"/>
                </a:lnTo>
                <a:lnTo>
                  <a:pt x="3549188" y="5001"/>
                </a:lnTo>
                <a:close/>
                <a:moveTo>
                  <a:pt x="3110238" y="4953"/>
                </a:moveTo>
                <a:lnTo>
                  <a:pt x="3110214" y="222137"/>
                </a:lnTo>
                <a:lnTo>
                  <a:pt x="3327408" y="222161"/>
                </a:lnTo>
                <a:lnTo>
                  <a:pt x="3327431" y="4977"/>
                </a:lnTo>
                <a:close/>
                <a:moveTo>
                  <a:pt x="2888472" y="4929"/>
                </a:moveTo>
                <a:lnTo>
                  <a:pt x="2888449" y="222113"/>
                </a:lnTo>
                <a:lnTo>
                  <a:pt x="3105642" y="222137"/>
                </a:lnTo>
                <a:lnTo>
                  <a:pt x="3105666" y="4953"/>
                </a:lnTo>
                <a:close/>
                <a:moveTo>
                  <a:pt x="2666716" y="4905"/>
                </a:moveTo>
                <a:lnTo>
                  <a:pt x="2666693" y="222089"/>
                </a:lnTo>
                <a:lnTo>
                  <a:pt x="2883878" y="222113"/>
                </a:lnTo>
                <a:lnTo>
                  <a:pt x="2883901" y="4928"/>
                </a:lnTo>
                <a:close/>
                <a:moveTo>
                  <a:pt x="2444948" y="4881"/>
                </a:moveTo>
                <a:lnTo>
                  <a:pt x="2444926" y="222065"/>
                </a:lnTo>
                <a:lnTo>
                  <a:pt x="2662121" y="222089"/>
                </a:lnTo>
                <a:lnTo>
                  <a:pt x="2662143" y="4904"/>
                </a:lnTo>
                <a:close/>
                <a:moveTo>
                  <a:pt x="2223193" y="4857"/>
                </a:moveTo>
                <a:lnTo>
                  <a:pt x="2223169" y="222041"/>
                </a:lnTo>
                <a:lnTo>
                  <a:pt x="2440354" y="222065"/>
                </a:lnTo>
                <a:lnTo>
                  <a:pt x="2440376" y="4880"/>
                </a:lnTo>
                <a:close/>
                <a:moveTo>
                  <a:pt x="2001429" y="4833"/>
                </a:moveTo>
                <a:lnTo>
                  <a:pt x="2001405" y="222017"/>
                </a:lnTo>
                <a:lnTo>
                  <a:pt x="2218597" y="222041"/>
                </a:lnTo>
                <a:lnTo>
                  <a:pt x="2218620" y="4856"/>
                </a:lnTo>
                <a:close/>
                <a:moveTo>
                  <a:pt x="1779663" y="4808"/>
                </a:moveTo>
                <a:lnTo>
                  <a:pt x="1779639" y="221993"/>
                </a:lnTo>
                <a:lnTo>
                  <a:pt x="1996832" y="222017"/>
                </a:lnTo>
                <a:lnTo>
                  <a:pt x="1996856" y="4832"/>
                </a:lnTo>
                <a:close/>
                <a:moveTo>
                  <a:pt x="1557903" y="4784"/>
                </a:moveTo>
                <a:lnTo>
                  <a:pt x="1557879" y="221969"/>
                </a:lnTo>
                <a:lnTo>
                  <a:pt x="1775068" y="221992"/>
                </a:lnTo>
                <a:lnTo>
                  <a:pt x="1775091" y="4808"/>
                </a:lnTo>
                <a:close/>
                <a:moveTo>
                  <a:pt x="1336139" y="4760"/>
                </a:moveTo>
                <a:lnTo>
                  <a:pt x="1336114" y="221945"/>
                </a:lnTo>
                <a:lnTo>
                  <a:pt x="1553308" y="221968"/>
                </a:lnTo>
                <a:lnTo>
                  <a:pt x="1553331" y="4784"/>
                </a:lnTo>
                <a:close/>
                <a:moveTo>
                  <a:pt x="1114385" y="4736"/>
                </a:moveTo>
                <a:lnTo>
                  <a:pt x="1114362" y="221921"/>
                </a:lnTo>
                <a:lnTo>
                  <a:pt x="1331543" y="221944"/>
                </a:lnTo>
                <a:lnTo>
                  <a:pt x="1331566" y="4760"/>
                </a:lnTo>
                <a:close/>
                <a:moveTo>
                  <a:pt x="892618" y="4712"/>
                </a:moveTo>
                <a:lnTo>
                  <a:pt x="892594" y="221897"/>
                </a:lnTo>
                <a:lnTo>
                  <a:pt x="1109790" y="221920"/>
                </a:lnTo>
                <a:lnTo>
                  <a:pt x="1109813" y="4736"/>
                </a:lnTo>
                <a:close/>
                <a:moveTo>
                  <a:pt x="670860" y="4688"/>
                </a:moveTo>
                <a:lnTo>
                  <a:pt x="670835" y="221873"/>
                </a:lnTo>
                <a:lnTo>
                  <a:pt x="888022" y="221896"/>
                </a:lnTo>
                <a:lnTo>
                  <a:pt x="888047" y="4712"/>
                </a:lnTo>
                <a:close/>
                <a:moveTo>
                  <a:pt x="449091" y="4664"/>
                </a:moveTo>
                <a:lnTo>
                  <a:pt x="449067" y="221849"/>
                </a:lnTo>
                <a:lnTo>
                  <a:pt x="666264" y="221872"/>
                </a:lnTo>
                <a:lnTo>
                  <a:pt x="666288" y="4688"/>
                </a:lnTo>
                <a:close/>
                <a:moveTo>
                  <a:pt x="227326" y="4640"/>
                </a:moveTo>
                <a:lnTo>
                  <a:pt x="227302" y="221825"/>
                </a:lnTo>
                <a:lnTo>
                  <a:pt x="444496" y="221848"/>
                </a:lnTo>
                <a:lnTo>
                  <a:pt x="444519" y="4664"/>
                </a:lnTo>
                <a:close/>
                <a:moveTo>
                  <a:pt x="5569" y="4616"/>
                </a:moveTo>
                <a:lnTo>
                  <a:pt x="5546" y="221800"/>
                </a:lnTo>
                <a:lnTo>
                  <a:pt x="222730" y="221824"/>
                </a:lnTo>
                <a:lnTo>
                  <a:pt x="222753" y="4639"/>
                </a:lnTo>
                <a:close/>
                <a:moveTo>
                  <a:pt x="9093199" y="0"/>
                </a:moveTo>
                <a:lnTo>
                  <a:pt x="9097770" y="0"/>
                </a:lnTo>
                <a:lnTo>
                  <a:pt x="9097770" y="1031"/>
                </a:lnTo>
                <a:lnTo>
                  <a:pt x="9097810" y="1031"/>
                </a:lnTo>
                <a:lnTo>
                  <a:pt x="9097810" y="5603"/>
                </a:lnTo>
                <a:lnTo>
                  <a:pt x="9097769" y="5603"/>
                </a:lnTo>
                <a:lnTo>
                  <a:pt x="9097745" y="222787"/>
                </a:lnTo>
                <a:lnTo>
                  <a:pt x="9097809" y="222787"/>
                </a:lnTo>
                <a:lnTo>
                  <a:pt x="9097809" y="227359"/>
                </a:lnTo>
                <a:lnTo>
                  <a:pt x="9097745" y="227359"/>
                </a:lnTo>
                <a:lnTo>
                  <a:pt x="9097721" y="444553"/>
                </a:lnTo>
                <a:lnTo>
                  <a:pt x="9097809" y="444553"/>
                </a:lnTo>
                <a:lnTo>
                  <a:pt x="9097809" y="449125"/>
                </a:lnTo>
                <a:lnTo>
                  <a:pt x="9097721" y="449125"/>
                </a:lnTo>
                <a:lnTo>
                  <a:pt x="9097697" y="666318"/>
                </a:lnTo>
                <a:lnTo>
                  <a:pt x="9097809" y="666318"/>
                </a:lnTo>
                <a:lnTo>
                  <a:pt x="9097809" y="670890"/>
                </a:lnTo>
                <a:lnTo>
                  <a:pt x="9097697" y="670890"/>
                </a:lnTo>
                <a:lnTo>
                  <a:pt x="9097673" y="888076"/>
                </a:lnTo>
                <a:lnTo>
                  <a:pt x="9097809" y="888076"/>
                </a:lnTo>
                <a:lnTo>
                  <a:pt x="9097809" y="892648"/>
                </a:lnTo>
                <a:lnTo>
                  <a:pt x="9097673" y="892648"/>
                </a:lnTo>
                <a:lnTo>
                  <a:pt x="9097649" y="1109842"/>
                </a:lnTo>
                <a:lnTo>
                  <a:pt x="9097809" y="1109842"/>
                </a:lnTo>
                <a:lnTo>
                  <a:pt x="9097809" y="1114414"/>
                </a:lnTo>
                <a:lnTo>
                  <a:pt x="9097649" y="1114414"/>
                </a:lnTo>
                <a:lnTo>
                  <a:pt x="9097625" y="1331598"/>
                </a:lnTo>
                <a:lnTo>
                  <a:pt x="9097808" y="1331598"/>
                </a:lnTo>
                <a:lnTo>
                  <a:pt x="9097808" y="1336169"/>
                </a:lnTo>
                <a:lnTo>
                  <a:pt x="9097625" y="1336169"/>
                </a:lnTo>
                <a:lnTo>
                  <a:pt x="9097601" y="1553363"/>
                </a:lnTo>
                <a:lnTo>
                  <a:pt x="9097808" y="1553363"/>
                </a:lnTo>
                <a:lnTo>
                  <a:pt x="9097808" y="1557935"/>
                </a:lnTo>
                <a:lnTo>
                  <a:pt x="9097601" y="1557935"/>
                </a:lnTo>
                <a:lnTo>
                  <a:pt x="9097577" y="1775120"/>
                </a:lnTo>
                <a:lnTo>
                  <a:pt x="9097808" y="1775120"/>
                </a:lnTo>
                <a:lnTo>
                  <a:pt x="9097808" y="1779692"/>
                </a:lnTo>
                <a:lnTo>
                  <a:pt x="9097577" y="1779692"/>
                </a:lnTo>
                <a:lnTo>
                  <a:pt x="9097553" y="1996887"/>
                </a:lnTo>
                <a:lnTo>
                  <a:pt x="9097808" y="1996887"/>
                </a:lnTo>
                <a:lnTo>
                  <a:pt x="9097808" y="2001459"/>
                </a:lnTo>
                <a:lnTo>
                  <a:pt x="9097553" y="2001459"/>
                </a:lnTo>
                <a:lnTo>
                  <a:pt x="9097529" y="2218655"/>
                </a:lnTo>
                <a:lnTo>
                  <a:pt x="9097808" y="2218655"/>
                </a:lnTo>
                <a:lnTo>
                  <a:pt x="9097808" y="2223228"/>
                </a:lnTo>
                <a:lnTo>
                  <a:pt x="9097529" y="2223228"/>
                </a:lnTo>
                <a:lnTo>
                  <a:pt x="9097505" y="2440411"/>
                </a:lnTo>
                <a:lnTo>
                  <a:pt x="9097807" y="2440411"/>
                </a:lnTo>
                <a:lnTo>
                  <a:pt x="9097807" y="2444983"/>
                </a:lnTo>
                <a:lnTo>
                  <a:pt x="9097505" y="2444983"/>
                </a:lnTo>
                <a:lnTo>
                  <a:pt x="9097481" y="2662175"/>
                </a:lnTo>
                <a:lnTo>
                  <a:pt x="9097808" y="2662175"/>
                </a:lnTo>
                <a:lnTo>
                  <a:pt x="9097808" y="2666747"/>
                </a:lnTo>
                <a:lnTo>
                  <a:pt x="9097481" y="2666747"/>
                </a:lnTo>
                <a:lnTo>
                  <a:pt x="9097457" y="2883933"/>
                </a:lnTo>
                <a:lnTo>
                  <a:pt x="9097809" y="2883934"/>
                </a:lnTo>
                <a:lnTo>
                  <a:pt x="9097809" y="2888505"/>
                </a:lnTo>
                <a:lnTo>
                  <a:pt x="9097457" y="2888505"/>
                </a:lnTo>
                <a:lnTo>
                  <a:pt x="9097433" y="3105700"/>
                </a:lnTo>
                <a:lnTo>
                  <a:pt x="9097809" y="3105700"/>
                </a:lnTo>
                <a:lnTo>
                  <a:pt x="9097809" y="3110272"/>
                </a:lnTo>
                <a:lnTo>
                  <a:pt x="9097433" y="3110272"/>
                </a:lnTo>
                <a:lnTo>
                  <a:pt x="9097409" y="3327466"/>
                </a:lnTo>
                <a:lnTo>
                  <a:pt x="9097809" y="3327466"/>
                </a:lnTo>
                <a:lnTo>
                  <a:pt x="9097809" y="3332038"/>
                </a:lnTo>
                <a:lnTo>
                  <a:pt x="9097409" y="3332038"/>
                </a:lnTo>
                <a:lnTo>
                  <a:pt x="9097385" y="3549221"/>
                </a:lnTo>
                <a:lnTo>
                  <a:pt x="9097809" y="3549221"/>
                </a:lnTo>
                <a:lnTo>
                  <a:pt x="9097809" y="3553793"/>
                </a:lnTo>
                <a:lnTo>
                  <a:pt x="9097385" y="3553793"/>
                </a:lnTo>
                <a:lnTo>
                  <a:pt x="9097361" y="3770987"/>
                </a:lnTo>
                <a:lnTo>
                  <a:pt x="9097809" y="3770987"/>
                </a:lnTo>
                <a:lnTo>
                  <a:pt x="9097809" y="3775560"/>
                </a:lnTo>
                <a:lnTo>
                  <a:pt x="9097361" y="3775560"/>
                </a:lnTo>
                <a:lnTo>
                  <a:pt x="9097337" y="3992744"/>
                </a:lnTo>
                <a:lnTo>
                  <a:pt x="9097810" y="3992744"/>
                </a:lnTo>
                <a:lnTo>
                  <a:pt x="9097810" y="3997315"/>
                </a:lnTo>
                <a:lnTo>
                  <a:pt x="9097337" y="3997315"/>
                </a:lnTo>
                <a:lnTo>
                  <a:pt x="9097313" y="4214509"/>
                </a:lnTo>
                <a:lnTo>
                  <a:pt x="9097809" y="4214509"/>
                </a:lnTo>
                <a:lnTo>
                  <a:pt x="9097809" y="4219080"/>
                </a:lnTo>
                <a:lnTo>
                  <a:pt x="9097313" y="4219080"/>
                </a:lnTo>
                <a:lnTo>
                  <a:pt x="9097289" y="4436275"/>
                </a:lnTo>
                <a:lnTo>
                  <a:pt x="9097809" y="4436275"/>
                </a:lnTo>
                <a:lnTo>
                  <a:pt x="9097809" y="4440847"/>
                </a:lnTo>
                <a:lnTo>
                  <a:pt x="9097289" y="4440847"/>
                </a:lnTo>
                <a:lnTo>
                  <a:pt x="9097265" y="4658031"/>
                </a:lnTo>
                <a:lnTo>
                  <a:pt x="9097809" y="4658031"/>
                </a:lnTo>
                <a:lnTo>
                  <a:pt x="9097809" y="4662603"/>
                </a:lnTo>
                <a:lnTo>
                  <a:pt x="9097265" y="4662603"/>
                </a:lnTo>
                <a:lnTo>
                  <a:pt x="9097241" y="4879797"/>
                </a:lnTo>
                <a:lnTo>
                  <a:pt x="9097810" y="4879797"/>
                </a:lnTo>
                <a:lnTo>
                  <a:pt x="9097810" y="4884369"/>
                </a:lnTo>
                <a:lnTo>
                  <a:pt x="9097241" y="4884369"/>
                </a:lnTo>
                <a:lnTo>
                  <a:pt x="9097217" y="5101552"/>
                </a:lnTo>
                <a:lnTo>
                  <a:pt x="9097810" y="5101552"/>
                </a:lnTo>
                <a:lnTo>
                  <a:pt x="9097810" y="5106124"/>
                </a:lnTo>
                <a:lnTo>
                  <a:pt x="9097217" y="5106124"/>
                </a:lnTo>
                <a:lnTo>
                  <a:pt x="9097193" y="5323318"/>
                </a:lnTo>
                <a:lnTo>
                  <a:pt x="9097810" y="5323318"/>
                </a:lnTo>
                <a:lnTo>
                  <a:pt x="9097810" y="5327890"/>
                </a:lnTo>
                <a:lnTo>
                  <a:pt x="9097193" y="5327890"/>
                </a:lnTo>
                <a:lnTo>
                  <a:pt x="9097169" y="5545084"/>
                </a:lnTo>
                <a:lnTo>
                  <a:pt x="9097811" y="5545084"/>
                </a:lnTo>
                <a:lnTo>
                  <a:pt x="9097811" y="5549656"/>
                </a:lnTo>
                <a:lnTo>
                  <a:pt x="9097169" y="5549656"/>
                </a:lnTo>
                <a:lnTo>
                  <a:pt x="9097145" y="5766842"/>
                </a:lnTo>
                <a:lnTo>
                  <a:pt x="9097811" y="5766842"/>
                </a:lnTo>
                <a:lnTo>
                  <a:pt x="9097811" y="5771414"/>
                </a:lnTo>
                <a:lnTo>
                  <a:pt x="9097145" y="5771414"/>
                </a:lnTo>
                <a:lnTo>
                  <a:pt x="9097121" y="5988608"/>
                </a:lnTo>
                <a:lnTo>
                  <a:pt x="9097812" y="5988608"/>
                </a:lnTo>
                <a:lnTo>
                  <a:pt x="9097812" y="5993180"/>
                </a:lnTo>
                <a:lnTo>
                  <a:pt x="9097121" y="5993180"/>
                </a:lnTo>
                <a:lnTo>
                  <a:pt x="9097097" y="6210363"/>
                </a:lnTo>
                <a:lnTo>
                  <a:pt x="9097812" y="6210363"/>
                </a:lnTo>
                <a:lnTo>
                  <a:pt x="9097812" y="6214935"/>
                </a:lnTo>
                <a:lnTo>
                  <a:pt x="9097097" y="6214935"/>
                </a:lnTo>
                <a:lnTo>
                  <a:pt x="9097073" y="6432129"/>
                </a:lnTo>
                <a:lnTo>
                  <a:pt x="9097811" y="6432129"/>
                </a:lnTo>
                <a:lnTo>
                  <a:pt x="9097811" y="6436701"/>
                </a:lnTo>
                <a:lnTo>
                  <a:pt x="9097073" y="6436701"/>
                </a:lnTo>
                <a:lnTo>
                  <a:pt x="9097049" y="6653897"/>
                </a:lnTo>
                <a:lnTo>
                  <a:pt x="9097812" y="6653897"/>
                </a:lnTo>
                <a:lnTo>
                  <a:pt x="9097812" y="6658469"/>
                </a:lnTo>
                <a:lnTo>
                  <a:pt x="9097049" y="6658469"/>
                </a:lnTo>
                <a:lnTo>
                  <a:pt x="9097025" y="6875653"/>
                </a:lnTo>
                <a:lnTo>
                  <a:pt x="9097812" y="6875653"/>
                </a:lnTo>
                <a:lnTo>
                  <a:pt x="9097812" y="6880225"/>
                </a:lnTo>
                <a:lnTo>
                  <a:pt x="9097025" y="6880225"/>
                </a:lnTo>
                <a:lnTo>
                  <a:pt x="9097001" y="7097420"/>
                </a:lnTo>
                <a:lnTo>
                  <a:pt x="9097812" y="7097420"/>
                </a:lnTo>
                <a:lnTo>
                  <a:pt x="9097812" y="7101992"/>
                </a:lnTo>
                <a:lnTo>
                  <a:pt x="9097001" y="7101992"/>
                </a:lnTo>
                <a:lnTo>
                  <a:pt x="9096977" y="7319177"/>
                </a:lnTo>
                <a:lnTo>
                  <a:pt x="9097813" y="7319177"/>
                </a:lnTo>
                <a:lnTo>
                  <a:pt x="9097813" y="7323749"/>
                </a:lnTo>
                <a:lnTo>
                  <a:pt x="9096977" y="7323749"/>
                </a:lnTo>
                <a:lnTo>
                  <a:pt x="9096953" y="7540943"/>
                </a:lnTo>
                <a:lnTo>
                  <a:pt x="9097812" y="7540943"/>
                </a:lnTo>
                <a:lnTo>
                  <a:pt x="9097812" y="7545515"/>
                </a:lnTo>
                <a:lnTo>
                  <a:pt x="9096953" y="7545515"/>
                </a:lnTo>
                <a:lnTo>
                  <a:pt x="9096929" y="7762709"/>
                </a:lnTo>
                <a:lnTo>
                  <a:pt x="9097813" y="7762709"/>
                </a:lnTo>
                <a:lnTo>
                  <a:pt x="9097813" y="7767281"/>
                </a:lnTo>
                <a:lnTo>
                  <a:pt x="9096929" y="7767281"/>
                </a:lnTo>
                <a:lnTo>
                  <a:pt x="9096905" y="7984464"/>
                </a:lnTo>
                <a:lnTo>
                  <a:pt x="9097813" y="7984464"/>
                </a:lnTo>
                <a:lnTo>
                  <a:pt x="9097813" y="7989036"/>
                </a:lnTo>
                <a:lnTo>
                  <a:pt x="9096905" y="7989036"/>
                </a:lnTo>
                <a:lnTo>
                  <a:pt x="9096881" y="8206230"/>
                </a:lnTo>
                <a:lnTo>
                  <a:pt x="9097813" y="8206230"/>
                </a:lnTo>
                <a:lnTo>
                  <a:pt x="9097813" y="8210802"/>
                </a:lnTo>
                <a:lnTo>
                  <a:pt x="9096881" y="8210802"/>
                </a:lnTo>
                <a:lnTo>
                  <a:pt x="9096857" y="8427994"/>
                </a:lnTo>
                <a:lnTo>
                  <a:pt x="9097814" y="8427994"/>
                </a:lnTo>
                <a:lnTo>
                  <a:pt x="9097814" y="8432566"/>
                </a:lnTo>
                <a:lnTo>
                  <a:pt x="9096857" y="8432566"/>
                </a:lnTo>
                <a:lnTo>
                  <a:pt x="9096833" y="8649746"/>
                </a:lnTo>
                <a:lnTo>
                  <a:pt x="9097813" y="8649746"/>
                </a:lnTo>
                <a:lnTo>
                  <a:pt x="9097813" y="8654318"/>
                </a:lnTo>
                <a:lnTo>
                  <a:pt x="9096832" y="8654318"/>
                </a:lnTo>
                <a:lnTo>
                  <a:pt x="9096808" y="8871521"/>
                </a:lnTo>
                <a:lnTo>
                  <a:pt x="9097815" y="8871521"/>
                </a:lnTo>
                <a:lnTo>
                  <a:pt x="9097815" y="8876093"/>
                </a:lnTo>
                <a:lnTo>
                  <a:pt x="9096808" y="8876093"/>
                </a:lnTo>
                <a:lnTo>
                  <a:pt x="9096784" y="9093233"/>
                </a:lnTo>
                <a:lnTo>
                  <a:pt x="9097814" y="9093233"/>
                </a:lnTo>
                <a:lnTo>
                  <a:pt x="9097814" y="9097805"/>
                </a:lnTo>
                <a:lnTo>
                  <a:pt x="9096783" y="9097805"/>
                </a:lnTo>
                <a:lnTo>
                  <a:pt x="9096783" y="9097806"/>
                </a:lnTo>
                <a:lnTo>
                  <a:pt x="9092212" y="9097806"/>
                </a:lnTo>
                <a:lnTo>
                  <a:pt x="9092212" y="9097805"/>
                </a:lnTo>
                <a:lnTo>
                  <a:pt x="8875070" y="9097781"/>
                </a:lnTo>
                <a:lnTo>
                  <a:pt x="8875070" y="9097806"/>
                </a:lnTo>
                <a:lnTo>
                  <a:pt x="8870498" y="9097806"/>
                </a:lnTo>
                <a:lnTo>
                  <a:pt x="8870498" y="9097780"/>
                </a:lnTo>
                <a:lnTo>
                  <a:pt x="8653296" y="9097757"/>
                </a:lnTo>
                <a:lnTo>
                  <a:pt x="8653296" y="9097806"/>
                </a:lnTo>
                <a:lnTo>
                  <a:pt x="8648724" y="9097806"/>
                </a:lnTo>
                <a:lnTo>
                  <a:pt x="8648724" y="9097756"/>
                </a:lnTo>
                <a:lnTo>
                  <a:pt x="8431543" y="9097732"/>
                </a:lnTo>
                <a:lnTo>
                  <a:pt x="8431543" y="9097806"/>
                </a:lnTo>
                <a:lnTo>
                  <a:pt x="8426971" y="9097806"/>
                </a:lnTo>
                <a:lnTo>
                  <a:pt x="8426971" y="9097732"/>
                </a:lnTo>
                <a:lnTo>
                  <a:pt x="8209776" y="9097708"/>
                </a:lnTo>
                <a:lnTo>
                  <a:pt x="8209776" y="9097806"/>
                </a:lnTo>
                <a:lnTo>
                  <a:pt x="8205204" y="9097806"/>
                </a:lnTo>
                <a:lnTo>
                  <a:pt x="8205204" y="9097708"/>
                </a:lnTo>
                <a:lnTo>
                  <a:pt x="7988009" y="9097684"/>
                </a:lnTo>
                <a:lnTo>
                  <a:pt x="7988009" y="9097806"/>
                </a:lnTo>
                <a:lnTo>
                  <a:pt x="7983437" y="9097806"/>
                </a:lnTo>
                <a:lnTo>
                  <a:pt x="7983437" y="9097683"/>
                </a:lnTo>
                <a:lnTo>
                  <a:pt x="7766253" y="9097659"/>
                </a:lnTo>
                <a:lnTo>
                  <a:pt x="7766253" y="9097806"/>
                </a:lnTo>
                <a:lnTo>
                  <a:pt x="7761681" y="9097806"/>
                </a:lnTo>
                <a:lnTo>
                  <a:pt x="7761681" y="9097659"/>
                </a:lnTo>
                <a:lnTo>
                  <a:pt x="7544487" y="9097635"/>
                </a:lnTo>
                <a:lnTo>
                  <a:pt x="7544487" y="9097806"/>
                </a:lnTo>
                <a:lnTo>
                  <a:pt x="7539915" y="9097806"/>
                </a:lnTo>
                <a:lnTo>
                  <a:pt x="7539915" y="9097635"/>
                </a:lnTo>
                <a:lnTo>
                  <a:pt x="7322730" y="9097611"/>
                </a:lnTo>
                <a:lnTo>
                  <a:pt x="7322730" y="9097806"/>
                </a:lnTo>
                <a:lnTo>
                  <a:pt x="7318158" y="9097806"/>
                </a:lnTo>
                <a:lnTo>
                  <a:pt x="7318158" y="9097611"/>
                </a:lnTo>
                <a:lnTo>
                  <a:pt x="7100964" y="9097587"/>
                </a:lnTo>
                <a:lnTo>
                  <a:pt x="7100964" y="9097806"/>
                </a:lnTo>
                <a:lnTo>
                  <a:pt x="7096392" y="9097806"/>
                </a:lnTo>
                <a:lnTo>
                  <a:pt x="7096392" y="9097587"/>
                </a:lnTo>
                <a:lnTo>
                  <a:pt x="6879200" y="9097563"/>
                </a:lnTo>
                <a:lnTo>
                  <a:pt x="6879200" y="9097806"/>
                </a:lnTo>
                <a:lnTo>
                  <a:pt x="6874628" y="9097806"/>
                </a:lnTo>
                <a:lnTo>
                  <a:pt x="6874628" y="9097562"/>
                </a:lnTo>
                <a:lnTo>
                  <a:pt x="6657444" y="9097539"/>
                </a:lnTo>
                <a:lnTo>
                  <a:pt x="6657444" y="9097806"/>
                </a:lnTo>
                <a:lnTo>
                  <a:pt x="6652872" y="9097806"/>
                </a:lnTo>
                <a:lnTo>
                  <a:pt x="6652872" y="9097538"/>
                </a:lnTo>
                <a:lnTo>
                  <a:pt x="6435676" y="9097515"/>
                </a:lnTo>
                <a:lnTo>
                  <a:pt x="6435676" y="9097806"/>
                </a:lnTo>
                <a:lnTo>
                  <a:pt x="6431104" y="9097806"/>
                </a:lnTo>
                <a:lnTo>
                  <a:pt x="6431104" y="9097514"/>
                </a:lnTo>
                <a:lnTo>
                  <a:pt x="6213919" y="9097491"/>
                </a:lnTo>
                <a:lnTo>
                  <a:pt x="6213919" y="9097806"/>
                </a:lnTo>
                <a:lnTo>
                  <a:pt x="6209347" y="9097806"/>
                </a:lnTo>
                <a:lnTo>
                  <a:pt x="6209347" y="9097490"/>
                </a:lnTo>
                <a:lnTo>
                  <a:pt x="5992154" y="9097467"/>
                </a:lnTo>
                <a:lnTo>
                  <a:pt x="5992154" y="9097806"/>
                </a:lnTo>
                <a:lnTo>
                  <a:pt x="5987582" y="9097806"/>
                </a:lnTo>
                <a:lnTo>
                  <a:pt x="5987582" y="9097466"/>
                </a:lnTo>
                <a:lnTo>
                  <a:pt x="5770388" y="9097443"/>
                </a:lnTo>
                <a:lnTo>
                  <a:pt x="5770388" y="9097806"/>
                </a:lnTo>
                <a:lnTo>
                  <a:pt x="5765816" y="9097806"/>
                </a:lnTo>
                <a:lnTo>
                  <a:pt x="5765816" y="9097442"/>
                </a:lnTo>
                <a:lnTo>
                  <a:pt x="5548631" y="9097419"/>
                </a:lnTo>
                <a:lnTo>
                  <a:pt x="5548631" y="9097806"/>
                </a:lnTo>
                <a:lnTo>
                  <a:pt x="5544059" y="9097806"/>
                </a:lnTo>
                <a:lnTo>
                  <a:pt x="5544059" y="9097418"/>
                </a:lnTo>
                <a:lnTo>
                  <a:pt x="5326865" y="9097395"/>
                </a:lnTo>
                <a:lnTo>
                  <a:pt x="5326865" y="9097806"/>
                </a:lnTo>
                <a:lnTo>
                  <a:pt x="5322293" y="9097806"/>
                </a:lnTo>
                <a:lnTo>
                  <a:pt x="5322293" y="9097394"/>
                </a:lnTo>
                <a:lnTo>
                  <a:pt x="5105106" y="9097371"/>
                </a:lnTo>
                <a:lnTo>
                  <a:pt x="5105106" y="9097806"/>
                </a:lnTo>
                <a:lnTo>
                  <a:pt x="5100534" y="9097806"/>
                </a:lnTo>
                <a:lnTo>
                  <a:pt x="5100534" y="9097370"/>
                </a:lnTo>
                <a:lnTo>
                  <a:pt x="4883342" y="9097347"/>
                </a:lnTo>
                <a:lnTo>
                  <a:pt x="4883342" y="9097806"/>
                </a:lnTo>
                <a:lnTo>
                  <a:pt x="4878770" y="9097806"/>
                </a:lnTo>
                <a:lnTo>
                  <a:pt x="4878770" y="9097346"/>
                </a:lnTo>
                <a:lnTo>
                  <a:pt x="4661576" y="9097323"/>
                </a:lnTo>
                <a:lnTo>
                  <a:pt x="4661576" y="9097806"/>
                </a:lnTo>
                <a:lnTo>
                  <a:pt x="4657004" y="9097806"/>
                </a:lnTo>
                <a:lnTo>
                  <a:pt x="4657004" y="9097322"/>
                </a:lnTo>
                <a:lnTo>
                  <a:pt x="4439819" y="9097299"/>
                </a:lnTo>
                <a:lnTo>
                  <a:pt x="4439819" y="9097806"/>
                </a:lnTo>
                <a:lnTo>
                  <a:pt x="4435247" y="9097806"/>
                </a:lnTo>
                <a:lnTo>
                  <a:pt x="4435247" y="9097298"/>
                </a:lnTo>
                <a:lnTo>
                  <a:pt x="4218053" y="9097275"/>
                </a:lnTo>
                <a:lnTo>
                  <a:pt x="4218053" y="9097806"/>
                </a:lnTo>
                <a:lnTo>
                  <a:pt x="4213481" y="9097806"/>
                </a:lnTo>
                <a:lnTo>
                  <a:pt x="4213481" y="9097274"/>
                </a:lnTo>
                <a:lnTo>
                  <a:pt x="3996296" y="9097251"/>
                </a:lnTo>
                <a:lnTo>
                  <a:pt x="3996296" y="9097806"/>
                </a:lnTo>
                <a:lnTo>
                  <a:pt x="3991724" y="9097806"/>
                </a:lnTo>
                <a:lnTo>
                  <a:pt x="3991724" y="9097250"/>
                </a:lnTo>
                <a:lnTo>
                  <a:pt x="3774541" y="9097227"/>
                </a:lnTo>
                <a:lnTo>
                  <a:pt x="3774541" y="9097806"/>
                </a:lnTo>
                <a:lnTo>
                  <a:pt x="3769969" y="9097806"/>
                </a:lnTo>
                <a:lnTo>
                  <a:pt x="3769969" y="9097226"/>
                </a:lnTo>
                <a:lnTo>
                  <a:pt x="3552773" y="9097203"/>
                </a:lnTo>
                <a:lnTo>
                  <a:pt x="3552773" y="9097806"/>
                </a:lnTo>
                <a:lnTo>
                  <a:pt x="3548202" y="9097806"/>
                </a:lnTo>
                <a:lnTo>
                  <a:pt x="3548202" y="9097202"/>
                </a:lnTo>
                <a:lnTo>
                  <a:pt x="3331017" y="9097179"/>
                </a:lnTo>
                <a:lnTo>
                  <a:pt x="3331017" y="9097806"/>
                </a:lnTo>
                <a:lnTo>
                  <a:pt x="3326445" y="9097806"/>
                </a:lnTo>
                <a:lnTo>
                  <a:pt x="3326445" y="9097178"/>
                </a:lnTo>
                <a:lnTo>
                  <a:pt x="3109252" y="9097155"/>
                </a:lnTo>
                <a:lnTo>
                  <a:pt x="3109252" y="9097806"/>
                </a:lnTo>
                <a:lnTo>
                  <a:pt x="3104679" y="9097806"/>
                </a:lnTo>
                <a:lnTo>
                  <a:pt x="3104679" y="9097154"/>
                </a:lnTo>
                <a:lnTo>
                  <a:pt x="2887494" y="9097131"/>
                </a:lnTo>
                <a:lnTo>
                  <a:pt x="2887494" y="9097806"/>
                </a:lnTo>
                <a:lnTo>
                  <a:pt x="2882922" y="9097806"/>
                </a:lnTo>
                <a:lnTo>
                  <a:pt x="2882922" y="9097130"/>
                </a:lnTo>
                <a:lnTo>
                  <a:pt x="2665730" y="9097107"/>
                </a:lnTo>
                <a:lnTo>
                  <a:pt x="2665730" y="9097806"/>
                </a:lnTo>
                <a:lnTo>
                  <a:pt x="2661157" y="9097806"/>
                </a:lnTo>
                <a:lnTo>
                  <a:pt x="2661157" y="9097106"/>
                </a:lnTo>
                <a:lnTo>
                  <a:pt x="2443962" y="9097083"/>
                </a:lnTo>
                <a:lnTo>
                  <a:pt x="2443962" y="9097806"/>
                </a:lnTo>
                <a:lnTo>
                  <a:pt x="2439390" y="9097806"/>
                </a:lnTo>
                <a:lnTo>
                  <a:pt x="2439390" y="9097082"/>
                </a:lnTo>
                <a:lnTo>
                  <a:pt x="2222205" y="9097059"/>
                </a:lnTo>
                <a:lnTo>
                  <a:pt x="2222205" y="9097806"/>
                </a:lnTo>
                <a:lnTo>
                  <a:pt x="2217634" y="9097806"/>
                </a:lnTo>
                <a:lnTo>
                  <a:pt x="2217634" y="9097058"/>
                </a:lnTo>
                <a:lnTo>
                  <a:pt x="2000441" y="9097035"/>
                </a:lnTo>
                <a:lnTo>
                  <a:pt x="2000441" y="9097806"/>
                </a:lnTo>
                <a:lnTo>
                  <a:pt x="1995868" y="9097806"/>
                </a:lnTo>
                <a:lnTo>
                  <a:pt x="1995868" y="9097034"/>
                </a:lnTo>
                <a:lnTo>
                  <a:pt x="1778685" y="9097011"/>
                </a:lnTo>
                <a:lnTo>
                  <a:pt x="1778685" y="9097806"/>
                </a:lnTo>
                <a:lnTo>
                  <a:pt x="1774114" y="9097806"/>
                </a:lnTo>
                <a:lnTo>
                  <a:pt x="1774114" y="9097010"/>
                </a:lnTo>
                <a:lnTo>
                  <a:pt x="1556917" y="9096987"/>
                </a:lnTo>
                <a:lnTo>
                  <a:pt x="1556917" y="9097806"/>
                </a:lnTo>
                <a:lnTo>
                  <a:pt x="1552345" y="9097806"/>
                </a:lnTo>
                <a:lnTo>
                  <a:pt x="1552345" y="9096986"/>
                </a:lnTo>
                <a:lnTo>
                  <a:pt x="1335151" y="9096963"/>
                </a:lnTo>
                <a:lnTo>
                  <a:pt x="1335151" y="9097806"/>
                </a:lnTo>
                <a:lnTo>
                  <a:pt x="1330579" y="9097806"/>
                </a:lnTo>
                <a:lnTo>
                  <a:pt x="1330579" y="9096962"/>
                </a:lnTo>
                <a:lnTo>
                  <a:pt x="1113399" y="9096939"/>
                </a:lnTo>
                <a:lnTo>
                  <a:pt x="1113399" y="9097806"/>
                </a:lnTo>
                <a:lnTo>
                  <a:pt x="1108825" y="9097806"/>
                </a:lnTo>
                <a:lnTo>
                  <a:pt x="1108825" y="9096938"/>
                </a:lnTo>
                <a:lnTo>
                  <a:pt x="891630" y="9096915"/>
                </a:lnTo>
                <a:lnTo>
                  <a:pt x="891630" y="9097806"/>
                </a:lnTo>
                <a:lnTo>
                  <a:pt x="887059" y="9097806"/>
                </a:lnTo>
                <a:lnTo>
                  <a:pt x="887059" y="9096914"/>
                </a:lnTo>
                <a:lnTo>
                  <a:pt x="669872" y="9096891"/>
                </a:lnTo>
                <a:lnTo>
                  <a:pt x="669872" y="9097806"/>
                </a:lnTo>
                <a:lnTo>
                  <a:pt x="665300" y="9097806"/>
                </a:lnTo>
                <a:lnTo>
                  <a:pt x="665300" y="9096890"/>
                </a:lnTo>
                <a:lnTo>
                  <a:pt x="448105" y="9096867"/>
                </a:lnTo>
                <a:lnTo>
                  <a:pt x="448105" y="9097806"/>
                </a:lnTo>
                <a:lnTo>
                  <a:pt x="443533" y="9097806"/>
                </a:lnTo>
                <a:lnTo>
                  <a:pt x="443533" y="9096866"/>
                </a:lnTo>
                <a:lnTo>
                  <a:pt x="226339" y="9096843"/>
                </a:lnTo>
                <a:lnTo>
                  <a:pt x="226339" y="9097806"/>
                </a:lnTo>
                <a:lnTo>
                  <a:pt x="221767" y="9097806"/>
                </a:lnTo>
                <a:lnTo>
                  <a:pt x="221767" y="9096842"/>
                </a:lnTo>
                <a:lnTo>
                  <a:pt x="4582" y="9096819"/>
                </a:lnTo>
                <a:lnTo>
                  <a:pt x="4582" y="9097806"/>
                </a:lnTo>
                <a:lnTo>
                  <a:pt x="10" y="9097806"/>
                </a:lnTo>
                <a:lnTo>
                  <a:pt x="34" y="8875105"/>
                </a:lnTo>
                <a:lnTo>
                  <a:pt x="1" y="8875105"/>
                </a:lnTo>
                <a:lnTo>
                  <a:pt x="1" y="8870533"/>
                </a:lnTo>
                <a:lnTo>
                  <a:pt x="35" y="8870533"/>
                </a:lnTo>
                <a:lnTo>
                  <a:pt x="58" y="8653331"/>
                </a:lnTo>
                <a:lnTo>
                  <a:pt x="0" y="8653331"/>
                </a:lnTo>
                <a:lnTo>
                  <a:pt x="0" y="8648759"/>
                </a:lnTo>
                <a:lnTo>
                  <a:pt x="59" y="8648759"/>
                </a:lnTo>
                <a:lnTo>
                  <a:pt x="82" y="8431578"/>
                </a:lnTo>
                <a:lnTo>
                  <a:pt x="1" y="8431578"/>
                </a:lnTo>
                <a:lnTo>
                  <a:pt x="1" y="8427006"/>
                </a:lnTo>
                <a:lnTo>
                  <a:pt x="83" y="8427006"/>
                </a:lnTo>
                <a:lnTo>
                  <a:pt x="106" y="8209814"/>
                </a:lnTo>
                <a:lnTo>
                  <a:pt x="1" y="8209814"/>
                </a:lnTo>
                <a:lnTo>
                  <a:pt x="1" y="8205242"/>
                </a:lnTo>
                <a:lnTo>
                  <a:pt x="107" y="8205242"/>
                </a:lnTo>
                <a:lnTo>
                  <a:pt x="130" y="7988048"/>
                </a:lnTo>
                <a:lnTo>
                  <a:pt x="1" y="7988048"/>
                </a:lnTo>
                <a:lnTo>
                  <a:pt x="1" y="7983476"/>
                </a:lnTo>
                <a:lnTo>
                  <a:pt x="131" y="7983476"/>
                </a:lnTo>
                <a:lnTo>
                  <a:pt x="155" y="7766293"/>
                </a:lnTo>
                <a:lnTo>
                  <a:pt x="1" y="7766293"/>
                </a:lnTo>
                <a:lnTo>
                  <a:pt x="1" y="7761721"/>
                </a:lnTo>
                <a:lnTo>
                  <a:pt x="155" y="7761721"/>
                </a:lnTo>
                <a:lnTo>
                  <a:pt x="179" y="7544528"/>
                </a:lnTo>
                <a:lnTo>
                  <a:pt x="0" y="7544528"/>
                </a:lnTo>
                <a:lnTo>
                  <a:pt x="0" y="7539956"/>
                </a:lnTo>
                <a:lnTo>
                  <a:pt x="179" y="7539956"/>
                </a:lnTo>
                <a:lnTo>
                  <a:pt x="203" y="7322770"/>
                </a:lnTo>
                <a:lnTo>
                  <a:pt x="1" y="7322770"/>
                </a:lnTo>
                <a:lnTo>
                  <a:pt x="1" y="7318199"/>
                </a:lnTo>
                <a:lnTo>
                  <a:pt x="203" y="7318199"/>
                </a:lnTo>
                <a:lnTo>
                  <a:pt x="227" y="7101004"/>
                </a:lnTo>
                <a:lnTo>
                  <a:pt x="0" y="7101004"/>
                </a:lnTo>
                <a:lnTo>
                  <a:pt x="0" y="7096432"/>
                </a:lnTo>
                <a:lnTo>
                  <a:pt x="227" y="7096432"/>
                </a:lnTo>
                <a:lnTo>
                  <a:pt x="251" y="6879237"/>
                </a:lnTo>
                <a:lnTo>
                  <a:pt x="0" y="6879237"/>
                </a:lnTo>
                <a:lnTo>
                  <a:pt x="0" y="6874665"/>
                </a:lnTo>
                <a:lnTo>
                  <a:pt x="251" y="6874665"/>
                </a:lnTo>
                <a:lnTo>
                  <a:pt x="275" y="6657481"/>
                </a:lnTo>
                <a:lnTo>
                  <a:pt x="0" y="6657481"/>
                </a:lnTo>
                <a:lnTo>
                  <a:pt x="0" y="6652909"/>
                </a:lnTo>
                <a:lnTo>
                  <a:pt x="275" y="6652909"/>
                </a:lnTo>
                <a:lnTo>
                  <a:pt x="299" y="6435714"/>
                </a:lnTo>
                <a:lnTo>
                  <a:pt x="0" y="6435714"/>
                </a:lnTo>
                <a:lnTo>
                  <a:pt x="0" y="6431142"/>
                </a:lnTo>
                <a:lnTo>
                  <a:pt x="299" y="6431142"/>
                </a:lnTo>
                <a:lnTo>
                  <a:pt x="323" y="6213956"/>
                </a:lnTo>
                <a:lnTo>
                  <a:pt x="1" y="6213956"/>
                </a:lnTo>
                <a:lnTo>
                  <a:pt x="1" y="6209385"/>
                </a:lnTo>
                <a:lnTo>
                  <a:pt x="324" y="6209385"/>
                </a:lnTo>
                <a:lnTo>
                  <a:pt x="347" y="5992192"/>
                </a:lnTo>
                <a:lnTo>
                  <a:pt x="1" y="5992192"/>
                </a:lnTo>
                <a:lnTo>
                  <a:pt x="1" y="5987620"/>
                </a:lnTo>
                <a:lnTo>
                  <a:pt x="348" y="5987620"/>
                </a:lnTo>
                <a:lnTo>
                  <a:pt x="371" y="5770426"/>
                </a:lnTo>
                <a:lnTo>
                  <a:pt x="0" y="5770426"/>
                </a:lnTo>
                <a:lnTo>
                  <a:pt x="0" y="5765854"/>
                </a:lnTo>
                <a:lnTo>
                  <a:pt x="372" y="5765854"/>
                </a:lnTo>
                <a:lnTo>
                  <a:pt x="395" y="5548669"/>
                </a:lnTo>
                <a:lnTo>
                  <a:pt x="0" y="5548669"/>
                </a:lnTo>
                <a:lnTo>
                  <a:pt x="0" y="5544097"/>
                </a:lnTo>
                <a:lnTo>
                  <a:pt x="396" y="5544097"/>
                </a:lnTo>
                <a:lnTo>
                  <a:pt x="419" y="5326903"/>
                </a:lnTo>
                <a:lnTo>
                  <a:pt x="0" y="5326903"/>
                </a:lnTo>
                <a:lnTo>
                  <a:pt x="0" y="5322331"/>
                </a:lnTo>
                <a:lnTo>
                  <a:pt x="420" y="5322331"/>
                </a:lnTo>
                <a:lnTo>
                  <a:pt x="443" y="5105145"/>
                </a:lnTo>
                <a:lnTo>
                  <a:pt x="0" y="5105145"/>
                </a:lnTo>
                <a:lnTo>
                  <a:pt x="0" y="5100574"/>
                </a:lnTo>
                <a:lnTo>
                  <a:pt x="444" y="5100574"/>
                </a:lnTo>
                <a:lnTo>
                  <a:pt x="467" y="4883381"/>
                </a:lnTo>
                <a:lnTo>
                  <a:pt x="1" y="4883381"/>
                </a:lnTo>
                <a:lnTo>
                  <a:pt x="1" y="4878809"/>
                </a:lnTo>
                <a:lnTo>
                  <a:pt x="468" y="4878809"/>
                </a:lnTo>
                <a:lnTo>
                  <a:pt x="491" y="4661615"/>
                </a:lnTo>
                <a:lnTo>
                  <a:pt x="0" y="4661615"/>
                </a:lnTo>
                <a:lnTo>
                  <a:pt x="0" y="4657043"/>
                </a:lnTo>
                <a:lnTo>
                  <a:pt x="492" y="4657043"/>
                </a:lnTo>
                <a:lnTo>
                  <a:pt x="515" y="4439860"/>
                </a:lnTo>
                <a:lnTo>
                  <a:pt x="0" y="4439860"/>
                </a:lnTo>
                <a:lnTo>
                  <a:pt x="0" y="4435288"/>
                </a:lnTo>
                <a:lnTo>
                  <a:pt x="516" y="4435288"/>
                </a:lnTo>
                <a:lnTo>
                  <a:pt x="540" y="4218094"/>
                </a:lnTo>
                <a:lnTo>
                  <a:pt x="0" y="4218094"/>
                </a:lnTo>
                <a:lnTo>
                  <a:pt x="0" y="4213522"/>
                </a:lnTo>
                <a:lnTo>
                  <a:pt x="540" y="4213522"/>
                </a:lnTo>
                <a:lnTo>
                  <a:pt x="564" y="3996337"/>
                </a:lnTo>
                <a:lnTo>
                  <a:pt x="1" y="3996337"/>
                </a:lnTo>
                <a:lnTo>
                  <a:pt x="1" y="3991765"/>
                </a:lnTo>
                <a:lnTo>
                  <a:pt x="564" y="3991765"/>
                </a:lnTo>
                <a:lnTo>
                  <a:pt x="588" y="3774572"/>
                </a:lnTo>
                <a:lnTo>
                  <a:pt x="0" y="3774572"/>
                </a:lnTo>
                <a:lnTo>
                  <a:pt x="0" y="3770000"/>
                </a:lnTo>
                <a:lnTo>
                  <a:pt x="588" y="3770000"/>
                </a:lnTo>
                <a:lnTo>
                  <a:pt x="612" y="3552805"/>
                </a:lnTo>
                <a:lnTo>
                  <a:pt x="0" y="3552805"/>
                </a:lnTo>
                <a:lnTo>
                  <a:pt x="0" y="3548234"/>
                </a:lnTo>
                <a:lnTo>
                  <a:pt x="612" y="3548234"/>
                </a:lnTo>
                <a:lnTo>
                  <a:pt x="636" y="3331051"/>
                </a:lnTo>
                <a:lnTo>
                  <a:pt x="1" y="3331051"/>
                </a:lnTo>
                <a:lnTo>
                  <a:pt x="1" y="3326478"/>
                </a:lnTo>
                <a:lnTo>
                  <a:pt x="636" y="3326478"/>
                </a:lnTo>
                <a:lnTo>
                  <a:pt x="660" y="3109285"/>
                </a:lnTo>
                <a:lnTo>
                  <a:pt x="2" y="3109285"/>
                </a:lnTo>
                <a:lnTo>
                  <a:pt x="2" y="3104713"/>
                </a:lnTo>
                <a:lnTo>
                  <a:pt x="661" y="3104713"/>
                </a:lnTo>
                <a:lnTo>
                  <a:pt x="684" y="2887527"/>
                </a:lnTo>
                <a:lnTo>
                  <a:pt x="2" y="2887527"/>
                </a:lnTo>
                <a:lnTo>
                  <a:pt x="2" y="2882955"/>
                </a:lnTo>
                <a:lnTo>
                  <a:pt x="685" y="2882955"/>
                </a:lnTo>
                <a:lnTo>
                  <a:pt x="708" y="2665760"/>
                </a:lnTo>
                <a:lnTo>
                  <a:pt x="1" y="2665760"/>
                </a:lnTo>
                <a:lnTo>
                  <a:pt x="1" y="2661188"/>
                </a:lnTo>
                <a:lnTo>
                  <a:pt x="709" y="2661188"/>
                </a:lnTo>
                <a:lnTo>
                  <a:pt x="732" y="2443995"/>
                </a:lnTo>
                <a:lnTo>
                  <a:pt x="0" y="2443995"/>
                </a:lnTo>
                <a:lnTo>
                  <a:pt x="0" y="2439423"/>
                </a:lnTo>
                <a:lnTo>
                  <a:pt x="733" y="2439423"/>
                </a:lnTo>
                <a:lnTo>
                  <a:pt x="756" y="2222240"/>
                </a:lnTo>
                <a:lnTo>
                  <a:pt x="1" y="2222240"/>
                </a:lnTo>
                <a:lnTo>
                  <a:pt x="1" y="2217667"/>
                </a:lnTo>
                <a:lnTo>
                  <a:pt x="757" y="2217667"/>
                </a:lnTo>
                <a:lnTo>
                  <a:pt x="780" y="2000471"/>
                </a:lnTo>
                <a:lnTo>
                  <a:pt x="1" y="2000471"/>
                </a:lnTo>
                <a:lnTo>
                  <a:pt x="1" y="1995899"/>
                </a:lnTo>
                <a:lnTo>
                  <a:pt x="781" y="1995899"/>
                </a:lnTo>
                <a:lnTo>
                  <a:pt x="804" y="1778714"/>
                </a:lnTo>
                <a:lnTo>
                  <a:pt x="1" y="1778714"/>
                </a:lnTo>
                <a:lnTo>
                  <a:pt x="1" y="1774142"/>
                </a:lnTo>
                <a:lnTo>
                  <a:pt x="805" y="1774142"/>
                </a:lnTo>
                <a:lnTo>
                  <a:pt x="828" y="1556948"/>
                </a:lnTo>
                <a:lnTo>
                  <a:pt x="2" y="1556948"/>
                </a:lnTo>
                <a:lnTo>
                  <a:pt x="2" y="1552376"/>
                </a:lnTo>
                <a:lnTo>
                  <a:pt x="829" y="1552376"/>
                </a:lnTo>
                <a:lnTo>
                  <a:pt x="853" y="1335183"/>
                </a:lnTo>
                <a:lnTo>
                  <a:pt x="2" y="1335182"/>
                </a:lnTo>
                <a:lnTo>
                  <a:pt x="2" y="1330611"/>
                </a:lnTo>
                <a:lnTo>
                  <a:pt x="853" y="1330611"/>
                </a:lnTo>
                <a:lnTo>
                  <a:pt x="877" y="1113426"/>
                </a:lnTo>
                <a:lnTo>
                  <a:pt x="3" y="1113426"/>
                </a:lnTo>
                <a:lnTo>
                  <a:pt x="3" y="1108854"/>
                </a:lnTo>
                <a:lnTo>
                  <a:pt x="877" y="1108854"/>
                </a:lnTo>
                <a:lnTo>
                  <a:pt x="901" y="891660"/>
                </a:lnTo>
                <a:lnTo>
                  <a:pt x="3" y="891660"/>
                </a:lnTo>
                <a:lnTo>
                  <a:pt x="3" y="887088"/>
                </a:lnTo>
                <a:lnTo>
                  <a:pt x="901" y="887088"/>
                </a:lnTo>
                <a:lnTo>
                  <a:pt x="925" y="669903"/>
                </a:lnTo>
                <a:lnTo>
                  <a:pt x="3" y="669903"/>
                </a:lnTo>
                <a:lnTo>
                  <a:pt x="3" y="665331"/>
                </a:lnTo>
                <a:lnTo>
                  <a:pt x="926" y="665332"/>
                </a:lnTo>
                <a:lnTo>
                  <a:pt x="949" y="448138"/>
                </a:lnTo>
                <a:lnTo>
                  <a:pt x="3" y="448138"/>
                </a:lnTo>
                <a:lnTo>
                  <a:pt x="3" y="443566"/>
                </a:lnTo>
                <a:lnTo>
                  <a:pt x="950" y="443566"/>
                </a:lnTo>
                <a:lnTo>
                  <a:pt x="973" y="226372"/>
                </a:lnTo>
                <a:lnTo>
                  <a:pt x="3" y="226372"/>
                </a:lnTo>
                <a:lnTo>
                  <a:pt x="3" y="221800"/>
                </a:lnTo>
                <a:lnTo>
                  <a:pt x="974" y="221800"/>
                </a:lnTo>
                <a:lnTo>
                  <a:pt x="997" y="4615"/>
                </a:lnTo>
                <a:lnTo>
                  <a:pt x="5" y="4615"/>
                </a:lnTo>
                <a:lnTo>
                  <a:pt x="5" y="43"/>
                </a:lnTo>
                <a:lnTo>
                  <a:pt x="998" y="43"/>
                </a:lnTo>
                <a:lnTo>
                  <a:pt x="998" y="6"/>
                </a:lnTo>
                <a:lnTo>
                  <a:pt x="5570" y="6"/>
                </a:lnTo>
                <a:lnTo>
                  <a:pt x="5570" y="44"/>
                </a:lnTo>
                <a:lnTo>
                  <a:pt x="222754" y="67"/>
                </a:lnTo>
                <a:lnTo>
                  <a:pt x="222754" y="6"/>
                </a:lnTo>
                <a:lnTo>
                  <a:pt x="227326" y="6"/>
                </a:lnTo>
                <a:lnTo>
                  <a:pt x="227326" y="68"/>
                </a:lnTo>
                <a:lnTo>
                  <a:pt x="444520" y="91"/>
                </a:lnTo>
                <a:lnTo>
                  <a:pt x="444520" y="5"/>
                </a:lnTo>
                <a:lnTo>
                  <a:pt x="449092" y="5"/>
                </a:lnTo>
                <a:lnTo>
                  <a:pt x="449092" y="92"/>
                </a:lnTo>
                <a:lnTo>
                  <a:pt x="666288" y="116"/>
                </a:lnTo>
                <a:lnTo>
                  <a:pt x="666288" y="5"/>
                </a:lnTo>
                <a:lnTo>
                  <a:pt x="670860" y="5"/>
                </a:lnTo>
                <a:lnTo>
                  <a:pt x="670860" y="116"/>
                </a:lnTo>
                <a:lnTo>
                  <a:pt x="888047" y="140"/>
                </a:lnTo>
                <a:lnTo>
                  <a:pt x="888047" y="6"/>
                </a:lnTo>
                <a:lnTo>
                  <a:pt x="892618" y="6"/>
                </a:lnTo>
                <a:lnTo>
                  <a:pt x="892618" y="140"/>
                </a:lnTo>
                <a:lnTo>
                  <a:pt x="1109815" y="164"/>
                </a:lnTo>
                <a:lnTo>
                  <a:pt x="1109815" y="5"/>
                </a:lnTo>
                <a:lnTo>
                  <a:pt x="1114386" y="5"/>
                </a:lnTo>
                <a:lnTo>
                  <a:pt x="1114386" y="164"/>
                </a:lnTo>
                <a:lnTo>
                  <a:pt x="1331567" y="188"/>
                </a:lnTo>
                <a:lnTo>
                  <a:pt x="1331567" y="5"/>
                </a:lnTo>
                <a:lnTo>
                  <a:pt x="1336139" y="5"/>
                </a:lnTo>
                <a:lnTo>
                  <a:pt x="1336139" y="188"/>
                </a:lnTo>
                <a:lnTo>
                  <a:pt x="1553332" y="212"/>
                </a:lnTo>
                <a:lnTo>
                  <a:pt x="1553332" y="5"/>
                </a:lnTo>
                <a:lnTo>
                  <a:pt x="1557904" y="5"/>
                </a:lnTo>
                <a:lnTo>
                  <a:pt x="1557904" y="212"/>
                </a:lnTo>
                <a:lnTo>
                  <a:pt x="1775091" y="236"/>
                </a:lnTo>
                <a:lnTo>
                  <a:pt x="1775091" y="5"/>
                </a:lnTo>
                <a:lnTo>
                  <a:pt x="1779663" y="5"/>
                </a:lnTo>
                <a:lnTo>
                  <a:pt x="1779663" y="236"/>
                </a:lnTo>
                <a:lnTo>
                  <a:pt x="1996856" y="260"/>
                </a:lnTo>
                <a:lnTo>
                  <a:pt x="1996856" y="5"/>
                </a:lnTo>
                <a:lnTo>
                  <a:pt x="2001429" y="5"/>
                </a:lnTo>
                <a:lnTo>
                  <a:pt x="2001429" y="260"/>
                </a:lnTo>
                <a:lnTo>
                  <a:pt x="2218621" y="284"/>
                </a:lnTo>
                <a:lnTo>
                  <a:pt x="2218621" y="5"/>
                </a:lnTo>
                <a:lnTo>
                  <a:pt x="2223193" y="5"/>
                </a:lnTo>
                <a:lnTo>
                  <a:pt x="2223193" y="285"/>
                </a:lnTo>
                <a:lnTo>
                  <a:pt x="2440378" y="308"/>
                </a:lnTo>
                <a:lnTo>
                  <a:pt x="2440378" y="4"/>
                </a:lnTo>
                <a:lnTo>
                  <a:pt x="2444950" y="4"/>
                </a:lnTo>
                <a:lnTo>
                  <a:pt x="2444950" y="309"/>
                </a:lnTo>
                <a:lnTo>
                  <a:pt x="2662143" y="332"/>
                </a:lnTo>
                <a:lnTo>
                  <a:pt x="2662143" y="4"/>
                </a:lnTo>
                <a:lnTo>
                  <a:pt x="2666716" y="4"/>
                </a:lnTo>
                <a:lnTo>
                  <a:pt x="2666716" y="333"/>
                </a:lnTo>
                <a:lnTo>
                  <a:pt x="2883902" y="356"/>
                </a:lnTo>
                <a:lnTo>
                  <a:pt x="2883902" y="4"/>
                </a:lnTo>
                <a:lnTo>
                  <a:pt x="2888474" y="4"/>
                </a:lnTo>
                <a:lnTo>
                  <a:pt x="2888472" y="357"/>
                </a:lnTo>
                <a:lnTo>
                  <a:pt x="3105666" y="380"/>
                </a:lnTo>
                <a:lnTo>
                  <a:pt x="3105666" y="4"/>
                </a:lnTo>
                <a:lnTo>
                  <a:pt x="3110238" y="4"/>
                </a:lnTo>
                <a:lnTo>
                  <a:pt x="3110238" y="381"/>
                </a:lnTo>
                <a:lnTo>
                  <a:pt x="3327431" y="404"/>
                </a:lnTo>
                <a:lnTo>
                  <a:pt x="3327431" y="4"/>
                </a:lnTo>
                <a:lnTo>
                  <a:pt x="3332005" y="4"/>
                </a:lnTo>
                <a:lnTo>
                  <a:pt x="3332005" y="405"/>
                </a:lnTo>
                <a:lnTo>
                  <a:pt x="3549189" y="429"/>
                </a:lnTo>
                <a:lnTo>
                  <a:pt x="3549189" y="4"/>
                </a:lnTo>
                <a:lnTo>
                  <a:pt x="3553761" y="4"/>
                </a:lnTo>
                <a:lnTo>
                  <a:pt x="3553761" y="429"/>
                </a:lnTo>
                <a:lnTo>
                  <a:pt x="3770957" y="453"/>
                </a:lnTo>
                <a:lnTo>
                  <a:pt x="3770957" y="4"/>
                </a:lnTo>
                <a:lnTo>
                  <a:pt x="3775527" y="4"/>
                </a:lnTo>
                <a:lnTo>
                  <a:pt x="3775527" y="453"/>
                </a:lnTo>
                <a:lnTo>
                  <a:pt x="3992703" y="477"/>
                </a:lnTo>
                <a:lnTo>
                  <a:pt x="3992703" y="4"/>
                </a:lnTo>
                <a:lnTo>
                  <a:pt x="3997274" y="4"/>
                </a:lnTo>
                <a:lnTo>
                  <a:pt x="3997274" y="477"/>
                </a:lnTo>
                <a:lnTo>
                  <a:pt x="4214468" y="501"/>
                </a:lnTo>
                <a:lnTo>
                  <a:pt x="4214468" y="3"/>
                </a:lnTo>
                <a:lnTo>
                  <a:pt x="4219040" y="3"/>
                </a:lnTo>
                <a:lnTo>
                  <a:pt x="4219040" y="501"/>
                </a:lnTo>
                <a:lnTo>
                  <a:pt x="4436234" y="525"/>
                </a:lnTo>
                <a:lnTo>
                  <a:pt x="4436234" y="3"/>
                </a:lnTo>
                <a:lnTo>
                  <a:pt x="4440806" y="3"/>
                </a:lnTo>
                <a:lnTo>
                  <a:pt x="4440806" y="525"/>
                </a:lnTo>
                <a:lnTo>
                  <a:pt x="4657992" y="549"/>
                </a:lnTo>
                <a:lnTo>
                  <a:pt x="4657992" y="4"/>
                </a:lnTo>
                <a:lnTo>
                  <a:pt x="4662564" y="4"/>
                </a:lnTo>
                <a:lnTo>
                  <a:pt x="4662564" y="549"/>
                </a:lnTo>
                <a:lnTo>
                  <a:pt x="4879758" y="573"/>
                </a:lnTo>
                <a:lnTo>
                  <a:pt x="4879758" y="3"/>
                </a:lnTo>
                <a:lnTo>
                  <a:pt x="4884330" y="3"/>
                </a:lnTo>
                <a:lnTo>
                  <a:pt x="4884330" y="573"/>
                </a:lnTo>
                <a:lnTo>
                  <a:pt x="5101513" y="597"/>
                </a:lnTo>
                <a:lnTo>
                  <a:pt x="5101513" y="3"/>
                </a:lnTo>
                <a:lnTo>
                  <a:pt x="5106084" y="3"/>
                </a:lnTo>
                <a:lnTo>
                  <a:pt x="5106084" y="598"/>
                </a:lnTo>
                <a:lnTo>
                  <a:pt x="5323280" y="621"/>
                </a:lnTo>
                <a:lnTo>
                  <a:pt x="5323280" y="3"/>
                </a:lnTo>
                <a:lnTo>
                  <a:pt x="5327852" y="3"/>
                </a:lnTo>
                <a:lnTo>
                  <a:pt x="5327852" y="622"/>
                </a:lnTo>
                <a:lnTo>
                  <a:pt x="5545046" y="645"/>
                </a:lnTo>
                <a:lnTo>
                  <a:pt x="5545046" y="2"/>
                </a:lnTo>
                <a:lnTo>
                  <a:pt x="5549618" y="2"/>
                </a:lnTo>
                <a:lnTo>
                  <a:pt x="5549618" y="646"/>
                </a:lnTo>
                <a:lnTo>
                  <a:pt x="5766804" y="669"/>
                </a:lnTo>
                <a:lnTo>
                  <a:pt x="5766804" y="3"/>
                </a:lnTo>
                <a:lnTo>
                  <a:pt x="5771376" y="3"/>
                </a:lnTo>
                <a:lnTo>
                  <a:pt x="5771376" y="670"/>
                </a:lnTo>
                <a:lnTo>
                  <a:pt x="5988570" y="693"/>
                </a:lnTo>
                <a:lnTo>
                  <a:pt x="5988570" y="3"/>
                </a:lnTo>
                <a:lnTo>
                  <a:pt x="5993142" y="3"/>
                </a:lnTo>
                <a:lnTo>
                  <a:pt x="5993142" y="694"/>
                </a:lnTo>
                <a:lnTo>
                  <a:pt x="6210326" y="717"/>
                </a:lnTo>
                <a:lnTo>
                  <a:pt x="6210326" y="2"/>
                </a:lnTo>
                <a:lnTo>
                  <a:pt x="6214897" y="2"/>
                </a:lnTo>
                <a:lnTo>
                  <a:pt x="6214897" y="718"/>
                </a:lnTo>
                <a:lnTo>
                  <a:pt x="6432091" y="742"/>
                </a:lnTo>
                <a:lnTo>
                  <a:pt x="6432091" y="2"/>
                </a:lnTo>
                <a:lnTo>
                  <a:pt x="6436663" y="2"/>
                </a:lnTo>
                <a:lnTo>
                  <a:pt x="6436663" y="742"/>
                </a:lnTo>
                <a:lnTo>
                  <a:pt x="6653860" y="766"/>
                </a:lnTo>
                <a:lnTo>
                  <a:pt x="6653860" y="2"/>
                </a:lnTo>
                <a:lnTo>
                  <a:pt x="6658432" y="2"/>
                </a:lnTo>
                <a:lnTo>
                  <a:pt x="6658432" y="766"/>
                </a:lnTo>
                <a:lnTo>
                  <a:pt x="6875616" y="790"/>
                </a:lnTo>
                <a:lnTo>
                  <a:pt x="6875616" y="2"/>
                </a:lnTo>
                <a:lnTo>
                  <a:pt x="6880188" y="2"/>
                </a:lnTo>
                <a:lnTo>
                  <a:pt x="6880188" y="790"/>
                </a:lnTo>
                <a:lnTo>
                  <a:pt x="7097380" y="814"/>
                </a:lnTo>
                <a:lnTo>
                  <a:pt x="7097380" y="2"/>
                </a:lnTo>
                <a:lnTo>
                  <a:pt x="7101952" y="2"/>
                </a:lnTo>
                <a:lnTo>
                  <a:pt x="7101952" y="814"/>
                </a:lnTo>
                <a:lnTo>
                  <a:pt x="7319137" y="838"/>
                </a:lnTo>
                <a:lnTo>
                  <a:pt x="7319137" y="1"/>
                </a:lnTo>
                <a:lnTo>
                  <a:pt x="7323708" y="1"/>
                </a:lnTo>
                <a:lnTo>
                  <a:pt x="7323708" y="838"/>
                </a:lnTo>
                <a:lnTo>
                  <a:pt x="7540902" y="862"/>
                </a:lnTo>
                <a:lnTo>
                  <a:pt x="7540902" y="1"/>
                </a:lnTo>
                <a:lnTo>
                  <a:pt x="7545474" y="1"/>
                </a:lnTo>
                <a:lnTo>
                  <a:pt x="7545474" y="862"/>
                </a:lnTo>
                <a:lnTo>
                  <a:pt x="7762669" y="886"/>
                </a:lnTo>
                <a:lnTo>
                  <a:pt x="7762669" y="1"/>
                </a:lnTo>
                <a:lnTo>
                  <a:pt x="7767241" y="1"/>
                </a:lnTo>
                <a:lnTo>
                  <a:pt x="7767241" y="886"/>
                </a:lnTo>
                <a:lnTo>
                  <a:pt x="7984425" y="910"/>
                </a:lnTo>
                <a:lnTo>
                  <a:pt x="7984425" y="1"/>
                </a:lnTo>
                <a:lnTo>
                  <a:pt x="7988997" y="1"/>
                </a:lnTo>
                <a:lnTo>
                  <a:pt x="7988997" y="911"/>
                </a:lnTo>
                <a:lnTo>
                  <a:pt x="8206192" y="934"/>
                </a:lnTo>
                <a:lnTo>
                  <a:pt x="8206192" y="1"/>
                </a:lnTo>
                <a:lnTo>
                  <a:pt x="8210764" y="1"/>
                </a:lnTo>
                <a:lnTo>
                  <a:pt x="8210764" y="935"/>
                </a:lnTo>
                <a:lnTo>
                  <a:pt x="8427959" y="958"/>
                </a:lnTo>
                <a:lnTo>
                  <a:pt x="8427959" y="1"/>
                </a:lnTo>
                <a:lnTo>
                  <a:pt x="8432531" y="1"/>
                </a:lnTo>
                <a:lnTo>
                  <a:pt x="8432531" y="959"/>
                </a:lnTo>
                <a:lnTo>
                  <a:pt x="8649712" y="982"/>
                </a:lnTo>
                <a:lnTo>
                  <a:pt x="8649712" y="0"/>
                </a:lnTo>
                <a:lnTo>
                  <a:pt x="8654283" y="0"/>
                </a:lnTo>
                <a:lnTo>
                  <a:pt x="8654283" y="983"/>
                </a:lnTo>
                <a:lnTo>
                  <a:pt x="8871486" y="1006"/>
                </a:lnTo>
                <a:lnTo>
                  <a:pt x="8871486" y="0"/>
                </a:lnTo>
                <a:lnTo>
                  <a:pt x="8876058" y="0"/>
                </a:lnTo>
                <a:lnTo>
                  <a:pt x="8876058" y="1007"/>
                </a:lnTo>
                <a:lnTo>
                  <a:pt x="9093199" y="1030"/>
                </a:lnTo>
                <a:close/>
              </a:path>
            </a:pathLst>
          </a:custGeom>
          <a:noFill/>
          <a:ln w="12700">
            <a:gradFill flip="none" rotWithShape="1">
              <a:gsLst>
                <a:gs pos="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  <a:alpha val="37000"/>
                  </a:schemeClr>
                </a:gs>
              </a:gsLst>
              <a:lin ang="8100000" scaled="0"/>
              <a:tileRect/>
            </a:gradFill>
          </a:ln>
          <a:scene3d>
            <a:camera prst="isometricTopUp"/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256CC38-3158-4727-8AAF-98C750640434}"/>
              </a:ext>
            </a:extLst>
          </p:cNvPr>
          <p:cNvGrpSpPr/>
          <p:nvPr userDrawn="1"/>
        </p:nvGrpSpPr>
        <p:grpSpPr>
          <a:xfrm>
            <a:off x="739563" y="485590"/>
            <a:ext cx="10712876" cy="6244466"/>
            <a:chOff x="1018720" y="481099"/>
            <a:chExt cx="10154561" cy="5919028"/>
          </a:xfrm>
        </p:grpSpPr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2EC1FEDE-7A00-4F7D-A193-1C47ECB0CF36}"/>
                </a:ext>
              </a:extLst>
            </p:cNvPr>
            <p:cNvGrpSpPr/>
            <p:nvPr/>
          </p:nvGrpSpPr>
          <p:grpSpPr>
            <a:xfrm>
              <a:off x="1018720" y="2317268"/>
              <a:ext cx="2130268" cy="2546265"/>
              <a:chOff x="1011285" y="1995853"/>
              <a:chExt cx="2143030" cy="2561519"/>
            </a:xfrm>
          </p:grpSpPr>
          <p:sp>
            <p:nvSpPr>
              <p:cNvPr id="101" name="矩形 100">
                <a:extLst>
                  <a:ext uri="{FF2B5EF4-FFF2-40B4-BE49-F238E27FC236}">
                    <a16:creationId xmlns:a16="http://schemas.microsoft.com/office/drawing/2014/main" id="{F3750EA4-C090-44E4-BA4E-381B6BD6636D}"/>
                  </a:ext>
                </a:extLst>
              </p:cNvPr>
              <p:cNvSpPr/>
              <p:nvPr/>
            </p:nvSpPr>
            <p:spPr>
              <a:xfrm>
                <a:off x="1382766" y="3108072"/>
                <a:ext cx="1449298" cy="1449300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93000">
                    <a:schemeClr val="accent1">
                      <a:lumMod val="60000"/>
                      <a:lumOff val="40000"/>
                      <a:alpha val="20000"/>
                    </a:schemeClr>
                  </a:gs>
                </a:gsLst>
                <a:lin ang="8100000" scaled="1"/>
              </a:gradFill>
              <a:ln>
                <a:noFill/>
              </a:ln>
              <a:effectLst>
                <a:softEdge rad="88900"/>
              </a:effectLst>
              <a:scene3d>
                <a:camera prst="isometricTopUp"/>
                <a:lightRig rig="contrasting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102" name="组合 101">
                <a:extLst>
                  <a:ext uri="{FF2B5EF4-FFF2-40B4-BE49-F238E27FC236}">
                    <a16:creationId xmlns:a16="http://schemas.microsoft.com/office/drawing/2014/main" id="{A8414622-D16E-4AC1-89EE-E7D5D57334BE}"/>
                  </a:ext>
                </a:extLst>
              </p:cNvPr>
              <p:cNvGrpSpPr/>
              <p:nvPr/>
            </p:nvGrpSpPr>
            <p:grpSpPr>
              <a:xfrm>
                <a:off x="1011285" y="1995853"/>
                <a:ext cx="2143030" cy="2022321"/>
                <a:chOff x="1857993" y="6350623"/>
                <a:chExt cx="2787650" cy="2630628"/>
              </a:xfrm>
            </p:grpSpPr>
            <p:grpSp>
              <p:nvGrpSpPr>
                <p:cNvPr id="104" name="组合 103">
                  <a:extLst>
                    <a:ext uri="{FF2B5EF4-FFF2-40B4-BE49-F238E27FC236}">
                      <a16:creationId xmlns:a16="http://schemas.microsoft.com/office/drawing/2014/main" id="{1A5C7B2B-4D5A-4D7E-8846-EA41C71BF70A}"/>
                    </a:ext>
                  </a:extLst>
                </p:cNvPr>
                <p:cNvGrpSpPr/>
                <p:nvPr/>
              </p:nvGrpSpPr>
              <p:grpSpPr>
                <a:xfrm>
                  <a:off x="2435993" y="6350623"/>
                  <a:ext cx="1631651" cy="1631650"/>
                  <a:chOff x="5280175" y="2493051"/>
                  <a:chExt cx="1631651" cy="1631650"/>
                </a:xfrm>
                <a:scene3d>
                  <a:camera prst="isometricTopUp"/>
                  <a:lightRig rig="contrasting" dir="t"/>
                </a:scene3d>
              </p:grpSpPr>
              <p:sp>
                <p:nvSpPr>
                  <p:cNvPr id="111" name="矩形 110">
                    <a:extLst>
                      <a:ext uri="{FF2B5EF4-FFF2-40B4-BE49-F238E27FC236}">
                        <a16:creationId xmlns:a16="http://schemas.microsoft.com/office/drawing/2014/main" id="{F4033647-525E-4173-B869-71610FEA6D0B}"/>
                      </a:ext>
                    </a:extLst>
                  </p:cNvPr>
                  <p:cNvSpPr/>
                  <p:nvPr/>
                </p:nvSpPr>
                <p:spPr>
                  <a:xfrm>
                    <a:off x="5280175" y="2493051"/>
                    <a:ext cx="1631651" cy="1631650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81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2" name="矩形 111">
                    <a:extLst>
                      <a:ext uri="{FF2B5EF4-FFF2-40B4-BE49-F238E27FC236}">
                        <a16:creationId xmlns:a16="http://schemas.microsoft.com/office/drawing/2014/main" id="{271F0DF2-A24B-45E7-B5E2-C9A1B57A3C01}"/>
                      </a:ext>
                    </a:extLst>
                  </p:cNvPr>
                  <p:cNvSpPr/>
                  <p:nvPr/>
                </p:nvSpPr>
                <p:spPr>
                  <a:xfrm>
                    <a:off x="5311170" y="3016489"/>
                    <a:ext cx="1569660" cy="64633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zh-CN" altLang="en-US" dirty="0">
                      <a:solidFill>
                        <a:schemeClr val="lt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05" name="组合 104">
                  <a:extLst>
                    <a:ext uri="{FF2B5EF4-FFF2-40B4-BE49-F238E27FC236}">
                      <a16:creationId xmlns:a16="http://schemas.microsoft.com/office/drawing/2014/main" id="{4C94F345-7F60-4A14-A7C3-22D453CBA3E2}"/>
                    </a:ext>
                  </a:extLst>
                </p:cNvPr>
                <p:cNvGrpSpPr/>
                <p:nvPr/>
              </p:nvGrpSpPr>
              <p:grpSpPr>
                <a:xfrm>
                  <a:off x="3013992" y="7349601"/>
                  <a:ext cx="1631651" cy="1631650"/>
                  <a:chOff x="5858174" y="3492029"/>
                  <a:chExt cx="1631651" cy="1631650"/>
                </a:xfrm>
                <a:scene3d>
                  <a:camera prst="isometricRightUp"/>
                  <a:lightRig rig="contrasting" dir="t"/>
                </a:scene3d>
              </p:grpSpPr>
              <p:sp>
                <p:nvSpPr>
                  <p:cNvPr id="109" name="矩形 108">
                    <a:extLst>
                      <a:ext uri="{FF2B5EF4-FFF2-40B4-BE49-F238E27FC236}">
                        <a16:creationId xmlns:a16="http://schemas.microsoft.com/office/drawing/2014/main" id="{6100B31E-56EF-4699-BCCA-782722D95B39}"/>
                      </a:ext>
                    </a:extLst>
                  </p:cNvPr>
                  <p:cNvSpPr/>
                  <p:nvPr/>
                </p:nvSpPr>
                <p:spPr>
                  <a:xfrm>
                    <a:off x="5858174" y="3492029"/>
                    <a:ext cx="1631651" cy="1631650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0" name="矩形 109">
                    <a:extLst>
                      <a:ext uri="{FF2B5EF4-FFF2-40B4-BE49-F238E27FC236}">
                        <a16:creationId xmlns:a16="http://schemas.microsoft.com/office/drawing/2014/main" id="{AF1B8EF0-5316-4207-A6A6-D404C74C7282}"/>
                      </a:ext>
                    </a:extLst>
                  </p:cNvPr>
                  <p:cNvSpPr/>
                  <p:nvPr/>
                </p:nvSpPr>
                <p:spPr>
                  <a:xfrm>
                    <a:off x="6120001" y="4015467"/>
                    <a:ext cx="1107997" cy="64633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06" name="组合 105">
                  <a:extLst>
                    <a:ext uri="{FF2B5EF4-FFF2-40B4-BE49-F238E27FC236}">
                      <a16:creationId xmlns:a16="http://schemas.microsoft.com/office/drawing/2014/main" id="{86E50B1F-7BA4-4859-9F96-856DF02CEDA4}"/>
                    </a:ext>
                  </a:extLst>
                </p:cNvPr>
                <p:cNvGrpSpPr/>
                <p:nvPr/>
              </p:nvGrpSpPr>
              <p:grpSpPr>
                <a:xfrm>
                  <a:off x="1857993" y="7349601"/>
                  <a:ext cx="1631651" cy="1631650"/>
                  <a:chOff x="4702175" y="3492029"/>
                  <a:chExt cx="1631651" cy="1631650"/>
                </a:xfrm>
                <a:scene3d>
                  <a:camera prst="isometricLeftDown"/>
                  <a:lightRig rig="contrasting" dir="t"/>
                </a:scene3d>
              </p:grpSpPr>
              <p:sp>
                <p:nvSpPr>
                  <p:cNvPr id="107" name="矩形 106">
                    <a:extLst>
                      <a:ext uri="{FF2B5EF4-FFF2-40B4-BE49-F238E27FC236}">
                        <a16:creationId xmlns:a16="http://schemas.microsoft.com/office/drawing/2014/main" id="{CE2A446C-8094-46D5-BEA7-68F7A96F5948}"/>
                      </a:ext>
                    </a:extLst>
                  </p:cNvPr>
                  <p:cNvSpPr/>
                  <p:nvPr/>
                </p:nvSpPr>
                <p:spPr>
                  <a:xfrm>
                    <a:off x="4702175" y="3492029"/>
                    <a:ext cx="1631651" cy="1631650"/>
                  </a:xfrm>
                  <a:prstGeom prst="rect">
                    <a:avLst/>
                  </a:prstGeom>
                  <a:gradFill flip="none" rotWithShape="1"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35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zh-CN" altLang="en-US" sz="3200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8" name="矩形 107">
                    <a:extLst>
                      <a:ext uri="{FF2B5EF4-FFF2-40B4-BE49-F238E27FC236}">
                        <a16:creationId xmlns:a16="http://schemas.microsoft.com/office/drawing/2014/main" id="{52569652-C8E7-42B4-A40F-AF5451AB24CA}"/>
                      </a:ext>
                    </a:extLst>
                  </p:cNvPr>
                  <p:cNvSpPr/>
                  <p:nvPr/>
                </p:nvSpPr>
                <p:spPr>
                  <a:xfrm>
                    <a:off x="4848587" y="4015467"/>
                    <a:ext cx="1338828" cy="64633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zh-CN" altLang="en-US" dirty="0">
                      <a:solidFill>
                        <a:schemeClr val="lt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103" name="矩形 102">
                <a:extLst>
                  <a:ext uri="{FF2B5EF4-FFF2-40B4-BE49-F238E27FC236}">
                    <a16:creationId xmlns:a16="http://schemas.microsoft.com/office/drawing/2014/main" id="{B2435539-308F-4C1A-AD41-9D789990C396}"/>
                  </a:ext>
                </a:extLst>
              </p:cNvPr>
              <p:cNvSpPr/>
              <p:nvPr/>
            </p:nvSpPr>
            <p:spPr>
              <a:xfrm>
                <a:off x="1628459" y="2165271"/>
                <a:ext cx="908681" cy="908682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scene3d>
                <a:camera prst="isometricTopUp"/>
                <a:lightRig rig="contrasting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72C2854E-8B85-4265-9BFA-3DBC34000F1C}"/>
                </a:ext>
              </a:extLst>
            </p:cNvPr>
            <p:cNvGrpSpPr/>
            <p:nvPr/>
          </p:nvGrpSpPr>
          <p:grpSpPr>
            <a:xfrm>
              <a:off x="9043013" y="2317268"/>
              <a:ext cx="2130268" cy="2546265"/>
              <a:chOff x="1011285" y="1995853"/>
              <a:chExt cx="2143030" cy="2561519"/>
            </a:xfrm>
          </p:grpSpPr>
          <p:sp>
            <p:nvSpPr>
              <p:cNvPr id="87" name="矩形 86">
                <a:extLst>
                  <a:ext uri="{FF2B5EF4-FFF2-40B4-BE49-F238E27FC236}">
                    <a16:creationId xmlns:a16="http://schemas.microsoft.com/office/drawing/2014/main" id="{D8D4404E-3849-4DA2-8C28-F0F85743BC24}"/>
                  </a:ext>
                </a:extLst>
              </p:cNvPr>
              <p:cNvSpPr/>
              <p:nvPr/>
            </p:nvSpPr>
            <p:spPr>
              <a:xfrm>
                <a:off x="1382766" y="3108072"/>
                <a:ext cx="1449298" cy="1449300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93000">
                    <a:schemeClr val="accent1">
                      <a:lumMod val="60000"/>
                      <a:lumOff val="40000"/>
                      <a:alpha val="20000"/>
                    </a:schemeClr>
                  </a:gs>
                </a:gsLst>
                <a:lin ang="8100000" scaled="1"/>
              </a:gradFill>
              <a:ln>
                <a:noFill/>
              </a:ln>
              <a:effectLst>
                <a:softEdge rad="88900"/>
              </a:effectLst>
              <a:scene3d>
                <a:camera prst="isometricTopUp"/>
                <a:lightRig rig="contrasting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88" name="组合 87">
                <a:extLst>
                  <a:ext uri="{FF2B5EF4-FFF2-40B4-BE49-F238E27FC236}">
                    <a16:creationId xmlns:a16="http://schemas.microsoft.com/office/drawing/2014/main" id="{171E7616-4788-40EF-BD74-8D3706532D48}"/>
                  </a:ext>
                </a:extLst>
              </p:cNvPr>
              <p:cNvGrpSpPr/>
              <p:nvPr/>
            </p:nvGrpSpPr>
            <p:grpSpPr>
              <a:xfrm>
                <a:off x="1011285" y="1995853"/>
                <a:ext cx="2143030" cy="2022321"/>
                <a:chOff x="1857993" y="6350623"/>
                <a:chExt cx="2787650" cy="2630628"/>
              </a:xfrm>
            </p:grpSpPr>
            <p:grpSp>
              <p:nvGrpSpPr>
                <p:cNvPr id="90" name="组合 89">
                  <a:extLst>
                    <a:ext uri="{FF2B5EF4-FFF2-40B4-BE49-F238E27FC236}">
                      <a16:creationId xmlns:a16="http://schemas.microsoft.com/office/drawing/2014/main" id="{84F7A896-CD24-492C-A861-DE827F3F5EA9}"/>
                    </a:ext>
                  </a:extLst>
                </p:cNvPr>
                <p:cNvGrpSpPr/>
                <p:nvPr/>
              </p:nvGrpSpPr>
              <p:grpSpPr>
                <a:xfrm>
                  <a:off x="2435993" y="6350623"/>
                  <a:ext cx="1631651" cy="1631650"/>
                  <a:chOff x="5280175" y="2493051"/>
                  <a:chExt cx="1631651" cy="1631650"/>
                </a:xfrm>
                <a:scene3d>
                  <a:camera prst="isometricTopUp"/>
                  <a:lightRig rig="contrasting" dir="t"/>
                </a:scene3d>
              </p:grpSpPr>
              <p:sp>
                <p:nvSpPr>
                  <p:cNvPr id="97" name="矩形 96">
                    <a:extLst>
                      <a:ext uri="{FF2B5EF4-FFF2-40B4-BE49-F238E27FC236}">
                        <a16:creationId xmlns:a16="http://schemas.microsoft.com/office/drawing/2014/main" id="{83ADEED5-1231-4182-9C67-3D475564AE8E}"/>
                      </a:ext>
                    </a:extLst>
                  </p:cNvPr>
                  <p:cNvSpPr/>
                  <p:nvPr/>
                </p:nvSpPr>
                <p:spPr>
                  <a:xfrm>
                    <a:off x="5280175" y="2493051"/>
                    <a:ext cx="1631651" cy="1631650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81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8" name="矩形 97">
                    <a:extLst>
                      <a:ext uri="{FF2B5EF4-FFF2-40B4-BE49-F238E27FC236}">
                        <a16:creationId xmlns:a16="http://schemas.microsoft.com/office/drawing/2014/main" id="{6616EBF9-75A9-40F7-8D1F-1438F1091717}"/>
                      </a:ext>
                    </a:extLst>
                  </p:cNvPr>
                  <p:cNvSpPr/>
                  <p:nvPr/>
                </p:nvSpPr>
                <p:spPr>
                  <a:xfrm>
                    <a:off x="5311170" y="3016489"/>
                    <a:ext cx="1569660" cy="64633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zh-CN" altLang="en-US" dirty="0">
                      <a:solidFill>
                        <a:schemeClr val="lt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91" name="组合 90">
                  <a:extLst>
                    <a:ext uri="{FF2B5EF4-FFF2-40B4-BE49-F238E27FC236}">
                      <a16:creationId xmlns:a16="http://schemas.microsoft.com/office/drawing/2014/main" id="{4D057CEA-E924-4DBF-86A9-8965971F2E5C}"/>
                    </a:ext>
                  </a:extLst>
                </p:cNvPr>
                <p:cNvGrpSpPr/>
                <p:nvPr/>
              </p:nvGrpSpPr>
              <p:grpSpPr>
                <a:xfrm>
                  <a:off x="3013992" y="7349601"/>
                  <a:ext cx="1631651" cy="1631650"/>
                  <a:chOff x="5858174" y="3492029"/>
                  <a:chExt cx="1631651" cy="1631650"/>
                </a:xfrm>
                <a:scene3d>
                  <a:camera prst="isometricRightUp"/>
                  <a:lightRig rig="contrasting" dir="t"/>
                </a:scene3d>
              </p:grpSpPr>
              <p:sp>
                <p:nvSpPr>
                  <p:cNvPr id="95" name="矩形 94">
                    <a:extLst>
                      <a:ext uri="{FF2B5EF4-FFF2-40B4-BE49-F238E27FC236}">
                        <a16:creationId xmlns:a16="http://schemas.microsoft.com/office/drawing/2014/main" id="{0826ACF5-7016-428B-BF25-E6C6303AD64D}"/>
                      </a:ext>
                    </a:extLst>
                  </p:cNvPr>
                  <p:cNvSpPr/>
                  <p:nvPr/>
                </p:nvSpPr>
                <p:spPr>
                  <a:xfrm>
                    <a:off x="5858174" y="3492029"/>
                    <a:ext cx="1631651" cy="1631650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6" name="矩形 95">
                    <a:extLst>
                      <a:ext uri="{FF2B5EF4-FFF2-40B4-BE49-F238E27FC236}">
                        <a16:creationId xmlns:a16="http://schemas.microsoft.com/office/drawing/2014/main" id="{1FC0A76E-BF12-4473-9E51-FB2555D279D9}"/>
                      </a:ext>
                    </a:extLst>
                  </p:cNvPr>
                  <p:cNvSpPr/>
                  <p:nvPr/>
                </p:nvSpPr>
                <p:spPr>
                  <a:xfrm>
                    <a:off x="6120001" y="4015467"/>
                    <a:ext cx="1107997" cy="64633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92" name="组合 91">
                  <a:extLst>
                    <a:ext uri="{FF2B5EF4-FFF2-40B4-BE49-F238E27FC236}">
                      <a16:creationId xmlns:a16="http://schemas.microsoft.com/office/drawing/2014/main" id="{6579667F-3D5C-41A8-9290-C36706C396C4}"/>
                    </a:ext>
                  </a:extLst>
                </p:cNvPr>
                <p:cNvGrpSpPr/>
                <p:nvPr/>
              </p:nvGrpSpPr>
              <p:grpSpPr>
                <a:xfrm>
                  <a:off x="1857993" y="7349601"/>
                  <a:ext cx="1631651" cy="1631650"/>
                  <a:chOff x="4702175" y="3492029"/>
                  <a:chExt cx="1631651" cy="1631650"/>
                </a:xfrm>
                <a:scene3d>
                  <a:camera prst="isometricLeftDown"/>
                  <a:lightRig rig="contrasting" dir="t"/>
                </a:scene3d>
              </p:grpSpPr>
              <p:sp>
                <p:nvSpPr>
                  <p:cNvPr id="93" name="矩形 92">
                    <a:extLst>
                      <a:ext uri="{FF2B5EF4-FFF2-40B4-BE49-F238E27FC236}">
                        <a16:creationId xmlns:a16="http://schemas.microsoft.com/office/drawing/2014/main" id="{249626D2-862B-4181-93F5-C20A7AA837D5}"/>
                      </a:ext>
                    </a:extLst>
                  </p:cNvPr>
                  <p:cNvSpPr/>
                  <p:nvPr/>
                </p:nvSpPr>
                <p:spPr>
                  <a:xfrm>
                    <a:off x="4702175" y="3492029"/>
                    <a:ext cx="1631651" cy="1631650"/>
                  </a:xfrm>
                  <a:prstGeom prst="rect">
                    <a:avLst/>
                  </a:prstGeom>
                  <a:gradFill flip="none" rotWithShape="1"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35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zh-CN" altLang="en-US" sz="3200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4" name="矩形 93">
                    <a:extLst>
                      <a:ext uri="{FF2B5EF4-FFF2-40B4-BE49-F238E27FC236}">
                        <a16:creationId xmlns:a16="http://schemas.microsoft.com/office/drawing/2014/main" id="{2FA2F967-F331-42C3-A791-C342BCBBAC62}"/>
                      </a:ext>
                    </a:extLst>
                  </p:cNvPr>
                  <p:cNvSpPr/>
                  <p:nvPr/>
                </p:nvSpPr>
                <p:spPr>
                  <a:xfrm>
                    <a:off x="4848587" y="4015467"/>
                    <a:ext cx="1338828" cy="64633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zh-CN" altLang="en-US" dirty="0">
                      <a:solidFill>
                        <a:schemeClr val="lt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89" name="矩形 88">
                <a:extLst>
                  <a:ext uri="{FF2B5EF4-FFF2-40B4-BE49-F238E27FC236}">
                    <a16:creationId xmlns:a16="http://schemas.microsoft.com/office/drawing/2014/main" id="{C91FC0A6-3782-4D37-A6F4-7EA2181DA755}"/>
                  </a:ext>
                </a:extLst>
              </p:cNvPr>
              <p:cNvSpPr/>
              <p:nvPr/>
            </p:nvSpPr>
            <p:spPr>
              <a:xfrm>
                <a:off x="1628459" y="2165271"/>
                <a:ext cx="908681" cy="908682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scene3d>
                <a:camera prst="isometricTopUp"/>
                <a:lightRig rig="contrasting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BFE672A8-2608-4EC6-AAFE-7B1EB96C18C6}"/>
                </a:ext>
              </a:extLst>
            </p:cNvPr>
            <p:cNvGrpSpPr/>
            <p:nvPr/>
          </p:nvGrpSpPr>
          <p:grpSpPr>
            <a:xfrm>
              <a:off x="3398186" y="3658770"/>
              <a:ext cx="2293486" cy="2741357"/>
              <a:chOff x="1011285" y="1995853"/>
              <a:chExt cx="2143030" cy="2561519"/>
            </a:xfrm>
          </p:grpSpPr>
          <p:sp>
            <p:nvSpPr>
              <p:cNvPr id="73" name="矩形 72">
                <a:extLst>
                  <a:ext uri="{FF2B5EF4-FFF2-40B4-BE49-F238E27FC236}">
                    <a16:creationId xmlns:a16="http://schemas.microsoft.com/office/drawing/2014/main" id="{80953440-F306-4827-8495-20E1E801E3B0}"/>
                  </a:ext>
                </a:extLst>
              </p:cNvPr>
              <p:cNvSpPr/>
              <p:nvPr/>
            </p:nvSpPr>
            <p:spPr>
              <a:xfrm>
                <a:off x="1382766" y="3108072"/>
                <a:ext cx="1449298" cy="1449300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93000">
                    <a:schemeClr val="accent1">
                      <a:lumMod val="60000"/>
                      <a:lumOff val="40000"/>
                      <a:alpha val="20000"/>
                    </a:schemeClr>
                  </a:gs>
                </a:gsLst>
                <a:lin ang="8100000" scaled="1"/>
              </a:gradFill>
              <a:ln>
                <a:noFill/>
              </a:ln>
              <a:effectLst>
                <a:softEdge rad="88900"/>
              </a:effectLst>
              <a:scene3d>
                <a:camera prst="isometricTopUp"/>
                <a:lightRig rig="contrasting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74" name="组合 73">
                <a:extLst>
                  <a:ext uri="{FF2B5EF4-FFF2-40B4-BE49-F238E27FC236}">
                    <a16:creationId xmlns:a16="http://schemas.microsoft.com/office/drawing/2014/main" id="{0BA344FB-6907-42E0-94D5-8908A7F51F27}"/>
                  </a:ext>
                </a:extLst>
              </p:cNvPr>
              <p:cNvGrpSpPr/>
              <p:nvPr/>
            </p:nvGrpSpPr>
            <p:grpSpPr>
              <a:xfrm>
                <a:off x="1011285" y="1995853"/>
                <a:ext cx="2143030" cy="2022321"/>
                <a:chOff x="1857993" y="6350623"/>
                <a:chExt cx="2787650" cy="2630628"/>
              </a:xfrm>
            </p:grpSpPr>
            <p:grpSp>
              <p:nvGrpSpPr>
                <p:cNvPr id="76" name="组合 75">
                  <a:extLst>
                    <a:ext uri="{FF2B5EF4-FFF2-40B4-BE49-F238E27FC236}">
                      <a16:creationId xmlns:a16="http://schemas.microsoft.com/office/drawing/2014/main" id="{0D5BB04C-4DC8-41A1-9CBD-E6FEEA811C87}"/>
                    </a:ext>
                  </a:extLst>
                </p:cNvPr>
                <p:cNvGrpSpPr/>
                <p:nvPr/>
              </p:nvGrpSpPr>
              <p:grpSpPr>
                <a:xfrm>
                  <a:off x="2435993" y="6350623"/>
                  <a:ext cx="1631651" cy="1631650"/>
                  <a:chOff x="5280175" y="2493051"/>
                  <a:chExt cx="1631651" cy="1631650"/>
                </a:xfrm>
                <a:scene3d>
                  <a:camera prst="isometricTopUp"/>
                  <a:lightRig rig="contrasting" dir="t"/>
                </a:scene3d>
              </p:grpSpPr>
              <p:sp>
                <p:nvSpPr>
                  <p:cNvPr id="83" name="矩形 82">
                    <a:extLst>
                      <a:ext uri="{FF2B5EF4-FFF2-40B4-BE49-F238E27FC236}">
                        <a16:creationId xmlns:a16="http://schemas.microsoft.com/office/drawing/2014/main" id="{57A2F23F-6274-4FD3-AA74-500AF283145E}"/>
                      </a:ext>
                    </a:extLst>
                  </p:cNvPr>
                  <p:cNvSpPr/>
                  <p:nvPr/>
                </p:nvSpPr>
                <p:spPr>
                  <a:xfrm>
                    <a:off x="5280175" y="2493051"/>
                    <a:ext cx="1631651" cy="1631650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81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4" name="矩形 83">
                    <a:extLst>
                      <a:ext uri="{FF2B5EF4-FFF2-40B4-BE49-F238E27FC236}">
                        <a16:creationId xmlns:a16="http://schemas.microsoft.com/office/drawing/2014/main" id="{E0711AD8-4569-4CAA-AFFA-02B731482B2A}"/>
                      </a:ext>
                    </a:extLst>
                  </p:cNvPr>
                  <p:cNvSpPr/>
                  <p:nvPr/>
                </p:nvSpPr>
                <p:spPr>
                  <a:xfrm>
                    <a:off x="5311170" y="3016489"/>
                    <a:ext cx="1569660" cy="64633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zh-CN" altLang="en-US" dirty="0">
                      <a:solidFill>
                        <a:schemeClr val="lt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77" name="组合 76">
                  <a:extLst>
                    <a:ext uri="{FF2B5EF4-FFF2-40B4-BE49-F238E27FC236}">
                      <a16:creationId xmlns:a16="http://schemas.microsoft.com/office/drawing/2014/main" id="{41640984-462D-4C3B-9FC0-7DC9FA7FA96D}"/>
                    </a:ext>
                  </a:extLst>
                </p:cNvPr>
                <p:cNvGrpSpPr/>
                <p:nvPr/>
              </p:nvGrpSpPr>
              <p:grpSpPr>
                <a:xfrm>
                  <a:off x="3013992" y="7349601"/>
                  <a:ext cx="1631651" cy="1631650"/>
                  <a:chOff x="5858174" y="3492029"/>
                  <a:chExt cx="1631651" cy="1631650"/>
                </a:xfrm>
                <a:scene3d>
                  <a:camera prst="isometricRightUp"/>
                  <a:lightRig rig="contrasting" dir="t"/>
                </a:scene3d>
              </p:grpSpPr>
              <p:sp>
                <p:nvSpPr>
                  <p:cNvPr id="81" name="矩形 80">
                    <a:extLst>
                      <a:ext uri="{FF2B5EF4-FFF2-40B4-BE49-F238E27FC236}">
                        <a16:creationId xmlns:a16="http://schemas.microsoft.com/office/drawing/2014/main" id="{239A658D-5D64-49AC-A69F-DF551EE2F0F9}"/>
                      </a:ext>
                    </a:extLst>
                  </p:cNvPr>
                  <p:cNvSpPr/>
                  <p:nvPr/>
                </p:nvSpPr>
                <p:spPr>
                  <a:xfrm>
                    <a:off x="5858174" y="3492029"/>
                    <a:ext cx="1631651" cy="1631650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2" name="矩形 81">
                    <a:extLst>
                      <a:ext uri="{FF2B5EF4-FFF2-40B4-BE49-F238E27FC236}">
                        <a16:creationId xmlns:a16="http://schemas.microsoft.com/office/drawing/2014/main" id="{0783B1C0-9584-4442-A2BD-1E1B19E48CB7}"/>
                      </a:ext>
                    </a:extLst>
                  </p:cNvPr>
                  <p:cNvSpPr/>
                  <p:nvPr/>
                </p:nvSpPr>
                <p:spPr>
                  <a:xfrm>
                    <a:off x="6120001" y="4015467"/>
                    <a:ext cx="1107997" cy="64633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78" name="组合 77">
                  <a:extLst>
                    <a:ext uri="{FF2B5EF4-FFF2-40B4-BE49-F238E27FC236}">
                      <a16:creationId xmlns:a16="http://schemas.microsoft.com/office/drawing/2014/main" id="{14D24BF2-E624-43C3-B3A5-D00BB3378F07}"/>
                    </a:ext>
                  </a:extLst>
                </p:cNvPr>
                <p:cNvGrpSpPr/>
                <p:nvPr/>
              </p:nvGrpSpPr>
              <p:grpSpPr>
                <a:xfrm>
                  <a:off x="1857993" y="7349601"/>
                  <a:ext cx="1631651" cy="1631650"/>
                  <a:chOff x="4702175" y="3492029"/>
                  <a:chExt cx="1631651" cy="1631650"/>
                </a:xfrm>
                <a:scene3d>
                  <a:camera prst="isometricLeftDown"/>
                  <a:lightRig rig="contrasting" dir="t"/>
                </a:scene3d>
              </p:grpSpPr>
              <p:sp>
                <p:nvSpPr>
                  <p:cNvPr id="79" name="矩形 78">
                    <a:extLst>
                      <a:ext uri="{FF2B5EF4-FFF2-40B4-BE49-F238E27FC236}">
                        <a16:creationId xmlns:a16="http://schemas.microsoft.com/office/drawing/2014/main" id="{C68954D8-1BA0-4968-B9E1-DB45F6F36308}"/>
                      </a:ext>
                    </a:extLst>
                  </p:cNvPr>
                  <p:cNvSpPr/>
                  <p:nvPr/>
                </p:nvSpPr>
                <p:spPr>
                  <a:xfrm>
                    <a:off x="4702175" y="3492029"/>
                    <a:ext cx="1631651" cy="1631650"/>
                  </a:xfrm>
                  <a:prstGeom prst="rect">
                    <a:avLst/>
                  </a:prstGeom>
                  <a:gradFill flip="none" rotWithShape="1"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35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zh-CN" altLang="en-US" sz="3200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0" name="矩形 79">
                    <a:extLst>
                      <a:ext uri="{FF2B5EF4-FFF2-40B4-BE49-F238E27FC236}">
                        <a16:creationId xmlns:a16="http://schemas.microsoft.com/office/drawing/2014/main" id="{E94C7CB9-DBC6-409F-83CD-FA5F977AEEDF}"/>
                      </a:ext>
                    </a:extLst>
                  </p:cNvPr>
                  <p:cNvSpPr/>
                  <p:nvPr/>
                </p:nvSpPr>
                <p:spPr>
                  <a:xfrm>
                    <a:off x="4848587" y="4015467"/>
                    <a:ext cx="1338828" cy="64633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zh-CN" altLang="en-US" dirty="0">
                      <a:solidFill>
                        <a:schemeClr val="lt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75" name="矩形 74">
                <a:extLst>
                  <a:ext uri="{FF2B5EF4-FFF2-40B4-BE49-F238E27FC236}">
                    <a16:creationId xmlns:a16="http://schemas.microsoft.com/office/drawing/2014/main" id="{17FBBBFD-828B-48F4-A721-79FF93FD25BB}"/>
                  </a:ext>
                </a:extLst>
              </p:cNvPr>
              <p:cNvSpPr/>
              <p:nvPr/>
            </p:nvSpPr>
            <p:spPr>
              <a:xfrm>
                <a:off x="1628459" y="2165271"/>
                <a:ext cx="908681" cy="908682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scene3d>
                <a:camera prst="isometricTopUp"/>
                <a:lightRig rig="contrasting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E1923129-9360-4244-8D67-EC9F08C89608}"/>
                </a:ext>
              </a:extLst>
            </p:cNvPr>
            <p:cNvGrpSpPr/>
            <p:nvPr/>
          </p:nvGrpSpPr>
          <p:grpSpPr>
            <a:xfrm>
              <a:off x="6497783" y="3658770"/>
              <a:ext cx="2293486" cy="2741357"/>
              <a:chOff x="1011285" y="1995853"/>
              <a:chExt cx="2143030" cy="2561519"/>
            </a:xfrm>
          </p:grpSpPr>
          <p:sp>
            <p:nvSpPr>
              <p:cNvPr id="61" name="矩形 60">
                <a:extLst>
                  <a:ext uri="{FF2B5EF4-FFF2-40B4-BE49-F238E27FC236}">
                    <a16:creationId xmlns:a16="http://schemas.microsoft.com/office/drawing/2014/main" id="{FCCAD62B-6180-4FD7-B275-CD03CB2E1181}"/>
                  </a:ext>
                </a:extLst>
              </p:cNvPr>
              <p:cNvSpPr/>
              <p:nvPr/>
            </p:nvSpPr>
            <p:spPr>
              <a:xfrm>
                <a:off x="1382766" y="3108072"/>
                <a:ext cx="1449298" cy="1449300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93000">
                    <a:schemeClr val="accent1">
                      <a:lumMod val="60000"/>
                      <a:lumOff val="40000"/>
                      <a:alpha val="20000"/>
                    </a:schemeClr>
                  </a:gs>
                </a:gsLst>
                <a:lin ang="8100000" scaled="1"/>
              </a:gradFill>
              <a:ln>
                <a:noFill/>
              </a:ln>
              <a:effectLst>
                <a:softEdge rad="88900"/>
              </a:effectLst>
              <a:scene3d>
                <a:camera prst="isometricTopUp"/>
                <a:lightRig rig="contrasting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62" name="组合 61">
                <a:extLst>
                  <a:ext uri="{FF2B5EF4-FFF2-40B4-BE49-F238E27FC236}">
                    <a16:creationId xmlns:a16="http://schemas.microsoft.com/office/drawing/2014/main" id="{09D8AB64-CD0E-4BC1-A692-B5611858B60C}"/>
                  </a:ext>
                </a:extLst>
              </p:cNvPr>
              <p:cNvGrpSpPr/>
              <p:nvPr/>
            </p:nvGrpSpPr>
            <p:grpSpPr>
              <a:xfrm>
                <a:off x="1011285" y="1995853"/>
                <a:ext cx="2143030" cy="2022321"/>
                <a:chOff x="1857993" y="6350623"/>
                <a:chExt cx="2787650" cy="2630628"/>
              </a:xfrm>
            </p:grpSpPr>
            <p:grpSp>
              <p:nvGrpSpPr>
                <p:cNvPr id="64" name="组合 63">
                  <a:extLst>
                    <a:ext uri="{FF2B5EF4-FFF2-40B4-BE49-F238E27FC236}">
                      <a16:creationId xmlns:a16="http://schemas.microsoft.com/office/drawing/2014/main" id="{CAC03E5F-1F19-4E36-8FAE-481B6602C47A}"/>
                    </a:ext>
                  </a:extLst>
                </p:cNvPr>
                <p:cNvGrpSpPr/>
                <p:nvPr/>
              </p:nvGrpSpPr>
              <p:grpSpPr>
                <a:xfrm>
                  <a:off x="2435993" y="6350623"/>
                  <a:ext cx="1631651" cy="1631650"/>
                  <a:chOff x="5280175" y="2493051"/>
                  <a:chExt cx="1631651" cy="1631650"/>
                </a:xfrm>
                <a:scene3d>
                  <a:camera prst="isometricTopUp"/>
                  <a:lightRig rig="contrasting" dir="t"/>
                </a:scene3d>
              </p:grpSpPr>
              <p:sp>
                <p:nvSpPr>
                  <p:cNvPr id="71" name="矩形 70">
                    <a:extLst>
                      <a:ext uri="{FF2B5EF4-FFF2-40B4-BE49-F238E27FC236}">
                        <a16:creationId xmlns:a16="http://schemas.microsoft.com/office/drawing/2014/main" id="{9B96A30D-9F90-4A8C-B22F-C5DC84470EA6}"/>
                      </a:ext>
                    </a:extLst>
                  </p:cNvPr>
                  <p:cNvSpPr/>
                  <p:nvPr/>
                </p:nvSpPr>
                <p:spPr>
                  <a:xfrm>
                    <a:off x="5280175" y="2493051"/>
                    <a:ext cx="1631651" cy="1631650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81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2" name="矩形 71">
                    <a:extLst>
                      <a:ext uri="{FF2B5EF4-FFF2-40B4-BE49-F238E27FC236}">
                        <a16:creationId xmlns:a16="http://schemas.microsoft.com/office/drawing/2014/main" id="{E8C4D985-C254-40F8-8779-5D72C886950D}"/>
                      </a:ext>
                    </a:extLst>
                  </p:cNvPr>
                  <p:cNvSpPr/>
                  <p:nvPr/>
                </p:nvSpPr>
                <p:spPr>
                  <a:xfrm>
                    <a:off x="5311170" y="3016489"/>
                    <a:ext cx="1569660" cy="64633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zh-CN" altLang="en-US" dirty="0">
                      <a:solidFill>
                        <a:schemeClr val="lt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65" name="组合 64">
                  <a:extLst>
                    <a:ext uri="{FF2B5EF4-FFF2-40B4-BE49-F238E27FC236}">
                      <a16:creationId xmlns:a16="http://schemas.microsoft.com/office/drawing/2014/main" id="{B91D2C4E-3EF3-44F9-8527-CD6C0AE60936}"/>
                    </a:ext>
                  </a:extLst>
                </p:cNvPr>
                <p:cNvGrpSpPr/>
                <p:nvPr/>
              </p:nvGrpSpPr>
              <p:grpSpPr>
                <a:xfrm>
                  <a:off x="3013992" y="7349601"/>
                  <a:ext cx="1631651" cy="1631650"/>
                  <a:chOff x="5858174" y="3492029"/>
                  <a:chExt cx="1631651" cy="1631650"/>
                </a:xfrm>
                <a:scene3d>
                  <a:camera prst="isometricRightUp"/>
                  <a:lightRig rig="contrasting" dir="t"/>
                </a:scene3d>
              </p:grpSpPr>
              <p:sp>
                <p:nvSpPr>
                  <p:cNvPr id="69" name="矩形 68">
                    <a:extLst>
                      <a:ext uri="{FF2B5EF4-FFF2-40B4-BE49-F238E27FC236}">
                        <a16:creationId xmlns:a16="http://schemas.microsoft.com/office/drawing/2014/main" id="{34762CC3-41B4-4191-98A6-4C28DD7A26DD}"/>
                      </a:ext>
                    </a:extLst>
                  </p:cNvPr>
                  <p:cNvSpPr/>
                  <p:nvPr/>
                </p:nvSpPr>
                <p:spPr>
                  <a:xfrm>
                    <a:off x="5858174" y="3492029"/>
                    <a:ext cx="1631651" cy="1631650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0" name="矩形 69">
                    <a:extLst>
                      <a:ext uri="{FF2B5EF4-FFF2-40B4-BE49-F238E27FC236}">
                        <a16:creationId xmlns:a16="http://schemas.microsoft.com/office/drawing/2014/main" id="{086AC57C-65BB-4CA6-BFB1-5CB934731ADA}"/>
                      </a:ext>
                    </a:extLst>
                  </p:cNvPr>
                  <p:cNvSpPr/>
                  <p:nvPr/>
                </p:nvSpPr>
                <p:spPr>
                  <a:xfrm>
                    <a:off x="6120001" y="4015467"/>
                    <a:ext cx="1107997" cy="64633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66" name="组合 65">
                  <a:extLst>
                    <a:ext uri="{FF2B5EF4-FFF2-40B4-BE49-F238E27FC236}">
                      <a16:creationId xmlns:a16="http://schemas.microsoft.com/office/drawing/2014/main" id="{6309A10E-D5CC-4A24-9FD3-0AED33B90338}"/>
                    </a:ext>
                  </a:extLst>
                </p:cNvPr>
                <p:cNvGrpSpPr/>
                <p:nvPr/>
              </p:nvGrpSpPr>
              <p:grpSpPr>
                <a:xfrm>
                  <a:off x="1857993" y="7349601"/>
                  <a:ext cx="1631651" cy="1631650"/>
                  <a:chOff x="4702175" y="3492029"/>
                  <a:chExt cx="1631651" cy="1631650"/>
                </a:xfrm>
                <a:scene3d>
                  <a:camera prst="isometricLeftDown"/>
                  <a:lightRig rig="contrasting" dir="t"/>
                </a:scene3d>
              </p:grpSpPr>
              <p:sp>
                <p:nvSpPr>
                  <p:cNvPr id="67" name="矩形 66">
                    <a:extLst>
                      <a:ext uri="{FF2B5EF4-FFF2-40B4-BE49-F238E27FC236}">
                        <a16:creationId xmlns:a16="http://schemas.microsoft.com/office/drawing/2014/main" id="{347A066A-D326-4419-8D23-629CF0A42D76}"/>
                      </a:ext>
                    </a:extLst>
                  </p:cNvPr>
                  <p:cNvSpPr/>
                  <p:nvPr/>
                </p:nvSpPr>
                <p:spPr>
                  <a:xfrm>
                    <a:off x="4702175" y="3492029"/>
                    <a:ext cx="1631651" cy="1631650"/>
                  </a:xfrm>
                  <a:prstGeom prst="rect">
                    <a:avLst/>
                  </a:prstGeom>
                  <a:gradFill flip="none" rotWithShape="1"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35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zh-CN" altLang="en-US" sz="3200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8" name="矩形 67">
                    <a:extLst>
                      <a:ext uri="{FF2B5EF4-FFF2-40B4-BE49-F238E27FC236}">
                        <a16:creationId xmlns:a16="http://schemas.microsoft.com/office/drawing/2014/main" id="{8EAA38E8-0C62-45B9-93A4-7F18838B5982}"/>
                      </a:ext>
                    </a:extLst>
                  </p:cNvPr>
                  <p:cNvSpPr/>
                  <p:nvPr/>
                </p:nvSpPr>
                <p:spPr>
                  <a:xfrm>
                    <a:off x="4848587" y="4015467"/>
                    <a:ext cx="1338828" cy="64633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zh-CN" altLang="en-US" dirty="0">
                      <a:solidFill>
                        <a:schemeClr val="lt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63" name="矩形 62">
                <a:extLst>
                  <a:ext uri="{FF2B5EF4-FFF2-40B4-BE49-F238E27FC236}">
                    <a16:creationId xmlns:a16="http://schemas.microsoft.com/office/drawing/2014/main" id="{B35E9A84-97C3-41DE-979D-F440DEC505C8}"/>
                  </a:ext>
                </a:extLst>
              </p:cNvPr>
              <p:cNvSpPr/>
              <p:nvPr/>
            </p:nvSpPr>
            <p:spPr>
              <a:xfrm>
                <a:off x="1628459" y="2165271"/>
                <a:ext cx="908681" cy="908682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scene3d>
                <a:camera prst="isometricTopUp"/>
                <a:lightRig rig="contrasting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8362B671-7CC0-4BA8-96E3-334B3643EB24}"/>
                </a:ext>
              </a:extLst>
            </p:cNvPr>
            <p:cNvGrpSpPr/>
            <p:nvPr/>
          </p:nvGrpSpPr>
          <p:grpSpPr>
            <a:xfrm>
              <a:off x="5094832" y="481099"/>
              <a:ext cx="2002336" cy="2393350"/>
              <a:chOff x="1017666" y="2002086"/>
              <a:chExt cx="2130268" cy="2546265"/>
            </a:xfrm>
          </p:grpSpPr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789B91E8-8ABA-4CA0-B9BC-40F7CDA03ABE}"/>
                  </a:ext>
                </a:extLst>
              </p:cNvPr>
              <p:cNvGrpSpPr/>
              <p:nvPr/>
            </p:nvGrpSpPr>
            <p:grpSpPr>
              <a:xfrm>
                <a:off x="1017666" y="2002086"/>
                <a:ext cx="2130268" cy="2546265"/>
                <a:chOff x="1011285" y="1995853"/>
                <a:chExt cx="2143030" cy="2561519"/>
              </a:xfrm>
            </p:grpSpPr>
            <p:sp>
              <p:nvSpPr>
                <p:cNvPr id="49" name="矩形 48">
                  <a:extLst>
                    <a:ext uri="{FF2B5EF4-FFF2-40B4-BE49-F238E27FC236}">
                      <a16:creationId xmlns:a16="http://schemas.microsoft.com/office/drawing/2014/main" id="{0140B5AC-AB45-40A0-BD57-B69AC3576657}"/>
                    </a:ext>
                  </a:extLst>
                </p:cNvPr>
                <p:cNvSpPr/>
                <p:nvPr/>
              </p:nvSpPr>
              <p:spPr>
                <a:xfrm>
                  <a:off x="1382766" y="3108072"/>
                  <a:ext cx="1449298" cy="1449300"/>
                </a:xfrm>
                <a:prstGeom prst="rect">
                  <a:avLst/>
                </a:prstGeom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93000">
                      <a:schemeClr val="accent1">
                        <a:lumMod val="60000"/>
                        <a:lumOff val="40000"/>
                        <a:alpha val="20000"/>
                      </a:schemeClr>
                    </a:gs>
                  </a:gsLst>
                  <a:lin ang="8100000" scaled="1"/>
                </a:gradFill>
                <a:ln>
                  <a:noFill/>
                </a:ln>
                <a:effectLst>
                  <a:softEdge rad="88900"/>
                </a:effectLst>
                <a:scene3d>
                  <a:camera prst="isometricTopUp"/>
                  <a:lightRig rig="contrasting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grpSp>
              <p:nvGrpSpPr>
                <p:cNvPr id="50" name="组合 49">
                  <a:extLst>
                    <a:ext uri="{FF2B5EF4-FFF2-40B4-BE49-F238E27FC236}">
                      <a16:creationId xmlns:a16="http://schemas.microsoft.com/office/drawing/2014/main" id="{8901E6F3-E213-42E2-939E-1DC38210CB65}"/>
                    </a:ext>
                  </a:extLst>
                </p:cNvPr>
                <p:cNvGrpSpPr/>
                <p:nvPr/>
              </p:nvGrpSpPr>
              <p:grpSpPr>
                <a:xfrm>
                  <a:off x="1011285" y="1995853"/>
                  <a:ext cx="2143030" cy="2022321"/>
                  <a:chOff x="1857993" y="6350623"/>
                  <a:chExt cx="2787650" cy="2630628"/>
                </a:xfrm>
              </p:grpSpPr>
              <p:grpSp>
                <p:nvGrpSpPr>
                  <p:cNvPr id="52" name="组合 51">
                    <a:extLst>
                      <a:ext uri="{FF2B5EF4-FFF2-40B4-BE49-F238E27FC236}">
                        <a16:creationId xmlns:a16="http://schemas.microsoft.com/office/drawing/2014/main" id="{9D627266-DF1F-41AC-9CCF-0353B192545D}"/>
                      </a:ext>
                    </a:extLst>
                  </p:cNvPr>
                  <p:cNvGrpSpPr/>
                  <p:nvPr/>
                </p:nvGrpSpPr>
                <p:grpSpPr>
                  <a:xfrm>
                    <a:off x="2435993" y="6350623"/>
                    <a:ext cx="1631651" cy="1631650"/>
                    <a:chOff x="5280175" y="2493051"/>
                    <a:chExt cx="1631651" cy="1631650"/>
                  </a:xfrm>
                  <a:scene3d>
                    <a:camera prst="isometricTopUp"/>
                    <a:lightRig rig="contrasting" dir="t"/>
                  </a:scene3d>
                </p:grpSpPr>
                <p:sp>
                  <p:nvSpPr>
                    <p:cNvPr id="59" name="矩形 58">
                      <a:extLst>
                        <a:ext uri="{FF2B5EF4-FFF2-40B4-BE49-F238E27FC236}">
                          <a16:creationId xmlns:a16="http://schemas.microsoft.com/office/drawing/2014/main" id="{A393B49B-C07E-45A7-9E0A-F8A5235D422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80175" y="2493051"/>
                      <a:ext cx="1631651" cy="1631650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100000">
                          <a:schemeClr val="accent1"/>
                        </a:gs>
                      </a:gsLst>
                      <a:lin ang="81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>
                        <a:lnSpc>
                          <a:spcPct val="120000"/>
                        </a:lnSpc>
                      </a:pPr>
                      <a:endParaRPr lang="zh-CN" altLang="en-US" dirty="0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0" name="矩形 59">
                      <a:extLst>
                        <a:ext uri="{FF2B5EF4-FFF2-40B4-BE49-F238E27FC236}">
                          <a16:creationId xmlns:a16="http://schemas.microsoft.com/office/drawing/2014/main" id="{315F0197-E609-4628-8686-8D3ADE99C49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311170" y="3016489"/>
                      <a:ext cx="1569660" cy="64633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>
                        <a:lnSpc>
                          <a:spcPct val="120000"/>
                        </a:lnSpc>
                      </a:pPr>
                      <a:endParaRPr lang="zh-CN" altLang="en-US" dirty="0">
                        <a:solidFill>
                          <a:schemeClr val="lt1"/>
                        </a:solidFill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53" name="组合 52">
                    <a:extLst>
                      <a:ext uri="{FF2B5EF4-FFF2-40B4-BE49-F238E27FC236}">
                        <a16:creationId xmlns:a16="http://schemas.microsoft.com/office/drawing/2014/main" id="{81450A92-70FF-4C53-9D3F-D4F78E1EBAD8}"/>
                      </a:ext>
                    </a:extLst>
                  </p:cNvPr>
                  <p:cNvGrpSpPr/>
                  <p:nvPr/>
                </p:nvGrpSpPr>
                <p:grpSpPr>
                  <a:xfrm>
                    <a:off x="3013992" y="7349601"/>
                    <a:ext cx="1631651" cy="1631650"/>
                    <a:chOff x="5858174" y="3492029"/>
                    <a:chExt cx="1631651" cy="1631650"/>
                  </a:xfrm>
                  <a:scene3d>
                    <a:camera prst="isometricRightUp"/>
                    <a:lightRig rig="contrasting" dir="t"/>
                  </a:scene3d>
                </p:grpSpPr>
                <p:sp>
                  <p:nvSpPr>
                    <p:cNvPr id="57" name="矩形 56">
                      <a:extLst>
                        <a:ext uri="{FF2B5EF4-FFF2-40B4-BE49-F238E27FC236}">
                          <a16:creationId xmlns:a16="http://schemas.microsoft.com/office/drawing/2014/main" id="{A141EF33-029D-4B35-9E04-A13FED173F2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58174" y="3492029"/>
                      <a:ext cx="1631651" cy="1631650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100000">
                          <a:schemeClr val="accent1"/>
                        </a:gs>
                      </a:gsLst>
                      <a:lin ang="27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>
                        <a:lnSpc>
                          <a:spcPct val="120000"/>
                        </a:lnSpc>
                      </a:pPr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58" name="矩形 57">
                      <a:extLst>
                        <a:ext uri="{FF2B5EF4-FFF2-40B4-BE49-F238E27FC236}">
                          <a16:creationId xmlns:a16="http://schemas.microsoft.com/office/drawing/2014/main" id="{8D847D51-8D8A-47B9-A607-69D49577808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20001" y="4015467"/>
                      <a:ext cx="1107997" cy="64633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>
                        <a:lnSpc>
                          <a:spcPct val="120000"/>
                        </a:lnSpc>
                      </a:pPr>
                      <a:endParaRPr lang="zh-CN" altLang="en-US" dirty="0"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54" name="组合 53">
                    <a:extLst>
                      <a:ext uri="{FF2B5EF4-FFF2-40B4-BE49-F238E27FC236}">
                        <a16:creationId xmlns:a16="http://schemas.microsoft.com/office/drawing/2014/main" id="{CE44C292-B2B4-4B46-B66B-FDC7079991B4}"/>
                      </a:ext>
                    </a:extLst>
                  </p:cNvPr>
                  <p:cNvGrpSpPr/>
                  <p:nvPr/>
                </p:nvGrpSpPr>
                <p:grpSpPr>
                  <a:xfrm>
                    <a:off x="1857993" y="7349601"/>
                    <a:ext cx="1631651" cy="1631650"/>
                    <a:chOff x="4702175" y="3492029"/>
                    <a:chExt cx="1631651" cy="1631650"/>
                  </a:xfrm>
                  <a:scene3d>
                    <a:camera prst="isometricLeftDown"/>
                    <a:lightRig rig="contrasting" dir="t"/>
                  </a:scene3d>
                </p:grpSpPr>
                <p:sp>
                  <p:nvSpPr>
                    <p:cNvPr id="55" name="矩形 54">
                      <a:extLst>
                        <a:ext uri="{FF2B5EF4-FFF2-40B4-BE49-F238E27FC236}">
                          <a16:creationId xmlns:a16="http://schemas.microsoft.com/office/drawing/2014/main" id="{6982A179-4F38-41C8-A6CC-7796F8DE3FB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02175" y="3492029"/>
                      <a:ext cx="1631651" cy="1631650"/>
                    </a:xfrm>
                    <a:prstGeom prst="rect">
                      <a:avLst/>
                    </a:prstGeom>
                    <a:gradFill flip="none" rotWithShape="1">
                      <a:gsLst>
                        <a:gs pos="100000">
                          <a:schemeClr val="accent1"/>
                        </a:gs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135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>
                        <a:lnSpc>
                          <a:spcPct val="120000"/>
                        </a:lnSpc>
                      </a:pPr>
                      <a:endParaRPr lang="zh-CN" altLang="en-US" sz="3200" dirty="0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56" name="矩形 55">
                      <a:extLst>
                        <a:ext uri="{FF2B5EF4-FFF2-40B4-BE49-F238E27FC236}">
                          <a16:creationId xmlns:a16="http://schemas.microsoft.com/office/drawing/2014/main" id="{22583AFA-D457-4F50-9A62-E7D171F719B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48587" y="4015467"/>
                      <a:ext cx="1338828" cy="64633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>
                        <a:lnSpc>
                          <a:spcPct val="120000"/>
                        </a:lnSpc>
                      </a:pPr>
                      <a:endParaRPr lang="zh-CN" altLang="en-US" dirty="0">
                        <a:solidFill>
                          <a:schemeClr val="lt1"/>
                        </a:solidFill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  <p:sp>
              <p:nvSpPr>
                <p:cNvPr id="51" name="矩形 50">
                  <a:extLst>
                    <a:ext uri="{FF2B5EF4-FFF2-40B4-BE49-F238E27FC236}">
                      <a16:creationId xmlns:a16="http://schemas.microsoft.com/office/drawing/2014/main" id="{67DD6C0A-35A6-49F0-9F31-4A963CBED858}"/>
                    </a:ext>
                  </a:extLst>
                </p:cNvPr>
                <p:cNvSpPr/>
                <p:nvPr/>
              </p:nvSpPr>
              <p:spPr>
                <a:xfrm>
                  <a:off x="1628459" y="2165271"/>
                  <a:ext cx="908681" cy="908682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18900000" scaled="1"/>
                  <a:tileRect/>
                </a:gradFill>
                <a:ln>
                  <a:noFill/>
                </a:ln>
                <a:scene3d>
                  <a:camera prst="isometricTopUp"/>
                  <a:lightRig rig="contrasting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BD744CA2-CAB3-4032-9197-E3A430733094}"/>
                  </a:ext>
                </a:extLst>
              </p:cNvPr>
              <p:cNvSpPr txBox="1"/>
              <p:nvPr/>
            </p:nvSpPr>
            <p:spPr>
              <a:xfrm>
                <a:off x="1558957" y="3226243"/>
                <a:ext cx="1047687" cy="5015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DE55CDBF-A9B9-42A7-96F4-325D98A03039}"/>
                </a:ext>
              </a:extLst>
            </p:cNvPr>
            <p:cNvGrpSpPr/>
            <p:nvPr/>
          </p:nvGrpSpPr>
          <p:grpSpPr>
            <a:xfrm>
              <a:off x="3884650" y="2654586"/>
              <a:ext cx="1022906" cy="241599"/>
              <a:chOff x="3370003" y="2746088"/>
              <a:chExt cx="1022906" cy="241599"/>
            </a:xfrm>
          </p:grpSpPr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33CB6DB3-5BDA-4373-91FB-E681C076252C}"/>
                  </a:ext>
                </a:extLst>
              </p:cNvPr>
              <p:cNvGrpSpPr/>
              <p:nvPr/>
            </p:nvGrpSpPr>
            <p:grpSpPr>
              <a:xfrm>
                <a:off x="3370003" y="2746088"/>
                <a:ext cx="793376" cy="113239"/>
                <a:chOff x="836653" y="5689795"/>
                <a:chExt cx="793376" cy="113239"/>
              </a:xfrm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  <a:gs pos="67000">
                    <a:schemeClr val="accent1">
                      <a:lumMod val="60000"/>
                      <a:lumOff val="40000"/>
                      <a:alpha val="67000"/>
                    </a:schemeClr>
                  </a:gs>
                </a:gsLst>
                <a:lin ang="0" scaled="1"/>
              </a:gradFill>
              <a:scene3d>
                <a:camera prst="isometricTopUp"/>
                <a:lightRig rig="contrasting" dir="t"/>
              </a:scene3d>
            </p:grpSpPr>
            <p:sp>
              <p:nvSpPr>
                <p:cNvPr id="45" name="矩形 44">
                  <a:extLst>
                    <a:ext uri="{FF2B5EF4-FFF2-40B4-BE49-F238E27FC236}">
                      <a16:creationId xmlns:a16="http://schemas.microsoft.com/office/drawing/2014/main" id="{3A944495-D7AB-49E5-91D5-5F96A40A38BF}"/>
                    </a:ext>
                  </a:extLst>
                </p:cNvPr>
                <p:cNvSpPr/>
                <p:nvPr/>
              </p:nvSpPr>
              <p:spPr>
                <a:xfrm>
                  <a:off x="836653" y="5767034"/>
                  <a:ext cx="720000" cy="36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直角三角形 45">
                  <a:extLst>
                    <a:ext uri="{FF2B5EF4-FFF2-40B4-BE49-F238E27FC236}">
                      <a16:creationId xmlns:a16="http://schemas.microsoft.com/office/drawing/2014/main" id="{C713161C-E988-4351-834A-5ADFCE5C2306}"/>
                    </a:ext>
                  </a:extLst>
                </p:cNvPr>
                <p:cNvSpPr/>
                <p:nvPr/>
              </p:nvSpPr>
              <p:spPr>
                <a:xfrm>
                  <a:off x="1462617" y="5689795"/>
                  <a:ext cx="167412" cy="113239"/>
                </a:xfrm>
                <a:prstGeom prst="rt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7B0AD588-F504-4FE8-8574-E2680EB95605}"/>
                  </a:ext>
                </a:extLst>
              </p:cNvPr>
              <p:cNvGrpSpPr/>
              <p:nvPr/>
            </p:nvGrpSpPr>
            <p:grpSpPr>
              <a:xfrm flipH="1" flipV="1">
                <a:off x="3599533" y="2874448"/>
                <a:ext cx="793376" cy="113239"/>
                <a:chOff x="836653" y="5689795"/>
                <a:chExt cx="793376" cy="113239"/>
              </a:xfrm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</a:gradFill>
              <a:scene3d>
                <a:camera prst="isometricTopUp"/>
                <a:lightRig rig="contrasting" dir="t"/>
              </a:scene3d>
            </p:grpSpPr>
            <p:sp>
              <p:nvSpPr>
                <p:cNvPr id="43" name="矩形 42">
                  <a:extLst>
                    <a:ext uri="{FF2B5EF4-FFF2-40B4-BE49-F238E27FC236}">
                      <a16:creationId xmlns:a16="http://schemas.microsoft.com/office/drawing/2014/main" id="{E48450BD-1BAC-4E94-B438-4AEF33CD6631}"/>
                    </a:ext>
                  </a:extLst>
                </p:cNvPr>
                <p:cNvSpPr/>
                <p:nvPr/>
              </p:nvSpPr>
              <p:spPr>
                <a:xfrm>
                  <a:off x="836653" y="5767034"/>
                  <a:ext cx="720000" cy="36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直角三角形 43">
                  <a:extLst>
                    <a:ext uri="{FF2B5EF4-FFF2-40B4-BE49-F238E27FC236}">
                      <a16:creationId xmlns:a16="http://schemas.microsoft.com/office/drawing/2014/main" id="{0C20AFB8-B516-4A5B-B712-C4A286431897}"/>
                    </a:ext>
                  </a:extLst>
                </p:cNvPr>
                <p:cNvSpPr/>
                <p:nvPr/>
              </p:nvSpPr>
              <p:spPr>
                <a:xfrm>
                  <a:off x="1462617" y="5689795"/>
                  <a:ext cx="167412" cy="113239"/>
                </a:xfrm>
                <a:prstGeom prst="rt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1631751A-8364-4F45-AA05-2919E0407BC6}"/>
                </a:ext>
              </a:extLst>
            </p:cNvPr>
            <p:cNvGrpSpPr/>
            <p:nvPr/>
          </p:nvGrpSpPr>
          <p:grpSpPr>
            <a:xfrm>
              <a:off x="2611537" y="4465128"/>
              <a:ext cx="1016318" cy="245682"/>
              <a:chOff x="2303877" y="4955352"/>
              <a:chExt cx="1016318" cy="245682"/>
            </a:xfrm>
          </p:grpSpPr>
          <p:grpSp>
            <p:nvGrpSpPr>
              <p:cNvPr id="35" name="组合 34">
                <a:extLst>
                  <a:ext uri="{FF2B5EF4-FFF2-40B4-BE49-F238E27FC236}">
                    <a16:creationId xmlns:a16="http://schemas.microsoft.com/office/drawing/2014/main" id="{05DA7ED1-438B-4303-8ACE-E4E89F240895}"/>
                  </a:ext>
                </a:extLst>
              </p:cNvPr>
              <p:cNvGrpSpPr/>
              <p:nvPr/>
            </p:nvGrpSpPr>
            <p:grpSpPr>
              <a:xfrm>
                <a:off x="2526819" y="4955352"/>
                <a:ext cx="793376" cy="113239"/>
                <a:chOff x="836653" y="5689795"/>
                <a:chExt cx="793376" cy="113239"/>
              </a:xfrm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</a:gradFill>
              <a:scene3d>
                <a:camera prst="isometricBottomDown"/>
                <a:lightRig rig="contrasting" dir="t"/>
              </a:scene3d>
            </p:grpSpPr>
            <p:sp>
              <p:nvSpPr>
                <p:cNvPr id="39" name="矩形 38">
                  <a:extLst>
                    <a:ext uri="{FF2B5EF4-FFF2-40B4-BE49-F238E27FC236}">
                      <a16:creationId xmlns:a16="http://schemas.microsoft.com/office/drawing/2014/main" id="{1082F363-106B-4698-8FCE-420FAC6481E3}"/>
                    </a:ext>
                  </a:extLst>
                </p:cNvPr>
                <p:cNvSpPr/>
                <p:nvPr/>
              </p:nvSpPr>
              <p:spPr>
                <a:xfrm>
                  <a:off x="836653" y="5767034"/>
                  <a:ext cx="720000" cy="36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直角三角形 39">
                  <a:extLst>
                    <a:ext uri="{FF2B5EF4-FFF2-40B4-BE49-F238E27FC236}">
                      <a16:creationId xmlns:a16="http://schemas.microsoft.com/office/drawing/2014/main" id="{DC608C34-22E5-48C5-B195-9D0A0F39534F}"/>
                    </a:ext>
                  </a:extLst>
                </p:cNvPr>
                <p:cNvSpPr/>
                <p:nvPr/>
              </p:nvSpPr>
              <p:spPr>
                <a:xfrm>
                  <a:off x="1462617" y="5689795"/>
                  <a:ext cx="167412" cy="113239"/>
                </a:xfrm>
                <a:prstGeom prst="rt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26236489-4288-4A8B-875C-01EBC13FF395}"/>
                  </a:ext>
                </a:extLst>
              </p:cNvPr>
              <p:cNvGrpSpPr/>
              <p:nvPr/>
            </p:nvGrpSpPr>
            <p:grpSpPr>
              <a:xfrm flipH="1" flipV="1">
                <a:off x="2303877" y="5087795"/>
                <a:ext cx="793376" cy="113239"/>
                <a:chOff x="836653" y="5689795"/>
                <a:chExt cx="793376" cy="113239"/>
              </a:xfrm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</a:gradFill>
              <a:scene3d>
                <a:camera prst="isometricBottomDown"/>
                <a:lightRig rig="contrasting" dir="t"/>
              </a:scene3d>
            </p:grpSpPr>
            <p:sp>
              <p:nvSpPr>
                <p:cNvPr id="37" name="矩形 36">
                  <a:extLst>
                    <a:ext uri="{FF2B5EF4-FFF2-40B4-BE49-F238E27FC236}">
                      <a16:creationId xmlns:a16="http://schemas.microsoft.com/office/drawing/2014/main" id="{ABA9BD82-146A-472F-9F4E-9A71097782A7}"/>
                    </a:ext>
                  </a:extLst>
                </p:cNvPr>
                <p:cNvSpPr/>
                <p:nvPr/>
              </p:nvSpPr>
              <p:spPr>
                <a:xfrm>
                  <a:off x="836653" y="5767034"/>
                  <a:ext cx="720000" cy="36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直角三角形 37">
                  <a:extLst>
                    <a:ext uri="{FF2B5EF4-FFF2-40B4-BE49-F238E27FC236}">
                      <a16:creationId xmlns:a16="http://schemas.microsoft.com/office/drawing/2014/main" id="{A7A4E8C3-69B8-4260-9C5A-52A3C6416333}"/>
                    </a:ext>
                  </a:extLst>
                </p:cNvPr>
                <p:cNvSpPr/>
                <p:nvPr/>
              </p:nvSpPr>
              <p:spPr>
                <a:xfrm>
                  <a:off x="1462617" y="5689795"/>
                  <a:ext cx="167412" cy="113239"/>
                </a:xfrm>
                <a:prstGeom prst="rt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7DF6D13F-AFDD-4E53-AE4C-DD1A76221F67}"/>
                </a:ext>
              </a:extLst>
            </p:cNvPr>
            <p:cNvGrpSpPr/>
            <p:nvPr/>
          </p:nvGrpSpPr>
          <p:grpSpPr>
            <a:xfrm>
              <a:off x="5777278" y="5205187"/>
              <a:ext cx="637444" cy="344670"/>
              <a:chOff x="5807245" y="5205187"/>
              <a:chExt cx="637444" cy="344670"/>
            </a:xfrm>
          </p:grpSpPr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06787CB0-8611-48DE-8042-694438A83184}"/>
                  </a:ext>
                </a:extLst>
              </p:cNvPr>
              <p:cNvGrpSpPr/>
              <p:nvPr/>
            </p:nvGrpSpPr>
            <p:grpSpPr>
              <a:xfrm>
                <a:off x="5807245" y="5205187"/>
                <a:ext cx="637444" cy="90983"/>
                <a:chOff x="836653" y="5689795"/>
                <a:chExt cx="793376" cy="113239"/>
              </a:xfrm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</a:gradFill>
              <a:scene3d>
                <a:camera prst="orthographicFront"/>
                <a:lightRig rig="contrasting" dir="t"/>
              </a:scene3d>
            </p:grpSpPr>
            <p:sp>
              <p:nvSpPr>
                <p:cNvPr id="33" name="矩形 32">
                  <a:extLst>
                    <a:ext uri="{FF2B5EF4-FFF2-40B4-BE49-F238E27FC236}">
                      <a16:creationId xmlns:a16="http://schemas.microsoft.com/office/drawing/2014/main" id="{620CD9BE-F94A-4800-8C98-EB10EF1E7271}"/>
                    </a:ext>
                  </a:extLst>
                </p:cNvPr>
                <p:cNvSpPr/>
                <p:nvPr/>
              </p:nvSpPr>
              <p:spPr>
                <a:xfrm>
                  <a:off x="836653" y="5767034"/>
                  <a:ext cx="720000" cy="36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直角三角形 33">
                  <a:extLst>
                    <a:ext uri="{FF2B5EF4-FFF2-40B4-BE49-F238E27FC236}">
                      <a16:creationId xmlns:a16="http://schemas.microsoft.com/office/drawing/2014/main" id="{4076EFF4-C08C-4E4E-AE21-EEC9BFD35F72}"/>
                    </a:ext>
                  </a:extLst>
                </p:cNvPr>
                <p:cNvSpPr/>
                <p:nvPr/>
              </p:nvSpPr>
              <p:spPr>
                <a:xfrm>
                  <a:off x="1462617" y="5689795"/>
                  <a:ext cx="167412" cy="113239"/>
                </a:xfrm>
                <a:prstGeom prst="rt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2A7E0026-F698-4294-9461-990124B68C9B}"/>
                  </a:ext>
                </a:extLst>
              </p:cNvPr>
              <p:cNvGrpSpPr/>
              <p:nvPr/>
            </p:nvGrpSpPr>
            <p:grpSpPr>
              <a:xfrm flipH="1" flipV="1">
                <a:off x="5807245" y="5458874"/>
                <a:ext cx="637444" cy="90983"/>
                <a:chOff x="836653" y="5689795"/>
                <a:chExt cx="793376" cy="113239"/>
              </a:xfrm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</a:gradFill>
              <a:scene3d>
                <a:camera prst="orthographicFront"/>
                <a:lightRig rig="contrasting" dir="t"/>
              </a:scene3d>
            </p:grpSpPr>
            <p:sp>
              <p:nvSpPr>
                <p:cNvPr id="31" name="矩形 30">
                  <a:extLst>
                    <a:ext uri="{FF2B5EF4-FFF2-40B4-BE49-F238E27FC236}">
                      <a16:creationId xmlns:a16="http://schemas.microsoft.com/office/drawing/2014/main" id="{09F0FF9C-16C8-4E29-B3F3-CF30D3764EE4}"/>
                    </a:ext>
                  </a:extLst>
                </p:cNvPr>
                <p:cNvSpPr/>
                <p:nvPr/>
              </p:nvSpPr>
              <p:spPr>
                <a:xfrm>
                  <a:off x="836653" y="5767034"/>
                  <a:ext cx="720000" cy="36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直角三角形 31">
                  <a:extLst>
                    <a:ext uri="{FF2B5EF4-FFF2-40B4-BE49-F238E27FC236}">
                      <a16:creationId xmlns:a16="http://schemas.microsoft.com/office/drawing/2014/main" id="{A05C9D55-B4EA-4384-9950-CC30BCD3A7FC}"/>
                    </a:ext>
                  </a:extLst>
                </p:cNvPr>
                <p:cNvSpPr/>
                <p:nvPr/>
              </p:nvSpPr>
              <p:spPr>
                <a:xfrm>
                  <a:off x="1462617" y="5689795"/>
                  <a:ext cx="167412" cy="113239"/>
                </a:xfrm>
                <a:prstGeom prst="rt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05812C01-6ECE-4DFA-8C3E-5BD99A4985E4}"/>
                </a:ext>
              </a:extLst>
            </p:cNvPr>
            <p:cNvGrpSpPr/>
            <p:nvPr/>
          </p:nvGrpSpPr>
          <p:grpSpPr>
            <a:xfrm>
              <a:off x="8617735" y="4469211"/>
              <a:ext cx="1022906" cy="241599"/>
              <a:chOff x="3370003" y="2746088"/>
              <a:chExt cx="1022906" cy="241599"/>
            </a:xfrm>
          </p:grpSpPr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C708E6ED-3F11-46AD-8100-A93EBB65174F}"/>
                  </a:ext>
                </a:extLst>
              </p:cNvPr>
              <p:cNvGrpSpPr/>
              <p:nvPr/>
            </p:nvGrpSpPr>
            <p:grpSpPr>
              <a:xfrm>
                <a:off x="3370003" y="2746088"/>
                <a:ext cx="793376" cy="113239"/>
                <a:chOff x="836653" y="5689795"/>
                <a:chExt cx="793376" cy="113239"/>
              </a:xfrm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  <a:gs pos="67000">
                    <a:schemeClr val="accent1">
                      <a:lumMod val="60000"/>
                      <a:lumOff val="40000"/>
                      <a:alpha val="67000"/>
                    </a:schemeClr>
                  </a:gs>
                </a:gsLst>
                <a:lin ang="0" scaled="1"/>
              </a:gradFill>
              <a:scene3d>
                <a:camera prst="isometricTopUp"/>
                <a:lightRig rig="contrasting" dir="t"/>
              </a:scene3d>
            </p:grpSpPr>
            <p:sp>
              <p:nvSpPr>
                <p:cNvPr id="27" name="矩形 26">
                  <a:extLst>
                    <a:ext uri="{FF2B5EF4-FFF2-40B4-BE49-F238E27FC236}">
                      <a16:creationId xmlns:a16="http://schemas.microsoft.com/office/drawing/2014/main" id="{D8C1B6CF-3F29-40FE-94D4-5B5322E545BF}"/>
                    </a:ext>
                  </a:extLst>
                </p:cNvPr>
                <p:cNvSpPr/>
                <p:nvPr/>
              </p:nvSpPr>
              <p:spPr>
                <a:xfrm>
                  <a:off x="836653" y="5767034"/>
                  <a:ext cx="720000" cy="36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直角三角形 27">
                  <a:extLst>
                    <a:ext uri="{FF2B5EF4-FFF2-40B4-BE49-F238E27FC236}">
                      <a16:creationId xmlns:a16="http://schemas.microsoft.com/office/drawing/2014/main" id="{3278FAFF-CEF5-4651-A646-A4566DF10ABB}"/>
                    </a:ext>
                  </a:extLst>
                </p:cNvPr>
                <p:cNvSpPr/>
                <p:nvPr/>
              </p:nvSpPr>
              <p:spPr>
                <a:xfrm>
                  <a:off x="1462617" y="5689795"/>
                  <a:ext cx="167412" cy="113239"/>
                </a:xfrm>
                <a:prstGeom prst="rt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08E6DAE0-39CB-4D39-A5B5-627100E67F56}"/>
                  </a:ext>
                </a:extLst>
              </p:cNvPr>
              <p:cNvGrpSpPr/>
              <p:nvPr/>
            </p:nvGrpSpPr>
            <p:grpSpPr>
              <a:xfrm flipH="1" flipV="1">
                <a:off x="3599533" y="2874448"/>
                <a:ext cx="793376" cy="113239"/>
                <a:chOff x="836653" y="5689795"/>
                <a:chExt cx="793376" cy="113239"/>
              </a:xfrm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  <a:gs pos="67000">
                    <a:schemeClr val="accent1">
                      <a:lumMod val="60000"/>
                      <a:lumOff val="40000"/>
                      <a:alpha val="67000"/>
                    </a:schemeClr>
                  </a:gs>
                </a:gsLst>
                <a:lin ang="0" scaled="1"/>
              </a:gradFill>
              <a:scene3d>
                <a:camera prst="isometricTopUp"/>
                <a:lightRig rig="contrasting" dir="t"/>
              </a:scene3d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D119795D-6353-4AE2-8C2A-B349D93E14E2}"/>
                    </a:ext>
                  </a:extLst>
                </p:cNvPr>
                <p:cNvSpPr/>
                <p:nvPr/>
              </p:nvSpPr>
              <p:spPr>
                <a:xfrm>
                  <a:off x="836653" y="5767034"/>
                  <a:ext cx="720000" cy="36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直角三角形 25">
                  <a:extLst>
                    <a:ext uri="{FF2B5EF4-FFF2-40B4-BE49-F238E27FC236}">
                      <a16:creationId xmlns:a16="http://schemas.microsoft.com/office/drawing/2014/main" id="{074783E4-B474-4068-A102-5D59ADAE3157}"/>
                    </a:ext>
                  </a:extLst>
                </p:cNvPr>
                <p:cNvSpPr/>
                <p:nvPr/>
              </p:nvSpPr>
              <p:spPr>
                <a:xfrm>
                  <a:off x="1462617" y="5689795"/>
                  <a:ext cx="167412" cy="113239"/>
                </a:xfrm>
                <a:prstGeom prst="rt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AD55C2E7-3C8B-4E6D-BDA3-1C3C9F7DDBDA}"/>
                </a:ext>
              </a:extLst>
            </p:cNvPr>
            <p:cNvGrpSpPr/>
            <p:nvPr/>
          </p:nvGrpSpPr>
          <p:grpSpPr>
            <a:xfrm>
              <a:off x="7505537" y="2654586"/>
              <a:ext cx="1016318" cy="245682"/>
              <a:chOff x="7874373" y="2549945"/>
              <a:chExt cx="1016318" cy="245682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3180AF4C-9959-4A45-A615-9F865758A706}"/>
                  </a:ext>
                </a:extLst>
              </p:cNvPr>
              <p:cNvGrpSpPr/>
              <p:nvPr/>
            </p:nvGrpSpPr>
            <p:grpSpPr>
              <a:xfrm>
                <a:off x="8097315" y="2549945"/>
                <a:ext cx="793376" cy="113239"/>
                <a:chOff x="836653" y="5689795"/>
                <a:chExt cx="793376" cy="113239"/>
              </a:xfrm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</a:gradFill>
              <a:scene3d>
                <a:camera prst="isometricBottomDown"/>
                <a:lightRig rig="contrasting" dir="t"/>
              </a:scene3d>
            </p:grpSpPr>
            <p:sp>
              <p:nvSpPr>
                <p:cNvPr id="21" name="矩形 20">
                  <a:extLst>
                    <a:ext uri="{FF2B5EF4-FFF2-40B4-BE49-F238E27FC236}">
                      <a16:creationId xmlns:a16="http://schemas.microsoft.com/office/drawing/2014/main" id="{D38FBACB-B611-4E8E-ACCC-83A40C26AF61}"/>
                    </a:ext>
                  </a:extLst>
                </p:cNvPr>
                <p:cNvSpPr/>
                <p:nvPr/>
              </p:nvSpPr>
              <p:spPr>
                <a:xfrm>
                  <a:off x="836653" y="5767034"/>
                  <a:ext cx="720000" cy="36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直角三角形 21">
                  <a:extLst>
                    <a:ext uri="{FF2B5EF4-FFF2-40B4-BE49-F238E27FC236}">
                      <a16:creationId xmlns:a16="http://schemas.microsoft.com/office/drawing/2014/main" id="{21BB3BA5-0B8B-4BAE-9D3E-2885FC9F77BE}"/>
                    </a:ext>
                  </a:extLst>
                </p:cNvPr>
                <p:cNvSpPr/>
                <p:nvPr/>
              </p:nvSpPr>
              <p:spPr>
                <a:xfrm>
                  <a:off x="1462617" y="5689795"/>
                  <a:ext cx="167412" cy="113239"/>
                </a:xfrm>
                <a:prstGeom prst="rt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D8AFCF66-BC89-4AB0-A943-13ACB2F62608}"/>
                  </a:ext>
                </a:extLst>
              </p:cNvPr>
              <p:cNvGrpSpPr/>
              <p:nvPr/>
            </p:nvGrpSpPr>
            <p:grpSpPr>
              <a:xfrm flipH="1" flipV="1">
                <a:off x="7874373" y="2682388"/>
                <a:ext cx="793376" cy="113239"/>
                <a:chOff x="836653" y="5689795"/>
                <a:chExt cx="793376" cy="113239"/>
              </a:xfrm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</a:gradFill>
              <a:scene3d>
                <a:camera prst="isometricBottomDown"/>
                <a:lightRig rig="contrasting" dir="t"/>
              </a:scene3d>
            </p:grpSpPr>
            <p:sp>
              <p:nvSpPr>
                <p:cNvPr id="19" name="矩形 18">
                  <a:extLst>
                    <a:ext uri="{FF2B5EF4-FFF2-40B4-BE49-F238E27FC236}">
                      <a16:creationId xmlns:a16="http://schemas.microsoft.com/office/drawing/2014/main" id="{9B89DBCD-CE9B-40F0-BF10-66B2292534EA}"/>
                    </a:ext>
                  </a:extLst>
                </p:cNvPr>
                <p:cNvSpPr/>
                <p:nvPr/>
              </p:nvSpPr>
              <p:spPr>
                <a:xfrm>
                  <a:off x="836653" y="5767034"/>
                  <a:ext cx="720000" cy="36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直角三角形 19">
                  <a:extLst>
                    <a:ext uri="{FF2B5EF4-FFF2-40B4-BE49-F238E27FC236}">
                      <a16:creationId xmlns:a16="http://schemas.microsoft.com/office/drawing/2014/main" id="{559FF849-2BE7-4075-8E24-CD4755E12929}"/>
                    </a:ext>
                  </a:extLst>
                </p:cNvPr>
                <p:cNvSpPr/>
                <p:nvPr/>
              </p:nvSpPr>
              <p:spPr>
                <a:xfrm>
                  <a:off x="1462617" y="5689795"/>
                  <a:ext cx="167412" cy="113239"/>
                </a:xfrm>
                <a:prstGeom prst="rt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203597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086940FD-1CA4-4042-9A10-2880C74A25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D6DE38F0-E24A-41DA-86D0-FC920D5A7A10}"/>
              </a:ext>
            </a:extLst>
          </p:cNvPr>
          <p:cNvSpPr/>
          <p:nvPr userDrawn="1"/>
        </p:nvSpPr>
        <p:spPr>
          <a:xfrm>
            <a:off x="0" y="5939048"/>
            <a:ext cx="12192000" cy="93472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81000">
                <a:schemeClr val="bg1">
                  <a:lumMod val="7500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3C08CC0-E7B1-4B17-87F0-933B7E56D9B1}"/>
              </a:ext>
            </a:extLst>
          </p:cNvPr>
          <p:cNvGrpSpPr/>
          <p:nvPr userDrawn="1"/>
        </p:nvGrpSpPr>
        <p:grpSpPr>
          <a:xfrm>
            <a:off x="695325" y="1194135"/>
            <a:ext cx="10801350" cy="4742738"/>
            <a:chOff x="695325" y="1316352"/>
            <a:chExt cx="10801350" cy="4622981"/>
          </a:xfrm>
          <a:effectLst>
            <a:outerShdw blurRad="444500" dist="63500" dir="16200000" sx="96000" sy="96000" rotWithShape="0">
              <a:schemeClr val="tx1">
                <a:lumMod val="50000"/>
                <a:lumOff val="50000"/>
                <a:alpha val="40000"/>
              </a:schemeClr>
            </a:outerShdw>
          </a:effectLst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8F3FCBD4-06DB-43FA-A051-F44ACB3B18A9}"/>
                </a:ext>
              </a:extLst>
            </p:cNvPr>
            <p:cNvSpPr/>
            <p:nvPr/>
          </p:nvSpPr>
          <p:spPr>
            <a:xfrm>
              <a:off x="695325" y="1905997"/>
              <a:ext cx="10801350" cy="40333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reflection blurRad="88900" stA="52000" endA="300" endPos="16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: 圆顶角 6">
              <a:extLst>
                <a:ext uri="{FF2B5EF4-FFF2-40B4-BE49-F238E27FC236}">
                  <a16:creationId xmlns:a16="http://schemas.microsoft.com/office/drawing/2014/main" id="{C759F2CA-9DAD-4ABA-B200-6656DC818585}"/>
                </a:ext>
              </a:extLst>
            </p:cNvPr>
            <p:cNvSpPr/>
            <p:nvPr/>
          </p:nvSpPr>
          <p:spPr>
            <a:xfrm>
              <a:off x="695325" y="1316352"/>
              <a:ext cx="10801350" cy="714338"/>
            </a:xfrm>
            <a:prstGeom prst="round2Same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37" name="组合 336">
            <a:extLst>
              <a:ext uri="{FF2B5EF4-FFF2-40B4-BE49-F238E27FC236}">
                <a16:creationId xmlns:a16="http://schemas.microsoft.com/office/drawing/2014/main" id="{61202C65-80EE-4ED9-9B8B-774A71AD039D}"/>
              </a:ext>
            </a:extLst>
          </p:cNvPr>
          <p:cNvGrpSpPr/>
          <p:nvPr userDrawn="1"/>
        </p:nvGrpSpPr>
        <p:grpSpPr>
          <a:xfrm>
            <a:off x="1321777" y="2531898"/>
            <a:ext cx="4427330" cy="543582"/>
            <a:chOff x="876300" y="2478651"/>
            <a:chExt cx="4427330" cy="543582"/>
          </a:xfrm>
        </p:grpSpPr>
        <p:sp>
          <p:nvSpPr>
            <p:cNvPr id="338" name="矩形: 圆角 337">
              <a:extLst>
                <a:ext uri="{FF2B5EF4-FFF2-40B4-BE49-F238E27FC236}">
                  <a16:creationId xmlns:a16="http://schemas.microsoft.com/office/drawing/2014/main" id="{C44A7900-4B9B-44EF-B4CE-F136C3BDB4A4}"/>
                </a:ext>
              </a:extLst>
            </p:cNvPr>
            <p:cNvSpPr/>
            <p:nvPr/>
          </p:nvSpPr>
          <p:spPr>
            <a:xfrm>
              <a:off x="876300" y="2478651"/>
              <a:ext cx="4427330" cy="543582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20000"/>
                <a:lumOff val="80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9" name="文本框 338">
              <a:extLst>
                <a:ext uri="{FF2B5EF4-FFF2-40B4-BE49-F238E27FC236}">
                  <a16:creationId xmlns:a16="http://schemas.microsoft.com/office/drawing/2014/main" id="{313D4209-B93C-4C39-AF5F-C06583DA04D8}"/>
                </a:ext>
              </a:extLst>
            </p:cNvPr>
            <p:cNvSpPr txBox="1"/>
            <p:nvPr/>
          </p:nvSpPr>
          <p:spPr>
            <a:xfrm>
              <a:off x="1436687" y="2581165"/>
              <a:ext cx="3746839" cy="3606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20000"/>
                </a:lnSpc>
              </a:pP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340" name="组合 339">
              <a:extLst>
                <a:ext uri="{FF2B5EF4-FFF2-40B4-BE49-F238E27FC236}">
                  <a16:creationId xmlns:a16="http://schemas.microsoft.com/office/drawing/2014/main" id="{38960409-11DE-4269-9877-79710B34F1FA}"/>
                </a:ext>
              </a:extLst>
            </p:cNvPr>
            <p:cNvGrpSpPr/>
            <p:nvPr/>
          </p:nvGrpSpPr>
          <p:grpSpPr>
            <a:xfrm>
              <a:off x="990333" y="2578837"/>
              <a:ext cx="343210" cy="343210"/>
              <a:chOff x="1485336" y="2469899"/>
              <a:chExt cx="343210" cy="343210"/>
            </a:xfrm>
          </p:grpSpPr>
          <p:sp>
            <p:nvSpPr>
              <p:cNvPr id="341" name="椭圆 340">
                <a:extLst>
                  <a:ext uri="{FF2B5EF4-FFF2-40B4-BE49-F238E27FC236}">
                    <a16:creationId xmlns:a16="http://schemas.microsoft.com/office/drawing/2014/main" id="{A26313F6-9942-4BCC-BCC1-C291A2DC0C17}"/>
                  </a:ext>
                </a:extLst>
              </p:cNvPr>
              <p:cNvSpPr/>
              <p:nvPr/>
            </p:nvSpPr>
            <p:spPr>
              <a:xfrm>
                <a:off x="1485336" y="2469899"/>
                <a:ext cx="343210" cy="343210"/>
              </a:xfrm>
              <a:prstGeom prst="ellipse">
                <a:avLst/>
              </a:prstGeom>
              <a:gradFill flip="none" rotWithShape="1">
                <a:gsLst>
                  <a:gs pos="95000">
                    <a:schemeClr val="accent1">
                      <a:lumMod val="60000"/>
                      <a:lumOff val="40000"/>
                    </a:schemeClr>
                  </a:gs>
                  <a:gs pos="57000">
                    <a:schemeClr val="accent1">
                      <a:lumMod val="10000"/>
                      <a:lumOff val="90000"/>
                    </a:schemeClr>
                  </a:gs>
                  <a:gs pos="45000">
                    <a:schemeClr val="accent1">
                      <a:lumMod val="10000"/>
                      <a:lumOff val="90000"/>
                    </a:schemeClr>
                  </a:gs>
                  <a:gs pos="5000">
                    <a:schemeClr val="accent1">
                      <a:lumMod val="60000"/>
                      <a:lumOff val="40000"/>
                    </a:schemeClr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5400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bg1"/>
                    </a:gs>
                    <a:gs pos="89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03200" dist="101600" dir="2700000" sx="90000" sy="90000" algn="tl" rotWithShape="0">
                  <a:schemeClr val="accent1">
                    <a:lumMod val="7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42" name="椭圆 341">
                <a:extLst>
                  <a:ext uri="{FF2B5EF4-FFF2-40B4-BE49-F238E27FC236}">
                    <a16:creationId xmlns:a16="http://schemas.microsoft.com/office/drawing/2014/main" id="{7BBF35F1-F3E8-4B74-B2C7-575C649D4194}"/>
                  </a:ext>
                </a:extLst>
              </p:cNvPr>
              <p:cNvSpPr/>
              <p:nvPr/>
            </p:nvSpPr>
            <p:spPr>
              <a:xfrm>
                <a:off x="1576522" y="2561085"/>
                <a:ext cx="160838" cy="160838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  <a:alpha val="58000"/>
                </a:schemeClr>
              </a:solidFill>
              <a:ln w="9525">
                <a:solidFill>
                  <a:schemeClr val="bg1">
                    <a:alpha val="3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43" name="椭圆 342">
                <a:extLst>
                  <a:ext uri="{FF2B5EF4-FFF2-40B4-BE49-F238E27FC236}">
                    <a16:creationId xmlns:a16="http://schemas.microsoft.com/office/drawing/2014/main" id="{6C4DDE67-02FA-42AD-9B59-0B900E5A843D}"/>
                  </a:ext>
                </a:extLst>
              </p:cNvPr>
              <p:cNvSpPr/>
              <p:nvPr/>
            </p:nvSpPr>
            <p:spPr>
              <a:xfrm>
                <a:off x="1634081" y="2618644"/>
                <a:ext cx="45720" cy="4572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44" name="组合 343">
            <a:extLst>
              <a:ext uri="{FF2B5EF4-FFF2-40B4-BE49-F238E27FC236}">
                <a16:creationId xmlns:a16="http://schemas.microsoft.com/office/drawing/2014/main" id="{7626E609-9459-4C51-9218-65814EE358FC}"/>
              </a:ext>
            </a:extLst>
          </p:cNvPr>
          <p:cNvGrpSpPr/>
          <p:nvPr userDrawn="1"/>
        </p:nvGrpSpPr>
        <p:grpSpPr>
          <a:xfrm>
            <a:off x="1321777" y="3361236"/>
            <a:ext cx="4427330" cy="543582"/>
            <a:chOff x="876300" y="2478651"/>
            <a:chExt cx="4427330" cy="543582"/>
          </a:xfrm>
        </p:grpSpPr>
        <p:sp>
          <p:nvSpPr>
            <p:cNvPr id="345" name="矩形: 圆角 344">
              <a:extLst>
                <a:ext uri="{FF2B5EF4-FFF2-40B4-BE49-F238E27FC236}">
                  <a16:creationId xmlns:a16="http://schemas.microsoft.com/office/drawing/2014/main" id="{9F7BFD95-C11D-4DA7-B176-3056A4E437B1}"/>
                </a:ext>
              </a:extLst>
            </p:cNvPr>
            <p:cNvSpPr/>
            <p:nvPr/>
          </p:nvSpPr>
          <p:spPr>
            <a:xfrm>
              <a:off x="876300" y="2478651"/>
              <a:ext cx="4427330" cy="543582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20000"/>
                <a:lumOff val="80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6" name="文本框 345">
              <a:extLst>
                <a:ext uri="{FF2B5EF4-FFF2-40B4-BE49-F238E27FC236}">
                  <a16:creationId xmlns:a16="http://schemas.microsoft.com/office/drawing/2014/main" id="{8D513978-2E07-48C5-A7C1-7EAC44A72413}"/>
                </a:ext>
              </a:extLst>
            </p:cNvPr>
            <p:cNvSpPr txBox="1"/>
            <p:nvPr/>
          </p:nvSpPr>
          <p:spPr>
            <a:xfrm>
              <a:off x="1436687" y="2581165"/>
              <a:ext cx="3746839" cy="362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20000"/>
                </a:lnSpc>
              </a:pP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347" name="组合 346">
              <a:extLst>
                <a:ext uri="{FF2B5EF4-FFF2-40B4-BE49-F238E27FC236}">
                  <a16:creationId xmlns:a16="http://schemas.microsoft.com/office/drawing/2014/main" id="{8E9EA462-FC1D-4762-9A86-09CC654F82E4}"/>
                </a:ext>
              </a:extLst>
            </p:cNvPr>
            <p:cNvGrpSpPr/>
            <p:nvPr/>
          </p:nvGrpSpPr>
          <p:grpSpPr>
            <a:xfrm>
              <a:off x="990333" y="2578837"/>
              <a:ext cx="343210" cy="343210"/>
              <a:chOff x="1485336" y="2469899"/>
              <a:chExt cx="343210" cy="343210"/>
            </a:xfrm>
          </p:grpSpPr>
          <p:sp>
            <p:nvSpPr>
              <p:cNvPr id="348" name="椭圆 347">
                <a:extLst>
                  <a:ext uri="{FF2B5EF4-FFF2-40B4-BE49-F238E27FC236}">
                    <a16:creationId xmlns:a16="http://schemas.microsoft.com/office/drawing/2014/main" id="{55476443-3D46-4F89-94C0-B8215E070B7E}"/>
                  </a:ext>
                </a:extLst>
              </p:cNvPr>
              <p:cNvSpPr/>
              <p:nvPr/>
            </p:nvSpPr>
            <p:spPr>
              <a:xfrm>
                <a:off x="1485336" y="2469899"/>
                <a:ext cx="343210" cy="343210"/>
              </a:xfrm>
              <a:prstGeom prst="ellipse">
                <a:avLst/>
              </a:prstGeom>
              <a:gradFill flip="none" rotWithShape="1">
                <a:gsLst>
                  <a:gs pos="95000">
                    <a:schemeClr val="accent1">
                      <a:lumMod val="60000"/>
                      <a:lumOff val="40000"/>
                    </a:schemeClr>
                  </a:gs>
                  <a:gs pos="57000">
                    <a:schemeClr val="accent1">
                      <a:lumMod val="10000"/>
                      <a:lumOff val="90000"/>
                    </a:schemeClr>
                  </a:gs>
                  <a:gs pos="45000">
                    <a:schemeClr val="accent1">
                      <a:lumMod val="10000"/>
                      <a:lumOff val="90000"/>
                    </a:schemeClr>
                  </a:gs>
                  <a:gs pos="5000">
                    <a:schemeClr val="accent1">
                      <a:lumMod val="60000"/>
                      <a:lumOff val="40000"/>
                    </a:schemeClr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5400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bg1"/>
                    </a:gs>
                    <a:gs pos="89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03200" dist="101600" dir="2700000" sx="90000" sy="90000" algn="tl" rotWithShape="0">
                  <a:schemeClr val="accent1">
                    <a:lumMod val="7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49" name="椭圆 348">
                <a:extLst>
                  <a:ext uri="{FF2B5EF4-FFF2-40B4-BE49-F238E27FC236}">
                    <a16:creationId xmlns:a16="http://schemas.microsoft.com/office/drawing/2014/main" id="{E4C1718B-083D-414E-9715-494778D1DA8E}"/>
                  </a:ext>
                </a:extLst>
              </p:cNvPr>
              <p:cNvSpPr/>
              <p:nvPr/>
            </p:nvSpPr>
            <p:spPr>
              <a:xfrm>
                <a:off x="1576522" y="2561085"/>
                <a:ext cx="160838" cy="160838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  <a:alpha val="58000"/>
                </a:schemeClr>
              </a:solidFill>
              <a:ln w="9525">
                <a:solidFill>
                  <a:schemeClr val="bg1">
                    <a:alpha val="3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50" name="椭圆 349">
                <a:extLst>
                  <a:ext uri="{FF2B5EF4-FFF2-40B4-BE49-F238E27FC236}">
                    <a16:creationId xmlns:a16="http://schemas.microsoft.com/office/drawing/2014/main" id="{51FED3A4-ECC5-4211-926C-272B6275BB00}"/>
                  </a:ext>
                </a:extLst>
              </p:cNvPr>
              <p:cNvSpPr/>
              <p:nvPr/>
            </p:nvSpPr>
            <p:spPr>
              <a:xfrm>
                <a:off x="1634081" y="2618644"/>
                <a:ext cx="45720" cy="4572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1" name="组合 350">
            <a:extLst>
              <a:ext uri="{FF2B5EF4-FFF2-40B4-BE49-F238E27FC236}">
                <a16:creationId xmlns:a16="http://schemas.microsoft.com/office/drawing/2014/main" id="{B48F9A39-BFE8-4B4E-B445-1EB4AD8A37DF}"/>
              </a:ext>
            </a:extLst>
          </p:cNvPr>
          <p:cNvGrpSpPr/>
          <p:nvPr userDrawn="1"/>
        </p:nvGrpSpPr>
        <p:grpSpPr>
          <a:xfrm>
            <a:off x="1321777" y="4190574"/>
            <a:ext cx="4427330" cy="543582"/>
            <a:chOff x="876300" y="2478651"/>
            <a:chExt cx="4427330" cy="543582"/>
          </a:xfrm>
        </p:grpSpPr>
        <p:sp>
          <p:nvSpPr>
            <p:cNvPr id="352" name="矩形: 圆角 351">
              <a:extLst>
                <a:ext uri="{FF2B5EF4-FFF2-40B4-BE49-F238E27FC236}">
                  <a16:creationId xmlns:a16="http://schemas.microsoft.com/office/drawing/2014/main" id="{1834AAC6-1A30-493B-944C-0DFB018A02A3}"/>
                </a:ext>
              </a:extLst>
            </p:cNvPr>
            <p:cNvSpPr/>
            <p:nvPr/>
          </p:nvSpPr>
          <p:spPr>
            <a:xfrm>
              <a:off x="876300" y="2478651"/>
              <a:ext cx="4427330" cy="543582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20000"/>
                <a:lumOff val="80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3" name="文本框 352">
              <a:extLst>
                <a:ext uri="{FF2B5EF4-FFF2-40B4-BE49-F238E27FC236}">
                  <a16:creationId xmlns:a16="http://schemas.microsoft.com/office/drawing/2014/main" id="{B45CCA14-A889-4FF5-8F15-47204439768B}"/>
                </a:ext>
              </a:extLst>
            </p:cNvPr>
            <p:cNvSpPr txBox="1"/>
            <p:nvPr/>
          </p:nvSpPr>
          <p:spPr>
            <a:xfrm>
              <a:off x="1436687" y="2581165"/>
              <a:ext cx="3746839" cy="362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20000"/>
                </a:lnSpc>
              </a:pP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354" name="组合 353">
              <a:extLst>
                <a:ext uri="{FF2B5EF4-FFF2-40B4-BE49-F238E27FC236}">
                  <a16:creationId xmlns:a16="http://schemas.microsoft.com/office/drawing/2014/main" id="{5ACB8B99-7037-43D2-B1B1-629BFC21356B}"/>
                </a:ext>
              </a:extLst>
            </p:cNvPr>
            <p:cNvGrpSpPr/>
            <p:nvPr/>
          </p:nvGrpSpPr>
          <p:grpSpPr>
            <a:xfrm>
              <a:off x="990333" y="2578837"/>
              <a:ext cx="343210" cy="343210"/>
              <a:chOff x="1485336" y="2469899"/>
              <a:chExt cx="343210" cy="343210"/>
            </a:xfrm>
          </p:grpSpPr>
          <p:sp>
            <p:nvSpPr>
              <p:cNvPr id="355" name="椭圆 354">
                <a:extLst>
                  <a:ext uri="{FF2B5EF4-FFF2-40B4-BE49-F238E27FC236}">
                    <a16:creationId xmlns:a16="http://schemas.microsoft.com/office/drawing/2014/main" id="{39473FCC-4405-4385-93E5-16C6981841E0}"/>
                  </a:ext>
                </a:extLst>
              </p:cNvPr>
              <p:cNvSpPr/>
              <p:nvPr/>
            </p:nvSpPr>
            <p:spPr>
              <a:xfrm>
                <a:off x="1485336" y="2469899"/>
                <a:ext cx="343210" cy="343210"/>
              </a:xfrm>
              <a:prstGeom prst="ellipse">
                <a:avLst/>
              </a:prstGeom>
              <a:gradFill flip="none" rotWithShape="1">
                <a:gsLst>
                  <a:gs pos="95000">
                    <a:schemeClr val="accent1">
                      <a:lumMod val="60000"/>
                      <a:lumOff val="40000"/>
                    </a:schemeClr>
                  </a:gs>
                  <a:gs pos="57000">
                    <a:schemeClr val="accent1">
                      <a:lumMod val="10000"/>
                      <a:lumOff val="90000"/>
                    </a:schemeClr>
                  </a:gs>
                  <a:gs pos="45000">
                    <a:schemeClr val="accent1">
                      <a:lumMod val="10000"/>
                      <a:lumOff val="90000"/>
                    </a:schemeClr>
                  </a:gs>
                  <a:gs pos="5000">
                    <a:schemeClr val="accent1">
                      <a:lumMod val="60000"/>
                      <a:lumOff val="40000"/>
                    </a:schemeClr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5400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bg1"/>
                    </a:gs>
                    <a:gs pos="89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03200" dist="101600" dir="2700000" sx="90000" sy="90000" algn="tl" rotWithShape="0">
                  <a:schemeClr val="accent1">
                    <a:lumMod val="7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56" name="椭圆 355">
                <a:extLst>
                  <a:ext uri="{FF2B5EF4-FFF2-40B4-BE49-F238E27FC236}">
                    <a16:creationId xmlns:a16="http://schemas.microsoft.com/office/drawing/2014/main" id="{A846A695-FA0A-46FA-8074-B050DF24D653}"/>
                  </a:ext>
                </a:extLst>
              </p:cNvPr>
              <p:cNvSpPr/>
              <p:nvPr/>
            </p:nvSpPr>
            <p:spPr>
              <a:xfrm>
                <a:off x="1576522" y="2561085"/>
                <a:ext cx="160838" cy="160838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  <a:alpha val="58000"/>
                </a:schemeClr>
              </a:solidFill>
              <a:ln w="9525">
                <a:solidFill>
                  <a:schemeClr val="bg1">
                    <a:alpha val="3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57" name="椭圆 356">
                <a:extLst>
                  <a:ext uri="{FF2B5EF4-FFF2-40B4-BE49-F238E27FC236}">
                    <a16:creationId xmlns:a16="http://schemas.microsoft.com/office/drawing/2014/main" id="{41841225-00D6-49A2-9FDA-F54FFE3E1ACA}"/>
                  </a:ext>
                </a:extLst>
              </p:cNvPr>
              <p:cNvSpPr/>
              <p:nvPr/>
            </p:nvSpPr>
            <p:spPr>
              <a:xfrm>
                <a:off x="1634081" y="2618644"/>
                <a:ext cx="45720" cy="4572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8" name="组合 357">
            <a:extLst>
              <a:ext uri="{FF2B5EF4-FFF2-40B4-BE49-F238E27FC236}">
                <a16:creationId xmlns:a16="http://schemas.microsoft.com/office/drawing/2014/main" id="{245F21ED-17C1-4FE1-9419-24A24950B87B}"/>
              </a:ext>
            </a:extLst>
          </p:cNvPr>
          <p:cNvGrpSpPr/>
          <p:nvPr userDrawn="1"/>
        </p:nvGrpSpPr>
        <p:grpSpPr>
          <a:xfrm>
            <a:off x="1321777" y="5019911"/>
            <a:ext cx="4427330" cy="543582"/>
            <a:chOff x="876300" y="2478651"/>
            <a:chExt cx="4427330" cy="543582"/>
          </a:xfrm>
        </p:grpSpPr>
        <p:sp>
          <p:nvSpPr>
            <p:cNvPr id="359" name="矩形: 圆角 358">
              <a:extLst>
                <a:ext uri="{FF2B5EF4-FFF2-40B4-BE49-F238E27FC236}">
                  <a16:creationId xmlns:a16="http://schemas.microsoft.com/office/drawing/2014/main" id="{A189FEE0-9859-477B-BA43-A27D45AB6857}"/>
                </a:ext>
              </a:extLst>
            </p:cNvPr>
            <p:cNvSpPr/>
            <p:nvPr/>
          </p:nvSpPr>
          <p:spPr>
            <a:xfrm>
              <a:off x="876300" y="2478651"/>
              <a:ext cx="4427330" cy="543582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20000"/>
                <a:lumOff val="80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0" name="文本框 359">
              <a:extLst>
                <a:ext uri="{FF2B5EF4-FFF2-40B4-BE49-F238E27FC236}">
                  <a16:creationId xmlns:a16="http://schemas.microsoft.com/office/drawing/2014/main" id="{A726D6F6-017F-43AB-BDE4-309457178FE3}"/>
                </a:ext>
              </a:extLst>
            </p:cNvPr>
            <p:cNvSpPr txBox="1"/>
            <p:nvPr/>
          </p:nvSpPr>
          <p:spPr>
            <a:xfrm>
              <a:off x="1436687" y="2581165"/>
              <a:ext cx="3746839" cy="362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20000"/>
                </a:lnSpc>
              </a:pP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361" name="组合 360">
              <a:extLst>
                <a:ext uri="{FF2B5EF4-FFF2-40B4-BE49-F238E27FC236}">
                  <a16:creationId xmlns:a16="http://schemas.microsoft.com/office/drawing/2014/main" id="{4B1C584D-F144-4477-8E98-DF15A8D5AC0D}"/>
                </a:ext>
              </a:extLst>
            </p:cNvPr>
            <p:cNvGrpSpPr/>
            <p:nvPr/>
          </p:nvGrpSpPr>
          <p:grpSpPr>
            <a:xfrm>
              <a:off x="990333" y="2578837"/>
              <a:ext cx="343210" cy="343210"/>
              <a:chOff x="1485336" y="2469899"/>
              <a:chExt cx="343210" cy="343210"/>
            </a:xfrm>
          </p:grpSpPr>
          <p:sp>
            <p:nvSpPr>
              <p:cNvPr id="362" name="椭圆 361">
                <a:extLst>
                  <a:ext uri="{FF2B5EF4-FFF2-40B4-BE49-F238E27FC236}">
                    <a16:creationId xmlns:a16="http://schemas.microsoft.com/office/drawing/2014/main" id="{917CE01A-1B07-44E6-81F3-B64465E4F8DC}"/>
                  </a:ext>
                </a:extLst>
              </p:cNvPr>
              <p:cNvSpPr/>
              <p:nvPr/>
            </p:nvSpPr>
            <p:spPr>
              <a:xfrm>
                <a:off x="1485336" y="2469899"/>
                <a:ext cx="343210" cy="343210"/>
              </a:xfrm>
              <a:prstGeom prst="ellipse">
                <a:avLst/>
              </a:prstGeom>
              <a:gradFill flip="none" rotWithShape="1">
                <a:gsLst>
                  <a:gs pos="95000">
                    <a:schemeClr val="accent1">
                      <a:lumMod val="60000"/>
                      <a:lumOff val="40000"/>
                    </a:schemeClr>
                  </a:gs>
                  <a:gs pos="57000">
                    <a:schemeClr val="accent1">
                      <a:lumMod val="10000"/>
                      <a:lumOff val="90000"/>
                    </a:schemeClr>
                  </a:gs>
                  <a:gs pos="45000">
                    <a:schemeClr val="accent1">
                      <a:lumMod val="10000"/>
                      <a:lumOff val="90000"/>
                    </a:schemeClr>
                  </a:gs>
                  <a:gs pos="5000">
                    <a:schemeClr val="accent1">
                      <a:lumMod val="60000"/>
                      <a:lumOff val="40000"/>
                    </a:schemeClr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5400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bg1"/>
                    </a:gs>
                    <a:gs pos="89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03200" dist="101600" dir="2700000" sx="90000" sy="90000" algn="tl" rotWithShape="0">
                  <a:schemeClr val="accent1">
                    <a:lumMod val="7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63" name="椭圆 362">
                <a:extLst>
                  <a:ext uri="{FF2B5EF4-FFF2-40B4-BE49-F238E27FC236}">
                    <a16:creationId xmlns:a16="http://schemas.microsoft.com/office/drawing/2014/main" id="{4B271597-DACD-4C43-A7F0-ACFFE9C3EF2B}"/>
                  </a:ext>
                </a:extLst>
              </p:cNvPr>
              <p:cNvSpPr/>
              <p:nvPr/>
            </p:nvSpPr>
            <p:spPr>
              <a:xfrm>
                <a:off x="1576522" y="2561085"/>
                <a:ext cx="160838" cy="160838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  <a:alpha val="58000"/>
                </a:schemeClr>
              </a:solidFill>
              <a:ln w="9525">
                <a:solidFill>
                  <a:schemeClr val="bg1">
                    <a:alpha val="3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64" name="椭圆 363">
                <a:extLst>
                  <a:ext uri="{FF2B5EF4-FFF2-40B4-BE49-F238E27FC236}">
                    <a16:creationId xmlns:a16="http://schemas.microsoft.com/office/drawing/2014/main" id="{9E411C75-6B7D-46C7-B9AE-738DC01560AA}"/>
                  </a:ext>
                </a:extLst>
              </p:cNvPr>
              <p:cNvSpPr/>
              <p:nvPr/>
            </p:nvSpPr>
            <p:spPr>
              <a:xfrm>
                <a:off x="1634081" y="2618644"/>
                <a:ext cx="45720" cy="4572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66" name="组合 365">
            <a:extLst>
              <a:ext uri="{FF2B5EF4-FFF2-40B4-BE49-F238E27FC236}">
                <a16:creationId xmlns:a16="http://schemas.microsoft.com/office/drawing/2014/main" id="{B3C899AF-6C52-4857-B713-7118734ED423}"/>
              </a:ext>
            </a:extLst>
          </p:cNvPr>
          <p:cNvGrpSpPr/>
          <p:nvPr userDrawn="1"/>
        </p:nvGrpSpPr>
        <p:grpSpPr>
          <a:xfrm>
            <a:off x="6344145" y="2526961"/>
            <a:ext cx="4427330" cy="543582"/>
            <a:chOff x="876300" y="2478651"/>
            <a:chExt cx="4427330" cy="543582"/>
          </a:xfrm>
        </p:grpSpPr>
        <p:sp>
          <p:nvSpPr>
            <p:cNvPr id="367" name="矩形: 圆角 366">
              <a:extLst>
                <a:ext uri="{FF2B5EF4-FFF2-40B4-BE49-F238E27FC236}">
                  <a16:creationId xmlns:a16="http://schemas.microsoft.com/office/drawing/2014/main" id="{EE512FCD-2BC6-46DF-9DD6-E8651DE4ECCD}"/>
                </a:ext>
              </a:extLst>
            </p:cNvPr>
            <p:cNvSpPr/>
            <p:nvPr/>
          </p:nvSpPr>
          <p:spPr>
            <a:xfrm>
              <a:off x="876300" y="2478651"/>
              <a:ext cx="4427330" cy="543582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20000"/>
                <a:lumOff val="80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8" name="文本框 367">
              <a:extLst>
                <a:ext uri="{FF2B5EF4-FFF2-40B4-BE49-F238E27FC236}">
                  <a16:creationId xmlns:a16="http://schemas.microsoft.com/office/drawing/2014/main" id="{68CE9DA0-7EA4-4BBC-99E2-CF7F1D886C21}"/>
                </a:ext>
              </a:extLst>
            </p:cNvPr>
            <p:cNvSpPr txBox="1"/>
            <p:nvPr/>
          </p:nvSpPr>
          <p:spPr>
            <a:xfrm>
              <a:off x="1436687" y="2581165"/>
              <a:ext cx="3746839" cy="3606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20000"/>
                </a:lnSpc>
              </a:pP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369" name="组合 368">
              <a:extLst>
                <a:ext uri="{FF2B5EF4-FFF2-40B4-BE49-F238E27FC236}">
                  <a16:creationId xmlns:a16="http://schemas.microsoft.com/office/drawing/2014/main" id="{C6BF91F2-7552-41EB-93E4-1949B3061379}"/>
                </a:ext>
              </a:extLst>
            </p:cNvPr>
            <p:cNvGrpSpPr/>
            <p:nvPr/>
          </p:nvGrpSpPr>
          <p:grpSpPr>
            <a:xfrm>
              <a:off x="990333" y="2578837"/>
              <a:ext cx="343210" cy="343210"/>
              <a:chOff x="1485336" y="2469899"/>
              <a:chExt cx="343210" cy="343210"/>
            </a:xfrm>
          </p:grpSpPr>
          <p:sp>
            <p:nvSpPr>
              <p:cNvPr id="370" name="椭圆 369">
                <a:extLst>
                  <a:ext uri="{FF2B5EF4-FFF2-40B4-BE49-F238E27FC236}">
                    <a16:creationId xmlns:a16="http://schemas.microsoft.com/office/drawing/2014/main" id="{D72A28A4-F2C4-4386-9860-8DC63FFB6E72}"/>
                  </a:ext>
                </a:extLst>
              </p:cNvPr>
              <p:cNvSpPr/>
              <p:nvPr/>
            </p:nvSpPr>
            <p:spPr>
              <a:xfrm>
                <a:off x="1485336" y="2469899"/>
                <a:ext cx="343210" cy="343210"/>
              </a:xfrm>
              <a:prstGeom prst="ellipse">
                <a:avLst/>
              </a:prstGeom>
              <a:gradFill flip="none" rotWithShape="1">
                <a:gsLst>
                  <a:gs pos="95000">
                    <a:schemeClr val="accent1">
                      <a:lumMod val="60000"/>
                      <a:lumOff val="40000"/>
                    </a:schemeClr>
                  </a:gs>
                  <a:gs pos="57000">
                    <a:schemeClr val="accent1">
                      <a:lumMod val="10000"/>
                      <a:lumOff val="90000"/>
                    </a:schemeClr>
                  </a:gs>
                  <a:gs pos="45000">
                    <a:schemeClr val="accent1">
                      <a:lumMod val="10000"/>
                      <a:lumOff val="90000"/>
                    </a:schemeClr>
                  </a:gs>
                  <a:gs pos="5000">
                    <a:schemeClr val="accent1">
                      <a:lumMod val="60000"/>
                      <a:lumOff val="40000"/>
                    </a:schemeClr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5400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bg1"/>
                    </a:gs>
                    <a:gs pos="89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03200" dist="101600" dir="2700000" sx="90000" sy="90000" algn="tl" rotWithShape="0">
                  <a:schemeClr val="accent1">
                    <a:lumMod val="7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71" name="椭圆 370">
                <a:extLst>
                  <a:ext uri="{FF2B5EF4-FFF2-40B4-BE49-F238E27FC236}">
                    <a16:creationId xmlns:a16="http://schemas.microsoft.com/office/drawing/2014/main" id="{E4A2DC5D-6CFD-48AB-BDBA-0E2542A63C75}"/>
                  </a:ext>
                </a:extLst>
              </p:cNvPr>
              <p:cNvSpPr/>
              <p:nvPr/>
            </p:nvSpPr>
            <p:spPr>
              <a:xfrm>
                <a:off x="1576522" y="2561085"/>
                <a:ext cx="160838" cy="160838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  <a:alpha val="58000"/>
                </a:schemeClr>
              </a:solidFill>
              <a:ln w="9525">
                <a:solidFill>
                  <a:schemeClr val="bg1">
                    <a:alpha val="3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72" name="椭圆 371">
                <a:extLst>
                  <a:ext uri="{FF2B5EF4-FFF2-40B4-BE49-F238E27FC236}">
                    <a16:creationId xmlns:a16="http://schemas.microsoft.com/office/drawing/2014/main" id="{E37E5F8D-E6AD-47FC-B46C-E0FC78384DE4}"/>
                  </a:ext>
                </a:extLst>
              </p:cNvPr>
              <p:cNvSpPr/>
              <p:nvPr/>
            </p:nvSpPr>
            <p:spPr>
              <a:xfrm>
                <a:off x="1634081" y="2618644"/>
                <a:ext cx="45720" cy="4572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73" name="组合 372">
            <a:extLst>
              <a:ext uri="{FF2B5EF4-FFF2-40B4-BE49-F238E27FC236}">
                <a16:creationId xmlns:a16="http://schemas.microsoft.com/office/drawing/2014/main" id="{053E727F-85FA-41D5-BDD2-667F92204F0C}"/>
              </a:ext>
            </a:extLst>
          </p:cNvPr>
          <p:cNvGrpSpPr/>
          <p:nvPr userDrawn="1"/>
        </p:nvGrpSpPr>
        <p:grpSpPr>
          <a:xfrm>
            <a:off x="6344145" y="3356299"/>
            <a:ext cx="4427330" cy="543582"/>
            <a:chOff x="876300" y="2478651"/>
            <a:chExt cx="4427330" cy="543582"/>
          </a:xfrm>
        </p:grpSpPr>
        <p:sp>
          <p:nvSpPr>
            <p:cNvPr id="374" name="矩形: 圆角 373">
              <a:extLst>
                <a:ext uri="{FF2B5EF4-FFF2-40B4-BE49-F238E27FC236}">
                  <a16:creationId xmlns:a16="http://schemas.microsoft.com/office/drawing/2014/main" id="{D2DAAF7A-593B-458D-89F6-E654C908BCE9}"/>
                </a:ext>
              </a:extLst>
            </p:cNvPr>
            <p:cNvSpPr/>
            <p:nvPr/>
          </p:nvSpPr>
          <p:spPr>
            <a:xfrm>
              <a:off x="876300" y="2478651"/>
              <a:ext cx="4427330" cy="543582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20000"/>
                <a:lumOff val="80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5" name="文本框 374">
              <a:extLst>
                <a:ext uri="{FF2B5EF4-FFF2-40B4-BE49-F238E27FC236}">
                  <a16:creationId xmlns:a16="http://schemas.microsoft.com/office/drawing/2014/main" id="{E09360DA-AAC4-44B3-86BA-559636D05DCC}"/>
                </a:ext>
              </a:extLst>
            </p:cNvPr>
            <p:cNvSpPr txBox="1"/>
            <p:nvPr/>
          </p:nvSpPr>
          <p:spPr>
            <a:xfrm>
              <a:off x="1436687" y="2581165"/>
              <a:ext cx="3746839" cy="362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20000"/>
                </a:lnSpc>
              </a:pP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376" name="组合 375">
              <a:extLst>
                <a:ext uri="{FF2B5EF4-FFF2-40B4-BE49-F238E27FC236}">
                  <a16:creationId xmlns:a16="http://schemas.microsoft.com/office/drawing/2014/main" id="{21FA7471-DF63-4F47-B803-1741F20B122C}"/>
                </a:ext>
              </a:extLst>
            </p:cNvPr>
            <p:cNvGrpSpPr/>
            <p:nvPr/>
          </p:nvGrpSpPr>
          <p:grpSpPr>
            <a:xfrm>
              <a:off x="990333" y="2578837"/>
              <a:ext cx="343210" cy="343210"/>
              <a:chOff x="1485336" y="2469899"/>
              <a:chExt cx="343210" cy="343210"/>
            </a:xfrm>
          </p:grpSpPr>
          <p:sp>
            <p:nvSpPr>
              <p:cNvPr id="377" name="椭圆 376">
                <a:extLst>
                  <a:ext uri="{FF2B5EF4-FFF2-40B4-BE49-F238E27FC236}">
                    <a16:creationId xmlns:a16="http://schemas.microsoft.com/office/drawing/2014/main" id="{F0332A83-6138-405E-A543-EBB340C38150}"/>
                  </a:ext>
                </a:extLst>
              </p:cNvPr>
              <p:cNvSpPr/>
              <p:nvPr/>
            </p:nvSpPr>
            <p:spPr>
              <a:xfrm>
                <a:off x="1485336" y="2469899"/>
                <a:ext cx="343210" cy="343210"/>
              </a:xfrm>
              <a:prstGeom prst="ellipse">
                <a:avLst/>
              </a:prstGeom>
              <a:gradFill flip="none" rotWithShape="1">
                <a:gsLst>
                  <a:gs pos="95000">
                    <a:schemeClr val="accent1">
                      <a:lumMod val="60000"/>
                      <a:lumOff val="40000"/>
                    </a:schemeClr>
                  </a:gs>
                  <a:gs pos="57000">
                    <a:schemeClr val="accent1">
                      <a:lumMod val="10000"/>
                      <a:lumOff val="90000"/>
                    </a:schemeClr>
                  </a:gs>
                  <a:gs pos="45000">
                    <a:schemeClr val="accent1">
                      <a:lumMod val="10000"/>
                      <a:lumOff val="90000"/>
                    </a:schemeClr>
                  </a:gs>
                  <a:gs pos="5000">
                    <a:schemeClr val="accent1">
                      <a:lumMod val="60000"/>
                      <a:lumOff val="40000"/>
                    </a:schemeClr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5400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bg1"/>
                    </a:gs>
                    <a:gs pos="89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03200" dist="101600" dir="2700000" sx="90000" sy="90000" algn="tl" rotWithShape="0">
                  <a:schemeClr val="accent1">
                    <a:lumMod val="7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78" name="椭圆 377">
                <a:extLst>
                  <a:ext uri="{FF2B5EF4-FFF2-40B4-BE49-F238E27FC236}">
                    <a16:creationId xmlns:a16="http://schemas.microsoft.com/office/drawing/2014/main" id="{48A41941-4811-4DAF-AC8E-30DD85EB66EF}"/>
                  </a:ext>
                </a:extLst>
              </p:cNvPr>
              <p:cNvSpPr/>
              <p:nvPr/>
            </p:nvSpPr>
            <p:spPr>
              <a:xfrm>
                <a:off x="1576522" y="2561085"/>
                <a:ext cx="160838" cy="160838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  <a:alpha val="58000"/>
                </a:schemeClr>
              </a:solidFill>
              <a:ln w="9525">
                <a:solidFill>
                  <a:schemeClr val="bg1">
                    <a:alpha val="3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79" name="椭圆 378">
                <a:extLst>
                  <a:ext uri="{FF2B5EF4-FFF2-40B4-BE49-F238E27FC236}">
                    <a16:creationId xmlns:a16="http://schemas.microsoft.com/office/drawing/2014/main" id="{D1BA8173-5B73-445D-91D1-0F1B159428F6}"/>
                  </a:ext>
                </a:extLst>
              </p:cNvPr>
              <p:cNvSpPr/>
              <p:nvPr/>
            </p:nvSpPr>
            <p:spPr>
              <a:xfrm>
                <a:off x="1634081" y="2618644"/>
                <a:ext cx="45720" cy="4572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80" name="组合 379">
            <a:extLst>
              <a:ext uri="{FF2B5EF4-FFF2-40B4-BE49-F238E27FC236}">
                <a16:creationId xmlns:a16="http://schemas.microsoft.com/office/drawing/2014/main" id="{4C48368E-0B14-40A9-91E6-54CBBF340F8B}"/>
              </a:ext>
            </a:extLst>
          </p:cNvPr>
          <p:cNvGrpSpPr/>
          <p:nvPr userDrawn="1"/>
        </p:nvGrpSpPr>
        <p:grpSpPr>
          <a:xfrm>
            <a:off x="6344145" y="4185637"/>
            <a:ext cx="4427330" cy="543582"/>
            <a:chOff x="876300" y="2478651"/>
            <a:chExt cx="4427330" cy="543582"/>
          </a:xfrm>
        </p:grpSpPr>
        <p:sp>
          <p:nvSpPr>
            <p:cNvPr id="381" name="矩形: 圆角 380">
              <a:extLst>
                <a:ext uri="{FF2B5EF4-FFF2-40B4-BE49-F238E27FC236}">
                  <a16:creationId xmlns:a16="http://schemas.microsoft.com/office/drawing/2014/main" id="{3CB980E6-15FD-4148-83CF-340B184924BD}"/>
                </a:ext>
              </a:extLst>
            </p:cNvPr>
            <p:cNvSpPr/>
            <p:nvPr/>
          </p:nvSpPr>
          <p:spPr>
            <a:xfrm>
              <a:off x="876300" y="2478651"/>
              <a:ext cx="4427330" cy="543582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20000"/>
                <a:lumOff val="80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2" name="文本框 381">
              <a:extLst>
                <a:ext uri="{FF2B5EF4-FFF2-40B4-BE49-F238E27FC236}">
                  <a16:creationId xmlns:a16="http://schemas.microsoft.com/office/drawing/2014/main" id="{F5B5F51C-7BB5-492F-AD9C-573AEEE35E1E}"/>
                </a:ext>
              </a:extLst>
            </p:cNvPr>
            <p:cNvSpPr txBox="1"/>
            <p:nvPr/>
          </p:nvSpPr>
          <p:spPr>
            <a:xfrm>
              <a:off x="1436687" y="2581165"/>
              <a:ext cx="3746839" cy="362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20000"/>
                </a:lnSpc>
              </a:pP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383" name="组合 382">
              <a:extLst>
                <a:ext uri="{FF2B5EF4-FFF2-40B4-BE49-F238E27FC236}">
                  <a16:creationId xmlns:a16="http://schemas.microsoft.com/office/drawing/2014/main" id="{4D0BCEAD-A580-4835-9106-6171BA122B38}"/>
                </a:ext>
              </a:extLst>
            </p:cNvPr>
            <p:cNvGrpSpPr/>
            <p:nvPr/>
          </p:nvGrpSpPr>
          <p:grpSpPr>
            <a:xfrm>
              <a:off x="990333" y="2578837"/>
              <a:ext cx="343210" cy="343210"/>
              <a:chOff x="1485336" y="2469899"/>
              <a:chExt cx="343210" cy="343210"/>
            </a:xfrm>
          </p:grpSpPr>
          <p:sp>
            <p:nvSpPr>
              <p:cNvPr id="384" name="椭圆 383">
                <a:extLst>
                  <a:ext uri="{FF2B5EF4-FFF2-40B4-BE49-F238E27FC236}">
                    <a16:creationId xmlns:a16="http://schemas.microsoft.com/office/drawing/2014/main" id="{AC7FF482-59BD-4E62-B5CA-8CAEDC93101D}"/>
                  </a:ext>
                </a:extLst>
              </p:cNvPr>
              <p:cNvSpPr/>
              <p:nvPr/>
            </p:nvSpPr>
            <p:spPr>
              <a:xfrm>
                <a:off x="1485336" y="2469899"/>
                <a:ext cx="343210" cy="343210"/>
              </a:xfrm>
              <a:prstGeom prst="ellipse">
                <a:avLst/>
              </a:prstGeom>
              <a:gradFill flip="none" rotWithShape="1">
                <a:gsLst>
                  <a:gs pos="95000">
                    <a:schemeClr val="accent1">
                      <a:lumMod val="60000"/>
                      <a:lumOff val="40000"/>
                    </a:schemeClr>
                  </a:gs>
                  <a:gs pos="57000">
                    <a:schemeClr val="accent1">
                      <a:lumMod val="10000"/>
                      <a:lumOff val="90000"/>
                    </a:schemeClr>
                  </a:gs>
                  <a:gs pos="45000">
                    <a:schemeClr val="accent1">
                      <a:lumMod val="10000"/>
                      <a:lumOff val="90000"/>
                    </a:schemeClr>
                  </a:gs>
                  <a:gs pos="5000">
                    <a:schemeClr val="accent1">
                      <a:lumMod val="60000"/>
                      <a:lumOff val="40000"/>
                    </a:schemeClr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5400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bg1"/>
                    </a:gs>
                    <a:gs pos="89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03200" dist="101600" dir="2700000" sx="90000" sy="90000" algn="tl" rotWithShape="0">
                  <a:schemeClr val="accent1">
                    <a:lumMod val="7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85" name="椭圆 384">
                <a:extLst>
                  <a:ext uri="{FF2B5EF4-FFF2-40B4-BE49-F238E27FC236}">
                    <a16:creationId xmlns:a16="http://schemas.microsoft.com/office/drawing/2014/main" id="{ABD97BF3-5DC8-4818-A189-E2B109912376}"/>
                  </a:ext>
                </a:extLst>
              </p:cNvPr>
              <p:cNvSpPr/>
              <p:nvPr/>
            </p:nvSpPr>
            <p:spPr>
              <a:xfrm>
                <a:off x="1576522" y="2561085"/>
                <a:ext cx="160838" cy="160838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  <a:alpha val="58000"/>
                </a:schemeClr>
              </a:solidFill>
              <a:ln w="9525">
                <a:solidFill>
                  <a:schemeClr val="bg1">
                    <a:alpha val="3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86" name="椭圆 385">
                <a:extLst>
                  <a:ext uri="{FF2B5EF4-FFF2-40B4-BE49-F238E27FC236}">
                    <a16:creationId xmlns:a16="http://schemas.microsoft.com/office/drawing/2014/main" id="{A75999AA-8AA5-47AA-8629-FE3492640854}"/>
                  </a:ext>
                </a:extLst>
              </p:cNvPr>
              <p:cNvSpPr/>
              <p:nvPr/>
            </p:nvSpPr>
            <p:spPr>
              <a:xfrm>
                <a:off x="1634081" y="2618644"/>
                <a:ext cx="45720" cy="4572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87" name="组合 386">
            <a:extLst>
              <a:ext uri="{FF2B5EF4-FFF2-40B4-BE49-F238E27FC236}">
                <a16:creationId xmlns:a16="http://schemas.microsoft.com/office/drawing/2014/main" id="{155655D4-2AC0-4836-9FD2-BFE3837A7DB7}"/>
              </a:ext>
            </a:extLst>
          </p:cNvPr>
          <p:cNvGrpSpPr/>
          <p:nvPr userDrawn="1"/>
        </p:nvGrpSpPr>
        <p:grpSpPr>
          <a:xfrm>
            <a:off x="6344145" y="5014974"/>
            <a:ext cx="4427330" cy="543582"/>
            <a:chOff x="876300" y="2478651"/>
            <a:chExt cx="4427330" cy="543582"/>
          </a:xfrm>
        </p:grpSpPr>
        <p:sp>
          <p:nvSpPr>
            <p:cNvPr id="388" name="矩形: 圆角 387">
              <a:extLst>
                <a:ext uri="{FF2B5EF4-FFF2-40B4-BE49-F238E27FC236}">
                  <a16:creationId xmlns:a16="http://schemas.microsoft.com/office/drawing/2014/main" id="{2B350E70-80A8-4159-A108-D883E04E2F73}"/>
                </a:ext>
              </a:extLst>
            </p:cNvPr>
            <p:cNvSpPr/>
            <p:nvPr/>
          </p:nvSpPr>
          <p:spPr>
            <a:xfrm>
              <a:off x="876300" y="2478651"/>
              <a:ext cx="4427330" cy="543582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20000"/>
                <a:lumOff val="80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9" name="文本框 388">
              <a:extLst>
                <a:ext uri="{FF2B5EF4-FFF2-40B4-BE49-F238E27FC236}">
                  <a16:creationId xmlns:a16="http://schemas.microsoft.com/office/drawing/2014/main" id="{64441864-12C3-4F25-ADCA-94AF29D0C3D4}"/>
                </a:ext>
              </a:extLst>
            </p:cNvPr>
            <p:cNvSpPr txBox="1"/>
            <p:nvPr/>
          </p:nvSpPr>
          <p:spPr>
            <a:xfrm>
              <a:off x="1436687" y="2581165"/>
              <a:ext cx="3746839" cy="362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>
                <a:lnSpc>
                  <a:spcPct val="120000"/>
                </a:lnSpc>
              </a:pP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390" name="组合 389">
              <a:extLst>
                <a:ext uri="{FF2B5EF4-FFF2-40B4-BE49-F238E27FC236}">
                  <a16:creationId xmlns:a16="http://schemas.microsoft.com/office/drawing/2014/main" id="{F98A41B2-9FC6-4261-9722-F5D5E8B6A1EB}"/>
                </a:ext>
              </a:extLst>
            </p:cNvPr>
            <p:cNvGrpSpPr/>
            <p:nvPr/>
          </p:nvGrpSpPr>
          <p:grpSpPr>
            <a:xfrm>
              <a:off x="990333" y="2578837"/>
              <a:ext cx="343210" cy="343210"/>
              <a:chOff x="1485336" y="2469899"/>
              <a:chExt cx="343210" cy="343210"/>
            </a:xfrm>
          </p:grpSpPr>
          <p:sp>
            <p:nvSpPr>
              <p:cNvPr id="391" name="椭圆 390">
                <a:extLst>
                  <a:ext uri="{FF2B5EF4-FFF2-40B4-BE49-F238E27FC236}">
                    <a16:creationId xmlns:a16="http://schemas.microsoft.com/office/drawing/2014/main" id="{0EADA1AC-4440-46CC-A450-B2962C6EEAC2}"/>
                  </a:ext>
                </a:extLst>
              </p:cNvPr>
              <p:cNvSpPr/>
              <p:nvPr/>
            </p:nvSpPr>
            <p:spPr>
              <a:xfrm>
                <a:off x="1485336" y="2469899"/>
                <a:ext cx="343210" cy="343210"/>
              </a:xfrm>
              <a:prstGeom prst="ellipse">
                <a:avLst/>
              </a:prstGeom>
              <a:gradFill flip="none" rotWithShape="1">
                <a:gsLst>
                  <a:gs pos="95000">
                    <a:schemeClr val="accent1">
                      <a:lumMod val="60000"/>
                      <a:lumOff val="40000"/>
                    </a:schemeClr>
                  </a:gs>
                  <a:gs pos="57000">
                    <a:schemeClr val="accent1">
                      <a:lumMod val="10000"/>
                      <a:lumOff val="90000"/>
                    </a:schemeClr>
                  </a:gs>
                  <a:gs pos="45000">
                    <a:schemeClr val="accent1">
                      <a:lumMod val="10000"/>
                      <a:lumOff val="90000"/>
                    </a:schemeClr>
                  </a:gs>
                  <a:gs pos="5000">
                    <a:schemeClr val="accent1">
                      <a:lumMod val="60000"/>
                      <a:lumOff val="40000"/>
                    </a:schemeClr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5400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bg1"/>
                    </a:gs>
                    <a:gs pos="89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03200" dist="101600" dir="2700000" sx="90000" sy="90000" algn="tl" rotWithShape="0">
                  <a:schemeClr val="accent1">
                    <a:lumMod val="7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92" name="椭圆 391">
                <a:extLst>
                  <a:ext uri="{FF2B5EF4-FFF2-40B4-BE49-F238E27FC236}">
                    <a16:creationId xmlns:a16="http://schemas.microsoft.com/office/drawing/2014/main" id="{03762700-8942-4117-A462-22463EF0E866}"/>
                  </a:ext>
                </a:extLst>
              </p:cNvPr>
              <p:cNvSpPr/>
              <p:nvPr/>
            </p:nvSpPr>
            <p:spPr>
              <a:xfrm>
                <a:off x="1576522" y="2561085"/>
                <a:ext cx="160838" cy="160838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  <a:alpha val="58000"/>
                </a:schemeClr>
              </a:solidFill>
              <a:ln w="9525">
                <a:solidFill>
                  <a:schemeClr val="bg1">
                    <a:alpha val="3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93" name="椭圆 392">
                <a:extLst>
                  <a:ext uri="{FF2B5EF4-FFF2-40B4-BE49-F238E27FC236}">
                    <a16:creationId xmlns:a16="http://schemas.microsoft.com/office/drawing/2014/main" id="{AC3B6A19-18A0-4323-B4F4-D9A81FC44F69}"/>
                  </a:ext>
                </a:extLst>
              </p:cNvPr>
              <p:cNvSpPr/>
              <p:nvPr/>
            </p:nvSpPr>
            <p:spPr>
              <a:xfrm>
                <a:off x="1634081" y="2618644"/>
                <a:ext cx="45720" cy="4572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780588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086940FD-1CA4-4042-9A10-2880C74A25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4DD36EBD-3365-440A-8268-8A484905E4F8}"/>
              </a:ext>
            </a:extLst>
          </p:cNvPr>
          <p:cNvSpPr/>
          <p:nvPr userDrawn="1"/>
        </p:nvSpPr>
        <p:spPr>
          <a:xfrm>
            <a:off x="6427263" y="1952977"/>
            <a:ext cx="4889498" cy="17081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104775">
            <a:gradFill flip="none" rotWithShape="1">
              <a:gsLst>
                <a:gs pos="0">
                  <a:srgbClr val="E6D4AC">
                    <a:lumMod val="94000"/>
                  </a:srgbClr>
                </a:gs>
                <a:gs pos="100000">
                  <a:srgbClr val="A88332">
                    <a:lumMod val="88000"/>
                    <a:lumOff val="12000"/>
                  </a:srgbClr>
                </a:gs>
              </a:gsLst>
              <a:lin ang="480000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57DCED16-BBC6-4660-8D0D-7B7426CE57E7}"/>
              </a:ext>
            </a:extLst>
          </p:cNvPr>
          <p:cNvSpPr/>
          <p:nvPr userDrawn="1"/>
        </p:nvSpPr>
        <p:spPr>
          <a:xfrm>
            <a:off x="817882" y="1952977"/>
            <a:ext cx="4889498" cy="17081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104775">
            <a:gradFill flip="none" rotWithShape="1">
              <a:gsLst>
                <a:gs pos="0">
                  <a:schemeClr val="accent1">
                    <a:lumMod val="83000"/>
                    <a:lumOff val="17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: 圆顶角 6">
            <a:extLst>
              <a:ext uri="{FF2B5EF4-FFF2-40B4-BE49-F238E27FC236}">
                <a16:creationId xmlns:a16="http://schemas.microsoft.com/office/drawing/2014/main" id="{2BDF7A5D-2E0A-4CF0-B62A-17F733355D3C}"/>
              </a:ext>
            </a:extLst>
          </p:cNvPr>
          <p:cNvSpPr/>
          <p:nvPr userDrawn="1"/>
        </p:nvSpPr>
        <p:spPr>
          <a:xfrm>
            <a:off x="875765" y="2019612"/>
            <a:ext cx="4773733" cy="4015429"/>
          </a:xfrm>
          <a:prstGeom prst="round2SameRect">
            <a:avLst>
              <a:gd name="adj1" fmla="val 0"/>
              <a:gd name="adj2" fmla="val 4319"/>
            </a:avLst>
          </a:prstGeom>
          <a:solidFill>
            <a:schemeClr val="bg1"/>
          </a:solidFill>
          <a:ln>
            <a:noFill/>
          </a:ln>
          <a:effectLst>
            <a:outerShdw blurRad="571500" dist="241300" dir="5400000" sx="99000" sy="99000" algn="t" rotWithShape="0">
              <a:schemeClr val="tx1">
                <a:lumMod val="75000"/>
                <a:lumOff val="25000"/>
                <a:alpha val="2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: 圆顶角 7">
            <a:extLst>
              <a:ext uri="{FF2B5EF4-FFF2-40B4-BE49-F238E27FC236}">
                <a16:creationId xmlns:a16="http://schemas.microsoft.com/office/drawing/2014/main" id="{92E1A5CA-4E29-4496-9F16-3600328EF4A3}"/>
              </a:ext>
            </a:extLst>
          </p:cNvPr>
          <p:cNvSpPr/>
          <p:nvPr userDrawn="1"/>
        </p:nvSpPr>
        <p:spPr>
          <a:xfrm>
            <a:off x="6485146" y="2019613"/>
            <a:ext cx="4773733" cy="4015428"/>
          </a:xfrm>
          <a:prstGeom prst="round2SameRect">
            <a:avLst>
              <a:gd name="adj1" fmla="val 0"/>
              <a:gd name="adj2" fmla="val 4319"/>
            </a:avLst>
          </a:prstGeom>
          <a:solidFill>
            <a:schemeClr val="bg1"/>
          </a:solidFill>
          <a:ln>
            <a:noFill/>
          </a:ln>
          <a:effectLst>
            <a:outerShdw blurRad="571500" dist="241300" dir="5400000" sx="99000" sy="99000" algn="t" rotWithShape="0">
              <a:schemeClr val="tx1">
                <a:lumMod val="75000"/>
                <a:lumOff val="25000"/>
                <a:alpha val="2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462FCA15-968B-4447-910F-24B7212D871A}"/>
              </a:ext>
            </a:extLst>
          </p:cNvPr>
          <p:cNvCxnSpPr>
            <a:cxnSpLocks/>
          </p:cNvCxnSpPr>
          <p:nvPr userDrawn="1"/>
        </p:nvCxnSpPr>
        <p:spPr>
          <a:xfrm>
            <a:off x="1187376" y="3029816"/>
            <a:ext cx="4150511" cy="0"/>
          </a:xfrm>
          <a:prstGeom prst="line">
            <a:avLst/>
          </a:prstGeom>
          <a:ln w="9525">
            <a:solidFill>
              <a:schemeClr val="accent1">
                <a:lumMod val="75000"/>
                <a:alpha val="31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9643E6ED-1FDF-4542-B331-7A987E53663C}"/>
              </a:ext>
            </a:extLst>
          </p:cNvPr>
          <p:cNvCxnSpPr>
            <a:cxnSpLocks/>
          </p:cNvCxnSpPr>
          <p:nvPr userDrawn="1"/>
        </p:nvCxnSpPr>
        <p:spPr>
          <a:xfrm>
            <a:off x="1187376" y="4040020"/>
            <a:ext cx="4150511" cy="0"/>
          </a:xfrm>
          <a:prstGeom prst="line">
            <a:avLst/>
          </a:prstGeom>
          <a:ln w="9525">
            <a:solidFill>
              <a:schemeClr val="accent1">
                <a:lumMod val="75000"/>
                <a:alpha val="31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AA70430D-3765-46B0-9034-858C28C77D73}"/>
              </a:ext>
            </a:extLst>
          </p:cNvPr>
          <p:cNvCxnSpPr>
            <a:cxnSpLocks/>
          </p:cNvCxnSpPr>
          <p:nvPr userDrawn="1"/>
        </p:nvCxnSpPr>
        <p:spPr>
          <a:xfrm>
            <a:off x="1187376" y="4987471"/>
            <a:ext cx="4150511" cy="0"/>
          </a:xfrm>
          <a:prstGeom prst="line">
            <a:avLst/>
          </a:prstGeom>
          <a:ln w="9525">
            <a:solidFill>
              <a:schemeClr val="accent1">
                <a:lumMod val="75000"/>
                <a:alpha val="31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A4CC2D2F-43E7-463D-89D8-BA3F65FDBB2E}"/>
              </a:ext>
            </a:extLst>
          </p:cNvPr>
          <p:cNvCxnSpPr>
            <a:cxnSpLocks/>
          </p:cNvCxnSpPr>
          <p:nvPr userDrawn="1"/>
        </p:nvCxnSpPr>
        <p:spPr>
          <a:xfrm>
            <a:off x="6796757" y="5050224"/>
            <a:ext cx="4150511" cy="0"/>
          </a:xfrm>
          <a:prstGeom prst="line">
            <a:avLst/>
          </a:prstGeom>
          <a:ln w="9525">
            <a:solidFill>
              <a:schemeClr val="accent2">
                <a:lumMod val="50000"/>
                <a:alpha val="31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C33273B1-6790-41F9-87AA-C10E33C86538}"/>
              </a:ext>
            </a:extLst>
          </p:cNvPr>
          <p:cNvCxnSpPr>
            <a:cxnSpLocks/>
          </p:cNvCxnSpPr>
          <p:nvPr userDrawn="1"/>
        </p:nvCxnSpPr>
        <p:spPr>
          <a:xfrm>
            <a:off x="6697036" y="3084800"/>
            <a:ext cx="4150511" cy="0"/>
          </a:xfrm>
          <a:prstGeom prst="line">
            <a:avLst/>
          </a:prstGeom>
          <a:ln w="9525">
            <a:solidFill>
              <a:schemeClr val="accent1">
                <a:lumMod val="75000"/>
                <a:alpha val="31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1C305968-1001-46CD-B2B0-7DF596F1583C}"/>
              </a:ext>
            </a:extLst>
          </p:cNvPr>
          <p:cNvCxnSpPr>
            <a:cxnSpLocks/>
          </p:cNvCxnSpPr>
          <p:nvPr userDrawn="1"/>
        </p:nvCxnSpPr>
        <p:spPr>
          <a:xfrm>
            <a:off x="6697036" y="4095004"/>
            <a:ext cx="4150511" cy="0"/>
          </a:xfrm>
          <a:prstGeom prst="line">
            <a:avLst/>
          </a:prstGeom>
          <a:ln w="9525">
            <a:solidFill>
              <a:schemeClr val="accent1">
                <a:lumMod val="75000"/>
                <a:alpha val="31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44098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086940FD-1CA4-4042-9A10-2880C74A25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柱体 2">
            <a:extLst>
              <a:ext uri="{FF2B5EF4-FFF2-40B4-BE49-F238E27FC236}">
                <a16:creationId xmlns:a16="http://schemas.microsoft.com/office/drawing/2014/main" id="{B59ED439-3E05-4FC5-8C29-52D5AFE8C7AE}"/>
              </a:ext>
            </a:extLst>
          </p:cNvPr>
          <p:cNvSpPr/>
          <p:nvPr userDrawn="1"/>
        </p:nvSpPr>
        <p:spPr>
          <a:xfrm>
            <a:off x="10050017" y="3265714"/>
            <a:ext cx="1427376" cy="3127077"/>
          </a:xfrm>
          <a:prstGeom prst="can">
            <a:avLst>
              <a:gd name="adj" fmla="val 18463"/>
            </a:avLst>
          </a:prstGeom>
          <a:gradFill>
            <a:gsLst>
              <a:gs pos="99000">
                <a:schemeClr val="accent1">
                  <a:lumMod val="0"/>
                  <a:lumOff val="100000"/>
                </a:schemeClr>
              </a:gs>
              <a:gs pos="3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圆柱体 3">
            <a:extLst>
              <a:ext uri="{FF2B5EF4-FFF2-40B4-BE49-F238E27FC236}">
                <a16:creationId xmlns:a16="http://schemas.microsoft.com/office/drawing/2014/main" id="{88ABC9AF-2464-4189-8DC3-D66F4CFF818E}"/>
              </a:ext>
            </a:extLst>
          </p:cNvPr>
          <p:cNvSpPr/>
          <p:nvPr userDrawn="1"/>
        </p:nvSpPr>
        <p:spPr>
          <a:xfrm>
            <a:off x="709452" y="3265714"/>
            <a:ext cx="1427376" cy="3127077"/>
          </a:xfrm>
          <a:prstGeom prst="can">
            <a:avLst>
              <a:gd name="adj" fmla="val 18463"/>
            </a:avLst>
          </a:prstGeom>
          <a:gradFill>
            <a:gsLst>
              <a:gs pos="99000">
                <a:schemeClr val="accent1">
                  <a:lumMod val="0"/>
                  <a:lumOff val="100000"/>
                </a:schemeClr>
              </a:gs>
              <a:gs pos="3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9CA812E5-3D83-431B-9F78-A98B65949A5D}"/>
              </a:ext>
            </a:extLst>
          </p:cNvPr>
          <p:cNvSpPr/>
          <p:nvPr userDrawn="1"/>
        </p:nvSpPr>
        <p:spPr>
          <a:xfrm>
            <a:off x="2405538" y="1533676"/>
            <a:ext cx="2324518" cy="4740124"/>
          </a:xfrm>
          <a:custGeom>
            <a:avLst/>
            <a:gdLst>
              <a:gd name="connsiteX0" fmla="*/ 0 w 2324518"/>
              <a:gd name="connsiteY0" fmla="*/ 3199980 h 4740124"/>
              <a:gd name="connsiteX1" fmla="*/ 2324518 w 2324518"/>
              <a:gd name="connsiteY1" fmla="*/ 3199980 h 4740124"/>
              <a:gd name="connsiteX2" fmla="*/ 2324518 w 2324518"/>
              <a:gd name="connsiteY2" fmla="*/ 4740124 h 4740124"/>
              <a:gd name="connsiteX3" fmla="*/ 0 w 2324518"/>
              <a:gd name="connsiteY3" fmla="*/ 4740124 h 4740124"/>
              <a:gd name="connsiteX4" fmla="*/ 0 w 2324518"/>
              <a:gd name="connsiteY4" fmla="*/ 0 h 4740124"/>
              <a:gd name="connsiteX5" fmla="*/ 2324518 w 2324518"/>
              <a:gd name="connsiteY5" fmla="*/ 0 h 4740124"/>
              <a:gd name="connsiteX6" fmla="*/ 2324518 w 2324518"/>
              <a:gd name="connsiteY6" fmla="*/ 3114650 h 4740124"/>
              <a:gd name="connsiteX7" fmla="*/ 0 w 2324518"/>
              <a:gd name="connsiteY7" fmla="*/ 3114650 h 4740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24518" h="4740124">
                <a:moveTo>
                  <a:pt x="0" y="3199980"/>
                </a:moveTo>
                <a:lnTo>
                  <a:pt x="2324518" y="3199980"/>
                </a:lnTo>
                <a:lnTo>
                  <a:pt x="2324518" y="4740124"/>
                </a:lnTo>
                <a:lnTo>
                  <a:pt x="0" y="4740124"/>
                </a:lnTo>
                <a:close/>
                <a:moveTo>
                  <a:pt x="0" y="0"/>
                </a:moveTo>
                <a:lnTo>
                  <a:pt x="2324518" y="0"/>
                </a:lnTo>
                <a:lnTo>
                  <a:pt x="2324518" y="3114650"/>
                </a:lnTo>
                <a:lnTo>
                  <a:pt x="0" y="3114650"/>
                </a:lnTo>
                <a:close/>
              </a:path>
            </a:pathLst>
          </a:custGeom>
          <a:gradFill flip="none" rotWithShape="1">
            <a:gsLst>
              <a:gs pos="86000">
                <a:schemeClr val="bg1"/>
              </a:gs>
              <a:gs pos="3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0532B203-7C6A-4086-AE29-7990431DD062}"/>
              </a:ext>
            </a:extLst>
          </p:cNvPr>
          <p:cNvSpPr/>
          <p:nvPr userDrawn="1"/>
        </p:nvSpPr>
        <p:spPr>
          <a:xfrm>
            <a:off x="4933741" y="1533676"/>
            <a:ext cx="2324518" cy="4740124"/>
          </a:xfrm>
          <a:custGeom>
            <a:avLst/>
            <a:gdLst>
              <a:gd name="connsiteX0" fmla="*/ 0 w 2324518"/>
              <a:gd name="connsiteY0" fmla="*/ 3199980 h 4740124"/>
              <a:gd name="connsiteX1" fmla="*/ 2324518 w 2324518"/>
              <a:gd name="connsiteY1" fmla="*/ 3199980 h 4740124"/>
              <a:gd name="connsiteX2" fmla="*/ 2324518 w 2324518"/>
              <a:gd name="connsiteY2" fmla="*/ 4740124 h 4740124"/>
              <a:gd name="connsiteX3" fmla="*/ 0 w 2324518"/>
              <a:gd name="connsiteY3" fmla="*/ 4740124 h 4740124"/>
              <a:gd name="connsiteX4" fmla="*/ 0 w 2324518"/>
              <a:gd name="connsiteY4" fmla="*/ 0 h 4740124"/>
              <a:gd name="connsiteX5" fmla="*/ 2324518 w 2324518"/>
              <a:gd name="connsiteY5" fmla="*/ 0 h 4740124"/>
              <a:gd name="connsiteX6" fmla="*/ 2324518 w 2324518"/>
              <a:gd name="connsiteY6" fmla="*/ 3114650 h 4740124"/>
              <a:gd name="connsiteX7" fmla="*/ 0 w 2324518"/>
              <a:gd name="connsiteY7" fmla="*/ 3114650 h 4740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24518" h="4740124">
                <a:moveTo>
                  <a:pt x="0" y="3199980"/>
                </a:moveTo>
                <a:lnTo>
                  <a:pt x="2324518" y="3199980"/>
                </a:lnTo>
                <a:lnTo>
                  <a:pt x="2324518" y="4740124"/>
                </a:lnTo>
                <a:lnTo>
                  <a:pt x="0" y="4740124"/>
                </a:lnTo>
                <a:close/>
                <a:moveTo>
                  <a:pt x="0" y="0"/>
                </a:moveTo>
                <a:lnTo>
                  <a:pt x="2324518" y="0"/>
                </a:lnTo>
                <a:lnTo>
                  <a:pt x="2324518" y="3114650"/>
                </a:lnTo>
                <a:lnTo>
                  <a:pt x="0" y="3114650"/>
                </a:lnTo>
                <a:close/>
              </a:path>
            </a:pathLst>
          </a:custGeom>
          <a:gradFill flip="none" rotWithShape="1">
            <a:gsLst>
              <a:gs pos="86000">
                <a:schemeClr val="bg1"/>
              </a:gs>
              <a:gs pos="3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7315984C-40A2-4FFD-8266-D23DC67BB3C3}"/>
              </a:ext>
            </a:extLst>
          </p:cNvPr>
          <p:cNvSpPr/>
          <p:nvPr userDrawn="1"/>
        </p:nvSpPr>
        <p:spPr>
          <a:xfrm>
            <a:off x="7461945" y="1533676"/>
            <a:ext cx="2324518" cy="4740124"/>
          </a:xfrm>
          <a:custGeom>
            <a:avLst/>
            <a:gdLst>
              <a:gd name="connsiteX0" fmla="*/ 0 w 2324518"/>
              <a:gd name="connsiteY0" fmla="*/ 3199980 h 4740124"/>
              <a:gd name="connsiteX1" fmla="*/ 2324518 w 2324518"/>
              <a:gd name="connsiteY1" fmla="*/ 3199980 h 4740124"/>
              <a:gd name="connsiteX2" fmla="*/ 2324518 w 2324518"/>
              <a:gd name="connsiteY2" fmla="*/ 4740124 h 4740124"/>
              <a:gd name="connsiteX3" fmla="*/ 0 w 2324518"/>
              <a:gd name="connsiteY3" fmla="*/ 4740124 h 4740124"/>
              <a:gd name="connsiteX4" fmla="*/ 0 w 2324518"/>
              <a:gd name="connsiteY4" fmla="*/ 0 h 4740124"/>
              <a:gd name="connsiteX5" fmla="*/ 2324518 w 2324518"/>
              <a:gd name="connsiteY5" fmla="*/ 0 h 4740124"/>
              <a:gd name="connsiteX6" fmla="*/ 2324518 w 2324518"/>
              <a:gd name="connsiteY6" fmla="*/ 3114650 h 4740124"/>
              <a:gd name="connsiteX7" fmla="*/ 0 w 2324518"/>
              <a:gd name="connsiteY7" fmla="*/ 3114650 h 4740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24518" h="4740124">
                <a:moveTo>
                  <a:pt x="0" y="3199980"/>
                </a:moveTo>
                <a:lnTo>
                  <a:pt x="2324518" y="3199980"/>
                </a:lnTo>
                <a:lnTo>
                  <a:pt x="2324518" y="4740124"/>
                </a:lnTo>
                <a:lnTo>
                  <a:pt x="0" y="4740124"/>
                </a:lnTo>
                <a:close/>
                <a:moveTo>
                  <a:pt x="0" y="0"/>
                </a:moveTo>
                <a:lnTo>
                  <a:pt x="2324518" y="0"/>
                </a:lnTo>
                <a:lnTo>
                  <a:pt x="2324518" y="3114650"/>
                </a:lnTo>
                <a:lnTo>
                  <a:pt x="0" y="3114650"/>
                </a:lnTo>
                <a:close/>
              </a:path>
            </a:pathLst>
          </a:custGeom>
          <a:gradFill flip="none" rotWithShape="1">
            <a:gsLst>
              <a:gs pos="86000">
                <a:schemeClr val="bg1"/>
              </a:gs>
              <a:gs pos="3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矩形: 圆顶角 8">
            <a:extLst>
              <a:ext uri="{FF2B5EF4-FFF2-40B4-BE49-F238E27FC236}">
                <a16:creationId xmlns:a16="http://schemas.microsoft.com/office/drawing/2014/main" id="{49EA33A5-EEBC-4DB4-9EA6-66E17CFA08A4}"/>
              </a:ext>
            </a:extLst>
          </p:cNvPr>
          <p:cNvSpPr/>
          <p:nvPr userDrawn="1"/>
        </p:nvSpPr>
        <p:spPr>
          <a:xfrm>
            <a:off x="2405537" y="1427313"/>
            <a:ext cx="7380925" cy="697032"/>
          </a:xfrm>
          <a:prstGeom prst="round2SameRect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2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45647645-3667-46D3-BC45-ABB549344676}"/>
              </a:ext>
            </a:extLst>
          </p:cNvPr>
          <p:cNvSpPr/>
          <p:nvPr userDrawn="1"/>
        </p:nvSpPr>
        <p:spPr>
          <a:xfrm>
            <a:off x="798808" y="2177071"/>
            <a:ext cx="1278256" cy="127825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88900" dir="4200000" sx="98000" sy="98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F67EBEEA-C81D-4438-A7EB-796EC63682F4}"/>
              </a:ext>
            </a:extLst>
          </p:cNvPr>
          <p:cNvSpPr/>
          <p:nvPr userDrawn="1"/>
        </p:nvSpPr>
        <p:spPr>
          <a:xfrm>
            <a:off x="10134218" y="2177071"/>
            <a:ext cx="1278256" cy="127825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88900" dir="4200000" sx="98000" sy="98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F5E1F169-A80E-45B6-B8DF-71AC13AB623D}"/>
              </a:ext>
            </a:extLst>
          </p:cNvPr>
          <p:cNvSpPr/>
          <p:nvPr userDrawn="1"/>
        </p:nvSpPr>
        <p:spPr>
          <a:xfrm>
            <a:off x="2771031" y="2484637"/>
            <a:ext cx="1593532" cy="663124"/>
          </a:xfrm>
          <a:prstGeom prst="roundRect">
            <a:avLst>
              <a:gd name="adj" fmla="val 50000"/>
            </a:avLst>
          </a:prstGeom>
          <a:gradFill flip="none" rotWithShape="0">
            <a:gsLst>
              <a:gs pos="16000">
                <a:schemeClr val="accent2">
                  <a:lumMod val="70000"/>
                  <a:lumOff val="30000"/>
                </a:schemeClr>
              </a:gs>
              <a:gs pos="100000">
                <a:schemeClr val="accent2">
                  <a:lumMod val="92000"/>
                </a:schemeClr>
              </a:gs>
            </a:gsLst>
            <a:lin ang="2700000" scaled="1"/>
            <a:tileRect/>
          </a:gradFill>
          <a:ln w="127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4B1E446A-C031-4756-80FC-5532632154BB}"/>
              </a:ext>
            </a:extLst>
          </p:cNvPr>
          <p:cNvSpPr/>
          <p:nvPr userDrawn="1"/>
        </p:nvSpPr>
        <p:spPr>
          <a:xfrm>
            <a:off x="5299234" y="2484637"/>
            <a:ext cx="1593532" cy="663124"/>
          </a:xfrm>
          <a:prstGeom prst="roundRect">
            <a:avLst>
              <a:gd name="adj" fmla="val 50000"/>
            </a:avLst>
          </a:prstGeom>
          <a:gradFill flip="none" rotWithShape="0">
            <a:gsLst>
              <a:gs pos="16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90000"/>
                  <a:lumOff val="10000"/>
                </a:schemeClr>
              </a:gs>
            </a:gsLst>
            <a:lin ang="2700000" scaled="1"/>
            <a:tileRect/>
          </a:gradFill>
          <a:ln w="127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35A44B88-6624-4A07-B7CC-02F56A8DA6BD}"/>
              </a:ext>
            </a:extLst>
          </p:cNvPr>
          <p:cNvSpPr/>
          <p:nvPr userDrawn="1"/>
        </p:nvSpPr>
        <p:spPr>
          <a:xfrm>
            <a:off x="7827438" y="2484637"/>
            <a:ext cx="1593532" cy="663124"/>
          </a:xfrm>
          <a:prstGeom prst="roundRect">
            <a:avLst>
              <a:gd name="adj" fmla="val 50000"/>
            </a:avLst>
          </a:prstGeom>
          <a:gradFill flip="none" rotWithShape="0">
            <a:gsLst>
              <a:gs pos="16000">
                <a:schemeClr val="accent1">
                  <a:lumMod val="90000"/>
                  <a:lumOff val="10000"/>
                </a:schemeClr>
              </a:gs>
              <a:gs pos="73000">
                <a:schemeClr val="accent1">
                  <a:lumMod val="80000"/>
                </a:schemeClr>
              </a:gs>
            </a:gsLst>
            <a:lin ang="2700000" scaled="1"/>
            <a:tileRect/>
          </a:gradFill>
          <a:ln w="127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5A9D4B28-3A8E-4A0B-9150-332D8D2154B2}"/>
              </a:ext>
            </a:extLst>
          </p:cNvPr>
          <p:cNvSpPr/>
          <p:nvPr userDrawn="1"/>
        </p:nvSpPr>
        <p:spPr>
          <a:xfrm rot="16200000">
            <a:off x="3549796" y="5093540"/>
            <a:ext cx="36000" cy="2324517"/>
          </a:xfrm>
          <a:custGeom>
            <a:avLst/>
            <a:gdLst>
              <a:gd name="connsiteX0" fmla="*/ 22225 w 22225"/>
              <a:gd name="connsiteY0" fmla="*/ 0 h 1583512"/>
              <a:gd name="connsiteX1" fmla="*/ 22225 w 22225"/>
              <a:gd name="connsiteY1" fmla="*/ 1583512 h 1583512"/>
              <a:gd name="connsiteX2" fmla="*/ 0 w 22225"/>
              <a:gd name="connsiteY2" fmla="*/ 1583512 h 1583512"/>
              <a:gd name="connsiteX3" fmla="*/ 0 w 22225"/>
              <a:gd name="connsiteY3" fmla="*/ 0 h 1583512"/>
              <a:gd name="connsiteX4" fmla="*/ 22225 w 22225"/>
              <a:gd name="connsiteY4" fmla="*/ 0 h 1583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5" h="1583512">
                <a:moveTo>
                  <a:pt x="22225" y="0"/>
                </a:moveTo>
                <a:lnTo>
                  <a:pt x="22225" y="1583512"/>
                </a:lnTo>
                <a:lnTo>
                  <a:pt x="0" y="1583512"/>
                </a:lnTo>
                <a:lnTo>
                  <a:pt x="0" y="0"/>
                </a:lnTo>
                <a:lnTo>
                  <a:pt x="22225" y="0"/>
                </a:lnTo>
              </a:path>
            </a:pathLst>
          </a:custGeom>
          <a:gradFill>
            <a:gsLst>
              <a:gs pos="16000">
                <a:schemeClr val="accent2">
                  <a:lumMod val="70000"/>
                  <a:lumOff val="30000"/>
                </a:schemeClr>
              </a:gs>
              <a:gs pos="100000">
                <a:schemeClr val="accent2">
                  <a:lumMod val="92000"/>
                </a:schemeClr>
              </a:gs>
            </a:gsLst>
            <a:lin ang="5400000" scaled="1"/>
          </a:gradFill>
          <a:ln w="127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A042A3D0-2044-48D1-AD65-4EC8C7DB3991}"/>
              </a:ext>
            </a:extLst>
          </p:cNvPr>
          <p:cNvSpPr/>
          <p:nvPr userDrawn="1"/>
        </p:nvSpPr>
        <p:spPr>
          <a:xfrm rot="16200000">
            <a:off x="6078000" y="5093541"/>
            <a:ext cx="36000" cy="2324517"/>
          </a:xfrm>
          <a:custGeom>
            <a:avLst/>
            <a:gdLst>
              <a:gd name="connsiteX0" fmla="*/ 22225 w 22225"/>
              <a:gd name="connsiteY0" fmla="*/ 0 h 1583512"/>
              <a:gd name="connsiteX1" fmla="*/ 22225 w 22225"/>
              <a:gd name="connsiteY1" fmla="*/ 1583512 h 1583512"/>
              <a:gd name="connsiteX2" fmla="*/ 0 w 22225"/>
              <a:gd name="connsiteY2" fmla="*/ 1583512 h 1583512"/>
              <a:gd name="connsiteX3" fmla="*/ 0 w 22225"/>
              <a:gd name="connsiteY3" fmla="*/ 0 h 1583512"/>
              <a:gd name="connsiteX4" fmla="*/ 22225 w 22225"/>
              <a:gd name="connsiteY4" fmla="*/ 0 h 1583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5" h="1583512">
                <a:moveTo>
                  <a:pt x="22225" y="0"/>
                </a:moveTo>
                <a:lnTo>
                  <a:pt x="22225" y="1583512"/>
                </a:lnTo>
                <a:lnTo>
                  <a:pt x="0" y="1583512"/>
                </a:lnTo>
                <a:lnTo>
                  <a:pt x="0" y="0"/>
                </a:lnTo>
                <a:lnTo>
                  <a:pt x="22225" y="0"/>
                </a:lnTo>
              </a:path>
            </a:pathLst>
          </a:custGeom>
          <a:gradFill>
            <a:gsLst>
              <a:gs pos="16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90000"/>
                  <a:lumOff val="10000"/>
                </a:schemeClr>
              </a:gs>
            </a:gsLst>
            <a:lin ang="5400000" scaled="1"/>
          </a:gradFill>
          <a:ln w="127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F42F4A43-B387-437C-BC65-6E285677D6CC}"/>
              </a:ext>
            </a:extLst>
          </p:cNvPr>
          <p:cNvSpPr/>
          <p:nvPr userDrawn="1"/>
        </p:nvSpPr>
        <p:spPr>
          <a:xfrm rot="16200000">
            <a:off x="8606204" y="5093542"/>
            <a:ext cx="36000" cy="2324517"/>
          </a:xfrm>
          <a:custGeom>
            <a:avLst/>
            <a:gdLst>
              <a:gd name="connsiteX0" fmla="*/ 22225 w 22225"/>
              <a:gd name="connsiteY0" fmla="*/ 0 h 1583512"/>
              <a:gd name="connsiteX1" fmla="*/ 22225 w 22225"/>
              <a:gd name="connsiteY1" fmla="*/ 1583512 h 1583512"/>
              <a:gd name="connsiteX2" fmla="*/ 0 w 22225"/>
              <a:gd name="connsiteY2" fmla="*/ 1583512 h 1583512"/>
              <a:gd name="connsiteX3" fmla="*/ 0 w 22225"/>
              <a:gd name="connsiteY3" fmla="*/ 0 h 1583512"/>
              <a:gd name="connsiteX4" fmla="*/ 22225 w 22225"/>
              <a:gd name="connsiteY4" fmla="*/ 0 h 1583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5" h="1583512">
                <a:moveTo>
                  <a:pt x="22225" y="0"/>
                </a:moveTo>
                <a:lnTo>
                  <a:pt x="22225" y="1583512"/>
                </a:lnTo>
                <a:lnTo>
                  <a:pt x="0" y="1583512"/>
                </a:lnTo>
                <a:lnTo>
                  <a:pt x="0" y="0"/>
                </a:lnTo>
                <a:lnTo>
                  <a:pt x="22225" y="0"/>
                </a:lnTo>
              </a:path>
            </a:pathLst>
          </a:custGeom>
          <a:gradFill>
            <a:gsLst>
              <a:gs pos="16000">
                <a:schemeClr val="accent1">
                  <a:lumMod val="90000"/>
                  <a:lumOff val="10000"/>
                </a:schemeClr>
              </a:gs>
              <a:gs pos="73000">
                <a:schemeClr val="accent1">
                  <a:lumMod val="80000"/>
                </a:schemeClr>
              </a:gs>
            </a:gsLst>
            <a:lin ang="5400000" scaled="1"/>
          </a:gradFill>
          <a:ln w="127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矩形 23">
            <a:extLst>
              <a:ext uri="{FF2B5EF4-FFF2-40B4-BE49-F238E27FC236}">
                <a16:creationId xmlns:a16="http://schemas.microsoft.com/office/drawing/2014/main" id="{F633FC65-FAB6-4C22-9B95-996D38806A82}"/>
              </a:ext>
            </a:extLst>
          </p:cNvPr>
          <p:cNvSpPr/>
          <p:nvPr userDrawn="1"/>
        </p:nvSpPr>
        <p:spPr>
          <a:xfrm>
            <a:off x="2585867" y="3483253"/>
            <a:ext cx="907895" cy="967564"/>
          </a:xfrm>
          <a:custGeom>
            <a:avLst/>
            <a:gdLst>
              <a:gd name="connsiteX0" fmla="*/ 108000 w 907895"/>
              <a:gd name="connsiteY0" fmla="*/ 0 h 967564"/>
              <a:gd name="connsiteX1" fmla="*/ 799895 w 907895"/>
              <a:gd name="connsiteY1" fmla="*/ 0 h 967564"/>
              <a:gd name="connsiteX2" fmla="*/ 907895 w 907895"/>
              <a:gd name="connsiteY2" fmla="*/ 108000 h 967564"/>
              <a:gd name="connsiteX3" fmla="*/ 907895 w 907895"/>
              <a:gd name="connsiteY3" fmla="*/ 859564 h 967564"/>
              <a:gd name="connsiteX4" fmla="*/ 799895 w 907895"/>
              <a:gd name="connsiteY4" fmla="*/ 967564 h 967564"/>
              <a:gd name="connsiteX5" fmla="*/ 108000 w 907895"/>
              <a:gd name="connsiteY5" fmla="*/ 967564 h 967564"/>
              <a:gd name="connsiteX6" fmla="*/ 0 w 907895"/>
              <a:gd name="connsiteY6" fmla="*/ 859564 h 967564"/>
              <a:gd name="connsiteX7" fmla="*/ 0 w 907895"/>
              <a:gd name="connsiteY7" fmla="*/ 108000 h 967564"/>
              <a:gd name="connsiteX8" fmla="*/ 108000 w 907895"/>
              <a:gd name="connsiteY8" fmla="*/ 0 h 967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7895" h="967564">
                <a:moveTo>
                  <a:pt x="108000" y="0"/>
                </a:moveTo>
                <a:lnTo>
                  <a:pt x="799895" y="0"/>
                </a:lnTo>
                <a:cubicBezTo>
                  <a:pt x="859511" y="0"/>
                  <a:pt x="907895" y="48384"/>
                  <a:pt x="907895" y="108000"/>
                </a:cubicBezTo>
                <a:lnTo>
                  <a:pt x="907895" y="859564"/>
                </a:lnTo>
                <a:cubicBezTo>
                  <a:pt x="907895" y="919180"/>
                  <a:pt x="859511" y="967564"/>
                  <a:pt x="799895" y="967564"/>
                </a:cubicBezTo>
                <a:lnTo>
                  <a:pt x="108000" y="967564"/>
                </a:lnTo>
                <a:cubicBezTo>
                  <a:pt x="48384" y="967564"/>
                  <a:pt x="0" y="919180"/>
                  <a:pt x="0" y="859564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215900" dist="127000" dir="5400000" sx="98000" sy="98000" algn="t" rotWithShape="0">
              <a:schemeClr val="accent2">
                <a:lumMod val="50000"/>
                <a:alpha val="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矩形 24">
            <a:extLst>
              <a:ext uri="{FF2B5EF4-FFF2-40B4-BE49-F238E27FC236}">
                <a16:creationId xmlns:a16="http://schemas.microsoft.com/office/drawing/2014/main" id="{6C38ADF2-9752-4E1C-8596-F9BFF3B0DF55}"/>
              </a:ext>
            </a:extLst>
          </p:cNvPr>
          <p:cNvSpPr/>
          <p:nvPr userDrawn="1"/>
        </p:nvSpPr>
        <p:spPr>
          <a:xfrm>
            <a:off x="3641830" y="3483253"/>
            <a:ext cx="907895" cy="967564"/>
          </a:xfrm>
          <a:custGeom>
            <a:avLst/>
            <a:gdLst>
              <a:gd name="connsiteX0" fmla="*/ 108000 w 907895"/>
              <a:gd name="connsiteY0" fmla="*/ 0 h 967564"/>
              <a:gd name="connsiteX1" fmla="*/ 799895 w 907895"/>
              <a:gd name="connsiteY1" fmla="*/ 0 h 967564"/>
              <a:gd name="connsiteX2" fmla="*/ 907895 w 907895"/>
              <a:gd name="connsiteY2" fmla="*/ 108000 h 967564"/>
              <a:gd name="connsiteX3" fmla="*/ 907895 w 907895"/>
              <a:gd name="connsiteY3" fmla="*/ 859564 h 967564"/>
              <a:gd name="connsiteX4" fmla="*/ 799895 w 907895"/>
              <a:gd name="connsiteY4" fmla="*/ 967564 h 967564"/>
              <a:gd name="connsiteX5" fmla="*/ 108000 w 907895"/>
              <a:gd name="connsiteY5" fmla="*/ 967564 h 967564"/>
              <a:gd name="connsiteX6" fmla="*/ 0 w 907895"/>
              <a:gd name="connsiteY6" fmla="*/ 859564 h 967564"/>
              <a:gd name="connsiteX7" fmla="*/ 0 w 907895"/>
              <a:gd name="connsiteY7" fmla="*/ 108000 h 967564"/>
              <a:gd name="connsiteX8" fmla="*/ 108000 w 907895"/>
              <a:gd name="connsiteY8" fmla="*/ 0 h 967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7895" h="967564">
                <a:moveTo>
                  <a:pt x="108000" y="0"/>
                </a:moveTo>
                <a:lnTo>
                  <a:pt x="799895" y="0"/>
                </a:lnTo>
                <a:cubicBezTo>
                  <a:pt x="859511" y="0"/>
                  <a:pt x="907895" y="48384"/>
                  <a:pt x="907895" y="108000"/>
                </a:cubicBezTo>
                <a:lnTo>
                  <a:pt x="907895" y="859564"/>
                </a:lnTo>
                <a:cubicBezTo>
                  <a:pt x="907895" y="919180"/>
                  <a:pt x="859511" y="967564"/>
                  <a:pt x="799895" y="967564"/>
                </a:cubicBezTo>
                <a:lnTo>
                  <a:pt x="108000" y="967564"/>
                </a:lnTo>
                <a:cubicBezTo>
                  <a:pt x="48384" y="967564"/>
                  <a:pt x="0" y="919180"/>
                  <a:pt x="0" y="859564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215900" dist="127000" dir="5400000" sx="98000" sy="98000" algn="t" rotWithShape="0">
              <a:schemeClr val="accent2">
                <a:lumMod val="50000"/>
                <a:alpha val="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矩形 35">
            <a:extLst>
              <a:ext uri="{FF2B5EF4-FFF2-40B4-BE49-F238E27FC236}">
                <a16:creationId xmlns:a16="http://schemas.microsoft.com/office/drawing/2014/main" id="{09D4884F-737F-402B-92A9-BA53B197C439}"/>
              </a:ext>
            </a:extLst>
          </p:cNvPr>
          <p:cNvSpPr/>
          <p:nvPr userDrawn="1"/>
        </p:nvSpPr>
        <p:spPr>
          <a:xfrm>
            <a:off x="2585867" y="4925740"/>
            <a:ext cx="583155" cy="1125113"/>
          </a:xfrm>
          <a:custGeom>
            <a:avLst/>
            <a:gdLst>
              <a:gd name="connsiteX0" fmla="*/ 108000 w 583155"/>
              <a:gd name="connsiteY0" fmla="*/ 0 h 1125113"/>
              <a:gd name="connsiteX1" fmla="*/ 475155 w 583155"/>
              <a:gd name="connsiteY1" fmla="*/ 0 h 1125113"/>
              <a:gd name="connsiteX2" fmla="*/ 583155 w 583155"/>
              <a:gd name="connsiteY2" fmla="*/ 108000 h 1125113"/>
              <a:gd name="connsiteX3" fmla="*/ 583155 w 583155"/>
              <a:gd name="connsiteY3" fmla="*/ 1017113 h 1125113"/>
              <a:gd name="connsiteX4" fmla="*/ 475155 w 583155"/>
              <a:gd name="connsiteY4" fmla="*/ 1125113 h 1125113"/>
              <a:gd name="connsiteX5" fmla="*/ 108000 w 583155"/>
              <a:gd name="connsiteY5" fmla="*/ 1125113 h 1125113"/>
              <a:gd name="connsiteX6" fmla="*/ 0 w 583155"/>
              <a:gd name="connsiteY6" fmla="*/ 1017113 h 1125113"/>
              <a:gd name="connsiteX7" fmla="*/ 0 w 583155"/>
              <a:gd name="connsiteY7" fmla="*/ 108000 h 1125113"/>
              <a:gd name="connsiteX8" fmla="*/ 108000 w 583155"/>
              <a:gd name="connsiteY8" fmla="*/ 0 h 1125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3155" h="1125113">
                <a:moveTo>
                  <a:pt x="108000" y="0"/>
                </a:moveTo>
                <a:lnTo>
                  <a:pt x="475155" y="0"/>
                </a:lnTo>
                <a:cubicBezTo>
                  <a:pt x="534771" y="0"/>
                  <a:pt x="583155" y="48384"/>
                  <a:pt x="583155" y="108000"/>
                </a:cubicBezTo>
                <a:lnTo>
                  <a:pt x="583155" y="1017113"/>
                </a:lnTo>
                <a:cubicBezTo>
                  <a:pt x="583155" y="1076729"/>
                  <a:pt x="534771" y="1125113"/>
                  <a:pt x="475155" y="1125113"/>
                </a:cubicBezTo>
                <a:lnTo>
                  <a:pt x="108000" y="1125113"/>
                </a:lnTo>
                <a:cubicBezTo>
                  <a:pt x="48384" y="1125113"/>
                  <a:pt x="0" y="1076729"/>
                  <a:pt x="0" y="1017113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矩形 36">
            <a:extLst>
              <a:ext uri="{FF2B5EF4-FFF2-40B4-BE49-F238E27FC236}">
                <a16:creationId xmlns:a16="http://schemas.microsoft.com/office/drawing/2014/main" id="{49FB9A5D-66D2-4C4A-971F-2E61212FBFD2}"/>
              </a:ext>
            </a:extLst>
          </p:cNvPr>
          <p:cNvSpPr/>
          <p:nvPr userDrawn="1"/>
        </p:nvSpPr>
        <p:spPr>
          <a:xfrm>
            <a:off x="3276218" y="4925740"/>
            <a:ext cx="583155" cy="1125113"/>
          </a:xfrm>
          <a:custGeom>
            <a:avLst/>
            <a:gdLst>
              <a:gd name="connsiteX0" fmla="*/ 108000 w 583155"/>
              <a:gd name="connsiteY0" fmla="*/ 0 h 1125113"/>
              <a:gd name="connsiteX1" fmla="*/ 475155 w 583155"/>
              <a:gd name="connsiteY1" fmla="*/ 0 h 1125113"/>
              <a:gd name="connsiteX2" fmla="*/ 583155 w 583155"/>
              <a:gd name="connsiteY2" fmla="*/ 108000 h 1125113"/>
              <a:gd name="connsiteX3" fmla="*/ 583155 w 583155"/>
              <a:gd name="connsiteY3" fmla="*/ 1017113 h 1125113"/>
              <a:gd name="connsiteX4" fmla="*/ 475155 w 583155"/>
              <a:gd name="connsiteY4" fmla="*/ 1125113 h 1125113"/>
              <a:gd name="connsiteX5" fmla="*/ 108000 w 583155"/>
              <a:gd name="connsiteY5" fmla="*/ 1125113 h 1125113"/>
              <a:gd name="connsiteX6" fmla="*/ 0 w 583155"/>
              <a:gd name="connsiteY6" fmla="*/ 1017113 h 1125113"/>
              <a:gd name="connsiteX7" fmla="*/ 0 w 583155"/>
              <a:gd name="connsiteY7" fmla="*/ 108000 h 1125113"/>
              <a:gd name="connsiteX8" fmla="*/ 108000 w 583155"/>
              <a:gd name="connsiteY8" fmla="*/ 0 h 1125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3155" h="1125113">
                <a:moveTo>
                  <a:pt x="108000" y="0"/>
                </a:moveTo>
                <a:lnTo>
                  <a:pt x="475155" y="0"/>
                </a:lnTo>
                <a:cubicBezTo>
                  <a:pt x="534771" y="0"/>
                  <a:pt x="583155" y="48384"/>
                  <a:pt x="583155" y="108000"/>
                </a:cubicBezTo>
                <a:lnTo>
                  <a:pt x="583155" y="1017113"/>
                </a:lnTo>
                <a:cubicBezTo>
                  <a:pt x="583155" y="1076729"/>
                  <a:pt x="534771" y="1125113"/>
                  <a:pt x="475155" y="1125113"/>
                </a:cubicBezTo>
                <a:lnTo>
                  <a:pt x="108000" y="1125113"/>
                </a:lnTo>
                <a:cubicBezTo>
                  <a:pt x="48384" y="1125113"/>
                  <a:pt x="0" y="1076729"/>
                  <a:pt x="0" y="1017113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矩形 37">
            <a:extLst>
              <a:ext uri="{FF2B5EF4-FFF2-40B4-BE49-F238E27FC236}">
                <a16:creationId xmlns:a16="http://schemas.microsoft.com/office/drawing/2014/main" id="{102CAF96-3577-4B04-B222-11192E2F1819}"/>
              </a:ext>
            </a:extLst>
          </p:cNvPr>
          <p:cNvSpPr/>
          <p:nvPr userDrawn="1"/>
        </p:nvSpPr>
        <p:spPr>
          <a:xfrm>
            <a:off x="3966569" y="4925740"/>
            <a:ext cx="583155" cy="1125113"/>
          </a:xfrm>
          <a:custGeom>
            <a:avLst/>
            <a:gdLst>
              <a:gd name="connsiteX0" fmla="*/ 108000 w 583155"/>
              <a:gd name="connsiteY0" fmla="*/ 0 h 1125113"/>
              <a:gd name="connsiteX1" fmla="*/ 475155 w 583155"/>
              <a:gd name="connsiteY1" fmla="*/ 0 h 1125113"/>
              <a:gd name="connsiteX2" fmla="*/ 583155 w 583155"/>
              <a:gd name="connsiteY2" fmla="*/ 108000 h 1125113"/>
              <a:gd name="connsiteX3" fmla="*/ 583155 w 583155"/>
              <a:gd name="connsiteY3" fmla="*/ 1017113 h 1125113"/>
              <a:gd name="connsiteX4" fmla="*/ 475155 w 583155"/>
              <a:gd name="connsiteY4" fmla="*/ 1125113 h 1125113"/>
              <a:gd name="connsiteX5" fmla="*/ 108000 w 583155"/>
              <a:gd name="connsiteY5" fmla="*/ 1125113 h 1125113"/>
              <a:gd name="connsiteX6" fmla="*/ 0 w 583155"/>
              <a:gd name="connsiteY6" fmla="*/ 1017113 h 1125113"/>
              <a:gd name="connsiteX7" fmla="*/ 0 w 583155"/>
              <a:gd name="connsiteY7" fmla="*/ 108000 h 1125113"/>
              <a:gd name="connsiteX8" fmla="*/ 108000 w 583155"/>
              <a:gd name="connsiteY8" fmla="*/ 0 h 1125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3155" h="1125113">
                <a:moveTo>
                  <a:pt x="108000" y="0"/>
                </a:moveTo>
                <a:lnTo>
                  <a:pt x="475155" y="0"/>
                </a:lnTo>
                <a:cubicBezTo>
                  <a:pt x="534771" y="0"/>
                  <a:pt x="583155" y="48384"/>
                  <a:pt x="583155" y="108000"/>
                </a:cubicBezTo>
                <a:lnTo>
                  <a:pt x="583155" y="1017113"/>
                </a:lnTo>
                <a:cubicBezTo>
                  <a:pt x="583155" y="1076729"/>
                  <a:pt x="534771" y="1125113"/>
                  <a:pt x="475155" y="1125113"/>
                </a:cubicBezTo>
                <a:lnTo>
                  <a:pt x="108000" y="1125113"/>
                </a:lnTo>
                <a:cubicBezTo>
                  <a:pt x="48384" y="1125113"/>
                  <a:pt x="0" y="1076729"/>
                  <a:pt x="0" y="1017113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矩形 39">
            <a:extLst>
              <a:ext uri="{FF2B5EF4-FFF2-40B4-BE49-F238E27FC236}">
                <a16:creationId xmlns:a16="http://schemas.microsoft.com/office/drawing/2014/main" id="{B3FCA52F-C456-411D-B9E5-B47FB18A93B8}"/>
              </a:ext>
            </a:extLst>
          </p:cNvPr>
          <p:cNvSpPr/>
          <p:nvPr userDrawn="1"/>
        </p:nvSpPr>
        <p:spPr>
          <a:xfrm>
            <a:off x="5121425" y="3483253"/>
            <a:ext cx="428811" cy="967564"/>
          </a:xfrm>
          <a:custGeom>
            <a:avLst/>
            <a:gdLst>
              <a:gd name="connsiteX0" fmla="*/ 108000 w 428811"/>
              <a:gd name="connsiteY0" fmla="*/ 0 h 967564"/>
              <a:gd name="connsiteX1" fmla="*/ 320811 w 428811"/>
              <a:gd name="connsiteY1" fmla="*/ 0 h 967564"/>
              <a:gd name="connsiteX2" fmla="*/ 428811 w 428811"/>
              <a:gd name="connsiteY2" fmla="*/ 108000 h 967564"/>
              <a:gd name="connsiteX3" fmla="*/ 428811 w 428811"/>
              <a:gd name="connsiteY3" fmla="*/ 859564 h 967564"/>
              <a:gd name="connsiteX4" fmla="*/ 320811 w 428811"/>
              <a:gd name="connsiteY4" fmla="*/ 967564 h 967564"/>
              <a:gd name="connsiteX5" fmla="*/ 108000 w 428811"/>
              <a:gd name="connsiteY5" fmla="*/ 967564 h 967564"/>
              <a:gd name="connsiteX6" fmla="*/ 0 w 428811"/>
              <a:gd name="connsiteY6" fmla="*/ 859564 h 967564"/>
              <a:gd name="connsiteX7" fmla="*/ 0 w 428811"/>
              <a:gd name="connsiteY7" fmla="*/ 108000 h 967564"/>
              <a:gd name="connsiteX8" fmla="*/ 108000 w 428811"/>
              <a:gd name="connsiteY8" fmla="*/ 0 h 967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811" h="967564">
                <a:moveTo>
                  <a:pt x="108000" y="0"/>
                </a:moveTo>
                <a:lnTo>
                  <a:pt x="320811" y="0"/>
                </a:lnTo>
                <a:cubicBezTo>
                  <a:pt x="380427" y="0"/>
                  <a:pt x="428811" y="48384"/>
                  <a:pt x="428811" y="108000"/>
                </a:cubicBezTo>
                <a:lnTo>
                  <a:pt x="428811" y="859564"/>
                </a:lnTo>
                <a:cubicBezTo>
                  <a:pt x="428811" y="919180"/>
                  <a:pt x="380427" y="967564"/>
                  <a:pt x="320811" y="967564"/>
                </a:cubicBezTo>
                <a:lnTo>
                  <a:pt x="108000" y="967564"/>
                </a:lnTo>
                <a:cubicBezTo>
                  <a:pt x="48384" y="967564"/>
                  <a:pt x="0" y="919180"/>
                  <a:pt x="0" y="859564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215900" dist="127000" dir="5400000" sx="98000" sy="98000" algn="t" rotWithShape="0">
              <a:schemeClr val="accent1">
                <a:lumMod val="50000"/>
                <a:alpha val="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6E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矩形 40">
            <a:extLst>
              <a:ext uri="{FF2B5EF4-FFF2-40B4-BE49-F238E27FC236}">
                <a16:creationId xmlns:a16="http://schemas.microsoft.com/office/drawing/2014/main" id="{D931A4DC-67E2-4426-B4B3-A2E71590B239}"/>
              </a:ext>
            </a:extLst>
          </p:cNvPr>
          <p:cNvSpPr/>
          <p:nvPr userDrawn="1"/>
        </p:nvSpPr>
        <p:spPr>
          <a:xfrm>
            <a:off x="5629060" y="3483253"/>
            <a:ext cx="428811" cy="967564"/>
          </a:xfrm>
          <a:custGeom>
            <a:avLst/>
            <a:gdLst>
              <a:gd name="connsiteX0" fmla="*/ 108000 w 428811"/>
              <a:gd name="connsiteY0" fmla="*/ 0 h 967564"/>
              <a:gd name="connsiteX1" fmla="*/ 320811 w 428811"/>
              <a:gd name="connsiteY1" fmla="*/ 0 h 967564"/>
              <a:gd name="connsiteX2" fmla="*/ 428811 w 428811"/>
              <a:gd name="connsiteY2" fmla="*/ 108000 h 967564"/>
              <a:gd name="connsiteX3" fmla="*/ 428811 w 428811"/>
              <a:gd name="connsiteY3" fmla="*/ 859564 h 967564"/>
              <a:gd name="connsiteX4" fmla="*/ 320811 w 428811"/>
              <a:gd name="connsiteY4" fmla="*/ 967564 h 967564"/>
              <a:gd name="connsiteX5" fmla="*/ 108000 w 428811"/>
              <a:gd name="connsiteY5" fmla="*/ 967564 h 967564"/>
              <a:gd name="connsiteX6" fmla="*/ 0 w 428811"/>
              <a:gd name="connsiteY6" fmla="*/ 859564 h 967564"/>
              <a:gd name="connsiteX7" fmla="*/ 0 w 428811"/>
              <a:gd name="connsiteY7" fmla="*/ 108000 h 967564"/>
              <a:gd name="connsiteX8" fmla="*/ 108000 w 428811"/>
              <a:gd name="connsiteY8" fmla="*/ 0 h 967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811" h="967564">
                <a:moveTo>
                  <a:pt x="108000" y="0"/>
                </a:moveTo>
                <a:lnTo>
                  <a:pt x="320811" y="0"/>
                </a:lnTo>
                <a:cubicBezTo>
                  <a:pt x="380427" y="0"/>
                  <a:pt x="428811" y="48384"/>
                  <a:pt x="428811" y="108000"/>
                </a:cubicBezTo>
                <a:lnTo>
                  <a:pt x="428811" y="859564"/>
                </a:lnTo>
                <a:cubicBezTo>
                  <a:pt x="428811" y="919180"/>
                  <a:pt x="380427" y="967564"/>
                  <a:pt x="320811" y="967564"/>
                </a:cubicBezTo>
                <a:lnTo>
                  <a:pt x="108000" y="967564"/>
                </a:lnTo>
                <a:cubicBezTo>
                  <a:pt x="48384" y="967564"/>
                  <a:pt x="0" y="919180"/>
                  <a:pt x="0" y="859564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215900" dist="127000" dir="5400000" sx="98000" sy="98000" algn="t" rotWithShape="0">
              <a:schemeClr val="accent1">
                <a:lumMod val="50000"/>
                <a:alpha val="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6E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矩形 41">
            <a:extLst>
              <a:ext uri="{FF2B5EF4-FFF2-40B4-BE49-F238E27FC236}">
                <a16:creationId xmlns:a16="http://schemas.microsoft.com/office/drawing/2014/main" id="{58CFEFA5-6EBB-4629-A078-F7E8770CCB55}"/>
              </a:ext>
            </a:extLst>
          </p:cNvPr>
          <p:cNvSpPr/>
          <p:nvPr userDrawn="1"/>
        </p:nvSpPr>
        <p:spPr>
          <a:xfrm>
            <a:off x="6136695" y="3483253"/>
            <a:ext cx="428811" cy="967564"/>
          </a:xfrm>
          <a:custGeom>
            <a:avLst/>
            <a:gdLst>
              <a:gd name="connsiteX0" fmla="*/ 108000 w 428811"/>
              <a:gd name="connsiteY0" fmla="*/ 0 h 967564"/>
              <a:gd name="connsiteX1" fmla="*/ 320811 w 428811"/>
              <a:gd name="connsiteY1" fmla="*/ 0 h 967564"/>
              <a:gd name="connsiteX2" fmla="*/ 428811 w 428811"/>
              <a:gd name="connsiteY2" fmla="*/ 108000 h 967564"/>
              <a:gd name="connsiteX3" fmla="*/ 428811 w 428811"/>
              <a:gd name="connsiteY3" fmla="*/ 859564 h 967564"/>
              <a:gd name="connsiteX4" fmla="*/ 320811 w 428811"/>
              <a:gd name="connsiteY4" fmla="*/ 967564 h 967564"/>
              <a:gd name="connsiteX5" fmla="*/ 108000 w 428811"/>
              <a:gd name="connsiteY5" fmla="*/ 967564 h 967564"/>
              <a:gd name="connsiteX6" fmla="*/ 0 w 428811"/>
              <a:gd name="connsiteY6" fmla="*/ 859564 h 967564"/>
              <a:gd name="connsiteX7" fmla="*/ 0 w 428811"/>
              <a:gd name="connsiteY7" fmla="*/ 108000 h 967564"/>
              <a:gd name="connsiteX8" fmla="*/ 108000 w 428811"/>
              <a:gd name="connsiteY8" fmla="*/ 0 h 967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811" h="967564">
                <a:moveTo>
                  <a:pt x="108000" y="0"/>
                </a:moveTo>
                <a:lnTo>
                  <a:pt x="320811" y="0"/>
                </a:lnTo>
                <a:cubicBezTo>
                  <a:pt x="380427" y="0"/>
                  <a:pt x="428811" y="48384"/>
                  <a:pt x="428811" y="108000"/>
                </a:cubicBezTo>
                <a:lnTo>
                  <a:pt x="428811" y="859564"/>
                </a:lnTo>
                <a:cubicBezTo>
                  <a:pt x="428811" y="919180"/>
                  <a:pt x="380427" y="967564"/>
                  <a:pt x="320811" y="967564"/>
                </a:cubicBezTo>
                <a:lnTo>
                  <a:pt x="108000" y="967564"/>
                </a:lnTo>
                <a:cubicBezTo>
                  <a:pt x="48384" y="967564"/>
                  <a:pt x="0" y="919180"/>
                  <a:pt x="0" y="859564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215900" dist="127000" dir="5400000" sx="98000" sy="98000" algn="t" rotWithShape="0">
              <a:schemeClr val="accent1">
                <a:lumMod val="50000"/>
                <a:alpha val="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6E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矩形 42">
            <a:extLst>
              <a:ext uri="{FF2B5EF4-FFF2-40B4-BE49-F238E27FC236}">
                <a16:creationId xmlns:a16="http://schemas.microsoft.com/office/drawing/2014/main" id="{325D66B8-E6C2-409A-AE9D-67FB12852489}"/>
              </a:ext>
            </a:extLst>
          </p:cNvPr>
          <p:cNvSpPr/>
          <p:nvPr userDrawn="1"/>
        </p:nvSpPr>
        <p:spPr>
          <a:xfrm>
            <a:off x="6641761" y="3483253"/>
            <a:ext cx="428811" cy="967564"/>
          </a:xfrm>
          <a:custGeom>
            <a:avLst/>
            <a:gdLst>
              <a:gd name="connsiteX0" fmla="*/ 108000 w 428811"/>
              <a:gd name="connsiteY0" fmla="*/ 0 h 967564"/>
              <a:gd name="connsiteX1" fmla="*/ 320811 w 428811"/>
              <a:gd name="connsiteY1" fmla="*/ 0 h 967564"/>
              <a:gd name="connsiteX2" fmla="*/ 428811 w 428811"/>
              <a:gd name="connsiteY2" fmla="*/ 108000 h 967564"/>
              <a:gd name="connsiteX3" fmla="*/ 428811 w 428811"/>
              <a:gd name="connsiteY3" fmla="*/ 859564 h 967564"/>
              <a:gd name="connsiteX4" fmla="*/ 320811 w 428811"/>
              <a:gd name="connsiteY4" fmla="*/ 967564 h 967564"/>
              <a:gd name="connsiteX5" fmla="*/ 108000 w 428811"/>
              <a:gd name="connsiteY5" fmla="*/ 967564 h 967564"/>
              <a:gd name="connsiteX6" fmla="*/ 0 w 428811"/>
              <a:gd name="connsiteY6" fmla="*/ 859564 h 967564"/>
              <a:gd name="connsiteX7" fmla="*/ 0 w 428811"/>
              <a:gd name="connsiteY7" fmla="*/ 108000 h 967564"/>
              <a:gd name="connsiteX8" fmla="*/ 108000 w 428811"/>
              <a:gd name="connsiteY8" fmla="*/ 0 h 967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811" h="967564">
                <a:moveTo>
                  <a:pt x="108000" y="0"/>
                </a:moveTo>
                <a:lnTo>
                  <a:pt x="320811" y="0"/>
                </a:lnTo>
                <a:cubicBezTo>
                  <a:pt x="380427" y="0"/>
                  <a:pt x="428811" y="48384"/>
                  <a:pt x="428811" y="108000"/>
                </a:cubicBezTo>
                <a:lnTo>
                  <a:pt x="428811" y="859564"/>
                </a:lnTo>
                <a:cubicBezTo>
                  <a:pt x="428811" y="919180"/>
                  <a:pt x="380427" y="967564"/>
                  <a:pt x="320811" y="967564"/>
                </a:cubicBezTo>
                <a:lnTo>
                  <a:pt x="108000" y="967564"/>
                </a:lnTo>
                <a:cubicBezTo>
                  <a:pt x="48384" y="967564"/>
                  <a:pt x="0" y="919180"/>
                  <a:pt x="0" y="859564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215900" dist="127000" dir="5400000" sx="98000" sy="98000" algn="t" rotWithShape="0">
              <a:schemeClr val="accent1">
                <a:lumMod val="50000"/>
                <a:alpha val="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6E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矩形 52">
            <a:extLst>
              <a:ext uri="{FF2B5EF4-FFF2-40B4-BE49-F238E27FC236}">
                <a16:creationId xmlns:a16="http://schemas.microsoft.com/office/drawing/2014/main" id="{4FBFC9CC-75ED-41ED-B5A0-8D7476183171}"/>
              </a:ext>
            </a:extLst>
          </p:cNvPr>
          <p:cNvSpPr/>
          <p:nvPr userDrawn="1"/>
        </p:nvSpPr>
        <p:spPr>
          <a:xfrm>
            <a:off x="7642275" y="3483253"/>
            <a:ext cx="583155" cy="967564"/>
          </a:xfrm>
          <a:custGeom>
            <a:avLst/>
            <a:gdLst>
              <a:gd name="connsiteX0" fmla="*/ 108001 w 583155"/>
              <a:gd name="connsiteY0" fmla="*/ 0 h 967564"/>
              <a:gd name="connsiteX1" fmla="*/ 475155 w 583155"/>
              <a:gd name="connsiteY1" fmla="*/ 0 h 967564"/>
              <a:gd name="connsiteX2" fmla="*/ 583155 w 583155"/>
              <a:gd name="connsiteY2" fmla="*/ 108000 h 967564"/>
              <a:gd name="connsiteX3" fmla="*/ 583155 w 583155"/>
              <a:gd name="connsiteY3" fmla="*/ 859564 h 967564"/>
              <a:gd name="connsiteX4" fmla="*/ 475155 w 583155"/>
              <a:gd name="connsiteY4" fmla="*/ 967564 h 967564"/>
              <a:gd name="connsiteX5" fmla="*/ 108001 w 583155"/>
              <a:gd name="connsiteY5" fmla="*/ 967564 h 967564"/>
              <a:gd name="connsiteX6" fmla="*/ 0 w 583155"/>
              <a:gd name="connsiteY6" fmla="*/ 859564 h 967564"/>
              <a:gd name="connsiteX7" fmla="*/ 0 w 583155"/>
              <a:gd name="connsiteY7" fmla="*/ 108000 h 967564"/>
              <a:gd name="connsiteX8" fmla="*/ 108001 w 583155"/>
              <a:gd name="connsiteY8" fmla="*/ 0 h 967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3155" h="967564">
                <a:moveTo>
                  <a:pt x="108001" y="0"/>
                </a:moveTo>
                <a:lnTo>
                  <a:pt x="475155" y="0"/>
                </a:lnTo>
                <a:cubicBezTo>
                  <a:pt x="534771" y="0"/>
                  <a:pt x="583155" y="48384"/>
                  <a:pt x="583155" y="108000"/>
                </a:cubicBezTo>
                <a:lnTo>
                  <a:pt x="583155" y="859564"/>
                </a:lnTo>
                <a:cubicBezTo>
                  <a:pt x="583155" y="919180"/>
                  <a:pt x="534771" y="967564"/>
                  <a:pt x="475155" y="967564"/>
                </a:cubicBezTo>
                <a:lnTo>
                  <a:pt x="108001" y="967564"/>
                </a:lnTo>
                <a:cubicBezTo>
                  <a:pt x="48384" y="967564"/>
                  <a:pt x="0" y="919180"/>
                  <a:pt x="0" y="859564"/>
                </a:cubicBezTo>
                <a:lnTo>
                  <a:pt x="0" y="108000"/>
                </a:lnTo>
                <a:cubicBezTo>
                  <a:pt x="0" y="48384"/>
                  <a:pt x="48384" y="0"/>
                  <a:pt x="108001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215900" dist="127000" dir="5400000" sx="98000" sy="98000" algn="t" rotWithShape="0">
              <a:schemeClr val="accent1">
                <a:lumMod val="50000"/>
                <a:alpha val="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6EFF">
                  <a:lumMod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矩形 53">
            <a:extLst>
              <a:ext uri="{FF2B5EF4-FFF2-40B4-BE49-F238E27FC236}">
                <a16:creationId xmlns:a16="http://schemas.microsoft.com/office/drawing/2014/main" id="{10A465A3-7F35-4CF6-A0DE-1ACF9DE43202}"/>
              </a:ext>
            </a:extLst>
          </p:cNvPr>
          <p:cNvSpPr/>
          <p:nvPr userDrawn="1"/>
        </p:nvSpPr>
        <p:spPr>
          <a:xfrm>
            <a:off x="8332626" y="3483253"/>
            <a:ext cx="583155" cy="967564"/>
          </a:xfrm>
          <a:custGeom>
            <a:avLst/>
            <a:gdLst>
              <a:gd name="connsiteX0" fmla="*/ 108000 w 583155"/>
              <a:gd name="connsiteY0" fmla="*/ 0 h 967564"/>
              <a:gd name="connsiteX1" fmla="*/ 475155 w 583155"/>
              <a:gd name="connsiteY1" fmla="*/ 0 h 967564"/>
              <a:gd name="connsiteX2" fmla="*/ 583155 w 583155"/>
              <a:gd name="connsiteY2" fmla="*/ 108000 h 967564"/>
              <a:gd name="connsiteX3" fmla="*/ 583155 w 583155"/>
              <a:gd name="connsiteY3" fmla="*/ 859564 h 967564"/>
              <a:gd name="connsiteX4" fmla="*/ 475155 w 583155"/>
              <a:gd name="connsiteY4" fmla="*/ 967564 h 967564"/>
              <a:gd name="connsiteX5" fmla="*/ 108000 w 583155"/>
              <a:gd name="connsiteY5" fmla="*/ 967564 h 967564"/>
              <a:gd name="connsiteX6" fmla="*/ 0 w 583155"/>
              <a:gd name="connsiteY6" fmla="*/ 859564 h 967564"/>
              <a:gd name="connsiteX7" fmla="*/ 0 w 583155"/>
              <a:gd name="connsiteY7" fmla="*/ 108000 h 967564"/>
              <a:gd name="connsiteX8" fmla="*/ 108000 w 583155"/>
              <a:gd name="connsiteY8" fmla="*/ 0 h 967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3155" h="967564">
                <a:moveTo>
                  <a:pt x="108000" y="0"/>
                </a:moveTo>
                <a:lnTo>
                  <a:pt x="475155" y="0"/>
                </a:lnTo>
                <a:cubicBezTo>
                  <a:pt x="534771" y="0"/>
                  <a:pt x="583155" y="48384"/>
                  <a:pt x="583155" y="108000"/>
                </a:cubicBezTo>
                <a:lnTo>
                  <a:pt x="583155" y="859564"/>
                </a:lnTo>
                <a:cubicBezTo>
                  <a:pt x="583155" y="919180"/>
                  <a:pt x="534771" y="967564"/>
                  <a:pt x="475155" y="967564"/>
                </a:cubicBezTo>
                <a:lnTo>
                  <a:pt x="108000" y="967564"/>
                </a:lnTo>
                <a:cubicBezTo>
                  <a:pt x="48384" y="967564"/>
                  <a:pt x="0" y="919180"/>
                  <a:pt x="0" y="859564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215900" dist="127000" dir="5400000" sx="98000" sy="98000" algn="t" rotWithShape="0">
              <a:schemeClr val="accent1">
                <a:lumMod val="50000"/>
                <a:alpha val="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6EFF">
                  <a:lumMod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矩形 54">
            <a:extLst>
              <a:ext uri="{FF2B5EF4-FFF2-40B4-BE49-F238E27FC236}">
                <a16:creationId xmlns:a16="http://schemas.microsoft.com/office/drawing/2014/main" id="{80A2AA90-14A1-4E5C-BACD-E08DCACB478F}"/>
              </a:ext>
            </a:extLst>
          </p:cNvPr>
          <p:cNvSpPr/>
          <p:nvPr userDrawn="1"/>
        </p:nvSpPr>
        <p:spPr>
          <a:xfrm>
            <a:off x="9022977" y="3483253"/>
            <a:ext cx="583155" cy="967564"/>
          </a:xfrm>
          <a:custGeom>
            <a:avLst/>
            <a:gdLst>
              <a:gd name="connsiteX0" fmla="*/ 108000 w 583155"/>
              <a:gd name="connsiteY0" fmla="*/ 0 h 967564"/>
              <a:gd name="connsiteX1" fmla="*/ 475155 w 583155"/>
              <a:gd name="connsiteY1" fmla="*/ 0 h 967564"/>
              <a:gd name="connsiteX2" fmla="*/ 583155 w 583155"/>
              <a:gd name="connsiteY2" fmla="*/ 108000 h 967564"/>
              <a:gd name="connsiteX3" fmla="*/ 583155 w 583155"/>
              <a:gd name="connsiteY3" fmla="*/ 859564 h 967564"/>
              <a:gd name="connsiteX4" fmla="*/ 475155 w 583155"/>
              <a:gd name="connsiteY4" fmla="*/ 967564 h 967564"/>
              <a:gd name="connsiteX5" fmla="*/ 108000 w 583155"/>
              <a:gd name="connsiteY5" fmla="*/ 967564 h 967564"/>
              <a:gd name="connsiteX6" fmla="*/ 0 w 583155"/>
              <a:gd name="connsiteY6" fmla="*/ 859564 h 967564"/>
              <a:gd name="connsiteX7" fmla="*/ 0 w 583155"/>
              <a:gd name="connsiteY7" fmla="*/ 108000 h 967564"/>
              <a:gd name="connsiteX8" fmla="*/ 108000 w 583155"/>
              <a:gd name="connsiteY8" fmla="*/ 0 h 967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3155" h="967564">
                <a:moveTo>
                  <a:pt x="108000" y="0"/>
                </a:moveTo>
                <a:lnTo>
                  <a:pt x="475155" y="0"/>
                </a:lnTo>
                <a:cubicBezTo>
                  <a:pt x="534771" y="0"/>
                  <a:pt x="583155" y="48384"/>
                  <a:pt x="583155" y="108000"/>
                </a:cubicBezTo>
                <a:lnTo>
                  <a:pt x="583155" y="859564"/>
                </a:lnTo>
                <a:cubicBezTo>
                  <a:pt x="583155" y="919180"/>
                  <a:pt x="534771" y="967564"/>
                  <a:pt x="475155" y="967564"/>
                </a:cubicBezTo>
                <a:lnTo>
                  <a:pt x="108000" y="967564"/>
                </a:lnTo>
                <a:cubicBezTo>
                  <a:pt x="48384" y="967564"/>
                  <a:pt x="0" y="919180"/>
                  <a:pt x="0" y="859564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215900" dist="127000" dir="5400000" sx="98000" sy="98000" algn="t" rotWithShape="0">
              <a:schemeClr val="accent1">
                <a:lumMod val="50000"/>
                <a:alpha val="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6EFF">
                  <a:lumMod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矩形 60">
            <a:extLst>
              <a:ext uri="{FF2B5EF4-FFF2-40B4-BE49-F238E27FC236}">
                <a16:creationId xmlns:a16="http://schemas.microsoft.com/office/drawing/2014/main" id="{F3251C1F-A229-435A-8568-8D632F902F4C}"/>
              </a:ext>
            </a:extLst>
          </p:cNvPr>
          <p:cNvSpPr/>
          <p:nvPr userDrawn="1"/>
        </p:nvSpPr>
        <p:spPr>
          <a:xfrm>
            <a:off x="5114070" y="4925740"/>
            <a:ext cx="907895" cy="1125113"/>
          </a:xfrm>
          <a:custGeom>
            <a:avLst/>
            <a:gdLst>
              <a:gd name="connsiteX0" fmla="*/ 108000 w 907895"/>
              <a:gd name="connsiteY0" fmla="*/ 0 h 1125113"/>
              <a:gd name="connsiteX1" fmla="*/ 799895 w 907895"/>
              <a:gd name="connsiteY1" fmla="*/ 0 h 1125113"/>
              <a:gd name="connsiteX2" fmla="*/ 907895 w 907895"/>
              <a:gd name="connsiteY2" fmla="*/ 108000 h 1125113"/>
              <a:gd name="connsiteX3" fmla="*/ 907895 w 907895"/>
              <a:gd name="connsiteY3" fmla="*/ 1017113 h 1125113"/>
              <a:gd name="connsiteX4" fmla="*/ 799895 w 907895"/>
              <a:gd name="connsiteY4" fmla="*/ 1125113 h 1125113"/>
              <a:gd name="connsiteX5" fmla="*/ 108000 w 907895"/>
              <a:gd name="connsiteY5" fmla="*/ 1125113 h 1125113"/>
              <a:gd name="connsiteX6" fmla="*/ 0 w 907895"/>
              <a:gd name="connsiteY6" fmla="*/ 1017113 h 1125113"/>
              <a:gd name="connsiteX7" fmla="*/ 0 w 907895"/>
              <a:gd name="connsiteY7" fmla="*/ 108000 h 1125113"/>
              <a:gd name="connsiteX8" fmla="*/ 108000 w 907895"/>
              <a:gd name="connsiteY8" fmla="*/ 0 h 1125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7895" h="1125113">
                <a:moveTo>
                  <a:pt x="108000" y="0"/>
                </a:moveTo>
                <a:lnTo>
                  <a:pt x="799895" y="0"/>
                </a:lnTo>
                <a:cubicBezTo>
                  <a:pt x="859511" y="0"/>
                  <a:pt x="907895" y="48384"/>
                  <a:pt x="907895" y="108000"/>
                </a:cubicBezTo>
                <a:lnTo>
                  <a:pt x="907895" y="1017113"/>
                </a:lnTo>
                <a:cubicBezTo>
                  <a:pt x="907895" y="1076729"/>
                  <a:pt x="859511" y="1125113"/>
                  <a:pt x="799895" y="1125113"/>
                </a:cubicBezTo>
                <a:lnTo>
                  <a:pt x="108000" y="1125113"/>
                </a:lnTo>
                <a:cubicBezTo>
                  <a:pt x="48384" y="1125113"/>
                  <a:pt x="0" y="1076729"/>
                  <a:pt x="0" y="1017113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矩形 61">
            <a:extLst>
              <a:ext uri="{FF2B5EF4-FFF2-40B4-BE49-F238E27FC236}">
                <a16:creationId xmlns:a16="http://schemas.microsoft.com/office/drawing/2014/main" id="{DC601CA4-25E2-4374-AAC1-11D106E95EFD}"/>
              </a:ext>
            </a:extLst>
          </p:cNvPr>
          <p:cNvSpPr/>
          <p:nvPr userDrawn="1"/>
        </p:nvSpPr>
        <p:spPr>
          <a:xfrm>
            <a:off x="6170033" y="4925740"/>
            <a:ext cx="907895" cy="1125113"/>
          </a:xfrm>
          <a:custGeom>
            <a:avLst/>
            <a:gdLst>
              <a:gd name="connsiteX0" fmla="*/ 108000 w 907895"/>
              <a:gd name="connsiteY0" fmla="*/ 0 h 1125113"/>
              <a:gd name="connsiteX1" fmla="*/ 799895 w 907895"/>
              <a:gd name="connsiteY1" fmla="*/ 0 h 1125113"/>
              <a:gd name="connsiteX2" fmla="*/ 907895 w 907895"/>
              <a:gd name="connsiteY2" fmla="*/ 108000 h 1125113"/>
              <a:gd name="connsiteX3" fmla="*/ 907895 w 907895"/>
              <a:gd name="connsiteY3" fmla="*/ 1017113 h 1125113"/>
              <a:gd name="connsiteX4" fmla="*/ 799895 w 907895"/>
              <a:gd name="connsiteY4" fmla="*/ 1125113 h 1125113"/>
              <a:gd name="connsiteX5" fmla="*/ 108000 w 907895"/>
              <a:gd name="connsiteY5" fmla="*/ 1125113 h 1125113"/>
              <a:gd name="connsiteX6" fmla="*/ 0 w 907895"/>
              <a:gd name="connsiteY6" fmla="*/ 1017113 h 1125113"/>
              <a:gd name="connsiteX7" fmla="*/ 0 w 907895"/>
              <a:gd name="connsiteY7" fmla="*/ 108000 h 1125113"/>
              <a:gd name="connsiteX8" fmla="*/ 108000 w 907895"/>
              <a:gd name="connsiteY8" fmla="*/ 0 h 1125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7895" h="1125113">
                <a:moveTo>
                  <a:pt x="108000" y="0"/>
                </a:moveTo>
                <a:lnTo>
                  <a:pt x="799895" y="0"/>
                </a:lnTo>
                <a:cubicBezTo>
                  <a:pt x="859511" y="0"/>
                  <a:pt x="907895" y="48384"/>
                  <a:pt x="907895" y="108000"/>
                </a:cubicBezTo>
                <a:lnTo>
                  <a:pt x="907895" y="1017113"/>
                </a:lnTo>
                <a:cubicBezTo>
                  <a:pt x="907895" y="1076729"/>
                  <a:pt x="859511" y="1125113"/>
                  <a:pt x="799895" y="1125113"/>
                </a:cubicBezTo>
                <a:lnTo>
                  <a:pt x="108000" y="1125113"/>
                </a:lnTo>
                <a:cubicBezTo>
                  <a:pt x="48384" y="1125113"/>
                  <a:pt x="0" y="1076729"/>
                  <a:pt x="0" y="1017113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矩形 64">
            <a:extLst>
              <a:ext uri="{FF2B5EF4-FFF2-40B4-BE49-F238E27FC236}">
                <a16:creationId xmlns:a16="http://schemas.microsoft.com/office/drawing/2014/main" id="{6BB9999E-275F-4C6E-9361-94DA20CB34E2}"/>
              </a:ext>
            </a:extLst>
          </p:cNvPr>
          <p:cNvSpPr/>
          <p:nvPr userDrawn="1"/>
        </p:nvSpPr>
        <p:spPr>
          <a:xfrm>
            <a:off x="7642275" y="4925740"/>
            <a:ext cx="583155" cy="1125113"/>
          </a:xfrm>
          <a:custGeom>
            <a:avLst/>
            <a:gdLst>
              <a:gd name="connsiteX0" fmla="*/ 108001 w 583155"/>
              <a:gd name="connsiteY0" fmla="*/ 0 h 1125113"/>
              <a:gd name="connsiteX1" fmla="*/ 475155 w 583155"/>
              <a:gd name="connsiteY1" fmla="*/ 0 h 1125113"/>
              <a:gd name="connsiteX2" fmla="*/ 583155 w 583155"/>
              <a:gd name="connsiteY2" fmla="*/ 108000 h 1125113"/>
              <a:gd name="connsiteX3" fmla="*/ 583155 w 583155"/>
              <a:gd name="connsiteY3" fmla="*/ 1017113 h 1125113"/>
              <a:gd name="connsiteX4" fmla="*/ 475155 w 583155"/>
              <a:gd name="connsiteY4" fmla="*/ 1125113 h 1125113"/>
              <a:gd name="connsiteX5" fmla="*/ 108001 w 583155"/>
              <a:gd name="connsiteY5" fmla="*/ 1125113 h 1125113"/>
              <a:gd name="connsiteX6" fmla="*/ 0 w 583155"/>
              <a:gd name="connsiteY6" fmla="*/ 1017113 h 1125113"/>
              <a:gd name="connsiteX7" fmla="*/ 0 w 583155"/>
              <a:gd name="connsiteY7" fmla="*/ 108000 h 1125113"/>
              <a:gd name="connsiteX8" fmla="*/ 108001 w 583155"/>
              <a:gd name="connsiteY8" fmla="*/ 0 h 1125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3155" h="1125113">
                <a:moveTo>
                  <a:pt x="108001" y="0"/>
                </a:moveTo>
                <a:lnTo>
                  <a:pt x="475155" y="0"/>
                </a:lnTo>
                <a:cubicBezTo>
                  <a:pt x="534771" y="0"/>
                  <a:pt x="583155" y="48384"/>
                  <a:pt x="583155" y="108000"/>
                </a:cubicBezTo>
                <a:lnTo>
                  <a:pt x="583155" y="1017113"/>
                </a:lnTo>
                <a:cubicBezTo>
                  <a:pt x="583155" y="1076729"/>
                  <a:pt x="534771" y="1125113"/>
                  <a:pt x="475155" y="1125113"/>
                </a:cubicBezTo>
                <a:lnTo>
                  <a:pt x="108001" y="1125113"/>
                </a:lnTo>
                <a:cubicBezTo>
                  <a:pt x="48384" y="1125113"/>
                  <a:pt x="0" y="1076729"/>
                  <a:pt x="0" y="1017113"/>
                </a:cubicBezTo>
                <a:lnTo>
                  <a:pt x="0" y="108000"/>
                </a:lnTo>
                <a:cubicBezTo>
                  <a:pt x="0" y="48384"/>
                  <a:pt x="48384" y="0"/>
                  <a:pt x="108001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矩形 65">
            <a:extLst>
              <a:ext uri="{FF2B5EF4-FFF2-40B4-BE49-F238E27FC236}">
                <a16:creationId xmlns:a16="http://schemas.microsoft.com/office/drawing/2014/main" id="{30AF222C-B06D-4804-AD93-3B5DB1FC8420}"/>
              </a:ext>
            </a:extLst>
          </p:cNvPr>
          <p:cNvSpPr/>
          <p:nvPr userDrawn="1"/>
        </p:nvSpPr>
        <p:spPr>
          <a:xfrm>
            <a:off x="8332626" y="4925740"/>
            <a:ext cx="583155" cy="1125113"/>
          </a:xfrm>
          <a:custGeom>
            <a:avLst/>
            <a:gdLst>
              <a:gd name="connsiteX0" fmla="*/ 108000 w 583155"/>
              <a:gd name="connsiteY0" fmla="*/ 0 h 1125113"/>
              <a:gd name="connsiteX1" fmla="*/ 475155 w 583155"/>
              <a:gd name="connsiteY1" fmla="*/ 0 h 1125113"/>
              <a:gd name="connsiteX2" fmla="*/ 583155 w 583155"/>
              <a:gd name="connsiteY2" fmla="*/ 108000 h 1125113"/>
              <a:gd name="connsiteX3" fmla="*/ 583155 w 583155"/>
              <a:gd name="connsiteY3" fmla="*/ 1017113 h 1125113"/>
              <a:gd name="connsiteX4" fmla="*/ 475155 w 583155"/>
              <a:gd name="connsiteY4" fmla="*/ 1125113 h 1125113"/>
              <a:gd name="connsiteX5" fmla="*/ 108000 w 583155"/>
              <a:gd name="connsiteY5" fmla="*/ 1125113 h 1125113"/>
              <a:gd name="connsiteX6" fmla="*/ 0 w 583155"/>
              <a:gd name="connsiteY6" fmla="*/ 1017113 h 1125113"/>
              <a:gd name="connsiteX7" fmla="*/ 0 w 583155"/>
              <a:gd name="connsiteY7" fmla="*/ 108000 h 1125113"/>
              <a:gd name="connsiteX8" fmla="*/ 108000 w 583155"/>
              <a:gd name="connsiteY8" fmla="*/ 0 h 1125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3155" h="1125113">
                <a:moveTo>
                  <a:pt x="108000" y="0"/>
                </a:moveTo>
                <a:lnTo>
                  <a:pt x="475155" y="0"/>
                </a:lnTo>
                <a:cubicBezTo>
                  <a:pt x="534771" y="0"/>
                  <a:pt x="583155" y="48384"/>
                  <a:pt x="583155" y="108000"/>
                </a:cubicBezTo>
                <a:lnTo>
                  <a:pt x="583155" y="1017113"/>
                </a:lnTo>
                <a:cubicBezTo>
                  <a:pt x="583155" y="1076729"/>
                  <a:pt x="534771" y="1125113"/>
                  <a:pt x="475155" y="1125113"/>
                </a:cubicBezTo>
                <a:lnTo>
                  <a:pt x="108000" y="1125113"/>
                </a:lnTo>
                <a:cubicBezTo>
                  <a:pt x="48384" y="1125113"/>
                  <a:pt x="0" y="1076729"/>
                  <a:pt x="0" y="1017113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矩形 66">
            <a:extLst>
              <a:ext uri="{FF2B5EF4-FFF2-40B4-BE49-F238E27FC236}">
                <a16:creationId xmlns:a16="http://schemas.microsoft.com/office/drawing/2014/main" id="{3F143B4B-1A42-4A53-AA10-ACC76A5F1D73}"/>
              </a:ext>
            </a:extLst>
          </p:cNvPr>
          <p:cNvSpPr/>
          <p:nvPr userDrawn="1"/>
        </p:nvSpPr>
        <p:spPr>
          <a:xfrm>
            <a:off x="9022977" y="4925740"/>
            <a:ext cx="583155" cy="1125113"/>
          </a:xfrm>
          <a:custGeom>
            <a:avLst/>
            <a:gdLst>
              <a:gd name="connsiteX0" fmla="*/ 108000 w 583155"/>
              <a:gd name="connsiteY0" fmla="*/ 0 h 1125113"/>
              <a:gd name="connsiteX1" fmla="*/ 475155 w 583155"/>
              <a:gd name="connsiteY1" fmla="*/ 0 h 1125113"/>
              <a:gd name="connsiteX2" fmla="*/ 583155 w 583155"/>
              <a:gd name="connsiteY2" fmla="*/ 108000 h 1125113"/>
              <a:gd name="connsiteX3" fmla="*/ 583155 w 583155"/>
              <a:gd name="connsiteY3" fmla="*/ 1017113 h 1125113"/>
              <a:gd name="connsiteX4" fmla="*/ 475155 w 583155"/>
              <a:gd name="connsiteY4" fmla="*/ 1125113 h 1125113"/>
              <a:gd name="connsiteX5" fmla="*/ 108000 w 583155"/>
              <a:gd name="connsiteY5" fmla="*/ 1125113 h 1125113"/>
              <a:gd name="connsiteX6" fmla="*/ 0 w 583155"/>
              <a:gd name="connsiteY6" fmla="*/ 1017113 h 1125113"/>
              <a:gd name="connsiteX7" fmla="*/ 0 w 583155"/>
              <a:gd name="connsiteY7" fmla="*/ 108000 h 1125113"/>
              <a:gd name="connsiteX8" fmla="*/ 108000 w 583155"/>
              <a:gd name="connsiteY8" fmla="*/ 0 h 1125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3155" h="1125113">
                <a:moveTo>
                  <a:pt x="108000" y="0"/>
                </a:moveTo>
                <a:lnTo>
                  <a:pt x="475155" y="0"/>
                </a:lnTo>
                <a:cubicBezTo>
                  <a:pt x="534771" y="0"/>
                  <a:pt x="583155" y="48384"/>
                  <a:pt x="583155" y="108000"/>
                </a:cubicBezTo>
                <a:lnTo>
                  <a:pt x="583155" y="1017113"/>
                </a:lnTo>
                <a:cubicBezTo>
                  <a:pt x="583155" y="1076729"/>
                  <a:pt x="534771" y="1125113"/>
                  <a:pt x="475155" y="1125113"/>
                </a:cubicBezTo>
                <a:lnTo>
                  <a:pt x="108000" y="1125113"/>
                </a:lnTo>
                <a:cubicBezTo>
                  <a:pt x="48384" y="1125113"/>
                  <a:pt x="0" y="1076729"/>
                  <a:pt x="0" y="1017113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7ACE26BB-7991-4386-9343-114D42A4769D}"/>
              </a:ext>
            </a:extLst>
          </p:cNvPr>
          <p:cNvSpPr/>
          <p:nvPr userDrawn="1"/>
        </p:nvSpPr>
        <p:spPr>
          <a:xfrm>
            <a:off x="2186940" y="2789529"/>
            <a:ext cx="457200" cy="53340"/>
          </a:xfrm>
          <a:custGeom>
            <a:avLst/>
            <a:gdLst>
              <a:gd name="connsiteX0" fmla="*/ 0 w 457200"/>
              <a:gd name="connsiteY0" fmla="*/ 53340 h 53340"/>
              <a:gd name="connsiteX1" fmla="*/ 457200 w 457200"/>
              <a:gd name="connsiteY1" fmla="*/ 53340 h 53340"/>
              <a:gd name="connsiteX2" fmla="*/ 403860 w 457200"/>
              <a:gd name="connsiteY2" fmla="*/ 0 h 53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7200" h="53340">
                <a:moveTo>
                  <a:pt x="0" y="53340"/>
                </a:moveTo>
                <a:lnTo>
                  <a:pt x="457200" y="53340"/>
                </a:lnTo>
                <a:lnTo>
                  <a:pt x="40386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691C62E5-1D44-4B0A-A0F0-8450F47498B2}"/>
              </a:ext>
            </a:extLst>
          </p:cNvPr>
          <p:cNvSpPr/>
          <p:nvPr userDrawn="1"/>
        </p:nvSpPr>
        <p:spPr>
          <a:xfrm>
            <a:off x="4613277" y="2789529"/>
            <a:ext cx="457200" cy="53340"/>
          </a:xfrm>
          <a:custGeom>
            <a:avLst/>
            <a:gdLst>
              <a:gd name="connsiteX0" fmla="*/ 0 w 457200"/>
              <a:gd name="connsiteY0" fmla="*/ 53340 h 53340"/>
              <a:gd name="connsiteX1" fmla="*/ 457200 w 457200"/>
              <a:gd name="connsiteY1" fmla="*/ 53340 h 53340"/>
              <a:gd name="connsiteX2" fmla="*/ 403860 w 457200"/>
              <a:gd name="connsiteY2" fmla="*/ 0 h 53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7200" h="53340">
                <a:moveTo>
                  <a:pt x="0" y="53340"/>
                </a:moveTo>
                <a:lnTo>
                  <a:pt x="457200" y="53340"/>
                </a:lnTo>
                <a:lnTo>
                  <a:pt x="40386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A4225BC1-0181-41B0-9776-02F3103FE1C7}"/>
              </a:ext>
            </a:extLst>
          </p:cNvPr>
          <p:cNvSpPr/>
          <p:nvPr userDrawn="1"/>
        </p:nvSpPr>
        <p:spPr>
          <a:xfrm>
            <a:off x="7131502" y="2789529"/>
            <a:ext cx="457200" cy="53340"/>
          </a:xfrm>
          <a:custGeom>
            <a:avLst/>
            <a:gdLst>
              <a:gd name="connsiteX0" fmla="*/ 0 w 457200"/>
              <a:gd name="connsiteY0" fmla="*/ 53340 h 53340"/>
              <a:gd name="connsiteX1" fmla="*/ 457200 w 457200"/>
              <a:gd name="connsiteY1" fmla="*/ 53340 h 53340"/>
              <a:gd name="connsiteX2" fmla="*/ 403860 w 457200"/>
              <a:gd name="connsiteY2" fmla="*/ 0 h 53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7200" h="53340">
                <a:moveTo>
                  <a:pt x="0" y="53340"/>
                </a:moveTo>
                <a:lnTo>
                  <a:pt x="457200" y="53340"/>
                </a:lnTo>
                <a:lnTo>
                  <a:pt x="40386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5D90D278-3261-4349-9F0A-AB42071161A3}"/>
              </a:ext>
            </a:extLst>
          </p:cNvPr>
          <p:cNvSpPr/>
          <p:nvPr userDrawn="1"/>
        </p:nvSpPr>
        <p:spPr>
          <a:xfrm>
            <a:off x="9557862" y="2789529"/>
            <a:ext cx="457200" cy="53340"/>
          </a:xfrm>
          <a:custGeom>
            <a:avLst/>
            <a:gdLst>
              <a:gd name="connsiteX0" fmla="*/ 0 w 457200"/>
              <a:gd name="connsiteY0" fmla="*/ 53340 h 53340"/>
              <a:gd name="connsiteX1" fmla="*/ 457200 w 457200"/>
              <a:gd name="connsiteY1" fmla="*/ 53340 h 53340"/>
              <a:gd name="connsiteX2" fmla="*/ 403860 w 457200"/>
              <a:gd name="connsiteY2" fmla="*/ 0 h 53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7200" h="53340">
                <a:moveTo>
                  <a:pt x="0" y="53340"/>
                </a:moveTo>
                <a:lnTo>
                  <a:pt x="457200" y="53340"/>
                </a:lnTo>
                <a:lnTo>
                  <a:pt x="40386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264668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086940FD-1CA4-4042-9A10-2880C74A25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六边形 2">
            <a:extLst>
              <a:ext uri="{FF2B5EF4-FFF2-40B4-BE49-F238E27FC236}">
                <a16:creationId xmlns:a16="http://schemas.microsoft.com/office/drawing/2014/main" id="{D887495F-8413-4626-A818-426D8A4AEBDF}"/>
              </a:ext>
            </a:extLst>
          </p:cNvPr>
          <p:cNvSpPr/>
          <p:nvPr userDrawn="1"/>
        </p:nvSpPr>
        <p:spPr>
          <a:xfrm rot="5400000">
            <a:off x="687205" y="1852490"/>
            <a:ext cx="2209355" cy="1904616"/>
          </a:xfrm>
          <a:prstGeom prst="hexagon">
            <a:avLst>
              <a:gd name="adj" fmla="val 29289"/>
              <a:gd name="vf" fmla="val 115470"/>
            </a:avLst>
          </a:prstGeom>
          <a:gradFill flip="none" rotWithShape="1">
            <a:gsLst>
              <a:gs pos="100000">
                <a:schemeClr val="bg1"/>
              </a:gs>
              <a:gs pos="6000">
                <a:schemeClr val="bg1">
                  <a:alpha val="0"/>
                </a:schemeClr>
              </a:gs>
            </a:gsLst>
            <a:lin ang="10800000" scaled="1"/>
            <a:tileRect/>
          </a:gradFill>
          <a:ln w="9525">
            <a:solidFill>
              <a:schemeClr val="accent1">
                <a:shade val="50000"/>
                <a:alpha val="6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636FE21-A9C7-44CA-BB0C-B4CC50589481}"/>
              </a:ext>
            </a:extLst>
          </p:cNvPr>
          <p:cNvGrpSpPr/>
          <p:nvPr userDrawn="1"/>
        </p:nvGrpSpPr>
        <p:grpSpPr>
          <a:xfrm>
            <a:off x="1205636" y="2250803"/>
            <a:ext cx="1172492" cy="1581380"/>
            <a:chOff x="1075301" y="2404746"/>
            <a:chExt cx="852168" cy="1149348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DE6D8020-DA56-41AB-8AEB-7EDF1F34DA1B}"/>
                </a:ext>
              </a:extLst>
            </p:cNvPr>
            <p:cNvSpPr/>
            <p:nvPr/>
          </p:nvSpPr>
          <p:spPr>
            <a:xfrm>
              <a:off x="1075301" y="2701926"/>
              <a:ext cx="852168" cy="852168"/>
            </a:xfrm>
            <a:prstGeom prst="rect">
              <a:avLst/>
            </a:prstGeom>
            <a:gradFill>
              <a:gsLst>
                <a:gs pos="100000">
                  <a:schemeClr val="accent1">
                    <a:alpha val="24000"/>
                    <a:lumMod val="31000"/>
                    <a:lumOff val="69000"/>
                  </a:schemeClr>
                </a:gs>
                <a:gs pos="6000">
                  <a:schemeClr val="accent1">
                    <a:lumMod val="71000"/>
                    <a:lumOff val="29000"/>
                    <a:alpha val="81000"/>
                  </a:schemeClr>
                </a:gs>
              </a:gsLst>
              <a:lin ang="15600000" scaled="0"/>
            </a:gradFill>
            <a:ln>
              <a:noFill/>
            </a:ln>
            <a:scene3d>
              <a:camera prst="isometricTopUp"/>
              <a:lightRig rig="contrasting" dir="t"/>
            </a:scene3d>
            <a:sp3d z="254382" extrusionH="266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92FAB1-F14A-41E6-9AE6-94DF2B500772}"/>
                </a:ext>
              </a:extLst>
            </p:cNvPr>
            <p:cNvSpPr/>
            <p:nvPr/>
          </p:nvSpPr>
          <p:spPr>
            <a:xfrm>
              <a:off x="1075301" y="2404746"/>
              <a:ext cx="852168" cy="852168"/>
            </a:xfrm>
            <a:prstGeom prst="rect">
              <a:avLst/>
            </a:prstGeom>
            <a:gradFill>
              <a:gsLst>
                <a:gs pos="100000">
                  <a:schemeClr val="accent1">
                    <a:alpha val="24000"/>
                    <a:lumMod val="31000"/>
                    <a:lumOff val="69000"/>
                  </a:schemeClr>
                </a:gs>
                <a:gs pos="6000">
                  <a:schemeClr val="accent1">
                    <a:lumMod val="71000"/>
                    <a:lumOff val="29000"/>
                    <a:alpha val="81000"/>
                  </a:schemeClr>
                </a:gs>
              </a:gsLst>
              <a:lin ang="15600000" scaled="0"/>
            </a:gradFill>
            <a:ln>
              <a:noFill/>
            </a:ln>
            <a:scene3d>
              <a:camera prst="isometricTopUp"/>
              <a:lightRig rig="contrasting" dir="t"/>
            </a:scene3d>
            <a:sp3d z="254382" extrusionH="266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18AAC4FA-1390-422B-85E7-645538EABEBC}"/>
              </a:ext>
            </a:extLst>
          </p:cNvPr>
          <p:cNvGrpSpPr/>
          <p:nvPr userDrawn="1"/>
        </p:nvGrpSpPr>
        <p:grpSpPr>
          <a:xfrm>
            <a:off x="839575" y="2261377"/>
            <a:ext cx="1904617" cy="1648099"/>
            <a:chOff x="839788" y="2143097"/>
            <a:chExt cx="1554481" cy="1345120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BF221AC3-1B58-4388-A13D-600D1B163746}"/>
                </a:ext>
              </a:extLst>
            </p:cNvPr>
            <p:cNvCxnSpPr>
              <a:cxnSpLocks/>
            </p:cNvCxnSpPr>
            <p:nvPr/>
          </p:nvCxnSpPr>
          <p:spPr>
            <a:xfrm>
              <a:off x="839788" y="2143097"/>
              <a:ext cx="777240" cy="455292"/>
            </a:xfrm>
            <a:prstGeom prst="line">
              <a:avLst/>
            </a:prstGeom>
            <a:ln w="9525">
              <a:solidFill>
                <a:schemeClr val="accent2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80DCEBE4-6E12-48BD-BB4D-E5EF8DE29B1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17029" y="2143097"/>
              <a:ext cx="777240" cy="455292"/>
            </a:xfrm>
            <a:prstGeom prst="line">
              <a:avLst/>
            </a:prstGeom>
            <a:ln w="9525">
              <a:solidFill>
                <a:schemeClr val="accent2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5F47A46E-4FED-42E3-9EAE-9D1E21AC3FC5}"/>
                </a:ext>
              </a:extLst>
            </p:cNvPr>
            <p:cNvCxnSpPr>
              <a:cxnSpLocks/>
            </p:cNvCxnSpPr>
            <p:nvPr/>
          </p:nvCxnSpPr>
          <p:spPr>
            <a:xfrm>
              <a:off x="1613852" y="2597629"/>
              <a:ext cx="0" cy="890588"/>
            </a:xfrm>
            <a:prstGeom prst="line">
              <a:avLst/>
            </a:prstGeom>
            <a:ln w="9525">
              <a:solidFill>
                <a:schemeClr val="accent2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六边形 12">
            <a:extLst>
              <a:ext uri="{FF2B5EF4-FFF2-40B4-BE49-F238E27FC236}">
                <a16:creationId xmlns:a16="http://schemas.microsoft.com/office/drawing/2014/main" id="{2474C361-B74C-42F0-AF59-1FB6D7442066}"/>
              </a:ext>
            </a:extLst>
          </p:cNvPr>
          <p:cNvSpPr/>
          <p:nvPr userDrawn="1"/>
        </p:nvSpPr>
        <p:spPr>
          <a:xfrm rot="5400000">
            <a:off x="687205" y="4295249"/>
            <a:ext cx="2209355" cy="1904616"/>
          </a:xfrm>
          <a:prstGeom prst="hexagon">
            <a:avLst>
              <a:gd name="adj" fmla="val 29289"/>
              <a:gd name="vf" fmla="val 115470"/>
            </a:avLst>
          </a:prstGeom>
          <a:gradFill flip="none" rotWithShape="1">
            <a:gsLst>
              <a:gs pos="100000">
                <a:schemeClr val="bg1"/>
              </a:gs>
              <a:gs pos="6000">
                <a:schemeClr val="bg1">
                  <a:alpha val="0"/>
                </a:schemeClr>
              </a:gs>
            </a:gsLst>
            <a:lin ang="10800000" scaled="1"/>
            <a:tileRect/>
          </a:gradFill>
          <a:ln w="9525">
            <a:solidFill>
              <a:schemeClr val="accent1">
                <a:shade val="50000"/>
                <a:alpha val="6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BB2D3AD-E1B5-4E58-B927-0A32EB4114A1}"/>
              </a:ext>
            </a:extLst>
          </p:cNvPr>
          <p:cNvGrpSpPr/>
          <p:nvPr userDrawn="1"/>
        </p:nvGrpSpPr>
        <p:grpSpPr>
          <a:xfrm>
            <a:off x="1205636" y="4693562"/>
            <a:ext cx="1172492" cy="1581380"/>
            <a:chOff x="1075301" y="2404746"/>
            <a:chExt cx="852168" cy="1149348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D659B0F9-4CD0-4EC6-8956-03CD078AA9D4}"/>
                </a:ext>
              </a:extLst>
            </p:cNvPr>
            <p:cNvSpPr/>
            <p:nvPr/>
          </p:nvSpPr>
          <p:spPr>
            <a:xfrm>
              <a:off x="1075301" y="2701926"/>
              <a:ext cx="852168" cy="852168"/>
            </a:xfrm>
            <a:prstGeom prst="rect">
              <a:avLst/>
            </a:prstGeom>
            <a:gradFill>
              <a:gsLst>
                <a:gs pos="100000">
                  <a:schemeClr val="accent1">
                    <a:alpha val="24000"/>
                    <a:lumMod val="31000"/>
                    <a:lumOff val="69000"/>
                  </a:schemeClr>
                </a:gs>
                <a:gs pos="6000">
                  <a:schemeClr val="accent1">
                    <a:lumMod val="71000"/>
                    <a:lumOff val="29000"/>
                    <a:alpha val="81000"/>
                  </a:schemeClr>
                </a:gs>
              </a:gsLst>
              <a:lin ang="15600000" scaled="0"/>
            </a:gradFill>
            <a:ln>
              <a:noFill/>
            </a:ln>
            <a:scene3d>
              <a:camera prst="isometricTopUp"/>
              <a:lightRig rig="contrasting" dir="t"/>
            </a:scene3d>
            <a:sp3d z="254382" extrusionH="266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80F1980F-904F-4761-8F59-538BDAB0B246}"/>
                </a:ext>
              </a:extLst>
            </p:cNvPr>
            <p:cNvSpPr/>
            <p:nvPr/>
          </p:nvSpPr>
          <p:spPr>
            <a:xfrm>
              <a:off x="1075301" y="2404746"/>
              <a:ext cx="852168" cy="852168"/>
            </a:xfrm>
            <a:prstGeom prst="rect">
              <a:avLst/>
            </a:prstGeom>
            <a:gradFill>
              <a:gsLst>
                <a:gs pos="100000">
                  <a:schemeClr val="accent1">
                    <a:alpha val="24000"/>
                    <a:lumMod val="31000"/>
                    <a:lumOff val="69000"/>
                  </a:schemeClr>
                </a:gs>
                <a:gs pos="6000">
                  <a:schemeClr val="accent1">
                    <a:lumMod val="71000"/>
                    <a:lumOff val="29000"/>
                    <a:alpha val="81000"/>
                  </a:schemeClr>
                </a:gs>
              </a:gsLst>
              <a:lin ang="15600000" scaled="0"/>
            </a:gradFill>
            <a:ln>
              <a:noFill/>
            </a:ln>
            <a:scene3d>
              <a:camera prst="isometricTopUp"/>
              <a:lightRig rig="contrasting" dir="t"/>
            </a:scene3d>
            <a:sp3d z="254382" extrusionH="266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BD782A4-E690-4E12-9BDB-B13411F10E18}"/>
              </a:ext>
            </a:extLst>
          </p:cNvPr>
          <p:cNvGrpSpPr/>
          <p:nvPr userDrawn="1"/>
        </p:nvGrpSpPr>
        <p:grpSpPr>
          <a:xfrm>
            <a:off x="839575" y="4704136"/>
            <a:ext cx="1904617" cy="1648099"/>
            <a:chOff x="839788" y="2143097"/>
            <a:chExt cx="1554481" cy="1345120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CEC3D44F-3DFB-48DB-ADAF-8D20D7C5ED53}"/>
                </a:ext>
              </a:extLst>
            </p:cNvPr>
            <p:cNvCxnSpPr>
              <a:cxnSpLocks/>
            </p:cNvCxnSpPr>
            <p:nvPr/>
          </p:nvCxnSpPr>
          <p:spPr>
            <a:xfrm>
              <a:off x="839788" y="2143097"/>
              <a:ext cx="777240" cy="455292"/>
            </a:xfrm>
            <a:prstGeom prst="line">
              <a:avLst/>
            </a:prstGeom>
            <a:ln w="9525">
              <a:solidFill>
                <a:schemeClr val="accent2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1E110797-291D-41E1-9F19-2CA7D6365A5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17029" y="2143097"/>
              <a:ext cx="777240" cy="455292"/>
            </a:xfrm>
            <a:prstGeom prst="line">
              <a:avLst/>
            </a:prstGeom>
            <a:ln w="9525">
              <a:solidFill>
                <a:schemeClr val="accent2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36CE805D-ACCF-4D1D-B6C4-0FD56919AA4C}"/>
                </a:ext>
              </a:extLst>
            </p:cNvPr>
            <p:cNvCxnSpPr>
              <a:cxnSpLocks/>
            </p:cNvCxnSpPr>
            <p:nvPr/>
          </p:nvCxnSpPr>
          <p:spPr>
            <a:xfrm>
              <a:off x="1613852" y="2597629"/>
              <a:ext cx="0" cy="890588"/>
            </a:xfrm>
            <a:prstGeom prst="line">
              <a:avLst/>
            </a:prstGeom>
            <a:ln w="9525">
              <a:solidFill>
                <a:schemeClr val="accent2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六边形 21">
            <a:extLst>
              <a:ext uri="{FF2B5EF4-FFF2-40B4-BE49-F238E27FC236}">
                <a16:creationId xmlns:a16="http://schemas.microsoft.com/office/drawing/2014/main" id="{E58299FB-B793-48CF-86A8-E0ED5B4295B2}"/>
              </a:ext>
            </a:extLst>
          </p:cNvPr>
          <p:cNvSpPr/>
          <p:nvPr userDrawn="1"/>
        </p:nvSpPr>
        <p:spPr>
          <a:xfrm rot="5400000">
            <a:off x="9242799" y="1852489"/>
            <a:ext cx="2209355" cy="1904617"/>
          </a:xfrm>
          <a:prstGeom prst="hexagon">
            <a:avLst>
              <a:gd name="adj" fmla="val 29289"/>
              <a:gd name="vf" fmla="val 115470"/>
            </a:avLst>
          </a:prstGeom>
          <a:gradFill flip="none" rotWithShape="1">
            <a:gsLst>
              <a:gs pos="100000">
                <a:schemeClr val="bg1"/>
              </a:gs>
              <a:gs pos="6000">
                <a:schemeClr val="bg1">
                  <a:alpha val="0"/>
                </a:schemeClr>
              </a:gs>
            </a:gsLst>
            <a:lin ang="10800000" scaled="1"/>
            <a:tileRect/>
          </a:gradFill>
          <a:ln w="9525">
            <a:solidFill>
              <a:schemeClr val="accent1">
                <a:shade val="50000"/>
                <a:alpha val="6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E7971F0-166E-4FF7-B3F1-122278AB7F9F}"/>
              </a:ext>
            </a:extLst>
          </p:cNvPr>
          <p:cNvGrpSpPr/>
          <p:nvPr userDrawn="1"/>
        </p:nvGrpSpPr>
        <p:grpSpPr>
          <a:xfrm>
            <a:off x="9761229" y="2250803"/>
            <a:ext cx="1172492" cy="1581380"/>
            <a:chOff x="1075301" y="2404746"/>
            <a:chExt cx="852168" cy="1149348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8F733A1E-A260-4079-98F2-CD386761E0CA}"/>
                </a:ext>
              </a:extLst>
            </p:cNvPr>
            <p:cNvSpPr/>
            <p:nvPr/>
          </p:nvSpPr>
          <p:spPr>
            <a:xfrm>
              <a:off x="1075301" y="2701926"/>
              <a:ext cx="852168" cy="852168"/>
            </a:xfrm>
            <a:prstGeom prst="rect">
              <a:avLst/>
            </a:prstGeom>
            <a:gradFill>
              <a:gsLst>
                <a:gs pos="100000">
                  <a:schemeClr val="accent1">
                    <a:alpha val="24000"/>
                    <a:lumMod val="31000"/>
                    <a:lumOff val="69000"/>
                  </a:schemeClr>
                </a:gs>
                <a:gs pos="6000">
                  <a:schemeClr val="accent1">
                    <a:lumMod val="71000"/>
                    <a:lumOff val="29000"/>
                    <a:alpha val="81000"/>
                  </a:schemeClr>
                </a:gs>
              </a:gsLst>
              <a:lin ang="15600000" scaled="0"/>
            </a:gradFill>
            <a:ln>
              <a:noFill/>
            </a:ln>
            <a:scene3d>
              <a:camera prst="isometricTopUp"/>
              <a:lightRig rig="contrasting" dir="t"/>
            </a:scene3d>
            <a:sp3d z="254382" extrusionH="266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98640A93-1B2F-47AF-8D29-320129D84CF5}"/>
                </a:ext>
              </a:extLst>
            </p:cNvPr>
            <p:cNvSpPr/>
            <p:nvPr/>
          </p:nvSpPr>
          <p:spPr>
            <a:xfrm>
              <a:off x="1075301" y="2404746"/>
              <a:ext cx="852168" cy="852168"/>
            </a:xfrm>
            <a:prstGeom prst="rect">
              <a:avLst/>
            </a:prstGeom>
            <a:gradFill>
              <a:gsLst>
                <a:gs pos="100000">
                  <a:schemeClr val="accent1">
                    <a:alpha val="24000"/>
                    <a:lumMod val="31000"/>
                    <a:lumOff val="69000"/>
                  </a:schemeClr>
                </a:gs>
                <a:gs pos="6000">
                  <a:schemeClr val="accent1">
                    <a:lumMod val="71000"/>
                    <a:lumOff val="29000"/>
                    <a:alpha val="81000"/>
                  </a:schemeClr>
                </a:gs>
              </a:gsLst>
              <a:lin ang="15600000" scaled="0"/>
            </a:gradFill>
            <a:ln>
              <a:noFill/>
            </a:ln>
            <a:scene3d>
              <a:camera prst="isometricTopUp"/>
              <a:lightRig rig="contrasting" dir="t"/>
            </a:scene3d>
            <a:sp3d z="254382" extrusionH="266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561F45A-C267-40E1-AE97-C1978F52125B}"/>
              </a:ext>
            </a:extLst>
          </p:cNvPr>
          <p:cNvGrpSpPr/>
          <p:nvPr userDrawn="1"/>
        </p:nvGrpSpPr>
        <p:grpSpPr>
          <a:xfrm>
            <a:off x="9395168" y="2261377"/>
            <a:ext cx="1904618" cy="1648099"/>
            <a:chOff x="839788" y="2143097"/>
            <a:chExt cx="1554481" cy="1345120"/>
          </a:xfrm>
        </p:grpSpPr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13B74543-5DB2-4498-B2B9-387BC7F0E473}"/>
                </a:ext>
              </a:extLst>
            </p:cNvPr>
            <p:cNvCxnSpPr>
              <a:cxnSpLocks/>
            </p:cNvCxnSpPr>
            <p:nvPr/>
          </p:nvCxnSpPr>
          <p:spPr>
            <a:xfrm>
              <a:off x="839788" y="2143097"/>
              <a:ext cx="777240" cy="455292"/>
            </a:xfrm>
            <a:prstGeom prst="line">
              <a:avLst/>
            </a:prstGeom>
            <a:ln w="9525">
              <a:solidFill>
                <a:schemeClr val="accent2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2490F62B-9F58-4E48-A8CD-E024923858C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17029" y="2143097"/>
              <a:ext cx="777240" cy="455292"/>
            </a:xfrm>
            <a:prstGeom prst="line">
              <a:avLst/>
            </a:prstGeom>
            <a:ln w="9525">
              <a:solidFill>
                <a:schemeClr val="accent2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4A24D484-1A56-4E77-88F4-38218BC39929}"/>
                </a:ext>
              </a:extLst>
            </p:cNvPr>
            <p:cNvCxnSpPr>
              <a:cxnSpLocks/>
            </p:cNvCxnSpPr>
            <p:nvPr/>
          </p:nvCxnSpPr>
          <p:spPr>
            <a:xfrm>
              <a:off x="1613852" y="2597629"/>
              <a:ext cx="0" cy="890588"/>
            </a:xfrm>
            <a:prstGeom prst="line">
              <a:avLst/>
            </a:prstGeom>
            <a:ln w="9525">
              <a:solidFill>
                <a:schemeClr val="accent2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六边形 30">
            <a:extLst>
              <a:ext uri="{FF2B5EF4-FFF2-40B4-BE49-F238E27FC236}">
                <a16:creationId xmlns:a16="http://schemas.microsoft.com/office/drawing/2014/main" id="{FC3636FD-9DFE-4440-B676-875CC04E6D87}"/>
              </a:ext>
            </a:extLst>
          </p:cNvPr>
          <p:cNvSpPr/>
          <p:nvPr userDrawn="1"/>
        </p:nvSpPr>
        <p:spPr>
          <a:xfrm rot="5400000">
            <a:off x="9242798" y="4295249"/>
            <a:ext cx="2209355" cy="1904616"/>
          </a:xfrm>
          <a:prstGeom prst="hexagon">
            <a:avLst>
              <a:gd name="adj" fmla="val 29289"/>
              <a:gd name="vf" fmla="val 115470"/>
            </a:avLst>
          </a:prstGeom>
          <a:gradFill flip="none" rotWithShape="1">
            <a:gsLst>
              <a:gs pos="100000">
                <a:schemeClr val="bg1"/>
              </a:gs>
              <a:gs pos="6000">
                <a:schemeClr val="bg1">
                  <a:alpha val="0"/>
                </a:schemeClr>
              </a:gs>
            </a:gsLst>
            <a:lin ang="10800000" scaled="1"/>
            <a:tileRect/>
          </a:gradFill>
          <a:ln w="9525">
            <a:solidFill>
              <a:schemeClr val="accent1">
                <a:shade val="50000"/>
                <a:alpha val="6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B76F2DB-C3A8-4A99-8222-C6E0F1E1DB3F}"/>
              </a:ext>
            </a:extLst>
          </p:cNvPr>
          <p:cNvGrpSpPr/>
          <p:nvPr userDrawn="1"/>
        </p:nvGrpSpPr>
        <p:grpSpPr>
          <a:xfrm>
            <a:off x="9761229" y="4693562"/>
            <a:ext cx="1172492" cy="1581380"/>
            <a:chOff x="1075301" y="2404746"/>
            <a:chExt cx="852168" cy="1149348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ECA70BE6-EEAD-4890-A72E-B335C855C441}"/>
                </a:ext>
              </a:extLst>
            </p:cNvPr>
            <p:cNvSpPr/>
            <p:nvPr/>
          </p:nvSpPr>
          <p:spPr>
            <a:xfrm>
              <a:off x="1075301" y="2701926"/>
              <a:ext cx="852168" cy="852168"/>
            </a:xfrm>
            <a:prstGeom prst="rect">
              <a:avLst/>
            </a:prstGeom>
            <a:gradFill>
              <a:gsLst>
                <a:gs pos="100000">
                  <a:schemeClr val="accent1">
                    <a:alpha val="24000"/>
                    <a:lumMod val="31000"/>
                    <a:lumOff val="69000"/>
                  </a:schemeClr>
                </a:gs>
                <a:gs pos="6000">
                  <a:schemeClr val="accent1">
                    <a:lumMod val="71000"/>
                    <a:lumOff val="29000"/>
                    <a:alpha val="81000"/>
                  </a:schemeClr>
                </a:gs>
              </a:gsLst>
              <a:lin ang="15600000" scaled="0"/>
            </a:gradFill>
            <a:ln>
              <a:noFill/>
            </a:ln>
            <a:scene3d>
              <a:camera prst="isometricTopUp"/>
              <a:lightRig rig="contrasting" dir="t"/>
            </a:scene3d>
            <a:sp3d z="254382" extrusionH="266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11AB56BE-25B7-4A92-B2A1-EE1DE4FA8405}"/>
                </a:ext>
              </a:extLst>
            </p:cNvPr>
            <p:cNvSpPr/>
            <p:nvPr/>
          </p:nvSpPr>
          <p:spPr>
            <a:xfrm>
              <a:off x="1075301" y="2404746"/>
              <a:ext cx="852168" cy="852168"/>
            </a:xfrm>
            <a:prstGeom prst="rect">
              <a:avLst/>
            </a:prstGeom>
            <a:gradFill>
              <a:gsLst>
                <a:gs pos="100000">
                  <a:schemeClr val="accent1">
                    <a:alpha val="24000"/>
                    <a:lumMod val="31000"/>
                    <a:lumOff val="69000"/>
                  </a:schemeClr>
                </a:gs>
                <a:gs pos="6000">
                  <a:schemeClr val="accent1">
                    <a:lumMod val="71000"/>
                    <a:lumOff val="29000"/>
                    <a:alpha val="81000"/>
                  </a:schemeClr>
                </a:gs>
              </a:gsLst>
              <a:lin ang="15600000" scaled="0"/>
            </a:gradFill>
            <a:ln>
              <a:noFill/>
            </a:ln>
            <a:scene3d>
              <a:camera prst="isometricTopUp"/>
              <a:lightRig rig="contrasting" dir="t"/>
            </a:scene3d>
            <a:sp3d z="254382" extrusionH="266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3802A77-673D-4A84-87C7-5C0CCEFCFD9B}"/>
              </a:ext>
            </a:extLst>
          </p:cNvPr>
          <p:cNvGrpSpPr/>
          <p:nvPr userDrawn="1"/>
        </p:nvGrpSpPr>
        <p:grpSpPr>
          <a:xfrm>
            <a:off x="9395168" y="4704136"/>
            <a:ext cx="1904617" cy="1648099"/>
            <a:chOff x="839788" y="2143097"/>
            <a:chExt cx="1554481" cy="1345120"/>
          </a:xfrm>
        </p:grpSpPr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F21BAF15-F949-4617-8DA5-6B1CC746E0AA}"/>
                </a:ext>
              </a:extLst>
            </p:cNvPr>
            <p:cNvCxnSpPr>
              <a:cxnSpLocks/>
            </p:cNvCxnSpPr>
            <p:nvPr/>
          </p:nvCxnSpPr>
          <p:spPr>
            <a:xfrm>
              <a:off x="839788" y="2143097"/>
              <a:ext cx="777240" cy="455292"/>
            </a:xfrm>
            <a:prstGeom prst="line">
              <a:avLst/>
            </a:prstGeom>
            <a:ln w="9525">
              <a:solidFill>
                <a:schemeClr val="accent2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4F5E4027-D36E-4282-9C00-A8E60B6FBB3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17029" y="2143097"/>
              <a:ext cx="777240" cy="455292"/>
            </a:xfrm>
            <a:prstGeom prst="line">
              <a:avLst/>
            </a:prstGeom>
            <a:ln w="9525">
              <a:solidFill>
                <a:schemeClr val="accent2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8549E9B1-34B3-49F4-BD05-B255A88612E8}"/>
                </a:ext>
              </a:extLst>
            </p:cNvPr>
            <p:cNvCxnSpPr>
              <a:cxnSpLocks/>
            </p:cNvCxnSpPr>
            <p:nvPr/>
          </p:nvCxnSpPr>
          <p:spPr>
            <a:xfrm>
              <a:off x="1613852" y="2597629"/>
              <a:ext cx="0" cy="890588"/>
            </a:xfrm>
            <a:prstGeom prst="line">
              <a:avLst/>
            </a:prstGeom>
            <a:ln w="9525">
              <a:solidFill>
                <a:schemeClr val="accent2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110ABBB8-71CB-4121-B696-9F70DA650BD9}"/>
              </a:ext>
            </a:extLst>
          </p:cNvPr>
          <p:cNvSpPr/>
          <p:nvPr userDrawn="1"/>
        </p:nvSpPr>
        <p:spPr>
          <a:xfrm>
            <a:off x="2743200" y="2264400"/>
            <a:ext cx="5473700" cy="558800"/>
          </a:xfrm>
          <a:custGeom>
            <a:avLst/>
            <a:gdLst>
              <a:gd name="connsiteX0" fmla="*/ 0 w 5473700"/>
              <a:gd name="connsiteY0" fmla="*/ 558800 h 558800"/>
              <a:gd name="connsiteX1" fmla="*/ 698500 w 5473700"/>
              <a:gd name="connsiteY1" fmla="*/ 0 h 558800"/>
              <a:gd name="connsiteX2" fmla="*/ 5473700 w 5473700"/>
              <a:gd name="connsiteY2" fmla="*/ 0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73700" h="558800">
                <a:moveTo>
                  <a:pt x="0" y="558800"/>
                </a:moveTo>
                <a:lnTo>
                  <a:pt x="698500" y="0"/>
                </a:lnTo>
                <a:lnTo>
                  <a:pt x="5473700" y="0"/>
                </a:lnTo>
              </a:path>
            </a:pathLst>
          </a:custGeom>
          <a:noFill/>
          <a:ln w="9525">
            <a:solidFill>
              <a:schemeClr val="accent1">
                <a:shade val="50000"/>
                <a:alpha val="55000"/>
              </a:schemeClr>
            </a:solidFill>
            <a:headEnd type="none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5D9A4622-ABFD-4BCC-81E6-593B84C6E9CF}"/>
              </a:ext>
            </a:extLst>
          </p:cNvPr>
          <p:cNvSpPr/>
          <p:nvPr userDrawn="1"/>
        </p:nvSpPr>
        <p:spPr>
          <a:xfrm>
            <a:off x="2748074" y="4695285"/>
            <a:ext cx="5473700" cy="558800"/>
          </a:xfrm>
          <a:custGeom>
            <a:avLst/>
            <a:gdLst>
              <a:gd name="connsiteX0" fmla="*/ 0 w 5473700"/>
              <a:gd name="connsiteY0" fmla="*/ 558800 h 558800"/>
              <a:gd name="connsiteX1" fmla="*/ 698500 w 5473700"/>
              <a:gd name="connsiteY1" fmla="*/ 0 h 558800"/>
              <a:gd name="connsiteX2" fmla="*/ 5473700 w 5473700"/>
              <a:gd name="connsiteY2" fmla="*/ 0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73700" h="558800">
                <a:moveTo>
                  <a:pt x="0" y="558800"/>
                </a:moveTo>
                <a:lnTo>
                  <a:pt x="698500" y="0"/>
                </a:lnTo>
                <a:lnTo>
                  <a:pt x="5473700" y="0"/>
                </a:lnTo>
              </a:path>
            </a:pathLst>
          </a:custGeom>
          <a:noFill/>
          <a:ln w="9525">
            <a:solidFill>
              <a:schemeClr val="accent1">
                <a:shade val="50000"/>
                <a:alpha val="55000"/>
              </a:schemeClr>
            </a:solidFill>
            <a:headEnd type="none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941E2AEF-8C20-44E5-B893-64FB352311A1}"/>
              </a:ext>
            </a:extLst>
          </p:cNvPr>
          <p:cNvSpPr/>
          <p:nvPr userDrawn="1"/>
        </p:nvSpPr>
        <p:spPr>
          <a:xfrm flipH="1" flipV="1">
            <a:off x="3926761" y="3048476"/>
            <a:ext cx="5473700" cy="558800"/>
          </a:xfrm>
          <a:custGeom>
            <a:avLst/>
            <a:gdLst>
              <a:gd name="connsiteX0" fmla="*/ 0 w 5473700"/>
              <a:gd name="connsiteY0" fmla="*/ 558800 h 558800"/>
              <a:gd name="connsiteX1" fmla="*/ 698500 w 5473700"/>
              <a:gd name="connsiteY1" fmla="*/ 0 h 558800"/>
              <a:gd name="connsiteX2" fmla="*/ 5473700 w 5473700"/>
              <a:gd name="connsiteY2" fmla="*/ 0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73700" h="558800">
                <a:moveTo>
                  <a:pt x="0" y="558800"/>
                </a:moveTo>
                <a:lnTo>
                  <a:pt x="698500" y="0"/>
                </a:lnTo>
                <a:lnTo>
                  <a:pt x="5473700" y="0"/>
                </a:lnTo>
              </a:path>
            </a:pathLst>
          </a:custGeom>
          <a:noFill/>
          <a:ln w="9525">
            <a:solidFill>
              <a:schemeClr val="accent1">
                <a:shade val="50000"/>
                <a:alpha val="55000"/>
              </a:schemeClr>
            </a:solidFill>
            <a:headEnd type="none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617E0FC2-1C6D-4118-AAB8-DC5A29C869B1}"/>
              </a:ext>
            </a:extLst>
          </p:cNvPr>
          <p:cNvSpPr/>
          <p:nvPr userDrawn="1"/>
        </p:nvSpPr>
        <p:spPr>
          <a:xfrm flipH="1" flipV="1">
            <a:off x="3897961" y="5508237"/>
            <a:ext cx="5473700" cy="558800"/>
          </a:xfrm>
          <a:custGeom>
            <a:avLst/>
            <a:gdLst>
              <a:gd name="connsiteX0" fmla="*/ 0 w 5473700"/>
              <a:gd name="connsiteY0" fmla="*/ 558800 h 558800"/>
              <a:gd name="connsiteX1" fmla="*/ 698500 w 5473700"/>
              <a:gd name="connsiteY1" fmla="*/ 0 h 558800"/>
              <a:gd name="connsiteX2" fmla="*/ 5473700 w 5473700"/>
              <a:gd name="connsiteY2" fmla="*/ 0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73700" h="558800">
                <a:moveTo>
                  <a:pt x="0" y="558800"/>
                </a:moveTo>
                <a:lnTo>
                  <a:pt x="698500" y="0"/>
                </a:lnTo>
                <a:lnTo>
                  <a:pt x="5473700" y="0"/>
                </a:lnTo>
              </a:path>
            </a:pathLst>
          </a:custGeom>
          <a:noFill/>
          <a:ln w="9525">
            <a:solidFill>
              <a:schemeClr val="accent1">
                <a:shade val="50000"/>
                <a:alpha val="55000"/>
              </a:schemeClr>
            </a:solidFill>
            <a:headEnd type="none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423880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BD8EEF1-1911-4F03-BB9A-CFCE97DDE9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FDE5BAE4-B24A-43B4-B063-DEFEB43B90D8}"/>
              </a:ext>
            </a:extLst>
          </p:cNvPr>
          <p:cNvGrpSpPr/>
          <p:nvPr userDrawn="1"/>
        </p:nvGrpSpPr>
        <p:grpSpPr>
          <a:xfrm>
            <a:off x="0" y="0"/>
            <a:ext cx="4639376" cy="6938671"/>
            <a:chOff x="-669062" y="722991"/>
            <a:chExt cx="4639376" cy="6938671"/>
          </a:xfrm>
        </p:grpSpPr>
        <p:sp>
          <p:nvSpPr>
            <p:cNvPr id="4" name="平行四边形 35">
              <a:extLst>
                <a:ext uri="{FF2B5EF4-FFF2-40B4-BE49-F238E27FC236}">
                  <a16:creationId xmlns:a16="http://schemas.microsoft.com/office/drawing/2014/main" id="{C5E3198D-29A5-4B7E-9AAA-1742FA80E499}"/>
                </a:ext>
              </a:extLst>
            </p:cNvPr>
            <p:cNvSpPr/>
            <p:nvPr/>
          </p:nvSpPr>
          <p:spPr>
            <a:xfrm rot="16200000" flipH="1">
              <a:off x="-1598704" y="1652634"/>
              <a:ext cx="4505966" cy="2646680"/>
            </a:xfrm>
            <a:custGeom>
              <a:avLst/>
              <a:gdLst>
                <a:gd name="connsiteX0" fmla="*/ 0 w 6548126"/>
                <a:gd name="connsiteY0" fmla="*/ 6289040 h 6289040"/>
                <a:gd name="connsiteX1" fmla="*/ 1382268 w 6548126"/>
                <a:gd name="connsiteY1" fmla="*/ 0 h 6289040"/>
                <a:gd name="connsiteX2" fmla="*/ 6548126 w 6548126"/>
                <a:gd name="connsiteY2" fmla="*/ 0 h 6289040"/>
                <a:gd name="connsiteX3" fmla="*/ 5165858 w 6548126"/>
                <a:gd name="connsiteY3" fmla="*/ 6289040 h 6289040"/>
                <a:gd name="connsiteX4" fmla="*/ 0 w 6548126"/>
                <a:gd name="connsiteY4" fmla="*/ 6289040 h 6289040"/>
                <a:gd name="connsiteX0" fmla="*/ 0 w 6548126"/>
                <a:gd name="connsiteY0" fmla="*/ 6289040 h 6289040"/>
                <a:gd name="connsiteX1" fmla="*/ 1306068 w 6548126"/>
                <a:gd name="connsiteY1" fmla="*/ 3672840 h 6289040"/>
                <a:gd name="connsiteX2" fmla="*/ 6548126 w 6548126"/>
                <a:gd name="connsiteY2" fmla="*/ 0 h 6289040"/>
                <a:gd name="connsiteX3" fmla="*/ 5165858 w 6548126"/>
                <a:gd name="connsiteY3" fmla="*/ 6289040 h 6289040"/>
                <a:gd name="connsiteX4" fmla="*/ 0 w 6548126"/>
                <a:gd name="connsiteY4" fmla="*/ 6289040 h 6289040"/>
                <a:gd name="connsiteX0" fmla="*/ 0 w 5770886"/>
                <a:gd name="connsiteY0" fmla="*/ 2646680 h 2646680"/>
                <a:gd name="connsiteX1" fmla="*/ 1306068 w 5770886"/>
                <a:gd name="connsiteY1" fmla="*/ 30480 h 2646680"/>
                <a:gd name="connsiteX2" fmla="*/ 5770886 w 5770886"/>
                <a:gd name="connsiteY2" fmla="*/ 0 h 2646680"/>
                <a:gd name="connsiteX3" fmla="*/ 5165858 w 5770886"/>
                <a:gd name="connsiteY3" fmla="*/ 2646680 h 2646680"/>
                <a:gd name="connsiteX4" fmla="*/ 0 w 5770886"/>
                <a:gd name="connsiteY4" fmla="*/ 2646680 h 2646680"/>
                <a:gd name="connsiteX0" fmla="*/ 0 w 4505966"/>
                <a:gd name="connsiteY0" fmla="*/ 2646680 h 2646680"/>
                <a:gd name="connsiteX1" fmla="*/ 41148 w 4505966"/>
                <a:gd name="connsiteY1" fmla="*/ 30480 h 2646680"/>
                <a:gd name="connsiteX2" fmla="*/ 4505966 w 4505966"/>
                <a:gd name="connsiteY2" fmla="*/ 0 h 2646680"/>
                <a:gd name="connsiteX3" fmla="*/ 3900938 w 4505966"/>
                <a:gd name="connsiteY3" fmla="*/ 2646680 h 2646680"/>
                <a:gd name="connsiteX4" fmla="*/ 0 w 4505966"/>
                <a:gd name="connsiteY4" fmla="*/ 2646680 h 2646680"/>
                <a:gd name="connsiteX0" fmla="*/ 0 w 4505966"/>
                <a:gd name="connsiteY0" fmla="*/ 2646680 h 2646680"/>
                <a:gd name="connsiteX1" fmla="*/ 56388 w 4505966"/>
                <a:gd name="connsiteY1" fmla="*/ 45720 h 2646680"/>
                <a:gd name="connsiteX2" fmla="*/ 4505966 w 4505966"/>
                <a:gd name="connsiteY2" fmla="*/ 0 h 2646680"/>
                <a:gd name="connsiteX3" fmla="*/ 3900938 w 4505966"/>
                <a:gd name="connsiteY3" fmla="*/ 2646680 h 2646680"/>
                <a:gd name="connsiteX4" fmla="*/ 0 w 4505966"/>
                <a:gd name="connsiteY4" fmla="*/ 2646680 h 2646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5966" h="2646680">
                  <a:moveTo>
                    <a:pt x="0" y="2646680"/>
                  </a:moveTo>
                  <a:lnTo>
                    <a:pt x="56388" y="45720"/>
                  </a:lnTo>
                  <a:lnTo>
                    <a:pt x="4505966" y="0"/>
                  </a:lnTo>
                  <a:lnTo>
                    <a:pt x="3900938" y="2646680"/>
                  </a:lnTo>
                  <a:lnTo>
                    <a:pt x="0" y="2646680"/>
                  </a:lnTo>
                  <a:close/>
                </a:path>
              </a:pathLst>
            </a:custGeom>
            <a:gradFill flip="none" rotWithShape="0">
              <a:gsLst>
                <a:gs pos="100000">
                  <a:schemeClr val="accent1">
                    <a:alpha val="0"/>
                  </a:schemeClr>
                </a:gs>
                <a:gs pos="0">
                  <a:schemeClr val="accent2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5" name="平行四边形 36">
              <a:extLst>
                <a:ext uri="{FF2B5EF4-FFF2-40B4-BE49-F238E27FC236}">
                  <a16:creationId xmlns:a16="http://schemas.microsoft.com/office/drawing/2014/main" id="{A887EB9D-73F6-4535-9F53-2C2C62FBEEA4}"/>
                </a:ext>
              </a:extLst>
            </p:cNvPr>
            <p:cNvSpPr/>
            <p:nvPr/>
          </p:nvSpPr>
          <p:spPr>
            <a:xfrm rot="16200000" flipH="1">
              <a:off x="-1871107" y="4736058"/>
              <a:ext cx="4129089" cy="1722120"/>
            </a:xfrm>
            <a:custGeom>
              <a:avLst/>
              <a:gdLst>
                <a:gd name="connsiteX0" fmla="*/ 0 w 5653344"/>
                <a:gd name="connsiteY0" fmla="*/ 6918960 h 6918960"/>
                <a:gd name="connsiteX1" fmla="*/ 1524255 w 5653344"/>
                <a:gd name="connsiteY1" fmla="*/ 0 h 6918960"/>
                <a:gd name="connsiteX2" fmla="*/ 5653344 w 5653344"/>
                <a:gd name="connsiteY2" fmla="*/ 0 h 6918960"/>
                <a:gd name="connsiteX3" fmla="*/ 4129089 w 5653344"/>
                <a:gd name="connsiteY3" fmla="*/ 6918960 h 6918960"/>
                <a:gd name="connsiteX4" fmla="*/ 0 w 5653344"/>
                <a:gd name="connsiteY4" fmla="*/ 6918960 h 6918960"/>
                <a:gd name="connsiteX0" fmla="*/ 0 w 5653344"/>
                <a:gd name="connsiteY0" fmla="*/ 6918960 h 6918960"/>
                <a:gd name="connsiteX1" fmla="*/ 366015 w 5653344"/>
                <a:gd name="connsiteY1" fmla="*/ 5227320 h 6918960"/>
                <a:gd name="connsiteX2" fmla="*/ 5653344 w 5653344"/>
                <a:gd name="connsiteY2" fmla="*/ 0 h 6918960"/>
                <a:gd name="connsiteX3" fmla="*/ 4129089 w 5653344"/>
                <a:gd name="connsiteY3" fmla="*/ 6918960 h 6918960"/>
                <a:gd name="connsiteX4" fmla="*/ 0 w 5653344"/>
                <a:gd name="connsiteY4" fmla="*/ 6918960 h 6918960"/>
                <a:gd name="connsiteX0" fmla="*/ 0 w 4129089"/>
                <a:gd name="connsiteY0" fmla="*/ 1722120 h 1722120"/>
                <a:gd name="connsiteX1" fmla="*/ 366015 w 4129089"/>
                <a:gd name="connsiteY1" fmla="*/ 30480 h 1722120"/>
                <a:gd name="connsiteX2" fmla="*/ 4053144 w 4129089"/>
                <a:gd name="connsiteY2" fmla="*/ 0 h 1722120"/>
                <a:gd name="connsiteX3" fmla="*/ 4129089 w 4129089"/>
                <a:gd name="connsiteY3" fmla="*/ 1722120 h 1722120"/>
                <a:gd name="connsiteX4" fmla="*/ 0 w 4129089"/>
                <a:gd name="connsiteY4" fmla="*/ 1722120 h 1722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29089" h="1722120">
                  <a:moveTo>
                    <a:pt x="0" y="1722120"/>
                  </a:moveTo>
                  <a:lnTo>
                    <a:pt x="366015" y="30480"/>
                  </a:lnTo>
                  <a:lnTo>
                    <a:pt x="4053144" y="0"/>
                  </a:lnTo>
                  <a:lnTo>
                    <a:pt x="4129089" y="1722120"/>
                  </a:lnTo>
                  <a:lnTo>
                    <a:pt x="0" y="1722120"/>
                  </a:lnTo>
                  <a:close/>
                </a:path>
              </a:pathLst>
            </a:custGeom>
            <a:gradFill flip="none" rotWithShape="0">
              <a:gsLst>
                <a:gs pos="100000">
                  <a:schemeClr val="accent2">
                    <a:alpha val="0"/>
                  </a:schemeClr>
                </a:gs>
                <a:gs pos="0">
                  <a:schemeClr val="accent2">
                    <a:lumMod val="3000"/>
                    <a:lumOff val="97000"/>
                    <a:alpha val="4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id="{ACCCB07E-9EF3-455D-A9BE-4031A711E51B}"/>
                </a:ext>
              </a:extLst>
            </p:cNvPr>
            <p:cNvSpPr/>
            <p:nvPr/>
          </p:nvSpPr>
          <p:spPr>
            <a:xfrm rot="16200000" flipH="1">
              <a:off x="-989709" y="1485287"/>
              <a:ext cx="5280670" cy="4639376"/>
            </a:xfrm>
            <a:prstGeom prst="parallelogram">
              <a:avLst>
                <a:gd name="adj" fmla="val 22254"/>
              </a:avLst>
            </a:prstGeom>
            <a:gradFill flip="none" rotWithShape="0">
              <a:gsLst>
                <a:gs pos="99000">
                  <a:schemeClr val="accent1">
                    <a:alpha val="0"/>
                  </a:schemeClr>
                </a:gs>
                <a:gs pos="0">
                  <a:schemeClr val="accent2">
                    <a:alpha val="56000"/>
                  </a:schemeClr>
                </a:gs>
              </a:gsLst>
              <a:lin ang="1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2271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795C8B90-49AD-4EB5-A186-F95FCD87C642}"/>
              </a:ext>
            </a:extLst>
          </p:cNvPr>
          <p:cNvSpPr/>
          <p:nvPr userDrawn="1"/>
        </p:nvSpPr>
        <p:spPr>
          <a:xfrm>
            <a:off x="1219200" y="1308100"/>
            <a:ext cx="10031896" cy="4648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14431F8F-A696-49E0-B5FC-AA62FD002A26}"/>
              </a:ext>
            </a:extLst>
          </p:cNvPr>
          <p:cNvGrpSpPr/>
          <p:nvPr userDrawn="1"/>
        </p:nvGrpSpPr>
        <p:grpSpPr>
          <a:xfrm>
            <a:off x="9329528" y="-682716"/>
            <a:ext cx="3551583" cy="3061710"/>
            <a:chOff x="8666922" y="-888353"/>
            <a:chExt cx="4028660" cy="3472983"/>
          </a:xfrm>
        </p:grpSpPr>
        <p:sp>
          <p:nvSpPr>
            <p:cNvPr id="5" name="三角形 4">
              <a:extLst>
                <a:ext uri="{FF2B5EF4-FFF2-40B4-BE49-F238E27FC236}">
                  <a16:creationId xmlns:a16="http://schemas.microsoft.com/office/drawing/2014/main" id="{8FAF7177-1239-43FE-A73D-400F66CE3C5A}"/>
                </a:ext>
              </a:extLst>
            </p:cNvPr>
            <p:cNvSpPr/>
            <p:nvPr/>
          </p:nvSpPr>
          <p:spPr>
            <a:xfrm>
              <a:off x="8666922" y="-888353"/>
              <a:ext cx="4028660" cy="3472983"/>
            </a:xfrm>
            <a:prstGeom prst="triangl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  <p:sp>
          <p:nvSpPr>
            <p:cNvPr id="6" name="三角形 5">
              <a:extLst>
                <a:ext uri="{FF2B5EF4-FFF2-40B4-BE49-F238E27FC236}">
                  <a16:creationId xmlns:a16="http://schemas.microsoft.com/office/drawing/2014/main" id="{35A897CC-EF70-4EDF-947D-5AE1405076E1}"/>
                </a:ext>
              </a:extLst>
            </p:cNvPr>
            <p:cNvSpPr/>
            <p:nvPr/>
          </p:nvSpPr>
          <p:spPr>
            <a:xfrm>
              <a:off x="8781355" y="-774673"/>
              <a:ext cx="3799795" cy="3275686"/>
            </a:xfrm>
            <a:prstGeom prst="triangl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  <p:sp>
          <p:nvSpPr>
            <p:cNvPr id="7" name="三角形 6">
              <a:extLst>
                <a:ext uri="{FF2B5EF4-FFF2-40B4-BE49-F238E27FC236}">
                  <a16:creationId xmlns:a16="http://schemas.microsoft.com/office/drawing/2014/main" id="{F6D0662F-A107-42F3-8227-F80A13289319}"/>
                </a:ext>
              </a:extLst>
            </p:cNvPr>
            <p:cNvSpPr/>
            <p:nvPr/>
          </p:nvSpPr>
          <p:spPr>
            <a:xfrm>
              <a:off x="8926828" y="-649265"/>
              <a:ext cx="3508849" cy="3024870"/>
            </a:xfrm>
            <a:prstGeom prst="triangl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  <p:sp>
          <p:nvSpPr>
            <p:cNvPr id="8" name="三角形 7">
              <a:extLst>
                <a:ext uri="{FF2B5EF4-FFF2-40B4-BE49-F238E27FC236}">
                  <a16:creationId xmlns:a16="http://schemas.microsoft.com/office/drawing/2014/main" id="{3364E428-D200-4FF8-A0C6-6E1B7C7CCB05}"/>
                </a:ext>
              </a:extLst>
            </p:cNvPr>
            <p:cNvSpPr/>
            <p:nvPr/>
          </p:nvSpPr>
          <p:spPr>
            <a:xfrm>
              <a:off x="9084205" y="-483531"/>
              <a:ext cx="3194094" cy="2753530"/>
            </a:xfrm>
            <a:prstGeom prst="triangl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  <p:sp>
          <p:nvSpPr>
            <p:cNvPr id="9" name="三角形 8">
              <a:extLst>
                <a:ext uri="{FF2B5EF4-FFF2-40B4-BE49-F238E27FC236}">
                  <a16:creationId xmlns:a16="http://schemas.microsoft.com/office/drawing/2014/main" id="{35A7DADD-AC3B-4314-8D23-8DC1C609B65E}"/>
                </a:ext>
              </a:extLst>
            </p:cNvPr>
            <p:cNvSpPr/>
            <p:nvPr/>
          </p:nvSpPr>
          <p:spPr>
            <a:xfrm>
              <a:off x="9206503" y="-363068"/>
              <a:ext cx="2949498" cy="2542671"/>
            </a:xfrm>
            <a:prstGeom prst="triangl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  <p:sp>
          <p:nvSpPr>
            <p:cNvPr id="10" name="三角形 9">
              <a:extLst>
                <a:ext uri="{FF2B5EF4-FFF2-40B4-BE49-F238E27FC236}">
                  <a16:creationId xmlns:a16="http://schemas.microsoft.com/office/drawing/2014/main" id="{6DE9CE04-8261-448D-B4E0-BED1D0E702E9}"/>
                </a:ext>
              </a:extLst>
            </p:cNvPr>
            <p:cNvSpPr/>
            <p:nvPr/>
          </p:nvSpPr>
          <p:spPr>
            <a:xfrm>
              <a:off x="9364413" y="-226940"/>
              <a:ext cx="2633679" cy="2270413"/>
            </a:xfrm>
            <a:prstGeom prst="triangl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  <p:sp>
          <p:nvSpPr>
            <p:cNvPr id="11" name="三角形 10">
              <a:extLst>
                <a:ext uri="{FF2B5EF4-FFF2-40B4-BE49-F238E27FC236}">
                  <a16:creationId xmlns:a16="http://schemas.microsoft.com/office/drawing/2014/main" id="{133062E5-34EC-4C33-9A4C-5E1D3556678E}"/>
                </a:ext>
              </a:extLst>
            </p:cNvPr>
            <p:cNvSpPr/>
            <p:nvPr/>
          </p:nvSpPr>
          <p:spPr>
            <a:xfrm>
              <a:off x="9507523" y="-73505"/>
              <a:ext cx="2347459" cy="2023672"/>
            </a:xfrm>
            <a:prstGeom prst="triangl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</p:grpSp>
      <p:sp>
        <p:nvSpPr>
          <p:cNvPr id="13" name="椭圆 12">
            <a:extLst>
              <a:ext uri="{FF2B5EF4-FFF2-40B4-BE49-F238E27FC236}">
                <a16:creationId xmlns:a16="http://schemas.microsoft.com/office/drawing/2014/main" id="{3F1028BC-0A5B-4D03-9A73-097465C218D7}"/>
              </a:ext>
            </a:extLst>
          </p:cNvPr>
          <p:cNvSpPr/>
          <p:nvPr userDrawn="1"/>
        </p:nvSpPr>
        <p:spPr>
          <a:xfrm>
            <a:off x="10898412" y="5754193"/>
            <a:ext cx="702085" cy="70208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7FE7E796-F76F-4277-9341-CEC682C2F764}"/>
              </a:ext>
            </a:extLst>
          </p:cNvPr>
          <p:cNvSpPr/>
          <p:nvPr userDrawn="1"/>
        </p:nvSpPr>
        <p:spPr>
          <a:xfrm>
            <a:off x="740621" y="2021930"/>
            <a:ext cx="702085" cy="70208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939D7D1E-B9FD-4DA2-B2AD-E8CD33933CFD}"/>
              </a:ext>
            </a:extLst>
          </p:cNvPr>
          <p:cNvSpPr/>
          <p:nvPr userDrawn="1"/>
        </p:nvSpPr>
        <p:spPr>
          <a:xfrm>
            <a:off x="2328721" y="5656604"/>
            <a:ext cx="549685" cy="5496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87229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顶角 12">
            <a:extLst>
              <a:ext uri="{FF2B5EF4-FFF2-40B4-BE49-F238E27FC236}">
                <a16:creationId xmlns:a16="http://schemas.microsoft.com/office/drawing/2014/main" id="{2A80BEAC-C532-4E16-BD35-1E2667E19830}"/>
              </a:ext>
            </a:extLst>
          </p:cNvPr>
          <p:cNvSpPr/>
          <p:nvPr userDrawn="1"/>
        </p:nvSpPr>
        <p:spPr>
          <a:xfrm>
            <a:off x="0" y="1560220"/>
            <a:ext cx="12192000" cy="5297779"/>
          </a:xfrm>
          <a:prstGeom prst="round2SameRect">
            <a:avLst>
              <a:gd name="adj1" fmla="val 14941"/>
              <a:gd name="adj2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EA78003-7DFC-4BE3-98A2-DFFB3660FB72}"/>
              </a:ext>
            </a:extLst>
          </p:cNvPr>
          <p:cNvGrpSpPr/>
          <p:nvPr/>
        </p:nvGrpSpPr>
        <p:grpSpPr>
          <a:xfrm>
            <a:off x="3224877" y="3269261"/>
            <a:ext cx="955276" cy="955484"/>
            <a:chOff x="969757" y="2408747"/>
            <a:chExt cx="955276" cy="955484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DDBDC157-7F11-465B-B69E-9D75AEE803ED}"/>
                </a:ext>
              </a:extLst>
            </p:cNvPr>
            <p:cNvGrpSpPr/>
            <p:nvPr/>
          </p:nvGrpSpPr>
          <p:grpSpPr>
            <a:xfrm>
              <a:off x="969757" y="2408747"/>
              <a:ext cx="955276" cy="955484"/>
              <a:chOff x="2017184" y="1561151"/>
              <a:chExt cx="2219535" cy="2220015"/>
            </a:xfrm>
            <a:effectLst>
              <a:outerShdw blurRad="495300" dist="241300" dir="5400000" sx="95000" sy="95000" algn="t" rotWithShape="0">
                <a:schemeClr val="accent1">
                  <a:alpha val="40000"/>
                </a:schemeClr>
              </a:outerShdw>
            </a:effectLst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23CE3DF4-66E0-476E-BF68-E28B943FD293}"/>
                  </a:ext>
                </a:extLst>
              </p:cNvPr>
              <p:cNvSpPr/>
              <p:nvPr/>
            </p:nvSpPr>
            <p:spPr>
              <a:xfrm>
                <a:off x="2128666" y="1691640"/>
                <a:ext cx="2108053" cy="2089526"/>
              </a:xfrm>
              <a:prstGeom prst="ellipse">
                <a:avLst/>
              </a:prstGeom>
              <a:gradFill>
                <a:gsLst>
                  <a:gs pos="25000">
                    <a:schemeClr val="accent1">
                      <a:lumMod val="50000"/>
                      <a:alpha val="46000"/>
                    </a:schemeClr>
                  </a:gs>
                  <a:gs pos="100000">
                    <a:schemeClr val="accent1">
                      <a:lumMod val="75000"/>
                      <a:alpha val="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705E37CE-B844-4B4B-B9BC-A6CE16E595B4}"/>
                  </a:ext>
                </a:extLst>
              </p:cNvPr>
              <p:cNvSpPr/>
              <p:nvPr/>
            </p:nvSpPr>
            <p:spPr>
              <a:xfrm>
                <a:off x="2047194" y="1591140"/>
                <a:ext cx="2163261" cy="2164219"/>
              </a:xfrm>
              <a:custGeom>
                <a:avLst/>
                <a:gdLst>
                  <a:gd name="connsiteX0" fmla="*/ 1297676 w 2163261"/>
                  <a:gd name="connsiteY0" fmla="*/ 2086117 h 2164219"/>
                  <a:gd name="connsiteX1" fmla="*/ 2085143 w 2163261"/>
                  <a:gd name="connsiteY1" fmla="*/ 1298651 h 2164219"/>
                  <a:gd name="connsiteX2" fmla="*/ 2162610 w 2163261"/>
                  <a:gd name="connsiteY2" fmla="*/ 1120329 h 2164219"/>
                  <a:gd name="connsiteX3" fmla="*/ 1831911 w 2163261"/>
                  <a:gd name="connsiteY3" fmla="*/ 303629 h 2164219"/>
                  <a:gd name="connsiteX4" fmla="*/ 315079 w 2163261"/>
                  <a:gd name="connsiteY4" fmla="*/ 319707 h 2164219"/>
                  <a:gd name="connsiteX5" fmla="*/ 316906 w 2163261"/>
                  <a:gd name="connsiteY5" fmla="*/ 1847502 h 2164219"/>
                  <a:gd name="connsiteX6" fmla="*/ 1119354 w 2163261"/>
                  <a:gd name="connsiteY6" fmla="*/ 2163585 h 2164219"/>
                  <a:gd name="connsiteX7" fmla="*/ 1297676 w 2163261"/>
                  <a:gd name="connsiteY7" fmla="*/ 2086117 h 2164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63261" h="2164219">
                    <a:moveTo>
                      <a:pt x="1297676" y="2086117"/>
                    </a:moveTo>
                    <a:lnTo>
                      <a:pt x="2085143" y="1298651"/>
                    </a:lnTo>
                    <a:cubicBezTo>
                      <a:pt x="2132646" y="1251147"/>
                      <a:pt x="2160052" y="1187200"/>
                      <a:pt x="2162610" y="1120329"/>
                    </a:cubicBezTo>
                    <a:cubicBezTo>
                      <a:pt x="2172842" y="824709"/>
                      <a:pt x="2062487" y="525801"/>
                      <a:pt x="1831911" y="303629"/>
                    </a:cubicBezTo>
                    <a:cubicBezTo>
                      <a:pt x="1405108" y="-107461"/>
                      <a:pt x="733112" y="-100153"/>
                      <a:pt x="315079" y="319707"/>
                    </a:cubicBezTo>
                    <a:cubicBezTo>
                      <a:pt x="-105513" y="742126"/>
                      <a:pt x="-105147" y="1425815"/>
                      <a:pt x="316906" y="1847502"/>
                    </a:cubicBezTo>
                    <a:cubicBezTo>
                      <a:pt x="537616" y="2068212"/>
                      <a:pt x="829946" y="2173451"/>
                      <a:pt x="1119354" y="2163585"/>
                    </a:cubicBezTo>
                    <a:cubicBezTo>
                      <a:pt x="1186590" y="2161027"/>
                      <a:pt x="1250172" y="2133621"/>
                      <a:pt x="1297676" y="2086117"/>
                    </a:cubicBezTo>
                    <a:close/>
                  </a:path>
                </a:pathLst>
              </a:custGeom>
              <a:solidFill>
                <a:schemeClr val="accent1">
                  <a:alpha val="80000"/>
                </a:schemeClr>
              </a:solidFill>
              <a:ln w="3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4D08F783-7102-41CE-BDF9-AC6EEFA73AC1}"/>
                  </a:ext>
                </a:extLst>
              </p:cNvPr>
              <p:cNvSpPr/>
              <p:nvPr/>
            </p:nvSpPr>
            <p:spPr>
              <a:xfrm>
                <a:off x="2017184" y="1561151"/>
                <a:ext cx="2188462" cy="2189420"/>
              </a:xfrm>
              <a:custGeom>
                <a:avLst/>
                <a:gdLst>
                  <a:gd name="connsiteX0" fmla="*/ 1292606 w 2188462"/>
                  <a:gd name="connsiteY0" fmla="*/ 2123414 h 2189420"/>
                  <a:gd name="connsiteX1" fmla="*/ 2122461 w 2188462"/>
                  <a:gd name="connsiteY1" fmla="*/ 1293560 h 2189420"/>
                  <a:gd name="connsiteX2" fmla="*/ 2187139 w 2188462"/>
                  <a:gd name="connsiteY2" fmla="*/ 1149587 h 2189420"/>
                  <a:gd name="connsiteX3" fmla="*/ 1850593 w 2188462"/>
                  <a:gd name="connsiteY3" fmla="*/ 304385 h 2189420"/>
                  <a:gd name="connsiteX4" fmla="*/ 318779 w 2188462"/>
                  <a:gd name="connsiteY4" fmla="*/ 323386 h 2189420"/>
                  <a:gd name="connsiteX5" fmla="*/ 320606 w 2188462"/>
                  <a:gd name="connsiteY5" fmla="*/ 1869086 h 2189420"/>
                  <a:gd name="connsiteX6" fmla="*/ 1148633 w 2188462"/>
                  <a:gd name="connsiteY6" fmla="*/ 2188092 h 2189420"/>
                  <a:gd name="connsiteX7" fmla="*/ 1292606 w 2188462"/>
                  <a:gd name="connsiteY7" fmla="*/ 2123414 h 2189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88462" h="2189420">
                    <a:moveTo>
                      <a:pt x="1292606" y="2123414"/>
                    </a:moveTo>
                    <a:lnTo>
                      <a:pt x="2122461" y="1293560"/>
                    </a:lnTo>
                    <a:cubicBezTo>
                      <a:pt x="2160829" y="1255191"/>
                      <a:pt x="2184216" y="1203668"/>
                      <a:pt x="2187139" y="1149587"/>
                    </a:cubicBezTo>
                    <a:cubicBezTo>
                      <a:pt x="2202121" y="844101"/>
                      <a:pt x="2089939" y="533865"/>
                      <a:pt x="1850593" y="304385"/>
                    </a:cubicBezTo>
                    <a:cubicBezTo>
                      <a:pt x="1418674" y="-108898"/>
                      <a:pt x="740466" y="-100128"/>
                      <a:pt x="318779" y="323386"/>
                    </a:cubicBezTo>
                    <a:cubicBezTo>
                      <a:pt x="-106928" y="750920"/>
                      <a:pt x="-106198" y="1442283"/>
                      <a:pt x="320606" y="1869086"/>
                    </a:cubicBezTo>
                    <a:cubicBezTo>
                      <a:pt x="548258" y="2096739"/>
                      <a:pt x="850821" y="2202709"/>
                      <a:pt x="1148633" y="2188092"/>
                    </a:cubicBezTo>
                    <a:cubicBezTo>
                      <a:pt x="1203080" y="2185535"/>
                      <a:pt x="1254238" y="2162148"/>
                      <a:pt x="1292606" y="2123414"/>
                    </a:cubicBezTo>
                    <a:close/>
                  </a:path>
                </a:pathLst>
              </a:custGeom>
              <a:gradFill flip="none" rotWithShape="1">
                <a:gsLst>
                  <a:gs pos="36000">
                    <a:schemeClr val="accent1">
                      <a:lumMod val="80000"/>
                      <a:lumOff val="20000"/>
                    </a:schemeClr>
                  </a:gs>
                  <a:gs pos="100000">
                    <a:schemeClr val="accent1">
                      <a:lumMod val="10000"/>
                      <a:lumOff val="90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3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349427F7-3DD1-413E-84C6-FC4FF0190134}"/>
                  </a:ext>
                </a:extLst>
              </p:cNvPr>
              <p:cNvSpPr/>
              <p:nvPr/>
            </p:nvSpPr>
            <p:spPr>
              <a:xfrm>
                <a:off x="3311695" y="2856616"/>
                <a:ext cx="829854" cy="830220"/>
              </a:xfrm>
              <a:custGeom>
                <a:avLst/>
                <a:gdLst>
                  <a:gd name="connsiteX0" fmla="*/ 308409 w 829854"/>
                  <a:gd name="connsiteY0" fmla="*/ 308409 h 830220"/>
                  <a:gd name="connsiteX1" fmla="*/ 0 w 829854"/>
                  <a:gd name="connsiteY1" fmla="*/ 830220 h 830220"/>
                  <a:gd name="connsiteX2" fmla="*/ 829854 w 829854"/>
                  <a:gd name="connsiteY2" fmla="*/ 0 h 830220"/>
                  <a:gd name="connsiteX3" fmla="*/ 308409 w 829854"/>
                  <a:gd name="connsiteY3" fmla="*/ 308409 h 830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9854" h="830220">
                    <a:moveTo>
                      <a:pt x="308409" y="308409"/>
                    </a:moveTo>
                    <a:cubicBezTo>
                      <a:pt x="66505" y="550313"/>
                      <a:pt x="124606" y="705614"/>
                      <a:pt x="0" y="830220"/>
                    </a:cubicBezTo>
                    <a:lnTo>
                      <a:pt x="829854" y="0"/>
                    </a:lnTo>
                    <a:cubicBezTo>
                      <a:pt x="705614" y="124606"/>
                      <a:pt x="549948" y="66505"/>
                      <a:pt x="308409" y="308409"/>
                    </a:cubicBezTo>
                    <a:close/>
                  </a:path>
                </a:pathLst>
              </a:custGeom>
              <a:gradFill>
                <a:gsLst>
                  <a:gs pos="47000">
                    <a:schemeClr val="accent1"/>
                  </a:gs>
                  <a:gs pos="32000">
                    <a:schemeClr val="accent1">
                      <a:lumMod val="45000"/>
                      <a:lumOff val="55000"/>
                    </a:schemeClr>
                  </a:gs>
                  <a:gs pos="63000">
                    <a:schemeClr val="accent1">
                      <a:lumMod val="38000"/>
                      <a:lumOff val="62000"/>
                    </a:schemeClr>
                  </a:gs>
                </a:gsLst>
                <a:lin ang="2700000" scaled="1"/>
              </a:gradFill>
              <a:ln w="3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3559176-0BA3-40E1-A829-E2595FE9AE65}"/>
                </a:ext>
              </a:extLst>
            </p:cNvPr>
            <p:cNvSpPr txBox="1"/>
            <p:nvPr/>
          </p:nvSpPr>
          <p:spPr>
            <a:xfrm>
              <a:off x="1137402" y="2655657"/>
              <a:ext cx="619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j-lt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48FC87B-01AB-465A-8B47-F8D3231743A2}"/>
              </a:ext>
            </a:extLst>
          </p:cNvPr>
          <p:cNvGrpSpPr/>
          <p:nvPr/>
        </p:nvGrpSpPr>
        <p:grpSpPr>
          <a:xfrm>
            <a:off x="7531910" y="3282168"/>
            <a:ext cx="955276" cy="955484"/>
            <a:chOff x="969757" y="2408747"/>
            <a:chExt cx="955276" cy="955484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22E6CC90-CBFF-47CF-B1B9-154F2F2E24EE}"/>
                </a:ext>
              </a:extLst>
            </p:cNvPr>
            <p:cNvGrpSpPr/>
            <p:nvPr/>
          </p:nvGrpSpPr>
          <p:grpSpPr>
            <a:xfrm>
              <a:off x="969757" y="2408747"/>
              <a:ext cx="955276" cy="955484"/>
              <a:chOff x="2017184" y="1561151"/>
              <a:chExt cx="2219535" cy="2220015"/>
            </a:xfrm>
            <a:effectLst>
              <a:outerShdw blurRad="495300" dist="241300" dir="5400000" sx="95000" sy="95000" algn="t" rotWithShape="0">
                <a:schemeClr val="accent1">
                  <a:alpha val="40000"/>
                </a:schemeClr>
              </a:outerShdw>
            </a:effectLst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D8B628BA-B170-409B-82EC-35956668D836}"/>
                  </a:ext>
                </a:extLst>
              </p:cNvPr>
              <p:cNvSpPr/>
              <p:nvPr/>
            </p:nvSpPr>
            <p:spPr>
              <a:xfrm>
                <a:off x="2128666" y="1691640"/>
                <a:ext cx="2108053" cy="2089526"/>
              </a:xfrm>
              <a:prstGeom prst="ellipse">
                <a:avLst/>
              </a:prstGeom>
              <a:gradFill>
                <a:gsLst>
                  <a:gs pos="25000">
                    <a:schemeClr val="accent1">
                      <a:lumMod val="50000"/>
                      <a:alpha val="46000"/>
                    </a:schemeClr>
                  </a:gs>
                  <a:gs pos="100000">
                    <a:schemeClr val="accent1">
                      <a:lumMod val="75000"/>
                      <a:alpha val="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652C027B-A703-4BFF-B3D3-C8B0909DB2B6}"/>
                  </a:ext>
                </a:extLst>
              </p:cNvPr>
              <p:cNvSpPr/>
              <p:nvPr/>
            </p:nvSpPr>
            <p:spPr>
              <a:xfrm>
                <a:off x="2047194" y="1591140"/>
                <a:ext cx="2163261" cy="2164219"/>
              </a:xfrm>
              <a:custGeom>
                <a:avLst/>
                <a:gdLst>
                  <a:gd name="connsiteX0" fmla="*/ 1297676 w 2163261"/>
                  <a:gd name="connsiteY0" fmla="*/ 2086117 h 2164219"/>
                  <a:gd name="connsiteX1" fmla="*/ 2085143 w 2163261"/>
                  <a:gd name="connsiteY1" fmla="*/ 1298651 h 2164219"/>
                  <a:gd name="connsiteX2" fmla="*/ 2162610 w 2163261"/>
                  <a:gd name="connsiteY2" fmla="*/ 1120329 h 2164219"/>
                  <a:gd name="connsiteX3" fmla="*/ 1831911 w 2163261"/>
                  <a:gd name="connsiteY3" fmla="*/ 303629 h 2164219"/>
                  <a:gd name="connsiteX4" fmla="*/ 315079 w 2163261"/>
                  <a:gd name="connsiteY4" fmla="*/ 319707 h 2164219"/>
                  <a:gd name="connsiteX5" fmla="*/ 316906 w 2163261"/>
                  <a:gd name="connsiteY5" fmla="*/ 1847502 h 2164219"/>
                  <a:gd name="connsiteX6" fmla="*/ 1119354 w 2163261"/>
                  <a:gd name="connsiteY6" fmla="*/ 2163585 h 2164219"/>
                  <a:gd name="connsiteX7" fmla="*/ 1297676 w 2163261"/>
                  <a:gd name="connsiteY7" fmla="*/ 2086117 h 2164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63261" h="2164219">
                    <a:moveTo>
                      <a:pt x="1297676" y="2086117"/>
                    </a:moveTo>
                    <a:lnTo>
                      <a:pt x="2085143" y="1298651"/>
                    </a:lnTo>
                    <a:cubicBezTo>
                      <a:pt x="2132646" y="1251147"/>
                      <a:pt x="2160052" y="1187200"/>
                      <a:pt x="2162610" y="1120329"/>
                    </a:cubicBezTo>
                    <a:cubicBezTo>
                      <a:pt x="2172842" y="824709"/>
                      <a:pt x="2062487" y="525801"/>
                      <a:pt x="1831911" y="303629"/>
                    </a:cubicBezTo>
                    <a:cubicBezTo>
                      <a:pt x="1405108" y="-107461"/>
                      <a:pt x="733112" y="-100153"/>
                      <a:pt x="315079" y="319707"/>
                    </a:cubicBezTo>
                    <a:cubicBezTo>
                      <a:pt x="-105513" y="742126"/>
                      <a:pt x="-105147" y="1425815"/>
                      <a:pt x="316906" y="1847502"/>
                    </a:cubicBezTo>
                    <a:cubicBezTo>
                      <a:pt x="537616" y="2068212"/>
                      <a:pt x="829946" y="2173451"/>
                      <a:pt x="1119354" y="2163585"/>
                    </a:cubicBezTo>
                    <a:cubicBezTo>
                      <a:pt x="1186590" y="2161027"/>
                      <a:pt x="1250172" y="2133621"/>
                      <a:pt x="1297676" y="2086117"/>
                    </a:cubicBezTo>
                    <a:close/>
                  </a:path>
                </a:pathLst>
              </a:custGeom>
              <a:solidFill>
                <a:schemeClr val="accent1">
                  <a:alpha val="80000"/>
                </a:schemeClr>
              </a:solidFill>
              <a:ln w="3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31ADDCCE-671A-4437-B253-44B43B7DF091}"/>
                  </a:ext>
                </a:extLst>
              </p:cNvPr>
              <p:cNvSpPr/>
              <p:nvPr/>
            </p:nvSpPr>
            <p:spPr>
              <a:xfrm>
                <a:off x="2017184" y="1561151"/>
                <a:ext cx="2188462" cy="2189420"/>
              </a:xfrm>
              <a:custGeom>
                <a:avLst/>
                <a:gdLst>
                  <a:gd name="connsiteX0" fmla="*/ 1292606 w 2188462"/>
                  <a:gd name="connsiteY0" fmla="*/ 2123414 h 2189420"/>
                  <a:gd name="connsiteX1" fmla="*/ 2122461 w 2188462"/>
                  <a:gd name="connsiteY1" fmla="*/ 1293560 h 2189420"/>
                  <a:gd name="connsiteX2" fmla="*/ 2187139 w 2188462"/>
                  <a:gd name="connsiteY2" fmla="*/ 1149587 h 2189420"/>
                  <a:gd name="connsiteX3" fmla="*/ 1850593 w 2188462"/>
                  <a:gd name="connsiteY3" fmla="*/ 304385 h 2189420"/>
                  <a:gd name="connsiteX4" fmla="*/ 318779 w 2188462"/>
                  <a:gd name="connsiteY4" fmla="*/ 323386 h 2189420"/>
                  <a:gd name="connsiteX5" fmla="*/ 320606 w 2188462"/>
                  <a:gd name="connsiteY5" fmla="*/ 1869086 h 2189420"/>
                  <a:gd name="connsiteX6" fmla="*/ 1148633 w 2188462"/>
                  <a:gd name="connsiteY6" fmla="*/ 2188092 h 2189420"/>
                  <a:gd name="connsiteX7" fmla="*/ 1292606 w 2188462"/>
                  <a:gd name="connsiteY7" fmla="*/ 2123414 h 2189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88462" h="2189420">
                    <a:moveTo>
                      <a:pt x="1292606" y="2123414"/>
                    </a:moveTo>
                    <a:lnTo>
                      <a:pt x="2122461" y="1293560"/>
                    </a:lnTo>
                    <a:cubicBezTo>
                      <a:pt x="2160829" y="1255191"/>
                      <a:pt x="2184216" y="1203668"/>
                      <a:pt x="2187139" y="1149587"/>
                    </a:cubicBezTo>
                    <a:cubicBezTo>
                      <a:pt x="2202121" y="844101"/>
                      <a:pt x="2089939" y="533865"/>
                      <a:pt x="1850593" y="304385"/>
                    </a:cubicBezTo>
                    <a:cubicBezTo>
                      <a:pt x="1418674" y="-108898"/>
                      <a:pt x="740466" y="-100128"/>
                      <a:pt x="318779" y="323386"/>
                    </a:cubicBezTo>
                    <a:cubicBezTo>
                      <a:pt x="-106928" y="750920"/>
                      <a:pt x="-106198" y="1442283"/>
                      <a:pt x="320606" y="1869086"/>
                    </a:cubicBezTo>
                    <a:cubicBezTo>
                      <a:pt x="548258" y="2096739"/>
                      <a:pt x="850821" y="2202709"/>
                      <a:pt x="1148633" y="2188092"/>
                    </a:cubicBezTo>
                    <a:cubicBezTo>
                      <a:pt x="1203080" y="2185535"/>
                      <a:pt x="1254238" y="2162148"/>
                      <a:pt x="1292606" y="2123414"/>
                    </a:cubicBezTo>
                    <a:close/>
                  </a:path>
                </a:pathLst>
              </a:custGeom>
              <a:gradFill flip="none" rotWithShape="1">
                <a:gsLst>
                  <a:gs pos="36000">
                    <a:schemeClr val="accent1">
                      <a:lumMod val="80000"/>
                      <a:lumOff val="20000"/>
                    </a:schemeClr>
                  </a:gs>
                  <a:gs pos="100000">
                    <a:schemeClr val="accent1">
                      <a:lumMod val="10000"/>
                      <a:lumOff val="90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3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70C9F8A6-25F1-4D98-A67E-8971B75CE289}"/>
                  </a:ext>
                </a:extLst>
              </p:cNvPr>
              <p:cNvSpPr/>
              <p:nvPr/>
            </p:nvSpPr>
            <p:spPr>
              <a:xfrm>
                <a:off x="3311695" y="2856616"/>
                <a:ext cx="829854" cy="830220"/>
              </a:xfrm>
              <a:custGeom>
                <a:avLst/>
                <a:gdLst>
                  <a:gd name="connsiteX0" fmla="*/ 308409 w 829854"/>
                  <a:gd name="connsiteY0" fmla="*/ 308409 h 830220"/>
                  <a:gd name="connsiteX1" fmla="*/ 0 w 829854"/>
                  <a:gd name="connsiteY1" fmla="*/ 830220 h 830220"/>
                  <a:gd name="connsiteX2" fmla="*/ 829854 w 829854"/>
                  <a:gd name="connsiteY2" fmla="*/ 0 h 830220"/>
                  <a:gd name="connsiteX3" fmla="*/ 308409 w 829854"/>
                  <a:gd name="connsiteY3" fmla="*/ 308409 h 830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9854" h="830220">
                    <a:moveTo>
                      <a:pt x="308409" y="308409"/>
                    </a:moveTo>
                    <a:cubicBezTo>
                      <a:pt x="66505" y="550313"/>
                      <a:pt x="124606" y="705614"/>
                      <a:pt x="0" y="830220"/>
                    </a:cubicBezTo>
                    <a:lnTo>
                      <a:pt x="829854" y="0"/>
                    </a:lnTo>
                    <a:cubicBezTo>
                      <a:pt x="705614" y="124606"/>
                      <a:pt x="549948" y="66505"/>
                      <a:pt x="308409" y="308409"/>
                    </a:cubicBezTo>
                    <a:close/>
                  </a:path>
                </a:pathLst>
              </a:custGeom>
              <a:gradFill>
                <a:gsLst>
                  <a:gs pos="47000">
                    <a:schemeClr val="accent1"/>
                  </a:gs>
                  <a:gs pos="32000">
                    <a:schemeClr val="accent1">
                      <a:lumMod val="45000"/>
                      <a:lumOff val="55000"/>
                    </a:schemeClr>
                  </a:gs>
                  <a:gs pos="63000">
                    <a:schemeClr val="accent1">
                      <a:lumMod val="38000"/>
                      <a:lumOff val="62000"/>
                    </a:schemeClr>
                  </a:gs>
                </a:gsLst>
                <a:lin ang="2700000" scaled="1"/>
              </a:gradFill>
              <a:ln w="3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1AC883C-D0BC-4C30-BBA6-4D452A53A7D9}"/>
                </a:ext>
              </a:extLst>
            </p:cNvPr>
            <p:cNvSpPr txBox="1"/>
            <p:nvPr/>
          </p:nvSpPr>
          <p:spPr>
            <a:xfrm>
              <a:off x="1137402" y="2655657"/>
              <a:ext cx="619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j-lt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581CB808-11A0-47C1-A238-E56930227C44}"/>
              </a:ext>
            </a:extLst>
          </p:cNvPr>
          <p:cNvGrpSpPr/>
          <p:nvPr/>
        </p:nvGrpSpPr>
        <p:grpSpPr>
          <a:xfrm>
            <a:off x="3227178" y="5149670"/>
            <a:ext cx="955276" cy="955484"/>
            <a:chOff x="969757" y="2408747"/>
            <a:chExt cx="955276" cy="955484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EC47E393-6A30-4159-90E8-64C46136453C}"/>
                </a:ext>
              </a:extLst>
            </p:cNvPr>
            <p:cNvGrpSpPr/>
            <p:nvPr/>
          </p:nvGrpSpPr>
          <p:grpSpPr>
            <a:xfrm>
              <a:off x="969757" y="2408747"/>
              <a:ext cx="955276" cy="955484"/>
              <a:chOff x="2017184" y="1561151"/>
              <a:chExt cx="2219535" cy="2220015"/>
            </a:xfrm>
            <a:effectLst>
              <a:outerShdw blurRad="495300" dist="241300" dir="5400000" sx="95000" sy="95000" algn="t" rotWithShape="0">
                <a:schemeClr val="accent1">
                  <a:alpha val="40000"/>
                </a:schemeClr>
              </a:outerShdw>
            </a:effectLst>
          </p:grpSpPr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EA274F9C-A95F-4875-939D-5A57DACC39AE}"/>
                  </a:ext>
                </a:extLst>
              </p:cNvPr>
              <p:cNvSpPr/>
              <p:nvPr/>
            </p:nvSpPr>
            <p:spPr>
              <a:xfrm>
                <a:off x="2128666" y="1691640"/>
                <a:ext cx="2108053" cy="2089526"/>
              </a:xfrm>
              <a:prstGeom prst="ellipse">
                <a:avLst/>
              </a:prstGeom>
              <a:gradFill>
                <a:gsLst>
                  <a:gs pos="25000">
                    <a:schemeClr val="accent1">
                      <a:lumMod val="50000"/>
                      <a:alpha val="46000"/>
                    </a:schemeClr>
                  </a:gs>
                  <a:gs pos="100000">
                    <a:schemeClr val="accent1">
                      <a:lumMod val="75000"/>
                      <a:alpha val="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0EB10B9F-22E8-4B2F-8758-707E9866FBAB}"/>
                  </a:ext>
                </a:extLst>
              </p:cNvPr>
              <p:cNvSpPr/>
              <p:nvPr/>
            </p:nvSpPr>
            <p:spPr>
              <a:xfrm>
                <a:off x="2047194" y="1591140"/>
                <a:ext cx="2163261" cy="2164219"/>
              </a:xfrm>
              <a:custGeom>
                <a:avLst/>
                <a:gdLst>
                  <a:gd name="connsiteX0" fmla="*/ 1297676 w 2163261"/>
                  <a:gd name="connsiteY0" fmla="*/ 2086117 h 2164219"/>
                  <a:gd name="connsiteX1" fmla="*/ 2085143 w 2163261"/>
                  <a:gd name="connsiteY1" fmla="*/ 1298651 h 2164219"/>
                  <a:gd name="connsiteX2" fmla="*/ 2162610 w 2163261"/>
                  <a:gd name="connsiteY2" fmla="*/ 1120329 h 2164219"/>
                  <a:gd name="connsiteX3" fmla="*/ 1831911 w 2163261"/>
                  <a:gd name="connsiteY3" fmla="*/ 303629 h 2164219"/>
                  <a:gd name="connsiteX4" fmla="*/ 315079 w 2163261"/>
                  <a:gd name="connsiteY4" fmla="*/ 319707 h 2164219"/>
                  <a:gd name="connsiteX5" fmla="*/ 316906 w 2163261"/>
                  <a:gd name="connsiteY5" fmla="*/ 1847502 h 2164219"/>
                  <a:gd name="connsiteX6" fmla="*/ 1119354 w 2163261"/>
                  <a:gd name="connsiteY6" fmla="*/ 2163585 h 2164219"/>
                  <a:gd name="connsiteX7" fmla="*/ 1297676 w 2163261"/>
                  <a:gd name="connsiteY7" fmla="*/ 2086117 h 2164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63261" h="2164219">
                    <a:moveTo>
                      <a:pt x="1297676" y="2086117"/>
                    </a:moveTo>
                    <a:lnTo>
                      <a:pt x="2085143" y="1298651"/>
                    </a:lnTo>
                    <a:cubicBezTo>
                      <a:pt x="2132646" y="1251147"/>
                      <a:pt x="2160052" y="1187200"/>
                      <a:pt x="2162610" y="1120329"/>
                    </a:cubicBezTo>
                    <a:cubicBezTo>
                      <a:pt x="2172842" y="824709"/>
                      <a:pt x="2062487" y="525801"/>
                      <a:pt x="1831911" y="303629"/>
                    </a:cubicBezTo>
                    <a:cubicBezTo>
                      <a:pt x="1405108" y="-107461"/>
                      <a:pt x="733112" y="-100153"/>
                      <a:pt x="315079" y="319707"/>
                    </a:cubicBezTo>
                    <a:cubicBezTo>
                      <a:pt x="-105513" y="742126"/>
                      <a:pt x="-105147" y="1425815"/>
                      <a:pt x="316906" y="1847502"/>
                    </a:cubicBezTo>
                    <a:cubicBezTo>
                      <a:pt x="537616" y="2068212"/>
                      <a:pt x="829946" y="2173451"/>
                      <a:pt x="1119354" y="2163585"/>
                    </a:cubicBezTo>
                    <a:cubicBezTo>
                      <a:pt x="1186590" y="2161027"/>
                      <a:pt x="1250172" y="2133621"/>
                      <a:pt x="1297676" y="2086117"/>
                    </a:cubicBezTo>
                    <a:close/>
                  </a:path>
                </a:pathLst>
              </a:custGeom>
              <a:solidFill>
                <a:schemeClr val="accent1">
                  <a:alpha val="80000"/>
                </a:schemeClr>
              </a:solidFill>
              <a:ln w="3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A72D8CEB-93D1-4591-B541-4E8DFFAFB8C8}"/>
                  </a:ext>
                </a:extLst>
              </p:cNvPr>
              <p:cNvSpPr/>
              <p:nvPr/>
            </p:nvSpPr>
            <p:spPr>
              <a:xfrm>
                <a:off x="2017184" y="1561151"/>
                <a:ext cx="2188462" cy="2189420"/>
              </a:xfrm>
              <a:custGeom>
                <a:avLst/>
                <a:gdLst>
                  <a:gd name="connsiteX0" fmla="*/ 1292606 w 2188462"/>
                  <a:gd name="connsiteY0" fmla="*/ 2123414 h 2189420"/>
                  <a:gd name="connsiteX1" fmla="*/ 2122461 w 2188462"/>
                  <a:gd name="connsiteY1" fmla="*/ 1293560 h 2189420"/>
                  <a:gd name="connsiteX2" fmla="*/ 2187139 w 2188462"/>
                  <a:gd name="connsiteY2" fmla="*/ 1149587 h 2189420"/>
                  <a:gd name="connsiteX3" fmla="*/ 1850593 w 2188462"/>
                  <a:gd name="connsiteY3" fmla="*/ 304385 h 2189420"/>
                  <a:gd name="connsiteX4" fmla="*/ 318779 w 2188462"/>
                  <a:gd name="connsiteY4" fmla="*/ 323386 h 2189420"/>
                  <a:gd name="connsiteX5" fmla="*/ 320606 w 2188462"/>
                  <a:gd name="connsiteY5" fmla="*/ 1869086 h 2189420"/>
                  <a:gd name="connsiteX6" fmla="*/ 1148633 w 2188462"/>
                  <a:gd name="connsiteY6" fmla="*/ 2188092 h 2189420"/>
                  <a:gd name="connsiteX7" fmla="*/ 1292606 w 2188462"/>
                  <a:gd name="connsiteY7" fmla="*/ 2123414 h 2189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88462" h="2189420">
                    <a:moveTo>
                      <a:pt x="1292606" y="2123414"/>
                    </a:moveTo>
                    <a:lnTo>
                      <a:pt x="2122461" y="1293560"/>
                    </a:lnTo>
                    <a:cubicBezTo>
                      <a:pt x="2160829" y="1255191"/>
                      <a:pt x="2184216" y="1203668"/>
                      <a:pt x="2187139" y="1149587"/>
                    </a:cubicBezTo>
                    <a:cubicBezTo>
                      <a:pt x="2202121" y="844101"/>
                      <a:pt x="2089939" y="533865"/>
                      <a:pt x="1850593" y="304385"/>
                    </a:cubicBezTo>
                    <a:cubicBezTo>
                      <a:pt x="1418674" y="-108898"/>
                      <a:pt x="740466" y="-100128"/>
                      <a:pt x="318779" y="323386"/>
                    </a:cubicBezTo>
                    <a:cubicBezTo>
                      <a:pt x="-106928" y="750920"/>
                      <a:pt x="-106198" y="1442283"/>
                      <a:pt x="320606" y="1869086"/>
                    </a:cubicBezTo>
                    <a:cubicBezTo>
                      <a:pt x="548258" y="2096739"/>
                      <a:pt x="850821" y="2202709"/>
                      <a:pt x="1148633" y="2188092"/>
                    </a:cubicBezTo>
                    <a:cubicBezTo>
                      <a:pt x="1203080" y="2185535"/>
                      <a:pt x="1254238" y="2162148"/>
                      <a:pt x="1292606" y="2123414"/>
                    </a:cubicBezTo>
                    <a:close/>
                  </a:path>
                </a:pathLst>
              </a:custGeom>
              <a:gradFill flip="none" rotWithShape="1">
                <a:gsLst>
                  <a:gs pos="36000">
                    <a:schemeClr val="accent1">
                      <a:lumMod val="80000"/>
                      <a:lumOff val="20000"/>
                    </a:schemeClr>
                  </a:gs>
                  <a:gs pos="100000">
                    <a:schemeClr val="accent1">
                      <a:lumMod val="10000"/>
                      <a:lumOff val="90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3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0D22259C-A150-4D03-88E0-FCF40E06EA7C}"/>
                  </a:ext>
                </a:extLst>
              </p:cNvPr>
              <p:cNvSpPr/>
              <p:nvPr/>
            </p:nvSpPr>
            <p:spPr>
              <a:xfrm>
                <a:off x="3311695" y="2856616"/>
                <a:ext cx="829854" cy="830220"/>
              </a:xfrm>
              <a:custGeom>
                <a:avLst/>
                <a:gdLst>
                  <a:gd name="connsiteX0" fmla="*/ 308409 w 829854"/>
                  <a:gd name="connsiteY0" fmla="*/ 308409 h 830220"/>
                  <a:gd name="connsiteX1" fmla="*/ 0 w 829854"/>
                  <a:gd name="connsiteY1" fmla="*/ 830220 h 830220"/>
                  <a:gd name="connsiteX2" fmla="*/ 829854 w 829854"/>
                  <a:gd name="connsiteY2" fmla="*/ 0 h 830220"/>
                  <a:gd name="connsiteX3" fmla="*/ 308409 w 829854"/>
                  <a:gd name="connsiteY3" fmla="*/ 308409 h 830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9854" h="830220">
                    <a:moveTo>
                      <a:pt x="308409" y="308409"/>
                    </a:moveTo>
                    <a:cubicBezTo>
                      <a:pt x="66505" y="550313"/>
                      <a:pt x="124606" y="705614"/>
                      <a:pt x="0" y="830220"/>
                    </a:cubicBezTo>
                    <a:lnTo>
                      <a:pt x="829854" y="0"/>
                    </a:lnTo>
                    <a:cubicBezTo>
                      <a:pt x="705614" y="124606"/>
                      <a:pt x="549948" y="66505"/>
                      <a:pt x="308409" y="308409"/>
                    </a:cubicBezTo>
                    <a:close/>
                  </a:path>
                </a:pathLst>
              </a:custGeom>
              <a:gradFill>
                <a:gsLst>
                  <a:gs pos="47000">
                    <a:schemeClr val="accent1"/>
                  </a:gs>
                  <a:gs pos="32000">
                    <a:schemeClr val="accent1">
                      <a:lumMod val="45000"/>
                      <a:lumOff val="55000"/>
                    </a:schemeClr>
                  </a:gs>
                  <a:gs pos="63000">
                    <a:schemeClr val="accent1">
                      <a:lumMod val="38000"/>
                      <a:lumOff val="62000"/>
                    </a:schemeClr>
                  </a:gs>
                </a:gsLst>
                <a:lin ang="2700000" scaled="1"/>
              </a:gradFill>
              <a:ln w="3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428F084-B4EA-4D93-9CD1-778217AD09F8}"/>
                </a:ext>
              </a:extLst>
            </p:cNvPr>
            <p:cNvSpPr txBox="1"/>
            <p:nvPr/>
          </p:nvSpPr>
          <p:spPr>
            <a:xfrm>
              <a:off x="1137402" y="2655657"/>
              <a:ext cx="619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j-lt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881ECF9C-CACF-43D6-A5DB-F897BDB12387}"/>
              </a:ext>
            </a:extLst>
          </p:cNvPr>
          <p:cNvGrpSpPr/>
          <p:nvPr/>
        </p:nvGrpSpPr>
        <p:grpSpPr>
          <a:xfrm>
            <a:off x="7531910" y="5149670"/>
            <a:ext cx="955276" cy="955484"/>
            <a:chOff x="969757" y="2408747"/>
            <a:chExt cx="955276" cy="955484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1009DFF3-1BDA-4CA7-AF37-0420E334C734}"/>
                </a:ext>
              </a:extLst>
            </p:cNvPr>
            <p:cNvGrpSpPr/>
            <p:nvPr/>
          </p:nvGrpSpPr>
          <p:grpSpPr>
            <a:xfrm>
              <a:off x="969757" y="2408747"/>
              <a:ext cx="955276" cy="955484"/>
              <a:chOff x="2017184" y="1561151"/>
              <a:chExt cx="2219535" cy="2220015"/>
            </a:xfrm>
            <a:effectLst>
              <a:outerShdw blurRad="495300" dist="241300" dir="5400000" sx="95000" sy="95000" algn="t" rotWithShape="0">
                <a:schemeClr val="accent1">
                  <a:alpha val="40000"/>
                </a:schemeClr>
              </a:outerShdw>
            </a:effectLst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62FE0B62-E25A-46DF-A050-29FEBD66018F}"/>
                  </a:ext>
                </a:extLst>
              </p:cNvPr>
              <p:cNvSpPr/>
              <p:nvPr/>
            </p:nvSpPr>
            <p:spPr>
              <a:xfrm>
                <a:off x="2128666" y="1691640"/>
                <a:ext cx="2108053" cy="2089526"/>
              </a:xfrm>
              <a:prstGeom prst="ellipse">
                <a:avLst/>
              </a:prstGeom>
              <a:gradFill>
                <a:gsLst>
                  <a:gs pos="25000">
                    <a:schemeClr val="accent1">
                      <a:lumMod val="50000"/>
                      <a:alpha val="46000"/>
                    </a:schemeClr>
                  </a:gs>
                  <a:gs pos="100000">
                    <a:schemeClr val="accent1">
                      <a:lumMod val="75000"/>
                      <a:alpha val="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154E51C8-1461-46CD-934B-4F48A902CCFD}"/>
                  </a:ext>
                </a:extLst>
              </p:cNvPr>
              <p:cNvSpPr/>
              <p:nvPr/>
            </p:nvSpPr>
            <p:spPr>
              <a:xfrm>
                <a:off x="2047194" y="1591140"/>
                <a:ext cx="2163261" cy="2164219"/>
              </a:xfrm>
              <a:custGeom>
                <a:avLst/>
                <a:gdLst>
                  <a:gd name="connsiteX0" fmla="*/ 1297676 w 2163261"/>
                  <a:gd name="connsiteY0" fmla="*/ 2086117 h 2164219"/>
                  <a:gd name="connsiteX1" fmla="*/ 2085143 w 2163261"/>
                  <a:gd name="connsiteY1" fmla="*/ 1298651 h 2164219"/>
                  <a:gd name="connsiteX2" fmla="*/ 2162610 w 2163261"/>
                  <a:gd name="connsiteY2" fmla="*/ 1120329 h 2164219"/>
                  <a:gd name="connsiteX3" fmla="*/ 1831911 w 2163261"/>
                  <a:gd name="connsiteY3" fmla="*/ 303629 h 2164219"/>
                  <a:gd name="connsiteX4" fmla="*/ 315079 w 2163261"/>
                  <a:gd name="connsiteY4" fmla="*/ 319707 h 2164219"/>
                  <a:gd name="connsiteX5" fmla="*/ 316906 w 2163261"/>
                  <a:gd name="connsiteY5" fmla="*/ 1847502 h 2164219"/>
                  <a:gd name="connsiteX6" fmla="*/ 1119354 w 2163261"/>
                  <a:gd name="connsiteY6" fmla="*/ 2163585 h 2164219"/>
                  <a:gd name="connsiteX7" fmla="*/ 1297676 w 2163261"/>
                  <a:gd name="connsiteY7" fmla="*/ 2086117 h 2164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63261" h="2164219">
                    <a:moveTo>
                      <a:pt x="1297676" y="2086117"/>
                    </a:moveTo>
                    <a:lnTo>
                      <a:pt x="2085143" y="1298651"/>
                    </a:lnTo>
                    <a:cubicBezTo>
                      <a:pt x="2132646" y="1251147"/>
                      <a:pt x="2160052" y="1187200"/>
                      <a:pt x="2162610" y="1120329"/>
                    </a:cubicBezTo>
                    <a:cubicBezTo>
                      <a:pt x="2172842" y="824709"/>
                      <a:pt x="2062487" y="525801"/>
                      <a:pt x="1831911" y="303629"/>
                    </a:cubicBezTo>
                    <a:cubicBezTo>
                      <a:pt x="1405108" y="-107461"/>
                      <a:pt x="733112" y="-100153"/>
                      <a:pt x="315079" y="319707"/>
                    </a:cubicBezTo>
                    <a:cubicBezTo>
                      <a:pt x="-105513" y="742126"/>
                      <a:pt x="-105147" y="1425815"/>
                      <a:pt x="316906" y="1847502"/>
                    </a:cubicBezTo>
                    <a:cubicBezTo>
                      <a:pt x="537616" y="2068212"/>
                      <a:pt x="829946" y="2173451"/>
                      <a:pt x="1119354" y="2163585"/>
                    </a:cubicBezTo>
                    <a:cubicBezTo>
                      <a:pt x="1186590" y="2161027"/>
                      <a:pt x="1250172" y="2133621"/>
                      <a:pt x="1297676" y="2086117"/>
                    </a:cubicBezTo>
                    <a:close/>
                  </a:path>
                </a:pathLst>
              </a:custGeom>
              <a:solidFill>
                <a:schemeClr val="accent1">
                  <a:alpha val="80000"/>
                </a:schemeClr>
              </a:solidFill>
              <a:ln w="3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9094063C-5A6E-4BB4-B5AB-570D51B81002}"/>
                  </a:ext>
                </a:extLst>
              </p:cNvPr>
              <p:cNvSpPr/>
              <p:nvPr/>
            </p:nvSpPr>
            <p:spPr>
              <a:xfrm>
                <a:off x="2017184" y="1561151"/>
                <a:ext cx="2188462" cy="2189420"/>
              </a:xfrm>
              <a:custGeom>
                <a:avLst/>
                <a:gdLst>
                  <a:gd name="connsiteX0" fmla="*/ 1292606 w 2188462"/>
                  <a:gd name="connsiteY0" fmla="*/ 2123414 h 2189420"/>
                  <a:gd name="connsiteX1" fmla="*/ 2122461 w 2188462"/>
                  <a:gd name="connsiteY1" fmla="*/ 1293560 h 2189420"/>
                  <a:gd name="connsiteX2" fmla="*/ 2187139 w 2188462"/>
                  <a:gd name="connsiteY2" fmla="*/ 1149587 h 2189420"/>
                  <a:gd name="connsiteX3" fmla="*/ 1850593 w 2188462"/>
                  <a:gd name="connsiteY3" fmla="*/ 304385 h 2189420"/>
                  <a:gd name="connsiteX4" fmla="*/ 318779 w 2188462"/>
                  <a:gd name="connsiteY4" fmla="*/ 323386 h 2189420"/>
                  <a:gd name="connsiteX5" fmla="*/ 320606 w 2188462"/>
                  <a:gd name="connsiteY5" fmla="*/ 1869086 h 2189420"/>
                  <a:gd name="connsiteX6" fmla="*/ 1148633 w 2188462"/>
                  <a:gd name="connsiteY6" fmla="*/ 2188092 h 2189420"/>
                  <a:gd name="connsiteX7" fmla="*/ 1292606 w 2188462"/>
                  <a:gd name="connsiteY7" fmla="*/ 2123414 h 2189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88462" h="2189420">
                    <a:moveTo>
                      <a:pt x="1292606" y="2123414"/>
                    </a:moveTo>
                    <a:lnTo>
                      <a:pt x="2122461" y="1293560"/>
                    </a:lnTo>
                    <a:cubicBezTo>
                      <a:pt x="2160829" y="1255191"/>
                      <a:pt x="2184216" y="1203668"/>
                      <a:pt x="2187139" y="1149587"/>
                    </a:cubicBezTo>
                    <a:cubicBezTo>
                      <a:pt x="2202121" y="844101"/>
                      <a:pt x="2089939" y="533865"/>
                      <a:pt x="1850593" y="304385"/>
                    </a:cubicBezTo>
                    <a:cubicBezTo>
                      <a:pt x="1418674" y="-108898"/>
                      <a:pt x="740466" y="-100128"/>
                      <a:pt x="318779" y="323386"/>
                    </a:cubicBezTo>
                    <a:cubicBezTo>
                      <a:pt x="-106928" y="750920"/>
                      <a:pt x="-106198" y="1442283"/>
                      <a:pt x="320606" y="1869086"/>
                    </a:cubicBezTo>
                    <a:cubicBezTo>
                      <a:pt x="548258" y="2096739"/>
                      <a:pt x="850821" y="2202709"/>
                      <a:pt x="1148633" y="2188092"/>
                    </a:cubicBezTo>
                    <a:cubicBezTo>
                      <a:pt x="1203080" y="2185535"/>
                      <a:pt x="1254238" y="2162148"/>
                      <a:pt x="1292606" y="2123414"/>
                    </a:cubicBezTo>
                    <a:close/>
                  </a:path>
                </a:pathLst>
              </a:custGeom>
              <a:gradFill flip="none" rotWithShape="1">
                <a:gsLst>
                  <a:gs pos="36000">
                    <a:schemeClr val="accent1">
                      <a:lumMod val="80000"/>
                      <a:lumOff val="20000"/>
                    </a:schemeClr>
                  </a:gs>
                  <a:gs pos="100000">
                    <a:schemeClr val="accent1">
                      <a:lumMod val="10000"/>
                      <a:lumOff val="90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3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2F2C9CDD-65DA-48CF-A437-5192E655EF60}"/>
                  </a:ext>
                </a:extLst>
              </p:cNvPr>
              <p:cNvSpPr/>
              <p:nvPr/>
            </p:nvSpPr>
            <p:spPr>
              <a:xfrm>
                <a:off x="3311695" y="2856616"/>
                <a:ext cx="829854" cy="830220"/>
              </a:xfrm>
              <a:custGeom>
                <a:avLst/>
                <a:gdLst>
                  <a:gd name="connsiteX0" fmla="*/ 308409 w 829854"/>
                  <a:gd name="connsiteY0" fmla="*/ 308409 h 830220"/>
                  <a:gd name="connsiteX1" fmla="*/ 0 w 829854"/>
                  <a:gd name="connsiteY1" fmla="*/ 830220 h 830220"/>
                  <a:gd name="connsiteX2" fmla="*/ 829854 w 829854"/>
                  <a:gd name="connsiteY2" fmla="*/ 0 h 830220"/>
                  <a:gd name="connsiteX3" fmla="*/ 308409 w 829854"/>
                  <a:gd name="connsiteY3" fmla="*/ 308409 h 830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9854" h="830220">
                    <a:moveTo>
                      <a:pt x="308409" y="308409"/>
                    </a:moveTo>
                    <a:cubicBezTo>
                      <a:pt x="66505" y="550313"/>
                      <a:pt x="124606" y="705614"/>
                      <a:pt x="0" y="830220"/>
                    </a:cubicBezTo>
                    <a:lnTo>
                      <a:pt x="829854" y="0"/>
                    </a:lnTo>
                    <a:cubicBezTo>
                      <a:pt x="705614" y="124606"/>
                      <a:pt x="549948" y="66505"/>
                      <a:pt x="308409" y="308409"/>
                    </a:cubicBezTo>
                    <a:close/>
                  </a:path>
                </a:pathLst>
              </a:custGeom>
              <a:gradFill>
                <a:gsLst>
                  <a:gs pos="47000">
                    <a:schemeClr val="accent1"/>
                  </a:gs>
                  <a:gs pos="32000">
                    <a:schemeClr val="accent1">
                      <a:lumMod val="45000"/>
                      <a:lumOff val="55000"/>
                    </a:schemeClr>
                  </a:gs>
                  <a:gs pos="63000">
                    <a:schemeClr val="accent1">
                      <a:lumMod val="38000"/>
                      <a:lumOff val="62000"/>
                    </a:schemeClr>
                  </a:gs>
                </a:gsLst>
                <a:lin ang="2700000" scaled="1"/>
              </a:gradFill>
              <a:ln w="3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7ED677E5-9031-4845-962F-5ECE609A135F}"/>
                </a:ext>
              </a:extLst>
            </p:cNvPr>
            <p:cNvSpPr txBox="1"/>
            <p:nvPr/>
          </p:nvSpPr>
          <p:spPr>
            <a:xfrm>
              <a:off x="1137402" y="2655657"/>
              <a:ext cx="619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j-lt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AD728170-963C-486A-97AF-C9357358D5C1}"/>
              </a:ext>
            </a:extLst>
          </p:cNvPr>
          <p:cNvGrpSpPr/>
          <p:nvPr userDrawn="1"/>
        </p:nvGrpSpPr>
        <p:grpSpPr>
          <a:xfrm>
            <a:off x="-424072" y="-602320"/>
            <a:ext cx="3551583" cy="3061710"/>
            <a:chOff x="8666922" y="-888353"/>
            <a:chExt cx="4028660" cy="3472983"/>
          </a:xfrm>
        </p:grpSpPr>
        <p:sp>
          <p:nvSpPr>
            <p:cNvPr id="3" name="三角形 2">
              <a:extLst>
                <a:ext uri="{FF2B5EF4-FFF2-40B4-BE49-F238E27FC236}">
                  <a16:creationId xmlns:a16="http://schemas.microsoft.com/office/drawing/2014/main" id="{68F0834A-3CBE-4A93-8ACC-ACE57042625A}"/>
                </a:ext>
              </a:extLst>
            </p:cNvPr>
            <p:cNvSpPr/>
            <p:nvPr/>
          </p:nvSpPr>
          <p:spPr>
            <a:xfrm>
              <a:off x="8666922" y="-888353"/>
              <a:ext cx="4028660" cy="3472983"/>
            </a:xfrm>
            <a:prstGeom prst="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  <p:sp>
          <p:nvSpPr>
            <p:cNvPr id="4" name="三角形 3">
              <a:extLst>
                <a:ext uri="{FF2B5EF4-FFF2-40B4-BE49-F238E27FC236}">
                  <a16:creationId xmlns:a16="http://schemas.microsoft.com/office/drawing/2014/main" id="{DDC1EF22-81A9-4D35-8B00-FC01BDBFBC4B}"/>
                </a:ext>
              </a:extLst>
            </p:cNvPr>
            <p:cNvSpPr/>
            <p:nvPr/>
          </p:nvSpPr>
          <p:spPr>
            <a:xfrm>
              <a:off x="8781355" y="-774673"/>
              <a:ext cx="3799795" cy="3275686"/>
            </a:xfrm>
            <a:prstGeom prst="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  <p:sp>
          <p:nvSpPr>
            <p:cNvPr id="5" name="三角形 4">
              <a:extLst>
                <a:ext uri="{FF2B5EF4-FFF2-40B4-BE49-F238E27FC236}">
                  <a16:creationId xmlns:a16="http://schemas.microsoft.com/office/drawing/2014/main" id="{627CAADE-D20D-4A2D-B353-BD2B778F4CB7}"/>
                </a:ext>
              </a:extLst>
            </p:cNvPr>
            <p:cNvSpPr/>
            <p:nvPr/>
          </p:nvSpPr>
          <p:spPr>
            <a:xfrm>
              <a:off x="8926828" y="-649265"/>
              <a:ext cx="3508849" cy="3024870"/>
            </a:xfrm>
            <a:prstGeom prst="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  <p:sp>
          <p:nvSpPr>
            <p:cNvPr id="6" name="三角形 5">
              <a:extLst>
                <a:ext uri="{FF2B5EF4-FFF2-40B4-BE49-F238E27FC236}">
                  <a16:creationId xmlns:a16="http://schemas.microsoft.com/office/drawing/2014/main" id="{1E9158B9-5113-4E90-B5FE-85A5C9B52703}"/>
                </a:ext>
              </a:extLst>
            </p:cNvPr>
            <p:cNvSpPr/>
            <p:nvPr/>
          </p:nvSpPr>
          <p:spPr>
            <a:xfrm>
              <a:off x="9084205" y="-483531"/>
              <a:ext cx="3194094" cy="2753530"/>
            </a:xfrm>
            <a:prstGeom prst="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  <p:sp>
          <p:nvSpPr>
            <p:cNvPr id="7" name="三角形 6">
              <a:extLst>
                <a:ext uri="{FF2B5EF4-FFF2-40B4-BE49-F238E27FC236}">
                  <a16:creationId xmlns:a16="http://schemas.microsoft.com/office/drawing/2014/main" id="{2C28CED4-FEDA-453A-BD28-5A6F7A8AA699}"/>
                </a:ext>
              </a:extLst>
            </p:cNvPr>
            <p:cNvSpPr/>
            <p:nvPr/>
          </p:nvSpPr>
          <p:spPr>
            <a:xfrm>
              <a:off x="9206503" y="-363068"/>
              <a:ext cx="2949498" cy="2542671"/>
            </a:xfrm>
            <a:prstGeom prst="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  <p:sp>
          <p:nvSpPr>
            <p:cNvPr id="8" name="三角形 7">
              <a:extLst>
                <a:ext uri="{FF2B5EF4-FFF2-40B4-BE49-F238E27FC236}">
                  <a16:creationId xmlns:a16="http://schemas.microsoft.com/office/drawing/2014/main" id="{95394272-B582-4641-BABA-0E1A69432303}"/>
                </a:ext>
              </a:extLst>
            </p:cNvPr>
            <p:cNvSpPr/>
            <p:nvPr/>
          </p:nvSpPr>
          <p:spPr>
            <a:xfrm>
              <a:off x="9364413" y="-226940"/>
              <a:ext cx="2633679" cy="2270413"/>
            </a:xfrm>
            <a:prstGeom prst="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  <p:sp>
          <p:nvSpPr>
            <p:cNvPr id="9" name="三角形 8">
              <a:extLst>
                <a:ext uri="{FF2B5EF4-FFF2-40B4-BE49-F238E27FC236}">
                  <a16:creationId xmlns:a16="http://schemas.microsoft.com/office/drawing/2014/main" id="{02BF171E-17F9-45F3-9D09-8F118C157D9E}"/>
                </a:ext>
              </a:extLst>
            </p:cNvPr>
            <p:cNvSpPr/>
            <p:nvPr/>
          </p:nvSpPr>
          <p:spPr>
            <a:xfrm>
              <a:off x="9507523" y="-73505"/>
              <a:ext cx="2347459" cy="2023672"/>
            </a:xfrm>
            <a:prstGeom prst="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</p:grpSp>
      <p:sp>
        <p:nvSpPr>
          <p:cNvPr id="10" name="三角形 9">
            <a:extLst>
              <a:ext uri="{FF2B5EF4-FFF2-40B4-BE49-F238E27FC236}">
                <a16:creationId xmlns:a16="http://schemas.microsoft.com/office/drawing/2014/main" id="{65D8C6FC-B893-4DF3-AFD4-66428D53E077}"/>
              </a:ext>
            </a:extLst>
          </p:cNvPr>
          <p:cNvSpPr/>
          <p:nvPr userDrawn="1"/>
        </p:nvSpPr>
        <p:spPr>
          <a:xfrm rot="10800000">
            <a:off x="847427" y="1587991"/>
            <a:ext cx="2329964" cy="2008589"/>
          </a:xfrm>
          <a:prstGeom prst="triangle">
            <a:avLst/>
          </a:prstGeom>
          <a:solidFill>
            <a:schemeClr val="accent1"/>
          </a:soli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2844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F7C539F-FE28-43C0-8F3A-BADA9B94C665}"/>
              </a:ext>
            </a:extLst>
          </p:cNvPr>
          <p:cNvSpPr/>
          <p:nvPr userDrawn="1"/>
        </p:nvSpPr>
        <p:spPr>
          <a:xfrm>
            <a:off x="0" y="4088296"/>
            <a:ext cx="12192000" cy="27697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sp>
        <p:nvSpPr>
          <p:cNvPr id="4" name="三角形 3">
            <a:extLst>
              <a:ext uri="{FF2B5EF4-FFF2-40B4-BE49-F238E27FC236}">
                <a16:creationId xmlns:a16="http://schemas.microsoft.com/office/drawing/2014/main" id="{0C9E8BE2-7D04-4BFC-9ECD-AA6A2EF7F318}"/>
              </a:ext>
            </a:extLst>
          </p:cNvPr>
          <p:cNvSpPr/>
          <p:nvPr userDrawn="1"/>
        </p:nvSpPr>
        <p:spPr>
          <a:xfrm>
            <a:off x="10135827" y="2895836"/>
            <a:ext cx="1722784" cy="1485158"/>
          </a:xfrm>
          <a:prstGeom prst="triangle">
            <a:avLst/>
          </a:prstGeom>
          <a:solidFill>
            <a:schemeClr val="accent1"/>
          </a:soli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524A37EE-D36C-49B4-AB65-7D50BC3AED73}"/>
              </a:ext>
            </a:extLst>
          </p:cNvPr>
          <p:cNvSpPr/>
          <p:nvPr userDrawn="1"/>
        </p:nvSpPr>
        <p:spPr>
          <a:xfrm>
            <a:off x="11156526" y="2990172"/>
            <a:ext cx="702085" cy="70208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635AC987-C0AC-4A55-AB0A-D56465548C99}"/>
              </a:ext>
            </a:extLst>
          </p:cNvPr>
          <p:cNvSpPr/>
          <p:nvPr userDrawn="1"/>
        </p:nvSpPr>
        <p:spPr>
          <a:xfrm>
            <a:off x="1211421" y="830114"/>
            <a:ext cx="549685" cy="549685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51666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D13FC485-9263-4AC1-B4FB-ADD203D4D81F}"/>
              </a:ext>
            </a:extLst>
          </p:cNvPr>
          <p:cNvGrpSpPr/>
          <p:nvPr userDrawn="1"/>
        </p:nvGrpSpPr>
        <p:grpSpPr>
          <a:xfrm>
            <a:off x="61161" y="307383"/>
            <a:ext cx="869761" cy="612046"/>
            <a:chOff x="70039" y="165336"/>
            <a:chExt cx="869761" cy="612046"/>
          </a:xfrm>
        </p:grpSpPr>
        <p:sp>
          <p:nvSpPr>
            <p:cNvPr id="2" name="三角形 1">
              <a:extLst>
                <a:ext uri="{FF2B5EF4-FFF2-40B4-BE49-F238E27FC236}">
                  <a16:creationId xmlns:a16="http://schemas.microsoft.com/office/drawing/2014/main" id="{611B0152-482A-3E48-9638-1D52E3A28844}"/>
                </a:ext>
              </a:extLst>
            </p:cNvPr>
            <p:cNvSpPr/>
            <p:nvPr userDrawn="1"/>
          </p:nvSpPr>
          <p:spPr>
            <a:xfrm rot="10800000">
              <a:off x="229827" y="165336"/>
              <a:ext cx="709973" cy="612045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A1D56C2D-6E5E-F14E-8205-29AF76FDA9CA}"/>
                </a:ext>
              </a:extLst>
            </p:cNvPr>
            <p:cNvSpPr/>
            <p:nvPr userDrawn="1"/>
          </p:nvSpPr>
          <p:spPr>
            <a:xfrm>
              <a:off x="70039" y="326108"/>
              <a:ext cx="451274" cy="45127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5" name="Freeform 7">
            <a:extLst>
              <a:ext uri="{FF2B5EF4-FFF2-40B4-BE49-F238E27FC236}">
                <a16:creationId xmlns:a16="http://schemas.microsoft.com/office/drawing/2014/main" id="{B1CB3EA4-86F1-46DD-A57F-466A120A6B59}"/>
              </a:ext>
            </a:extLst>
          </p:cNvPr>
          <p:cNvSpPr/>
          <p:nvPr userDrawn="1"/>
        </p:nvSpPr>
        <p:spPr>
          <a:xfrm rot="20932351">
            <a:off x="-57923" y="2714572"/>
            <a:ext cx="10349758" cy="2307891"/>
          </a:xfrm>
          <a:custGeom>
            <a:avLst/>
            <a:gdLst>
              <a:gd name="connsiteX0" fmla="*/ 0 w 6781800"/>
              <a:gd name="connsiteY0" fmla="*/ 299838 h 1215160"/>
              <a:gd name="connsiteX1" fmla="*/ 2705100 w 6781800"/>
              <a:gd name="connsiteY1" fmla="*/ 52188 h 1215160"/>
              <a:gd name="connsiteX2" fmla="*/ 5619750 w 6781800"/>
              <a:gd name="connsiteY2" fmla="*/ 1195188 h 1215160"/>
              <a:gd name="connsiteX3" fmla="*/ 6781800 w 6781800"/>
              <a:gd name="connsiteY3" fmla="*/ 757038 h 1215160"/>
              <a:gd name="connsiteX0-1" fmla="*/ 0 w 6038850"/>
              <a:gd name="connsiteY0-2" fmla="*/ 299838 h 1304686"/>
              <a:gd name="connsiteX1-3" fmla="*/ 2705100 w 6038850"/>
              <a:gd name="connsiteY1-4" fmla="*/ 52188 h 1304686"/>
              <a:gd name="connsiteX2-5" fmla="*/ 5619750 w 6038850"/>
              <a:gd name="connsiteY2-6" fmla="*/ 1195188 h 1304686"/>
              <a:gd name="connsiteX3-7" fmla="*/ 6038850 w 6038850"/>
              <a:gd name="connsiteY3-8" fmla="*/ 1176138 h 1304686"/>
              <a:gd name="connsiteX0-9" fmla="*/ 0 w 6038850"/>
              <a:gd name="connsiteY0-10" fmla="*/ 287550 h 1218694"/>
              <a:gd name="connsiteX1-11" fmla="*/ 2705100 w 6038850"/>
              <a:gd name="connsiteY1-12" fmla="*/ 39900 h 1218694"/>
              <a:gd name="connsiteX2-13" fmla="*/ 4832350 w 6038850"/>
              <a:gd name="connsiteY2-14" fmla="*/ 1005100 h 1218694"/>
              <a:gd name="connsiteX3-15" fmla="*/ 6038850 w 6038850"/>
              <a:gd name="connsiteY3-16" fmla="*/ 1163850 h 1218694"/>
              <a:gd name="connsiteX0-17" fmla="*/ 0 w 6038850"/>
              <a:gd name="connsiteY0-18" fmla="*/ 287550 h 1225494"/>
              <a:gd name="connsiteX1-19" fmla="*/ 2705100 w 6038850"/>
              <a:gd name="connsiteY1-20" fmla="*/ 39900 h 1225494"/>
              <a:gd name="connsiteX2-21" fmla="*/ 4832350 w 6038850"/>
              <a:gd name="connsiteY2-22" fmla="*/ 1005100 h 1225494"/>
              <a:gd name="connsiteX3-23" fmla="*/ 6038850 w 6038850"/>
              <a:gd name="connsiteY3-24" fmla="*/ 1163850 h 1225494"/>
              <a:gd name="connsiteX0-25" fmla="*/ 0 w 6066351"/>
              <a:gd name="connsiteY0-26" fmla="*/ 287550 h 1183922"/>
              <a:gd name="connsiteX1-27" fmla="*/ 2705100 w 6066351"/>
              <a:gd name="connsiteY1-28" fmla="*/ 39900 h 1183922"/>
              <a:gd name="connsiteX2-29" fmla="*/ 4832350 w 6066351"/>
              <a:gd name="connsiteY2-30" fmla="*/ 1005100 h 1183922"/>
              <a:gd name="connsiteX3-31" fmla="*/ 6066351 w 6066351"/>
              <a:gd name="connsiteY3-32" fmla="*/ 1101974 h 1183922"/>
              <a:gd name="connsiteX0-33" fmla="*/ 0 w 6066351"/>
              <a:gd name="connsiteY0-34" fmla="*/ 287550 h 1204375"/>
              <a:gd name="connsiteX1-35" fmla="*/ 2705100 w 6066351"/>
              <a:gd name="connsiteY1-36" fmla="*/ 39900 h 1204375"/>
              <a:gd name="connsiteX2-37" fmla="*/ 4832350 w 6066351"/>
              <a:gd name="connsiteY2-38" fmla="*/ 1005100 h 1204375"/>
              <a:gd name="connsiteX3-39" fmla="*/ 6066351 w 6066351"/>
              <a:gd name="connsiteY3-40" fmla="*/ 1101974 h 1204375"/>
              <a:gd name="connsiteX0-41" fmla="*/ 0 w 6066351"/>
              <a:gd name="connsiteY0-42" fmla="*/ 287550 h 1204375"/>
              <a:gd name="connsiteX1-43" fmla="*/ 2705100 w 6066351"/>
              <a:gd name="connsiteY1-44" fmla="*/ 39900 h 1204375"/>
              <a:gd name="connsiteX2-45" fmla="*/ 4832350 w 6066351"/>
              <a:gd name="connsiteY2-46" fmla="*/ 1005100 h 1204375"/>
              <a:gd name="connsiteX3-47" fmla="*/ 6066351 w 6066351"/>
              <a:gd name="connsiteY3-48" fmla="*/ 1101974 h 1204375"/>
              <a:gd name="connsiteX0-49" fmla="*/ 0 w 6141978"/>
              <a:gd name="connsiteY0-50" fmla="*/ 315478 h 1197927"/>
              <a:gd name="connsiteX1-51" fmla="*/ 2780727 w 6141978"/>
              <a:gd name="connsiteY1-52" fmla="*/ 33452 h 1197927"/>
              <a:gd name="connsiteX2-53" fmla="*/ 4907977 w 6141978"/>
              <a:gd name="connsiteY2-54" fmla="*/ 998652 h 1197927"/>
              <a:gd name="connsiteX3-55" fmla="*/ 6141978 w 6141978"/>
              <a:gd name="connsiteY3-56" fmla="*/ 1095526 h 1197927"/>
              <a:gd name="connsiteX0-57" fmla="*/ 0 w 6141978"/>
              <a:gd name="connsiteY0-58" fmla="*/ 316169 h 1198618"/>
              <a:gd name="connsiteX1-59" fmla="*/ 2780727 w 6141978"/>
              <a:gd name="connsiteY1-60" fmla="*/ 34143 h 1198618"/>
              <a:gd name="connsiteX2-61" fmla="*/ 4907977 w 6141978"/>
              <a:gd name="connsiteY2-62" fmla="*/ 999343 h 1198618"/>
              <a:gd name="connsiteX3-63" fmla="*/ 6141978 w 6141978"/>
              <a:gd name="connsiteY3-64" fmla="*/ 1096217 h 1198618"/>
              <a:gd name="connsiteX0-65" fmla="*/ 0 w 6141978"/>
              <a:gd name="connsiteY0-66" fmla="*/ 318869 h 1201318"/>
              <a:gd name="connsiteX1-67" fmla="*/ 2780727 w 6141978"/>
              <a:gd name="connsiteY1-68" fmla="*/ 36843 h 1201318"/>
              <a:gd name="connsiteX2-69" fmla="*/ 4907977 w 6141978"/>
              <a:gd name="connsiteY2-70" fmla="*/ 1002043 h 1201318"/>
              <a:gd name="connsiteX3-71" fmla="*/ 6141978 w 6141978"/>
              <a:gd name="connsiteY3-72" fmla="*/ 1098917 h 1201318"/>
              <a:gd name="connsiteX0" fmla="*/ 0 w 6188346"/>
              <a:gd name="connsiteY0" fmla="*/ 495038 h 1175993"/>
              <a:gd name="connsiteX1" fmla="*/ 2827095 w 6188346"/>
              <a:gd name="connsiteY1" fmla="*/ 11518 h 1175993"/>
              <a:gd name="connsiteX2" fmla="*/ 4954345 w 6188346"/>
              <a:gd name="connsiteY2" fmla="*/ 976718 h 1175993"/>
              <a:gd name="connsiteX3" fmla="*/ 6188346 w 6188346"/>
              <a:gd name="connsiteY3" fmla="*/ 1073592 h 1175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88346" h="1175993">
                <a:moveTo>
                  <a:pt x="0" y="495038"/>
                </a:moveTo>
                <a:cubicBezTo>
                  <a:pt x="746733" y="289725"/>
                  <a:pt x="2001371" y="-68762"/>
                  <a:pt x="2827095" y="11518"/>
                </a:cubicBezTo>
                <a:cubicBezTo>
                  <a:pt x="3652819" y="91798"/>
                  <a:pt x="4493970" y="730143"/>
                  <a:pt x="4954345" y="976718"/>
                </a:cubicBezTo>
                <a:cubicBezTo>
                  <a:pt x="5414720" y="1195793"/>
                  <a:pt x="5882543" y="1243426"/>
                  <a:pt x="6188346" y="1073592"/>
                </a:cubicBezTo>
              </a:path>
            </a:pathLst>
          </a:custGeom>
          <a:ln w="6350" cmpd="sng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000000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6" name="Freeform 133">
            <a:extLst>
              <a:ext uri="{FF2B5EF4-FFF2-40B4-BE49-F238E27FC236}">
                <a16:creationId xmlns:a16="http://schemas.microsoft.com/office/drawing/2014/main" id="{183917D8-E314-40CD-A5DE-D60B9B6BAD3F}"/>
              </a:ext>
            </a:extLst>
          </p:cNvPr>
          <p:cNvSpPr/>
          <p:nvPr userDrawn="1"/>
        </p:nvSpPr>
        <p:spPr bwMode="auto">
          <a:xfrm rot="1413045" flipH="1">
            <a:off x="10400402" y="3355981"/>
            <a:ext cx="252615" cy="418400"/>
          </a:xfrm>
          <a:custGeom>
            <a:avLst/>
            <a:gdLst>
              <a:gd name="T0" fmla="*/ 7566 w 397"/>
              <a:gd name="T1" fmla="*/ 1009717 h 659"/>
              <a:gd name="T2" fmla="*/ 0 w 397"/>
              <a:gd name="T3" fmla="*/ 1009717 h 659"/>
              <a:gd name="T4" fmla="*/ 0 w 397"/>
              <a:gd name="T5" fmla="*/ 1009717 h 659"/>
              <a:gd name="T6" fmla="*/ 11348 w 397"/>
              <a:gd name="T7" fmla="*/ 1021020 h 659"/>
              <a:gd name="T8" fmla="*/ 15131 w 397"/>
              <a:gd name="T9" fmla="*/ 1062464 h 659"/>
              <a:gd name="T10" fmla="*/ 18914 w 397"/>
              <a:gd name="T11" fmla="*/ 1069999 h 659"/>
              <a:gd name="T12" fmla="*/ 181575 w 397"/>
              <a:gd name="T13" fmla="*/ 1574858 h 659"/>
              <a:gd name="T14" fmla="*/ 348019 w 397"/>
              <a:gd name="T15" fmla="*/ 1092605 h 659"/>
              <a:gd name="T16" fmla="*/ 650644 w 397"/>
              <a:gd name="T17" fmla="*/ 1661513 h 659"/>
              <a:gd name="T18" fmla="*/ 548508 w 397"/>
              <a:gd name="T19" fmla="*/ 2124928 h 659"/>
              <a:gd name="T20" fmla="*/ 760345 w 397"/>
              <a:gd name="T21" fmla="*/ 2482850 h 659"/>
              <a:gd name="T22" fmla="*/ 650644 w 397"/>
              <a:gd name="T23" fmla="*/ 2275632 h 659"/>
              <a:gd name="T24" fmla="*/ 688472 w 397"/>
              <a:gd name="T25" fmla="*/ 1989294 h 659"/>
              <a:gd name="T26" fmla="*/ 866264 w 397"/>
              <a:gd name="T27" fmla="*/ 1740632 h 659"/>
              <a:gd name="T28" fmla="*/ 1028925 w 397"/>
              <a:gd name="T29" fmla="*/ 1454295 h 659"/>
              <a:gd name="T30" fmla="*/ 1059187 w 397"/>
              <a:gd name="T31" fmla="*/ 1363872 h 659"/>
              <a:gd name="T32" fmla="*/ 1161323 w 397"/>
              <a:gd name="T33" fmla="*/ 1823520 h 659"/>
              <a:gd name="T34" fmla="*/ 1229414 w 397"/>
              <a:gd name="T35" fmla="*/ 1529647 h 659"/>
              <a:gd name="T36" fmla="*/ 1399640 w 397"/>
              <a:gd name="T37" fmla="*/ 745985 h 659"/>
              <a:gd name="T38" fmla="*/ 714951 w 397"/>
              <a:gd name="T39" fmla="*/ 0 h 659"/>
              <a:gd name="T40" fmla="*/ 11348 w 397"/>
              <a:gd name="T41" fmla="*/ 956971 h 659"/>
              <a:gd name="T42" fmla="*/ 7566 w 397"/>
              <a:gd name="T43" fmla="*/ 1009717 h 65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397" h="659">
                <a:moveTo>
                  <a:pt x="2" y="268"/>
                </a:moveTo>
                <a:cubicBezTo>
                  <a:pt x="2" y="267"/>
                  <a:pt x="0" y="264"/>
                  <a:pt x="0" y="268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69"/>
                  <a:pt x="2" y="270"/>
                  <a:pt x="3" y="271"/>
                </a:cubicBezTo>
                <a:cubicBezTo>
                  <a:pt x="3" y="275"/>
                  <a:pt x="4" y="278"/>
                  <a:pt x="4" y="282"/>
                </a:cubicBezTo>
                <a:cubicBezTo>
                  <a:pt x="5" y="283"/>
                  <a:pt x="5" y="283"/>
                  <a:pt x="5" y="284"/>
                </a:cubicBezTo>
                <a:cubicBezTo>
                  <a:pt x="10" y="335"/>
                  <a:pt x="25" y="381"/>
                  <a:pt x="48" y="418"/>
                </a:cubicBezTo>
                <a:cubicBezTo>
                  <a:pt x="23" y="377"/>
                  <a:pt x="37" y="299"/>
                  <a:pt x="92" y="290"/>
                </a:cubicBezTo>
                <a:cubicBezTo>
                  <a:pt x="158" y="280"/>
                  <a:pt x="169" y="399"/>
                  <a:pt x="172" y="441"/>
                </a:cubicBezTo>
                <a:cubicBezTo>
                  <a:pt x="174" y="484"/>
                  <a:pt x="145" y="521"/>
                  <a:pt x="145" y="564"/>
                </a:cubicBezTo>
                <a:cubicBezTo>
                  <a:pt x="145" y="613"/>
                  <a:pt x="170" y="653"/>
                  <a:pt x="201" y="659"/>
                </a:cubicBezTo>
                <a:cubicBezTo>
                  <a:pt x="187" y="656"/>
                  <a:pt x="174" y="616"/>
                  <a:pt x="172" y="604"/>
                </a:cubicBezTo>
                <a:cubicBezTo>
                  <a:pt x="168" y="580"/>
                  <a:pt x="175" y="551"/>
                  <a:pt x="182" y="528"/>
                </a:cubicBezTo>
                <a:cubicBezTo>
                  <a:pt x="190" y="501"/>
                  <a:pt x="211" y="483"/>
                  <a:pt x="229" y="462"/>
                </a:cubicBezTo>
                <a:cubicBezTo>
                  <a:pt x="247" y="440"/>
                  <a:pt x="262" y="414"/>
                  <a:pt x="272" y="386"/>
                </a:cubicBezTo>
                <a:cubicBezTo>
                  <a:pt x="275" y="378"/>
                  <a:pt x="278" y="370"/>
                  <a:pt x="280" y="362"/>
                </a:cubicBezTo>
                <a:cubicBezTo>
                  <a:pt x="284" y="420"/>
                  <a:pt x="307" y="484"/>
                  <a:pt x="307" y="484"/>
                </a:cubicBezTo>
                <a:cubicBezTo>
                  <a:pt x="299" y="437"/>
                  <a:pt x="325" y="406"/>
                  <a:pt x="325" y="406"/>
                </a:cubicBezTo>
                <a:cubicBezTo>
                  <a:pt x="397" y="291"/>
                  <a:pt x="370" y="198"/>
                  <a:pt x="370" y="198"/>
                </a:cubicBezTo>
                <a:cubicBezTo>
                  <a:pt x="351" y="85"/>
                  <a:pt x="277" y="0"/>
                  <a:pt x="189" y="0"/>
                </a:cubicBezTo>
                <a:cubicBezTo>
                  <a:pt x="87" y="0"/>
                  <a:pt x="3" y="114"/>
                  <a:pt x="3" y="254"/>
                </a:cubicBezTo>
                <a:cubicBezTo>
                  <a:pt x="3" y="258"/>
                  <a:pt x="2" y="263"/>
                  <a:pt x="2" y="2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en-US" sz="2400" dirty="0">
              <a:solidFill>
                <a:srgbClr val="000000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7" name="Freeform 134">
            <a:extLst>
              <a:ext uri="{FF2B5EF4-FFF2-40B4-BE49-F238E27FC236}">
                <a16:creationId xmlns:a16="http://schemas.microsoft.com/office/drawing/2014/main" id="{BC54FAF4-5B23-4F82-8AD5-D2415EE2F95C}"/>
              </a:ext>
            </a:extLst>
          </p:cNvPr>
          <p:cNvSpPr/>
          <p:nvPr userDrawn="1"/>
        </p:nvSpPr>
        <p:spPr bwMode="auto">
          <a:xfrm rot="1413045" flipH="1">
            <a:off x="10455051" y="3358727"/>
            <a:ext cx="205884" cy="263505"/>
          </a:xfrm>
          <a:custGeom>
            <a:avLst/>
            <a:gdLst>
              <a:gd name="T0" fmla="*/ 581760 w 324"/>
              <a:gd name="T1" fmla="*/ 0 h 415"/>
              <a:gd name="T2" fmla="*/ 1148410 w 324"/>
              <a:gd name="T3" fmla="*/ 648083 h 415"/>
              <a:gd name="T4" fmla="*/ 1152187 w 324"/>
              <a:gd name="T5" fmla="*/ 655619 h 415"/>
              <a:gd name="T6" fmla="*/ 1152187 w 324"/>
              <a:gd name="T7" fmla="*/ 663154 h 415"/>
              <a:gd name="T8" fmla="*/ 1042635 w 324"/>
              <a:gd name="T9" fmla="*/ 1273558 h 415"/>
              <a:gd name="T10" fmla="*/ 963304 w 324"/>
              <a:gd name="T11" fmla="*/ 983428 h 415"/>
              <a:gd name="T12" fmla="*/ 868863 w 324"/>
              <a:gd name="T13" fmla="*/ 1137913 h 415"/>
              <a:gd name="T14" fmla="*/ 642203 w 324"/>
              <a:gd name="T15" fmla="*/ 1552384 h 415"/>
              <a:gd name="T16" fmla="*/ 630870 w 324"/>
              <a:gd name="T17" fmla="*/ 1563688 h 415"/>
              <a:gd name="T18" fmla="*/ 630870 w 324"/>
              <a:gd name="T19" fmla="*/ 1541080 h 415"/>
              <a:gd name="T20" fmla="*/ 245548 w 324"/>
              <a:gd name="T21" fmla="*/ 859086 h 415"/>
              <a:gd name="T22" fmla="*/ 196439 w 324"/>
              <a:gd name="T23" fmla="*/ 862854 h 415"/>
              <a:gd name="T24" fmla="*/ 7555 w 324"/>
              <a:gd name="T25" fmla="*/ 964588 h 415"/>
              <a:gd name="T26" fmla="*/ 3778 w 324"/>
              <a:gd name="T27" fmla="*/ 945749 h 415"/>
              <a:gd name="T28" fmla="*/ 3778 w 324"/>
              <a:gd name="T29" fmla="*/ 938213 h 415"/>
              <a:gd name="T30" fmla="*/ 0 w 324"/>
              <a:gd name="T31" fmla="*/ 900534 h 415"/>
              <a:gd name="T32" fmla="*/ 0 w 324"/>
              <a:gd name="T33" fmla="*/ 889230 h 415"/>
              <a:gd name="T34" fmla="*/ 0 w 324"/>
              <a:gd name="T35" fmla="*/ 840247 h 415"/>
              <a:gd name="T36" fmla="*/ 581760 w 324"/>
              <a:gd name="T37" fmla="*/ 0 h 41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24" h="415">
                <a:moveTo>
                  <a:pt x="154" y="0"/>
                </a:moveTo>
                <a:cubicBezTo>
                  <a:pt x="225" y="0"/>
                  <a:pt x="288" y="73"/>
                  <a:pt x="304" y="172"/>
                </a:cubicBezTo>
                <a:cubicBezTo>
                  <a:pt x="305" y="174"/>
                  <a:pt x="305" y="174"/>
                  <a:pt x="305" y="174"/>
                </a:cubicBezTo>
                <a:cubicBezTo>
                  <a:pt x="305" y="176"/>
                  <a:pt x="305" y="176"/>
                  <a:pt x="305" y="176"/>
                </a:cubicBezTo>
                <a:cubicBezTo>
                  <a:pt x="306" y="179"/>
                  <a:pt x="324" y="248"/>
                  <a:pt x="276" y="338"/>
                </a:cubicBezTo>
                <a:cubicBezTo>
                  <a:pt x="276" y="335"/>
                  <a:pt x="256" y="263"/>
                  <a:pt x="255" y="261"/>
                </a:cubicBezTo>
                <a:cubicBezTo>
                  <a:pt x="256" y="270"/>
                  <a:pt x="235" y="292"/>
                  <a:pt x="230" y="302"/>
                </a:cubicBezTo>
                <a:cubicBezTo>
                  <a:pt x="209" y="338"/>
                  <a:pt x="198" y="379"/>
                  <a:pt x="170" y="412"/>
                </a:cubicBezTo>
                <a:cubicBezTo>
                  <a:pt x="169" y="413"/>
                  <a:pt x="168" y="414"/>
                  <a:pt x="167" y="415"/>
                </a:cubicBezTo>
                <a:cubicBezTo>
                  <a:pt x="167" y="413"/>
                  <a:pt x="167" y="411"/>
                  <a:pt x="167" y="409"/>
                </a:cubicBezTo>
                <a:cubicBezTo>
                  <a:pt x="159" y="260"/>
                  <a:pt x="107" y="228"/>
                  <a:pt x="65" y="228"/>
                </a:cubicBezTo>
                <a:cubicBezTo>
                  <a:pt x="61" y="228"/>
                  <a:pt x="57" y="229"/>
                  <a:pt x="52" y="229"/>
                </a:cubicBezTo>
                <a:cubicBezTo>
                  <a:pt x="33" y="232"/>
                  <a:pt x="15" y="242"/>
                  <a:pt x="2" y="256"/>
                </a:cubicBezTo>
                <a:cubicBezTo>
                  <a:pt x="2" y="254"/>
                  <a:pt x="1" y="253"/>
                  <a:pt x="1" y="251"/>
                </a:cubicBezTo>
                <a:cubicBezTo>
                  <a:pt x="1" y="249"/>
                  <a:pt x="1" y="249"/>
                  <a:pt x="1" y="249"/>
                </a:cubicBezTo>
                <a:cubicBezTo>
                  <a:pt x="1" y="246"/>
                  <a:pt x="1" y="242"/>
                  <a:pt x="0" y="239"/>
                </a:cubicBezTo>
                <a:cubicBezTo>
                  <a:pt x="0" y="239"/>
                  <a:pt x="0" y="236"/>
                  <a:pt x="0" y="236"/>
                </a:cubicBezTo>
                <a:cubicBezTo>
                  <a:pt x="0" y="231"/>
                  <a:pt x="0" y="227"/>
                  <a:pt x="0" y="223"/>
                </a:cubicBezTo>
                <a:cubicBezTo>
                  <a:pt x="0" y="100"/>
                  <a:pt x="69" y="0"/>
                  <a:pt x="1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 sz="2400" dirty="0">
              <a:solidFill>
                <a:srgbClr val="000000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8" name="Freeform 135">
            <a:extLst>
              <a:ext uri="{FF2B5EF4-FFF2-40B4-BE49-F238E27FC236}">
                <a16:creationId xmlns:a16="http://schemas.microsoft.com/office/drawing/2014/main" id="{54A90EDC-1658-4B9D-BCA3-8552116384BD}"/>
              </a:ext>
            </a:extLst>
          </p:cNvPr>
          <p:cNvSpPr/>
          <p:nvPr userDrawn="1"/>
        </p:nvSpPr>
        <p:spPr bwMode="auto">
          <a:xfrm rot="1413045" flipH="1">
            <a:off x="10499226" y="3369573"/>
            <a:ext cx="134853" cy="190473"/>
          </a:xfrm>
          <a:custGeom>
            <a:avLst/>
            <a:gdLst>
              <a:gd name="T0" fmla="*/ 162607 w 212"/>
              <a:gd name="T1" fmla="*/ 535009 h 300"/>
              <a:gd name="T2" fmla="*/ 128573 w 212"/>
              <a:gd name="T3" fmla="*/ 535009 h 300"/>
              <a:gd name="T4" fmla="*/ 3782 w 212"/>
              <a:gd name="T5" fmla="*/ 599059 h 300"/>
              <a:gd name="T6" fmla="*/ 3782 w 212"/>
              <a:gd name="T7" fmla="*/ 587756 h 300"/>
              <a:gd name="T8" fmla="*/ 3782 w 212"/>
              <a:gd name="T9" fmla="*/ 583988 h 300"/>
              <a:gd name="T10" fmla="*/ 0 w 212"/>
              <a:gd name="T11" fmla="*/ 557615 h 300"/>
              <a:gd name="T12" fmla="*/ 0 w 212"/>
              <a:gd name="T13" fmla="*/ 550079 h 300"/>
              <a:gd name="T14" fmla="*/ 0 w 212"/>
              <a:gd name="T15" fmla="*/ 523706 h 300"/>
              <a:gd name="T16" fmla="*/ 381936 w 212"/>
              <a:gd name="T17" fmla="*/ 0 h 300"/>
              <a:gd name="T18" fmla="*/ 752528 w 212"/>
              <a:gd name="T19" fmla="*/ 403140 h 300"/>
              <a:gd name="T20" fmla="*/ 756309 w 212"/>
              <a:gd name="T21" fmla="*/ 406908 h 300"/>
              <a:gd name="T22" fmla="*/ 756309 w 212"/>
              <a:gd name="T23" fmla="*/ 410676 h 300"/>
              <a:gd name="T24" fmla="*/ 684460 w 212"/>
              <a:gd name="T25" fmla="*/ 791210 h 300"/>
              <a:gd name="T26" fmla="*/ 631518 w 212"/>
              <a:gd name="T27" fmla="*/ 610362 h 300"/>
              <a:gd name="T28" fmla="*/ 567232 w 212"/>
              <a:gd name="T29" fmla="*/ 704554 h 300"/>
              <a:gd name="T30" fmla="*/ 457567 w 212"/>
              <a:gd name="T31" fmla="*/ 1130300 h 300"/>
              <a:gd name="T32" fmla="*/ 162607 w 212"/>
              <a:gd name="T33" fmla="*/ 535009 h 30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12" h="300">
                <a:moveTo>
                  <a:pt x="43" y="142"/>
                </a:moveTo>
                <a:cubicBezTo>
                  <a:pt x="40" y="142"/>
                  <a:pt x="37" y="142"/>
                  <a:pt x="34" y="142"/>
                </a:cubicBezTo>
                <a:cubicBezTo>
                  <a:pt x="21" y="144"/>
                  <a:pt x="10" y="150"/>
                  <a:pt x="1" y="159"/>
                </a:cubicBezTo>
                <a:cubicBezTo>
                  <a:pt x="1" y="158"/>
                  <a:pt x="1" y="157"/>
                  <a:pt x="1" y="156"/>
                </a:cubicBezTo>
                <a:cubicBezTo>
                  <a:pt x="1" y="155"/>
                  <a:pt x="1" y="155"/>
                  <a:pt x="1" y="155"/>
                </a:cubicBezTo>
                <a:cubicBezTo>
                  <a:pt x="0" y="152"/>
                  <a:pt x="0" y="150"/>
                  <a:pt x="0" y="148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3"/>
                  <a:pt x="0" y="141"/>
                  <a:pt x="0" y="139"/>
                </a:cubicBezTo>
                <a:cubicBezTo>
                  <a:pt x="0" y="62"/>
                  <a:pt x="45" y="0"/>
                  <a:pt x="101" y="0"/>
                </a:cubicBezTo>
                <a:cubicBezTo>
                  <a:pt x="147" y="0"/>
                  <a:pt x="189" y="45"/>
                  <a:pt x="199" y="107"/>
                </a:cubicBezTo>
                <a:cubicBezTo>
                  <a:pt x="200" y="108"/>
                  <a:pt x="200" y="108"/>
                  <a:pt x="200" y="108"/>
                </a:cubicBezTo>
                <a:cubicBezTo>
                  <a:pt x="200" y="109"/>
                  <a:pt x="200" y="109"/>
                  <a:pt x="200" y="109"/>
                </a:cubicBezTo>
                <a:cubicBezTo>
                  <a:pt x="201" y="111"/>
                  <a:pt x="212" y="154"/>
                  <a:pt x="181" y="210"/>
                </a:cubicBezTo>
                <a:cubicBezTo>
                  <a:pt x="181" y="208"/>
                  <a:pt x="167" y="164"/>
                  <a:pt x="167" y="162"/>
                </a:cubicBezTo>
                <a:cubicBezTo>
                  <a:pt x="168" y="168"/>
                  <a:pt x="154" y="181"/>
                  <a:pt x="150" y="187"/>
                </a:cubicBezTo>
                <a:cubicBezTo>
                  <a:pt x="137" y="210"/>
                  <a:pt x="126" y="275"/>
                  <a:pt x="121" y="300"/>
                </a:cubicBezTo>
                <a:cubicBezTo>
                  <a:pt x="121" y="300"/>
                  <a:pt x="94" y="134"/>
                  <a:pt x="43" y="14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 sz="2400" dirty="0">
              <a:solidFill>
                <a:srgbClr val="000000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9" name="Freeform 107">
            <a:extLst>
              <a:ext uri="{FF2B5EF4-FFF2-40B4-BE49-F238E27FC236}">
                <a16:creationId xmlns:a16="http://schemas.microsoft.com/office/drawing/2014/main" id="{30F6B628-292B-418B-A18B-E63F62C866A2}"/>
              </a:ext>
            </a:extLst>
          </p:cNvPr>
          <p:cNvSpPr/>
          <p:nvPr userDrawn="1"/>
        </p:nvSpPr>
        <p:spPr bwMode="auto">
          <a:xfrm rot="1413045" flipH="1">
            <a:off x="10408820" y="3017211"/>
            <a:ext cx="244680" cy="391559"/>
          </a:xfrm>
          <a:custGeom>
            <a:avLst/>
            <a:gdLst>
              <a:gd name="T0" fmla="*/ 587375 w 312"/>
              <a:gd name="T1" fmla="*/ 0 h 495"/>
              <a:gd name="T2" fmla="*/ 1174750 w 312"/>
              <a:gd name="T3" fmla="*/ 597631 h 495"/>
              <a:gd name="T4" fmla="*/ 1174750 w 312"/>
              <a:gd name="T5" fmla="*/ 612666 h 495"/>
              <a:gd name="T6" fmla="*/ 1174750 w 312"/>
              <a:gd name="T7" fmla="*/ 612666 h 495"/>
              <a:gd name="T8" fmla="*/ 798228 w 312"/>
              <a:gd name="T9" fmla="*/ 1804170 h 495"/>
              <a:gd name="T10" fmla="*/ 779401 w 312"/>
              <a:gd name="T11" fmla="*/ 1826722 h 495"/>
              <a:gd name="T12" fmla="*/ 779401 w 312"/>
              <a:gd name="T13" fmla="*/ 1826722 h 495"/>
              <a:gd name="T14" fmla="*/ 779401 w 312"/>
              <a:gd name="T15" fmla="*/ 1826722 h 495"/>
              <a:gd name="T16" fmla="*/ 692801 w 312"/>
              <a:gd name="T17" fmla="*/ 1860550 h 495"/>
              <a:gd name="T18" fmla="*/ 579845 w 312"/>
              <a:gd name="T19" fmla="*/ 1762824 h 495"/>
              <a:gd name="T20" fmla="*/ 587375 w 312"/>
              <a:gd name="T21" fmla="*/ 1740272 h 495"/>
              <a:gd name="T22" fmla="*/ 587375 w 312"/>
              <a:gd name="T23" fmla="*/ 1740272 h 495"/>
              <a:gd name="T24" fmla="*/ 621262 w 312"/>
              <a:gd name="T25" fmla="*/ 1559855 h 495"/>
              <a:gd name="T26" fmla="*/ 459357 w 312"/>
              <a:gd name="T27" fmla="*/ 1168952 h 495"/>
              <a:gd name="T28" fmla="*/ 459357 w 312"/>
              <a:gd name="T29" fmla="*/ 1165193 h 495"/>
              <a:gd name="T30" fmla="*/ 158139 w 312"/>
              <a:gd name="T31" fmla="*/ 992293 h 495"/>
              <a:gd name="T32" fmla="*/ 0 w 312"/>
              <a:gd name="T33" fmla="*/ 590114 h 495"/>
              <a:gd name="T34" fmla="*/ 587375 w 312"/>
              <a:gd name="T35" fmla="*/ 0 h 49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connsiteX0" fmla="*/ 5000 w 10000"/>
              <a:gd name="connsiteY0" fmla="*/ 0 h 10000"/>
              <a:gd name="connsiteX1" fmla="*/ 10000 w 10000"/>
              <a:gd name="connsiteY1" fmla="*/ 3212 h 10000"/>
              <a:gd name="connsiteX2" fmla="*/ 10000 w 10000"/>
              <a:gd name="connsiteY2" fmla="*/ 3293 h 10000"/>
              <a:gd name="connsiteX3" fmla="*/ 10000 w 10000"/>
              <a:gd name="connsiteY3" fmla="*/ 3293 h 10000"/>
              <a:gd name="connsiteX4" fmla="*/ 6795 w 10000"/>
              <a:gd name="connsiteY4" fmla="*/ 9697 h 10000"/>
              <a:gd name="connsiteX5" fmla="*/ 6635 w 10000"/>
              <a:gd name="connsiteY5" fmla="*/ 9818 h 10000"/>
              <a:gd name="connsiteX6" fmla="*/ 6635 w 10000"/>
              <a:gd name="connsiteY6" fmla="*/ 9818 h 10000"/>
              <a:gd name="connsiteX7" fmla="*/ 6635 w 10000"/>
              <a:gd name="connsiteY7" fmla="*/ 9818 h 10000"/>
              <a:gd name="connsiteX8" fmla="*/ 5897 w 10000"/>
              <a:gd name="connsiteY8" fmla="*/ 10000 h 10000"/>
              <a:gd name="connsiteX9" fmla="*/ 4936 w 10000"/>
              <a:gd name="connsiteY9" fmla="*/ 9475 h 10000"/>
              <a:gd name="connsiteX10" fmla="*/ 5000 w 10000"/>
              <a:gd name="connsiteY10" fmla="*/ 9354 h 10000"/>
              <a:gd name="connsiteX11" fmla="*/ 5288 w 10000"/>
              <a:gd name="connsiteY11" fmla="*/ 8384 h 10000"/>
              <a:gd name="connsiteX12" fmla="*/ 3910 w 10000"/>
              <a:gd name="connsiteY12" fmla="*/ 6283 h 10000"/>
              <a:gd name="connsiteX13" fmla="*/ 3910 w 10000"/>
              <a:gd name="connsiteY13" fmla="*/ 6263 h 10000"/>
              <a:gd name="connsiteX14" fmla="*/ 1346 w 10000"/>
              <a:gd name="connsiteY14" fmla="*/ 5333 h 10000"/>
              <a:gd name="connsiteX15" fmla="*/ 0 w 10000"/>
              <a:gd name="connsiteY15" fmla="*/ 3172 h 10000"/>
              <a:gd name="connsiteX16" fmla="*/ 5000 w 10000"/>
              <a:gd name="connsiteY16" fmla="*/ 0 h 10000"/>
              <a:gd name="connsiteX0-1" fmla="*/ 5000 w 10000"/>
              <a:gd name="connsiteY0-2" fmla="*/ 0 h 10000"/>
              <a:gd name="connsiteX1-3" fmla="*/ 10000 w 10000"/>
              <a:gd name="connsiteY1-4" fmla="*/ 3212 h 10000"/>
              <a:gd name="connsiteX2-5" fmla="*/ 10000 w 10000"/>
              <a:gd name="connsiteY2-6" fmla="*/ 3293 h 10000"/>
              <a:gd name="connsiteX3-7" fmla="*/ 10000 w 10000"/>
              <a:gd name="connsiteY3-8" fmla="*/ 3293 h 10000"/>
              <a:gd name="connsiteX4-9" fmla="*/ 6795 w 10000"/>
              <a:gd name="connsiteY4-10" fmla="*/ 9697 h 10000"/>
              <a:gd name="connsiteX5-11" fmla="*/ 6635 w 10000"/>
              <a:gd name="connsiteY5-12" fmla="*/ 9818 h 10000"/>
              <a:gd name="connsiteX6-13" fmla="*/ 6635 w 10000"/>
              <a:gd name="connsiteY6-14" fmla="*/ 9818 h 10000"/>
              <a:gd name="connsiteX7-15" fmla="*/ 6635 w 10000"/>
              <a:gd name="connsiteY7-16" fmla="*/ 9818 h 10000"/>
              <a:gd name="connsiteX8-17" fmla="*/ 5897 w 10000"/>
              <a:gd name="connsiteY8-18" fmla="*/ 10000 h 10000"/>
              <a:gd name="connsiteX9-19" fmla="*/ 4936 w 10000"/>
              <a:gd name="connsiteY9-20" fmla="*/ 9475 h 10000"/>
              <a:gd name="connsiteX10-21" fmla="*/ 5288 w 10000"/>
              <a:gd name="connsiteY10-22" fmla="*/ 8384 h 10000"/>
              <a:gd name="connsiteX11-23" fmla="*/ 3910 w 10000"/>
              <a:gd name="connsiteY11-24" fmla="*/ 6283 h 10000"/>
              <a:gd name="connsiteX12-25" fmla="*/ 3910 w 10000"/>
              <a:gd name="connsiteY12-26" fmla="*/ 6263 h 10000"/>
              <a:gd name="connsiteX13-27" fmla="*/ 1346 w 10000"/>
              <a:gd name="connsiteY13-28" fmla="*/ 5333 h 10000"/>
              <a:gd name="connsiteX14-29" fmla="*/ 0 w 10000"/>
              <a:gd name="connsiteY14-30" fmla="*/ 3172 h 10000"/>
              <a:gd name="connsiteX15-31" fmla="*/ 5000 w 10000"/>
              <a:gd name="connsiteY15-32" fmla="*/ 0 h 10000"/>
              <a:gd name="connsiteX0-33" fmla="*/ 5000 w 10000"/>
              <a:gd name="connsiteY0-34" fmla="*/ 0 h 10086"/>
              <a:gd name="connsiteX1-35" fmla="*/ 10000 w 10000"/>
              <a:gd name="connsiteY1-36" fmla="*/ 3212 h 10086"/>
              <a:gd name="connsiteX2-37" fmla="*/ 10000 w 10000"/>
              <a:gd name="connsiteY2-38" fmla="*/ 3293 h 10086"/>
              <a:gd name="connsiteX3-39" fmla="*/ 10000 w 10000"/>
              <a:gd name="connsiteY3-40" fmla="*/ 3293 h 10086"/>
              <a:gd name="connsiteX4-41" fmla="*/ 6795 w 10000"/>
              <a:gd name="connsiteY4-42" fmla="*/ 9697 h 10086"/>
              <a:gd name="connsiteX5-43" fmla="*/ 6635 w 10000"/>
              <a:gd name="connsiteY5-44" fmla="*/ 9818 h 10086"/>
              <a:gd name="connsiteX6-45" fmla="*/ 6635 w 10000"/>
              <a:gd name="connsiteY6-46" fmla="*/ 9818 h 10086"/>
              <a:gd name="connsiteX7-47" fmla="*/ 6635 w 10000"/>
              <a:gd name="connsiteY7-48" fmla="*/ 9818 h 10086"/>
              <a:gd name="connsiteX8-49" fmla="*/ 5897 w 10000"/>
              <a:gd name="connsiteY8-50" fmla="*/ 10000 h 10086"/>
              <a:gd name="connsiteX9-51" fmla="*/ 5288 w 10000"/>
              <a:gd name="connsiteY9-52" fmla="*/ 8384 h 10086"/>
              <a:gd name="connsiteX10-53" fmla="*/ 3910 w 10000"/>
              <a:gd name="connsiteY10-54" fmla="*/ 6283 h 10086"/>
              <a:gd name="connsiteX11-55" fmla="*/ 3910 w 10000"/>
              <a:gd name="connsiteY11-56" fmla="*/ 6263 h 10086"/>
              <a:gd name="connsiteX12-57" fmla="*/ 1346 w 10000"/>
              <a:gd name="connsiteY12-58" fmla="*/ 5333 h 10086"/>
              <a:gd name="connsiteX13-59" fmla="*/ 0 w 10000"/>
              <a:gd name="connsiteY13-60" fmla="*/ 3172 h 10086"/>
              <a:gd name="connsiteX14-61" fmla="*/ 5000 w 10000"/>
              <a:gd name="connsiteY14-62" fmla="*/ 0 h 100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</a:cxnLst>
            <a:rect l="l" t="t" r="r" b="b"/>
            <a:pathLst>
              <a:path w="10000" h="10086">
                <a:moveTo>
                  <a:pt x="5000" y="0"/>
                </a:moveTo>
                <a:cubicBezTo>
                  <a:pt x="7756" y="0"/>
                  <a:pt x="10000" y="1455"/>
                  <a:pt x="10000" y="3212"/>
                </a:cubicBezTo>
                <a:lnTo>
                  <a:pt x="10000" y="3293"/>
                </a:lnTo>
                <a:lnTo>
                  <a:pt x="10000" y="3293"/>
                </a:lnTo>
                <a:cubicBezTo>
                  <a:pt x="10000" y="5717"/>
                  <a:pt x="8814" y="7859"/>
                  <a:pt x="6795" y="9697"/>
                </a:cubicBezTo>
                <a:cubicBezTo>
                  <a:pt x="6731" y="9737"/>
                  <a:pt x="6699" y="9778"/>
                  <a:pt x="6635" y="9818"/>
                </a:cubicBezTo>
                <a:lnTo>
                  <a:pt x="6635" y="9818"/>
                </a:lnTo>
                <a:lnTo>
                  <a:pt x="6635" y="9818"/>
                </a:lnTo>
                <a:cubicBezTo>
                  <a:pt x="6442" y="9919"/>
                  <a:pt x="6121" y="10239"/>
                  <a:pt x="5897" y="10000"/>
                </a:cubicBezTo>
                <a:cubicBezTo>
                  <a:pt x="5673" y="9761"/>
                  <a:pt x="5619" y="9003"/>
                  <a:pt x="5288" y="8384"/>
                </a:cubicBezTo>
                <a:cubicBezTo>
                  <a:pt x="5064" y="7556"/>
                  <a:pt x="4744" y="6848"/>
                  <a:pt x="3910" y="6283"/>
                </a:cubicBezTo>
                <a:lnTo>
                  <a:pt x="3910" y="6263"/>
                </a:lnTo>
                <a:cubicBezTo>
                  <a:pt x="3237" y="5818"/>
                  <a:pt x="2340" y="5475"/>
                  <a:pt x="1346" y="5333"/>
                </a:cubicBezTo>
                <a:cubicBezTo>
                  <a:pt x="513" y="4768"/>
                  <a:pt x="0" y="4000"/>
                  <a:pt x="0" y="3172"/>
                </a:cubicBezTo>
                <a:cubicBezTo>
                  <a:pt x="0" y="1414"/>
                  <a:pt x="2244" y="0"/>
                  <a:pt x="50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en-US" sz="2400" dirty="0">
              <a:solidFill>
                <a:srgbClr val="000000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0" name="Freeform 107">
            <a:extLst>
              <a:ext uri="{FF2B5EF4-FFF2-40B4-BE49-F238E27FC236}">
                <a16:creationId xmlns:a16="http://schemas.microsoft.com/office/drawing/2014/main" id="{B59D8FDC-C00E-4274-9BBE-61F68BAE8B23}"/>
              </a:ext>
            </a:extLst>
          </p:cNvPr>
          <p:cNvSpPr/>
          <p:nvPr userDrawn="1"/>
        </p:nvSpPr>
        <p:spPr bwMode="auto">
          <a:xfrm rot="1413045">
            <a:off x="10668973" y="3130727"/>
            <a:ext cx="244755" cy="391439"/>
          </a:xfrm>
          <a:custGeom>
            <a:avLst/>
            <a:gdLst>
              <a:gd name="T0" fmla="*/ 587375 w 312"/>
              <a:gd name="T1" fmla="*/ 0 h 495"/>
              <a:gd name="T2" fmla="*/ 1174750 w 312"/>
              <a:gd name="T3" fmla="*/ 597631 h 495"/>
              <a:gd name="T4" fmla="*/ 1174750 w 312"/>
              <a:gd name="T5" fmla="*/ 612666 h 495"/>
              <a:gd name="T6" fmla="*/ 1174750 w 312"/>
              <a:gd name="T7" fmla="*/ 612666 h 495"/>
              <a:gd name="T8" fmla="*/ 798228 w 312"/>
              <a:gd name="T9" fmla="*/ 1804170 h 495"/>
              <a:gd name="T10" fmla="*/ 779401 w 312"/>
              <a:gd name="T11" fmla="*/ 1826722 h 495"/>
              <a:gd name="T12" fmla="*/ 779401 w 312"/>
              <a:gd name="T13" fmla="*/ 1826722 h 495"/>
              <a:gd name="T14" fmla="*/ 779401 w 312"/>
              <a:gd name="T15" fmla="*/ 1826722 h 495"/>
              <a:gd name="T16" fmla="*/ 692801 w 312"/>
              <a:gd name="T17" fmla="*/ 1860550 h 495"/>
              <a:gd name="T18" fmla="*/ 579845 w 312"/>
              <a:gd name="T19" fmla="*/ 1762824 h 495"/>
              <a:gd name="T20" fmla="*/ 587375 w 312"/>
              <a:gd name="T21" fmla="*/ 1740272 h 495"/>
              <a:gd name="T22" fmla="*/ 587375 w 312"/>
              <a:gd name="T23" fmla="*/ 1740272 h 495"/>
              <a:gd name="T24" fmla="*/ 621262 w 312"/>
              <a:gd name="T25" fmla="*/ 1559855 h 495"/>
              <a:gd name="T26" fmla="*/ 459357 w 312"/>
              <a:gd name="T27" fmla="*/ 1168952 h 495"/>
              <a:gd name="T28" fmla="*/ 459357 w 312"/>
              <a:gd name="T29" fmla="*/ 1165193 h 495"/>
              <a:gd name="T30" fmla="*/ 158139 w 312"/>
              <a:gd name="T31" fmla="*/ 992293 h 495"/>
              <a:gd name="T32" fmla="*/ 0 w 312"/>
              <a:gd name="T33" fmla="*/ 590114 h 495"/>
              <a:gd name="T34" fmla="*/ 587375 w 312"/>
              <a:gd name="T35" fmla="*/ 0 h 49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connsiteX0" fmla="*/ 5000 w 10000"/>
              <a:gd name="connsiteY0" fmla="*/ 0 h 10000"/>
              <a:gd name="connsiteX1" fmla="*/ 10000 w 10000"/>
              <a:gd name="connsiteY1" fmla="*/ 3212 h 10000"/>
              <a:gd name="connsiteX2" fmla="*/ 10000 w 10000"/>
              <a:gd name="connsiteY2" fmla="*/ 3293 h 10000"/>
              <a:gd name="connsiteX3" fmla="*/ 10000 w 10000"/>
              <a:gd name="connsiteY3" fmla="*/ 3293 h 10000"/>
              <a:gd name="connsiteX4" fmla="*/ 6795 w 10000"/>
              <a:gd name="connsiteY4" fmla="*/ 9697 h 10000"/>
              <a:gd name="connsiteX5" fmla="*/ 6635 w 10000"/>
              <a:gd name="connsiteY5" fmla="*/ 9818 h 10000"/>
              <a:gd name="connsiteX6" fmla="*/ 6635 w 10000"/>
              <a:gd name="connsiteY6" fmla="*/ 9818 h 10000"/>
              <a:gd name="connsiteX7" fmla="*/ 6635 w 10000"/>
              <a:gd name="connsiteY7" fmla="*/ 9818 h 10000"/>
              <a:gd name="connsiteX8" fmla="*/ 5897 w 10000"/>
              <a:gd name="connsiteY8" fmla="*/ 10000 h 10000"/>
              <a:gd name="connsiteX9" fmla="*/ 4936 w 10000"/>
              <a:gd name="connsiteY9" fmla="*/ 9475 h 10000"/>
              <a:gd name="connsiteX10" fmla="*/ 5000 w 10000"/>
              <a:gd name="connsiteY10" fmla="*/ 9354 h 10000"/>
              <a:gd name="connsiteX11" fmla="*/ 5288 w 10000"/>
              <a:gd name="connsiteY11" fmla="*/ 8384 h 10000"/>
              <a:gd name="connsiteX12" fmla="*/ 3910 w 10000"/>
              <a:gd name="connsiteY12" fmla="*/ 6283 h 10000"/>
              <a:gd name="connsiteX13" fmla="*/ 3910 w 10000"/>
              <a:gd name="connsiteY13" fmla="*/ 6263 h 10000"/>
              <a:gd name="connsiteX14" fmla="*/ 1346 w 10000"/>
              <a:gd name="connsiteY14" fmla="*/ 5333 h 10000"/>
              <a:gd name="connsiteX15" fmla="*/ 0 w 10000"/>
              <a:gd name="connsiteY15" fmla="*/ 3172 h 10000"/>
              <a:gd name="connsiteX16" fmla="*/ 5000 w 10000"/>
              <a:gd name="connsiteY16" fmla="*/ 0 h 10000"/>
              <a:gd name="connsiteX0-1" fmla="*/ 5000 w 10000"/>
              <a:gd name="connsiteY0-2" fmla="*/ 0 h 10000"/>
              <a:gd name="connsiteX1-3" fmla="*/ 10000 w 10000"/>
              <a:gd name="connsiteY1-4" fmla="*/ 3212 h 10000"/>
              <a:gd name="connsiteX2-5" fmla="*/ 10000 w 10000"/>
              <a:gd name="connsiteY2-6" fmla="*/ 3293 h 10000"/>
              <a:gd name="connsiteX3-7" fmla="*/ 10000 w 10000"/>
              <a:gd name="connsiteY3-8" fmla="*/ 3293 h 10000"/>
              <a:gd name="connsiteX4-9" fmla="*/ 6795 w 10000"/>
              <a:gd name="connsiteY4-10" fmla="*/ 9697 h 10000"/>
              <a:gd name="connsiteX5-11" fmla="*/ 6635 w 10000"/>
              <a:gd name="connsiteY5-12" fmla="*/ 9818 h 10000"/>
              <a:gd name="connsiteX6-13" fmla="*/ 6635 w 10000"/>
              <a:gd name="connsiteY6-14" fmla="*/ 9818 h 10000"/>
              <a:gd name="connsiteX7-15" fmla="*/ 6635 w 10000"/>
              <a:gd name="connsiteY7-16" fmla="*/ 9818 h 10000"/>
              <a:gd name="connsiteX8-17" fmla="*/ 5897 w 10000"/>
              <a:gd name="connsiteY8-18" fmla="*/ 10000 h 10000"/>
              <a:gd name="connsiteX9-19" fmla="*/ 4936 w 10000"/>
              <a:gd name="connsiteY9-20" fmla="*/ 9475 h 10000"/>
              <a:gd name="connsiteX10-21" fmla="*/ 5288 w 10000"/>
              <a:gd name="connsiteY10-22" fmla="*/ 8384 h 10000"/>
              <a:gd name="connsiteX11-23" fmla="*/ 3910 w 10000"/>
              <a:gd name="connsiteY11-24" fmla="*/ 6283 h 10000"/>
              <a:gd name="connsiteX12-25" fmla="*/ 3910 w 10000"/>
              <a:gd name="connsiteY12-26" fmla="*/ 6263 h 10000"/>
              <a:gd name="connsiteX13-27" fmla="*/ 1346 w 10000"/>
              <a:gd name="connsiteY13-28" fmla="*/ 5333 h 10000"/>
              <a:gd name="connsiteX14-29" fmla="*/ 0 w 10000"/>
              <a:gd name="connsiteY14-30" fmla="*/ 3172 h 10000"/>
              <a:gd name="connsiteX15-31" fmla="*/ 5000 w 10000"/>
              <a:gd name="connsiteY15-32" fmla="*/ 0 h 10000"/>
              <a:gd name="connsiteX0-33" fmla="*/ 5000 w 10000"/>
              <a:gd name="connsiteY0-34" fmla="*/ 0 h 10086"/>
              <a:gd name="connsiteX1-35" fmla="*/ 10000 w 10000"/>
              <a:gd name="connsiteY1-36" fmla="*/ 3212 h 10086"/>
              <a:gd name="connsiteX2-37" fmla="*/ 10000 w 10000"/>
              <a:gd name="connsiteY2-38" fmla="*/ 3293 h 10086"/>
              <a:gd name="connsiteX3-39" fmla="*/ 10000 w 10000"/>
              <a:gd name="connsiteY3-40" fmla="*/ 3293 h 10086"/>
              <a:gd name="connsiteX4-41" fmla="*/ 6795 w 10000"/>
              <a:gd name="connsiteY4-42" fmla="*/ 9697 h 10086"/>
              <a:gd name="connsiteX5-43" fmla="*/ 6635 w 10000"/>
              <a:gd name="connsiteY5-44" fmla="*/ 9818 h 10086"/>
              <a:gd name="connsiteX6-45" fmla="*/ 6635 w 10000"/>
              <a:gd name="connsiteY6-46" fmla="*/ 9818 h 10086"/>
              <a:gd name="connsiteX7-47" fmla="*/ 6635 w 10000"/>
              <a:gd name="connsiteY7-48" fmla="*/ 9818 h 10086"/>
              <a:gd name="connsiteX8-49" fmla="*/ 5897 w 10000"/>
              <a:gd name="connsiteY8-50" fmla="*/ 10000 h 10086"/>
              <a:gd name="connsiteX9-51" fmla="*/ 5288 w 10000"/>
              <a:gd name="connsiteY9-52" fmla="*/ 8384 h 10086"/>
              <a:gd name="connsiteX10-53" fmla="*/ 3910 w 10000"/>
              <a:gd name="connsiteY10-54" fmla="*/ 6283 h 10086"/>
              <a:gd name="connsiteX11-55" fmla="*/ 3910 w 10000"/>
              <a:gd name="connsiteY11-56" fmla="*/ 6263 h 10086"/>
              <a:gd name="connsiteX12-57" fmla="*/ 1346 w 10000"/>
              <a:gd name="connsiteY12-58" fmla="*/ 5333 h 10086"/>
              <a:gd name="connsiteX13-59" fmla="*/ 0 w 10000"/>
              <a:gd name="connsiteY13-60" fmla="*/ 3172 h 10086"/>
              <a:gd name="connsiteX14-61" fmla="*/ 5000 w 10000"/>
              <a:gd name="connsiteY14-62" fmla="*/ 0 h 100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</a:cxnLst>
            <a:rect l="l" t="t" r="r" b="b"/>
            <a:pathLst>
              <a:path w="10000" h="10086">
                <a:moveTo>
                  <a:pt x="5000" y="0"/>
                </a:moveTo>
                <a:cubicBezTo>
                  <a:pt x="7756" y="0"/>
                  <a:pt x="10000" y="1455"/>
                  <a:pt x="10000" y="3212"/>
                </a:cubicBezTo>
                <a:lnTo>
                  <a:pt x="10000" y="3293"/>
                </a:lnTo>
                <a:lnTo>
                  <a:pt x="10000" y="3293"/>
                </a:lnTo>
                <a:cubicBezTo>
                  <a:pt x="10000" y="5717"/>
                  <a:pt x="8814" y="7859"/>
                  <a:pt x="6795" y="9697"/>
                </a:cubicBezTo>
                <a:cubicBezTo>
                  <a:pt x="6731" y="9737"/>
                  <a:pt x="6699" y="9778"/>
                  <a:pt x="6635" y="9818"/>
                </a:cubicBezTo>
                <a:lnTo>
                  <a:pt x="6635" y="9818"/>
                </a:lnTo>
                <a:lnTo>
                  <a:pt x="6635" y="9818"/>
                </a:lnTo>
                <a:cubicBezTo>
                  <a:pt x="6442" y="9919"/>
                  <a:pt x="6121" y="10239"/>
                  <a:pt x="5897" y="10000"/>
                </a:cubicBezTo>
                <a:cubicBezTo>
                  <a:pt x="5673" y="9761"/>
                  <a:pt x="5619" y="9003"/>
                  <a:pt x="5288" y="8384"/>
                </a:cubicBezTo>
                <a:cubicBezTo>
                  <a:pt x="5064" y="7556"/>
                  <a:pt x="4744" y="6848"/>
                  <a:pt x="3910" y="6283"/>
                </a:cubicBezTo>
                <a:lnTo>
                  <a:pt x="3910" y="6263"/>
                </a:lnTo>
                <a:cubicBezTo>
                  <a:pt x="3237" y="5818"/>
                  <a:pt x="2340" y="5475"/>
                  <a:pt x="1346" y="5333"/>
                </a:cubicBezTo>
                <a:cubicBezTo>
                  <a:pt x="513" y="4768"/>
                  <a:pt x="0" y="4000"/>
                  <a:pt x="0" y="3172"/>
                </a:cubicBezTo>
                <a:cubicBezTo>
                  <a:pt x="0" y="1414"/>
                  <a:pt x="2244" y="0"/>
                  <a:pt x="50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en-US" sz="2400" dirty="0">
              <a:solidFill>
                <a:srgbClr val="000000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1" name="Freeform 108">
            <a:extLst>
              <a:ext uri="{FF2B5EF4-FFF2-40B4-BE49-F238E27FC236}">
                <a16:creationId xmlns:a16="http://schemas.microsoft.com/office/drawing/2014/main" id="{ECE8ABEB-ACEF-4A25-A281-6C05C119DE4F}"/>
              </a:ext>
            </a:extLst>
          </p:cNvPr>
          <p:cNvSpPr/>
          <p:nvPr userDrawn="1"/>
        </p:nvSpPr>
        <p:spPr bwMode="auto">
          <a:xfrm rot="1413045">
            <a:off x="10576096" y="2502085"/>
            <a:ext cx="467681" cy="856340"/>
          </a:xfrm>
          <a:custGeom>
            <a:avLst/>
            <a:gdLst>
              <a:gd name="T0" fmla="*/ 1122363 w 596"/>
              <a:gd name="T1" fmla="*/ 4105275 h 1092"/>
              <a:gd name="T2" fmla="*/ 598844 w 596"/>
              <a:gd name="T3" fmla="*/ 4105275 h 1092"/>
              <a:gd name="T4" fmla="*/ 79093 w 596"/>
              <a:gd name="T5" fmla="*/ 1928577 h 1092"/>
              <a:gd name="T6" fmla="*/ 1122363 w 596"/>
              <a:gd name="T7" fmla="*/ 0 h 1092"/>
              <a:gd name="T8" fmla="*/ 1126129 w 596"/>
              <a:gd name="T9" fmla="*/ 0 h 1092"/>
              <a:gd name="T10" fmla="*/ 2165632 w 596"/>
              <a:gd name="T11" fmla="*/ 1928577 h 1092"/>
              <a:gd name="T12" fmla="*/ 1645881 w 596"/>
              <a:gd name="T13" fmla="*/ 4105275 h 1092"/>
              <a:gd name="T14" fmla="*/ 1122363 w 596"/>
              <a:gd name="T15" fmla="*/ 4105275 h 109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96" h="1092">
                <a:moveTo>
                  <a:pt x="298" y="1092"/>
                </a:moveTo>
                <a:cubicBezTo>
                  <a:pt x="159" y="1092"/>
                  <a:pt x="159" y="1092"/>
                  <a:pt x="159" y="1092"/>
                </a:cubicBezTo>
                <a:cubicBezTo>
                  <a:pt x="31" y="824"/>
                  <a:pt x="21" y="513"/>
                  <a:pt x="21" y="513"/>
                </a:cubicBezTo>
                <a:cubicBezTo>
                  <a:pt x="0" y="212"/>
                  <a:pt x="298" y="0"/>
                  <a:pt x="298" y="0"/>
                </a:cubicBezTo>
                <a:cubicBezTo>
                  <a:pt x="299" y="0"/>
                  <a:pt x="299" y="0"/>
                  <a:pt x="299" y="0"/>
                </a:cubicBezTo>
                <a:cubicBezTo>
                  <a:pt x="299" y="0"/>
                  <a:pt x="596" y="212"/>
                  <a:pt x="575" y="513"/>
                </a:cubicBezTo>
                <a:cubicBezTo>
                  <a:pt x="575" y="513"/>
                  <a:pt x="566" y="824"/>
                  <a:pt x="437" y="1092"/>
                </a:cubicBezTo>
                <a:lnTo>
                  <a:pt x="298" y="109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 sz="2400" dirty="0">
              <a:solidFill>
                <a:srgbClr val="000000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2" name="Oval 113">
            <a:extLst>
              <a:ext uri="{FF2B5EF4-FFF2-40B4-BE49-F238E27FC236}">
                <a16:creationId xmlns:a16="http://schemas.microsoft.com/office/drawing/2014/main" id="{F14FCD6D-2B75-4955-88E8-4BDA493FB06B}"/>
              </a:ext>
            </a:extLst>
          </p:cNvPr>
          <p:cNvSpPr>
            <a:spLocks noChangeArrowheads="1"/>
          </p:cNvSpPr>
          <p:nvPr userDrawn="1"/>
        </p:nvSpPr>
        <p:spPr bwMode="auto">
          <a:xfrm rot="1413045">
            <a:off x="10765166" y="2780525"/>
            <a:ext cx="156212" cy="1521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 sz="2400" dirty="0">
              <a:solidFill>
                <a:srgbClr val="000000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3" name="Oval 116">
            <a:extLst>
              <a:ext uri="{FF2B5EF4-FFF2-40B4-BE49-F238E27FC236}">
                <a16:creationId xmlns:a16="http://schemas.microsoft.com/office/drawing/2014/main" id="{1718C620-81BC-48FC-8B8A-375EAC4ABC83}"/>
              </a:ext>
            </a:extLst>
          </p:cNvPr>
          <p:cNvSpPr>
            <a:spLocks noChangeArrowheads="1"/>
          </p:cNvSpPr>
          <p:nvPr userDrawn="1"/>
        </p:nvSpPr>
        <p:spPr bwMode="auto">
          <a:xfrm rot="1413045">
            <a:off x="10727672" y="2965875"/>
            <a:ext cx="93766" cy="968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 sz="2400" dirty="0">
              <a:solidFill>
                <a:srgbClr val="000000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4" name="Oval 119">
            <a:extLst>
              <a:ext uri="{FF2B5EF4-FFF2-40B4-BE49-F238E27FC236}">
                <a16:creationId xmlns:a16="http://schemas.microsoft.com/office/drawing/2014/main" id="{96546D4C-529F-4A56-8B22-5836B14B147D}"/>
              </a:ext>
            </a:extLst>
          </p:cNvPr>
          <p:cNvSpPr>
            <a:spLocks noChangeArrowheads="1"/>
          </p:cNvSpPr>
          <p:nvPr userDrawn="1"/>
        </p:nvSpPr>
        <p:spPr bwMode="auto">
          <a:xfrm rot="1413045">
            <a:off x="10696118" y="3099943"/>
            <a:ext cx="57670" cy="564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 sz="2400" dirty="0">
              <a:solidFill>
                <a:srgbClr val="000000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5" name="Rectangle 27">
            <a:extLst>
              <a:ext uri="{FF2B5EF4-FFF2-40B4-BE49-F238E27FC236}">
                <a16:creationId xmlns:a16="http://schemas.microsoft.com/office/drawing/2014/main" id="{95A2FDFC-62DC-4F06-A009-919558242813}"/>
              </a:ext>
            </a:extLst>
          </p:cNvPr>
          <p:cNvSpPr/>
          <p:nvPr userDrawn="1"/>
        </p:nvSpPr>
        <p:spPr>
          <a:xfrm rot="1413045">
            <a:off x="10574132" y="3318070"/>
            <a:ext cx="95393" cy="5844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000000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6" name="Rounded Rectangle 34">
            <a:extLst>
              <a:ext uri="{FF2B5EF4-FFF2-40B4-BE49-F238E27FC236}">
                <a16:creationId xmlns:a16="http://schemas.microsoft.com/office/drawing/2014/main" id="{26D1C9FB-170E-4B10-9FBC-5F0301B2F8D1}"/>
              </a:ext>
            </a:extLst>
          </p:cNvPr>
          <p:cNvSpPr/>
          <p:nvPr userDrawn="1"/>
        </p:nvSpPr>
        <p:spPr>
          <a:xfrm>
            <a:off x="1058353" y="3644504"/>
            <a:ext cx="660597" cy="66080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gradFill flip="none" rotWithShape="1">
                <a:gsLst>
                  <a:gs pos="0">
                    <a:srgbClr val="FFFFFF">
                      <a:shade val="30000"/>
                      <a:satMod val="115000"/>
                    </a:srgbClr>
                  </a:gs>
                  <a:gs pos="50000">
                    <a:srgbClr val="FFFFFF">
                      <a:shade val="67500"/>
                      <a:satMod val="115000"/>
                    </a:srgbClr>
                  </a:gs>
                  <a:gs pos="100000">
                    <a:srgbClr val="FFFFFF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atin typeface="Arial"/>
              <a:ea typeface="微软雅黑"/>
              <a:sym typeface="Arial"/>
            </a:endParaRPr>
          </a:p>
        </p:txBody>
      </p:sp>
      <p:sp>
        <p:nvSpPr>
          <p:cNvPr id="17" name="Freeform 50">
            <a:extLst>
              <a:ext uri="{FF2B5EF4-FFF2-40B4-BE49-F238E27FC236}">
                <a16:creationId xmlns:a16="http://schemas.microsoft.com/office/drawing/2014/main" id="{CBD98082-E52C-4688-A495-0B2E54D5493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273040" y="3829240"/>
            <a:ext cx="231227" cy="291329"/>
          </a:xfrm>
          <a:custGeom>
            <a:avLst/>
            <a:gdLst/>
            <a:ahLst/>
            <a:cxnLst>
              <a:cxn ang="0">
                <a:pos x="187" y="135"/>
              </a:cxn>
              <a:cxn ang="0">
                <a:pos x="44" y="135"/>
              </a:cxn>
              <a:cxn ang="0">
                <a:pos x="44" y="156"/>
              </a:cxn>
              <a:cxn ang="0">
                <a:pos x="187" y="156"/>
              </a:cxn>
              <a:cxn ang="0">
                <a:pos x="187" y="135"/>
              </a:cxn>
              <a:cxn ang="0">
                <a:pos x="187" y="95"/>
              </a:cxn>
              <a:cxn ang="0">
                <a:pos x="44" y="95"/>
              </a:cxn>
              <a:cxn ang="0">
                <a:pos x="44" y="115"/>
              </a:cxn>
              <a:cxn ang="0">
                <a:pos x="187" y="115"/>
              </a:cxn>
              <a:cxn ang="0">
                <a:pos x="187" y="95"/>
              </a:cxn>
              <a:cxn ang="0">
                <a:pos x="187" y="54"/>
              </a:cxn>
              <a:cxn ang="0">
                <a:pos x="44" y="54"/>
              </a:cxn>
              <a:cxn ang="0">
                <a:pos x="44" y="75"/>
              </a:cxn>
              <a:cxn ang="0">
                <a:pos x="187" y="75"/>
              </a:cxn>
              <a:cxn ang="0">
                <a:pos x="187" y="54"/>
              </a:cxn>
              <a:cxn ang="0">
                <a:pos x="44" y="196"/>
              </a:cxn>
              <a:cxn ang="0">
                <a:pos x="116" y="196"/>
              </a:cxn>
              <a:cxn ang="0">
                <a:pos x="116" y="176"/>
              </a:cxn>
              <a:cxn ang="0">
                <a:pos x="44" y="176"/>
              </a:cxn>
              <a:cxn ang="0">
                <a:pos x="44" y="196"/>
              </a:cxn>
              <a:cxn ang="0">
                <a:pos x="233" y="29"/>
              </a:cxn>
              <a:cxn ang="0">
                <a:pos x="233" y="0"/>
              </a:cxn>
              <a:cxn ang="0">
                <a:pos x="0" y="0"/>
              </a:cxn>
              <a:cxn ang="0">
                <a:pos x="0" y="301"/>
              </a:cxn>
              <a:cxn ang="0">
                <a:pos x="29" y="301"/>
              </a:cxn>
              <a:cxn ang="0">
                <a:pos x="29" y="330"/>
              </a:cxn>
              <a:cxn ang="0">
                <a:pos x="262" y="330"/>
              </a:cxn>
              <a:cxn ang="0">
                <a:pos x="262" y="29"/>
              </a:cxn>
              <a:cxn ang="0">
                <a:pos x="233" y="29"/>
              </a:cxn>
              <a:cxn ang="0">
                <a:pos x="15" y="286"/>
              </a:cxn>
              <a:cxn ang="0">
                <a:pos x="15" y="16"/>
              </a:cxn>
              <a:cxn ang="0">
                <a:pos x="216" y="16"/>
              </a:cxn>
              <a:cxn ang="0">
                <a:pos x="216" y="216"/>
              </a:cxn>
              <a:cxn ang="0">
                <a:pos x="148" y="216"/>
              </a:cxn>
              <a:cxn ang="0">
                <a:pos x="148" y="286"/>
              </a:cxn>
              <a:cxn ang="0">
                <a:pos x="15" y="286"/>
              </a:cxn>
              <a:cxn ang="0">
                <a:pos x="245" y="315"/>
              </a:cxn>
              <a:cxn ang="0">
                <a:pos x="44" y="315"/>
              </a:cxn>
              <a:cxn ang="0">
                <a:pos x="44" y="301"/>
              </a:cxn>
              <a:cxn ang="0">
                <a:pos x="155" y="301"/>
              </a:cxn>
              <a:cxn ang="0">
                <a:pos x="233" y="225"/>
              </a:cxn>
              <a:cxn ang="0">
                <a:pos x="233" y="45"/>
              </a:cxn>
              <a:cxn ang="0">
                <a:pos x="245" y="45"/>
              </a:cxn>
              <a:cxn ang="0">
                <a:pos x="245" y="315"/>
              </a:cxn>
            </a:cxnLst>
            <a:rect l="0" t="0" r="r" b="b"/>
            <a:pathLst>
              <a:path w="262" h="330">
                <a:moveTo>
                  <a:pt x="187" y="135"/>
                </a:moveTo>
                <a:lnTo>
                  <a:pt x="44" y="135"/>
                </a:lnTo>
                <a:lnTo>
                  <a:pt x="44" y="156"/>
                </a:lnTo>
                <a:lnTo>
                  <a:pt x="187" y="156"/>
                </a:lnTo>
                <a:lnTo>
                  <a:pt x="187" y="135"/>
                </a:lnTo>
                <a:close/>
                <a:moveTo>
                  <a:pt x="187" y="95"/>
                </a:moveTo>
                <a:lnTo>
                  <a:pt x="44" y="95"/>
                </a:lnTo>
                <a:lnTo>
                  <a:pt x="44" y="115"/>
                </a:lnTo>
                <a:lnTo>
                  <a:pt x="187" y="115"/>
                </a:lnTo>
                <a:lnTo>
                  <a:pt x="187" y="95"/>
                </a:lnTo>
                <a:close/>
                <a:moveTo>
                  <a:pt x="187" y="54"/>
                </a:moveTo>
                <a:lnTo>
                  <a:pt x="44" y="54"/>
                </a:lnTo>
                <a:lnTo>
                  <a:pt x="44" y="75"/>
                </a:lnTo>
                <a:lnTo>
                  <a:pt x="187" y="75"/>
                </a:lnTo>
                <a:lnTo>
                  <a:pt x="187" y="54"/>
                </a:lnTo>
                <a:close/>
                <a:moveTo>
                  <a:pt x="44" y="196"/>
                </a:moveTo>
                <a:lnTo>
                  <a:pt x="116" y="196"/>
                </a:lnTo>
                <a:lnTo>
                  <a:pt x="116" y="176"/>
                </a:lnTo>
                <a:lnTo>
                  <a:pt x="44" y="176"/>
                </a:lnTo>
                <a:lnTo>
                  <a:pt x="44" y="196"/>
                </a:lnTo>
                <a:close/>
                <a:moveTo>
                  <a:pt x="233" y="29"/>
                </a:moveTo>
                <a:lnTo>
                  <a:pt x="233" y="0"/>
                </a:lnTo>
                <a:lnTo>
                  <a:pt x="0" y="0"/>
                </a:lnTo>
                <a:lnTo>
                  <a:pt x="0" y="301"/>
                </a:lnTo>
                <a:lnTo>
                  <a:pt x="29" y="301"/>
                </a:lnTo>
                <a:lnTo>
                  <a:pt x="29" y="330"/>
                </a:lnTo>
                <a:lnTo>
                  <a:pt x="262" y="330"/>
                </a:lnTo>
                <a:lnTo>
                  <a:pt x="262" y="29"/>
                </a:lnTo>
                <a:lnTo>
                  <a:pt x="233" y="29"/>
                </a:lnTo>
                <a:close/>
                <a:moveTo>
                  <a:pt x="15" y="286"/>
                </a:moveTo>
                <a:lnTo>
                  <a:pt x="15" y="16"/>
                </a:lnTo>
                <a:lnTo>
                  <a:pt x="216" y="16"/>
                </a:lnTo>
                <a:lnTo>
                  <a:pt x="216" y="216"/>
                </a:lnTo>
                <a:lnTo>
                  <a:pt x="148" y="216"/>
                </a:lnTo>
                <a:lnTo>
                  <a:pt x="148" y="286"/>
                </a:lnTo>
                <a:lnTo>
                  <a:pt x="15" y="286"/>
                </a:lnTo>
                <a:close/>
                <a:moveTo>
                  <a:pt x="245" y="315"/>
                </a:moveTo>
                <a:lnTo>
                  <a:pt x="44" y="315"/>
                </a:lnTo>
                <a:lnTo>
                  <a:pt x="44" y="301"/>
                </a:lnTo>
                <a:lnTo>
                  <a:pt x="155" y="301"/>
                </a:lnTo>
                <a:lnTo>
                  <a:pt x="233" y="225"/>
                </a:lnTo>
                <a:lnTo>
                  <a:pt x="233" y="45"/>
                </a:lnTo>
                <a:lnTo>
                  <a:pt x="245" y="45"/>
                </a:lnTo>
                <a:lnTo>
                  <a:pt x="245" y="31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ko-KR" altLang="en-US" sz="2400">
              <a:solidFill>
                <a:srgbClr val="000000"/>
              </a:solidFill>
              <a:latin typeface="Arial"/>
              <a:sym typeface="Arial"/>
            </a:endParaRPr>
          </a:p>
        </p:txBody>
      </p:sp>
      <p:sp>
        <p:nvSpPr>
          <p:cNvPr id="18" name="Rounded Rectangle 34">
            <a:extLst>
              <a:ext uri="{FF2B5EF4-FFF2-40B4-BE49-F238E27FC236}">
                <a16:creationId xmlns:a16="http://schemas.microsoft.com/office/drawing/2014/main" id="{DF3C8BF2-344C-4DAA-B446-4B071094D495}"/>
              </a:ext>
            </a:extLst>
          </p:cNvPr>
          <p:cNvSpPr/>
          <p:nvPr userDrawn="1"/>
        </p:nvSpPr>
        <p:spPr>
          <a:xfrm>
            <a:off x="6848165" y="3185507"/>
            <a:ext cx="660597" cy="66080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gradFill flip="none" rotWithShape="1">
                <a:gsLst>
                  <a:gs pos="0">
                    <a:srgbClr val="FFFFFF">
                      <a:shade val="30000"/>
                      <a:satMod val="115000"/>
                    </a:srgbClr>
                  </a:gs>
                  <a:gs pos="50000">
                    <a:srgbClr val="FFFFFF">
                      <a:shade val="67500"/>
                      <a:satMod val="115000"/>
                    </a:srgbClr>
                  </a:gs>
                  <a:gs pos="100000">
                    <a:srgbClr val="FFFFFF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atin typeface="Arial"/>
              <a:ea typeface="微软雅黑"/>
              <a:sym typeface="Arial"/>
            </a:endParaRPr>
          </a:p>
        </p:txBody>
      </p:sp>
      <p:grpSp>
        <p:nvGrpSpPr>
          <p:cNvPr id="19" name="Group 30">
            <a:extLst>
              <a:ext uri="{FF2B5EF4-FFF2-40B4-BE49-F238E27FC236}">
                <a16:creationId xmlns:a16="http://schemas.microsoft.com/office/drawing/2014/main" id="{9797A38A-E266-4D90-B5D9-3BBD2A4A8055}"/>
              </a:ext>
            </a:extLst>
          </p:cNvPr>
          <p:cNvGrpSpPr/>
          <p:nvPr userDrawn="1"/>
        </p:nvGrpSpPr>
        <p:grpSpPr>
          <a:xfrm>
            <a:off x="7038724" y="3402492"/>
            <a:ext cx="280272" cy="245881"/>
            <a:chOff x="3175" y="-1587"/>
            <a:chExt cx="490538" cy="430212"/>
          </a:xfrm>
          <a:solidFill>
            <a:schemeClr val="bg2"/>
          </a:solidFill>
        </p:grpSpPr>
        <p:sp>
          <p:nvSpPr>
            <p:cNvPr id="20" name="Freeform 175">
              <a:extLst>
                <a:ext uri="{FF2B5EF4-FFF2-40B4-BE49-F238E27FC236}">
                  <a16:creationId xmlns:a16="http://schemas.microsoft.com/office/drawing/2014/main" id="{B0F2EFD3-93CD-493D-8911-9E9EC1E228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75" y="-1587"/>
              <a:ext cx="490538" cy="430212"/>
            </a:xfrm>
            <a:custGeom>
              <a:avLst/>
              <a:gdLst>
                <a:gd name="T0" fmla="*/ 128 w 128"/>
                <a:gd name="T1" fmla="*/ 66 h 112"/>
                <a:gd name="T2" fmla="*/ 112 w 128"/>
                <a:gd name="T3" fmla="*/ 6 h 112"/>
                <a:gd name="T4" fmla="*/ 104 w 128"/>
                <a:gd name="T5" fmla="*/ 0 h 112"/>
                <a:gd name="T6" fmla="*/ 64 w 128"/>
                <a:gd name="T7" fmla="*/ 0 h 112"/>
                <a:gd name="T8" fmla="*/ 24 w 128"/>
                <a:gd name="T9" fmla="*/ 0 h 112"/>
                <a:gd name="T10" fmla="*/ 16 w 128"/>
                <a:gd name="T11" fmla="*/ 6 h 112"/>
                <a:gd name="T12" fmla="*/ 0 w 128"/>
                <a:gd name="T13" fmla="*/ 66 h 112"/>
                <a:gd name="T14" fmla="*/ 0 w 128"/>
                <a:gd name="T15" fmla="*/ 68 h 112"/>
                <a:gd name="T16" fmla="*/ 0 w 128"/>
                <a:gd name="T17" fmla="*/ 96 h 112"/>
                <a:gd name="T18" fmla="*/ 16 w 128"/>
                <a:gd name="T19" fmla="*/ 112 h 112"/>
                <a:gd name="T20" fmla="*/ 112 w 128"/>
                <a:gd name="T21" fmla="*/ 112 h 112"/>
                <a:gd name="T22" fmla="*/ 128 w 128"/>
                <a:gd name="T23" fmla="*/ 96 h 112"/>
                <a:gd name="T24" fmla="*/ 128 w 128"/>
                <a:gd name="T25" fmla="*/ 68 h 112"/>
                <a:gd name="T26" fmla="*/ 128 w 128"/>
                <a:gd name="T27" fmla="*/ 66 h 112"/>
                <a:gd name="T28" fmla="*/ 120 w 128"/>
                <a:gd name="T29" fmla="*/ 96 h 112"/>
                <a:gd name="T30" fmla="*/ 112 w 128"/>
                <a:gd name="T31" fmla="*/ 104 h 112"/>
                <a:gd name="T32" fmla="*/ 16 w 128"/>
                <a:gd name="T33" fmla="*/ 104 h 112"/>
                <a:gd name="T34" fmla="*/ 8 w 128"/>
                <a:gd name="T35" fmla="*/ 96 h 112"/>
                <a:gd name="T36" fmla="*/ 8 w 128"/>
                <a:gd name="T37" fmla="*/ 68 h 112"/>
                <a:gd name="T38" fmla="*/ 24 w 128"/>
                <a:gd name="T39" fmla="*/ 8 h 112"/>
                <a:gd name="T40" fmla="*/ 104 w 128"/>
                <a:gd name="T41" fmla="*/ 8 h 112"/>
                <a:gd name="T42" fmla="*/ 120 w 128"/>
                <a:gd name="T43" fmla="*/ 68 h 112"/>
                <a:gd name="T44" fmla="*/ 120 w 128"/>
                <a:gd name="T4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12">
                  <a:moveTo>
                    <a:pt x="128" y="6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1" y="2"/>
                    <a:pt x="108" y="0"/>
                    <a:pt x="10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7" y="2"/>
                    <a:pt x="16" y="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0" y="96"/>
                  </a:moveTo>
                  <a:cubicBezTo>
                    <a:pt x="120" y="100"/>
                    <a:pt x="116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2" y="104"/>
                    <a:pt x="8" y="100"/>
                    <a:pt x="8" y="9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68"/>
                    <a:pt x="120" y="68"/>
                    <a:pt x="120" y="68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400">
                <a:solidFill>
                  <a:srgbClr val="000000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1" name="Freeform 176">
              <a:extLst>
                <a:ext uri="{FF2B5EF4-FFF2-40B4-BE49-F238E27FC236}">
                  <a16:creationId xmlns:a16="http://schemas.microsoft.com/office/drawing/2014/main" id="{293C4E17-6538-47D8-B2FA-71C76C2A8B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325" y="58738"/>
              <a:ext cx="374650" cy="277812"/>
            </a:xfrm>
            <a:custGeom>
              <a:avLst/>
              <a:gdLst>
                <a:gd name="T0" fmla="*/ 80 w 98"/>
                <a:gd name="T1" fmla="*/ 0 h 72"/>
                <a:gd name="T2" fmla="*/ 18 w 98"/>
                <a:gd name="T3" fmla="*/ 0 h 72"/>
                <a:gd name="T4" fmla="*/ 14 w 98"/>
                <a:gd name="T5" fmla="*/ 3 h 72"/>
                <a:gd name="T6" fmla="*/ 0 w 98"/>
                <a:gd name="T7" fmla="*/ 51 h 72"/>
                <a:gd name="T8" fmla="*/ 1 w 98"/>
                <a:gd name="T9" fmla="*/ 54 h 72"/>
                <a:gd name="T10" fmla="*/ 4 w 98"/>
                <a:gd name="T11" fmla="*/ 56 h 72"/>
                <a:gd name="T12" fmla="*/ 16 w 98"/>
                <a:gd name="T13" fmla="*/ 56 h 72"/>
                <a:gd name="T14" fmla="*/ 20 w 98"/>
                <a:gd name="T15" fmla="*/ 56 h 72"/>
                <a:gd name="T16" fmla="*/ 23 w 98"/>
                <a:gd name="T17" fmla="*/ 56 h 72"/>
                <a:gd name="T18" fmla="*/ 28 w 98"/>
                <a:gd name="T19" fmla="*/ 68 h 72"/>
                <a:gd name="T20" fmla="*/ 35 w 98"/>
                <a:gd name="T21" fmla="*/ 72 h 72"/>
                <a:gd name="T22" fmla="*/ 63 w 98"/>
                <a:gd name="T23" fmla="*/ 72 h 72"/>
                <a:gd name="T24" fmla="*/ 70 w 98"/>
                <a:gd name="T25" fmla="*/ 68 h 72"/>
                <a:gd name="T26" fmla="*/ 75 w 98"/>
                <a:gd name="T27" fmla="*/ 56 h 72"/>
                <a:gd name="T28" fmla="*/ 78 w 98"/>
                <a:gd name="T29" fmla="*/ 56 h 72"/>
                <a:gd name="T30" fmla="*/ 82 w 98"/>
                <a:gd name="T31" fmla="*/ 56 h 72"/>
                <a:gd name="T32" fmla="*/ 94 w 98"/>
                <a:gd name="T33" fmla="*/ 56 h 72"/>
                <a:gd name="T34" fmla="*/ 97 w 98"/>
                <a:gd name="T35" fmla="*/ 54 h 72"/>
                <a:gd name="T36" fmla="*/ 98 w 98"/>
                <a:gd name="T37" fmla="*/ 51 h 72"/>
                <a:gd name="T38" fmla="*/ 84 w 98"/>
                <a:gd name="T39" fmla="*/ 3 h 72"/>
                <a:gd name="T40" fmla="*/ 80 w 98"/>
                <a:gd name="T41" fmla="*/ 0 h 72"/>
                <a:gd name="T42" fmla="*/ 82 w 98"/>
                <a:gd name="T43" fmla="*/ 48 h 72"/>
                <a:gd name="T44" fmla="*/ 75 w 98"/>
                <a:gd name="T45" fmla="*/ 48 h 72"/>
                <a:gd name="T46" fmla="*/ 68 w 98"/>
                <a:gd name="T47" fmla="*/ 52 h 72"/>
                <a:gd name="T48" fmla="*/ 63 w 98"/>
                <a:gd name="T49" fmla="*/ 64 h 72"/>
                <a:gd name="T50" fmla="*/ 35 w 98"/>
                <a:gd name="T51" fmla="*/ 64 h 72"/>
                <a:gd name="T52" fmla="*/ 30 w 98"/>
                <a:gd name="T53" fmla="*/ 52 h 72"/>
                <a:gd name="T54" fmla="*/ 23 w 98"/>
                <a:gd name="T55" fmla="*/ 48 h 72"/>
                <a:gd name="T56" fmla="*/ 16 w 98"/>
                <a:gd name="T57" fmla="*/ 48 h 72"/>
                <a:gd name="T58" fmla="*/ 6 w 98"/>
                <a:gd name="T59" fmla="*/ 48 h 72"/>
                <a:gd name="T60" fmla="*/ 18 w 98"/>
                <a:gd name="T61" fmla="*/ 4 h 72"/>
                <a:gd name="T62" fmla="*/ 80 w 98"/>
                <a:gd name="T63" fmla="*/ 4 h 72"/>
                <a:gd name="T64" fmla="*/ 92 w 98"/>
                <a:gd name="T65" fmla="*/ 48 h 72"/>
                <a:gd name="T66" fmla="*/ 82 w 98"/>
                <a:gd name="T6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2">
                  <a:moveTo>
                    <a:pt x="8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5"/>
                    <a:pt x="3" y="56"/>
                    <a:pt x="4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70"/>
                    <a:pt x="32" y="72"/>
                    <a:pt x="3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72"/>
                    <a:pt x="68" y="70"/>
                    <a:pt x="70" y="68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6"/>
                    <a:pt x="96" y="55"/>
                    <a:pt x="97" y="54"/>
                  </a:cubicBezTo>
                  <a:cubicBezTo>
                    <a:pt x="98" y="53"/>
                    <a:pt x="98" y="52"/>
                    <a:pt x="98" y="51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1"/>
                    <a:pt x="82" y="0"/>
                    <a:pt x="80" y="0"/>
                  </a:cubicBezTo>
                  <a:close/>
                  <a:moveTo>
                    <a:pt x="82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2" y="48"/>
                    <a:pt x="70" y="50"/>
                    <a:pt x="68" y="5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8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400">
                <a:solidFill>
                  <a:srgbClr val="000000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22" name="Oval 40">
            <a:extLst>
              <a:ext uri="{FF2B5EF4-FFF2-40B4-BE49-F238E27FC236}">
                <a16:creationId xmlns:a16="http://schemas.microsoft.com/office/drawing/2014/main" id="{D35D0BA0-2781-4D00-8C11-E9BA864797A7}"/>
              </a:ext>
            </a:extLst>
          </p:cNvPr>
          <p:cNvSpPr/>
          <p:nvPr userDrawn="1"/>
        </p:nvSpPr>
        <p:spPr>
          <a:xfrm>
            <a:off x="10323412" y="773874"/>
            <a:ext cx="1660604" cy="1661116"/>
          </a:xfrm>
          <a:prstGeom prst="ellipse">
            <a:avLst/>
          </a:prstGeom>
          <a:solidFill>
            <a:schemeClr val="accent1"/>
          </a:solidFill>
          <a:ln w="12700"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gradFill flip="none" rotWithShape="1">
                <a:gsLst>
                  <a:gs pos="0">
                    <a:srgbClr val="FFFFFF">
                      <a:shade val="30000"/>
                      <a:satMod val="115000"/>
                    </a:srgbClr>
                  </a:gs>
                  <a:gs pos="50000">
                    <a:srgbClr val="FFFFFF">
                      <a:shade val="67500"/>
                      <a:satMod val="115000"/>
                    </a:srgbClr>
                  </a:gs>
                  <a:gs pos="100000">
                    <a:srgbClr val="FFFFFF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atin typeface="Arial"/>
              <a:ea typeface="微软雅黑"/>
              <a:sym typeface="Arial"/>
            </a:endParaRPr>
          </a:p>
        </p:txBody>
      </p:sp>
      <p:sp>
        <p:nvSpPr>
          <p:cNvPr id="28" name="Rounded Rectangle 34">
            <a:extLst>
              <a:ext uri="{FF2B5EF4-FFF2-40B4-BE49-F238E27FC236}">
                <a16:creationId xmlns:a16="http://schemas.microsoft.com/office/drawing/2014/main" id="{ACED1EC1-D000-4161-A439-9D38D6DD3B25}"/>
              </a:ext>
            </a:extLst>
          </p:cNvPr>
          <p:cNvSpPr/>
          <p:nvPr userDrawn="1"/>
        </p:nvSpPr>
        <p:spPr>
          <a:xfrm>
            <a:off x="9002446" y="3680541"/>
            <a:ext cx="660597" cy="66080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gradFill flip="none" rotWithShape="1">
                <a:gsLst>
                  <a:gs pos="0">
                    <a:srgbClr val="FFFFFF">
                      <a:shade val="30000"/>
                      <a:satMod val="115000"/>
                    </a:srgbClr>
                  </a:gs>
                  <a:gs pos="50000">
                    <a:srgbClr val="FFFFFF">
                      <a:shade val="67500"/>
                      <a:satMod val="115000"/>
                    </a:srgbClr>
                  </a:gs>
                  <a:gs pos="100000">
                    <a:srgbClr val="FFFFFF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atin typeface="Arial"/>
              <a:ea typeface="微软雅黑"/>
              <a:sym typeface="Arial"/>
            </a:endParaRPr>
          </a:p>
        </p:txBody>
      </p:sp>
      <p:sp>
        <p:nvSpPr>
          <p:cNvPr id="29" name="Oval 6">
            <a:extLst>
              <a:ext uri="{FF2B5EF4-FFF2-40B4-BE49-F238E27FC236}">
                <a16:creationId xmlns:a16="http://schemas.microsoft.com/office/drawing/2014/main" id="{23F17B0B-5632-44EC-AA3D-42747A783437}"/>
              </a:ext>
            </a:extLst>
          </p:cNvPr>
          <p:cNvSpPr/>
          <p:nvPr userDrawn="1"/>
        </p:nvSpPr>
        <p:spPr>
          <a:xfrm>
            <a:off x="9146979" y="3846493"/>
            <a:ext cx="371529" cy="328895"/>
          </a:xfrm>
          <a:custGeom>
            <a:avLst/>
            <a:gdLst>
              <a:gd name="T0" fmla="*/ 450 w 891"/>
              <a:gd name="T1" fmla="*/ 115 h 790"/>
              <a:gd name="T2" fmla="*/ 76 w 891"/>
              <a:gd name="T3" fmla="*/ 2 h 790"/>
              <a:gd name="T4" fmla="*/ 56 w 891"/>
              <a:gd name="T5" fmla="*/ 17 h 790"/>
              <a:gd name="T6" fmla="*/ 16 w 891"/>
              <a:gd name="T7" fmla="*/ 115 h 790"/>
              <a:gd name="T8" fmla="*/ 0 w 891"/>
              <a:gd name="T9" fmla="*/ 681 h 790"/>
              <a:gd name="T10" fmla="*/ 338 w 891"/>
              <a:gd name="T11" fmla="*/ 697 h 790"/>
              <a:gd name="T12" fmla="*/ 279 w 891"/>
              <a:gd name="T13" fmla="*/ 759 h 790"/>
              <a:gd name="T14" fmla="*/ 279 w 891"/>
              <a:gd name="T15" fmla="*/ 790 h 790"/>
              <a:gd name="T16" fmla="*/ 612 w 891"/>
              <a:gd name="T17" fmla="*/ 774 h 790"/>
              <a:gd name="T18" fmla="*/ 553 w 891"/>
              <a:gd name="T19" fmla="*/ 759 h 790"/>
              <a:gd name="T20" fmla="*/ 875 w 891"/>
              <a:gd name="T21" fmla="*/ 697 h 790"/>
              <a:gd name="T22" fmla="*/ 891 w 891"/>
              <a:gd name="T23" fmla="*/ 131 h 790"/>
              <a:gd name="T24" fmla="*/ 87 w 891"/>
              <a:gd name="T25" fmla="*/ 115 h 790"/>
              <a:gd name="T26" fmla="*/ 343 w 891"/>
              <a:gd name="T27" fmla="*/ 115 h 790"/>
              <a:gd name="T28" fmla="*/ 430 w 891"/>
              <a:gd name="T29" fmla="*/ 142 h 790"/>
              <a:gd name="T30" fmla="*/ 430 w 891"/>
              <a:gd name="T31" fmla="*/ 660 h 790"/>
              <a:gd name="T32" fmla="*/ 87 w 891"/>
              <a:gd name="T33" fmla="*/ 147 h 790"/>
              <a:gd name="T34" fmla="*/ 87 w 891"/>
              <a:gd name="T35" fmla="*/ 115 h 790"/>
              <a:gd name="T36" fmla="*/ 461 w 891"/>
              <a:gd name="T37" fmla="*/ 666 h 790"/>
              <a:gd name="T38" fmla="*/ 522 w 891"/>
              <a:gd name="T39" fmla="*/ 147 h 790"/>
              <a:gd name="T40" fmla="*/ 553 w 891"/>
              <a:gd name="T41" fmla="*/ 185 h 790"/>
              <a:gd name="T42" fmla="*/ 583 w 891"/>
              <a:gd name="T43" fmla="*/ 147 h 790"/>
              <a:gd name="T44" fmla="*/ 860 w 891"/>
              <a:gd name="T45" fmla="*/ 666 h 790"/>
              <a:gd name="T46" fmla="*/ 860 w 891"/>
              <a:gd name="T47" fmla="*/ 666 h 790"/>
              <a:gd name="T48" fmla="*/ 256 w 891"/>
              <a:gd name="T49" fmla="*/ 205 h 790"/>
              <a:gd name="T50" fmla="*/ 377 w 891"/>
              <a:gd name="T51" fmla="*/ 221 h 790"/>
              <a:gd name="T52" fmla="*/ 377 w 891"/>
              <a:gd name="T53" fmla="*/ 320 h 790"/>
              <a:gd name="T54" fmla="*/ 256 w 891"/>
              <a:gd name="T55" fmla="*/ 262 h 790"/>
              <a:gd name="T56" fmla="*/ 377 w 891"/>
              <a:gd name="T57" fmla="*/ 320 h 790"/>
              <a:gd name="T58" fmla="*/ 134 w 891"/>
              <a:gd name="T59" fmla="*/ 325 h 790"/>
              <a:gd name="T60" fmla="*/ 377 w 891"/>
              <a:gd name="T61" fmla="*/ 378 h 790"/>
              <a:gd name="T62" fmla="*/ 377 w 891"/>
              <a:gd name="T63" fmla="*/ 477 h 790"/>
              <a:gd name="T64" fmla="*/ 134 w 891"/>
              <a:gd name="T65" fmla="*/ 383 h 790"/>
              <a:gd name="T66" fmla="*/ 377 w 891"/>
              <a:gd name="T67" fmla="*/ 477 h 790"/>
              <a:gd name="T68" fmla="*/ 134 w 891"/>
              <a:gd name="T69" fmla="*/ 482 h 790"/>
              <a:gd name="T70" fmla="*/ 377 w 891"/>
              <a:gd name="T71" fmla="*/ 535 h 790"/>
              <a:gd name="T72" fmla="*/ 155 w 891"/>
              <a:gd name="T73" fmla="*/ 258 h 790"/>
              <a:gd name="T74" fmla="*/ 198 w 891"/>
              <a:gd name="T75" fmla="*/ 249 h 790"/>
              <a:gd name="T76" fmla="*/ 215 w 891"/>
              <a:gd name="T77" fmla="*/ 277 h 790"/>
              <a:gd name="T78" fmla="*/ 192 w 891"/>
              <a:gd name="T79" fmla="*/ 159 h 790"/>
              <a:gd name="T80" fmla="*/ 168 w 891"/>
              <a:gd name="T81" fmla="*/ 152 h 790"/>
              <a:gd name="T82" fmla="*/ 145 w 891"/>
              <a:gd name="T83" fmla="*/ 255 h 790"/>
              <a:gd name="T84" fmla="*/ 180 w 891"/>
              <a:gd name="T85" fmla="*/ 180 h 790"/>
              <a:gd name="T86" fmla="*/ 167 w 891"/>
              <a:gd name="T87" fmla="*/ 220 h 790"/>
              <a:gd name="T88" fmla="*/ 528 w 891"/>
              <a:gd name="T89" fmla="*/ 243 h 790"/>
              <a:gd name="T90" fmla="*/ 810 w 891"/>
              <a:gd name="T91" fmla="*/ 263 h 790"/>
              <a:gd name="T92" fmla="*/ 528 w 891"/>
              <a:gd name="T93" fmla="*/ 243 h 790"/>
              <a:gd name="T94" fmla="*/ 810 w 891"/>
              <a:gd name="T95" fmla="*/ 321 h 790"/>
              <a:gd name="T96" fmla="*/ 528 w 891"/>
              <a:gd name="T97" fmla="*/ 341 h 790"/>
              <a:gd name="T98" fmla="*/ 531 w 891"/>
              <a:gd name="T99" fmla="*/ 400 h 790"/>
              <a:gd name="T100" fmla="*/ 810 w 891"/>
              <a:gd name="T101" fmla="*/ 420 h 790"/>
              <a:gd name="T102" fmla="*/ 531 w 891"/>
              <a:gd name="T103" fmla="*/ 400 h 790"/>
              <a:gd name="T104" fmla="*/ 810 w 891"/>
              <a:gd name="T105" fmla="*/ 478 h 790"/>
              <a:gd name="T106" fmla="*/ 531 w 891"/>
              <a:gd name="T107" fmla="*/ 498 h 790"/>
              <a:gd name="T108" fmla="*/ 531 w 891"/>
              <a:gd name="T109" fmla="*/ 557 h 790"/>
              <a:gd name="T110" fmla="*/ 810 w 891"/>
              <a:gd name="T111" fmla="*/ 577 h 790"/>
              <a:gd name="T112" fmla="*/ 531 w 891"/>
              <a:gd name="T113" fmla="*/ 557 h 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1" h="790">
                <a:moveTo>
                  <a:pt x="875" y="115"/>
                </a:moveTo>
                <a:lnTo>
                  <a:pt x="450" y="115"/>
                </a:lnTo>
                <a:lnTo>
                  <a:pt x="450" y="115"/>
                </a:lnTo>
                <a:lnTo>
                  <a:pt x="76" y="2"/>
                </a:lnTo>
                <a:cubicBezTo>
                  <a:pt x="72" y="0"/>
                  <a:pt x="66" y="1"/>
                  <a:pt x="63" y="4"/>
                </a:cubicBezTo>
                <a:cubicBezTo>
                  <a:pt x="59" y="7"/>
                  <a:pt x="56" y="12"/>
                  <a:pt x="56" y="17"/>
                </a:cubicBezTo>
                <a:lnTo>
                  <a:pt x="56" y="115"/>
                </a:lnTo>
                <a:lnTo>
                  <a:pt x="16" y="115"/>
                </a:lnTo>
                <a:cubicBezTo>
                  <a:pt x="7" y="115"/>
                  <a:pt x="0" y="122"/>
                  <a:pt x="0" y="131"/>
                </a:cubicBezTo>
                <a:lnTo>
                  <a:pt x="0" y="681"/>
                </a:lnTo>
                <a:cubicBezTo>
                  <a:pt x="0" y="690"/>
                  <a:pt x="7" y="697"/>
                  <a:pt x="16" y="697"/>
                </a:cubicBezTo>
                <a:lnTo>
                  <a:pt x="338" y="697"/>
                </a:lnTo>
                <a:lnTo>
                  <a:pt x="338" y="759"/>
                </a:lnTo>
                <a:lnTo>
                  <a:pt x="279" y="759"/>
                </a:lnTo>
                <a:lnTo>
                  <a:pt x="279" y="774"/>
                </a:lnTo>
                <a:lnTo>
                  <a:pt x="279" y="790"/>
                </a:lnTo>
                <a:lnTo>
                  <a:pt x="612" y="790"/>
                </a:lnTo>
                <a:lnTo>
                  <a:pt x="612" y="774"/>
                </a:lnTo>
                <a:lnTo>
                  <a:pt x="612" y="759"/>
                </a:lnTo>
                <a:lnTo>
                  <a:pt x="553" y="759"/>
                </a:lnTo>
                <a:lnTo>
                  <a:pt x="553" y="697"/>
                </a:lnTo>
                <a:lnTo>
                  <a:pt x="875" y="697"/>
                </a:lnTo>
                <a:cubicBezTo>
                  <a:pt x="884" y="697"/>
                  <a:pt x="891" y="690"/>
                  <a:pt x="891" y="681"/>
                </a:cubicBezTo>
                <a:lnTo>
                  <a:pt x="891" y="131"/>
                </a:lnTo>
                <a:cubicBezTo>
                  <a:pt x="891" y="122"/>
                  <a:pt x="884" y="115"/>
                  <a:pt x="875" y="115"/>
                </a:cubicBezTo>
                <a:close/>
                <a:moveTo>
                  <a:pt x="87" y="115"/>
                </a:moveTo>
                <a:lnTo>
                  <a:pt x="87" y="38"/>
                </a:lnTo>
                <a:lnTo>
                  <a:pt x="343" y="115"/>
                </a:lnTo>
                <a:lnTo>
                  <a:pt x="394" y="131"/>
                </a:lnTo>
                <a:lnTo>
                  <a:pt x="430" y="142"/>
                </a:lnTo>
                <a:lnTo>
                  <a:pt x="430" y="147"/>
                </a:lnTo>
                <a:lnTo>
                  <a:pt x="430" y="660"/>
                </a:lnTo>
                <a:lnTo>
                  <a:pt x="87" y="556"/>
                </a:lnTo>
                <a:lnTo>
                  <a:pt x="87" y="147"/>
                </a:lnTo>
                <a:lnTo>
                  <a:pt x="87" y="131"/>
                </a:lnTo>
                <a:lnTo>
                  <a:pt x="87" y="115"/>
                </a:lnTo>
                <a:close/>
                <a:moveTo>
                  <a:pt x="860" y="666"/>
                </a:moveTo>
                <a:lnTo>
                  <a:pt x="461" y="666"/>
                </a:lnTo>
                <a:lnTo>
                  <a:pt x="461" y="147"/>
                </a:lnTo>
                <a:lnTo>
                  <a:pt x="522" y="147"/>
                </a:lnTo>
                <a:lnTo>
                  <a:pt x="522" y="204"/>
                </a:lnTo>
                <a:lnTo>
                  <a:pt x="553" y="185"/>
                </a:lnTo>
                <a:lnTo>
                  <a:pt x="583" y="204"/>
                </a:lnTo>
                <a:lnTo>
                  <a:pt x="583" y="147"/>
                </a:lnTo>
                <a:lnTo>
                  <a:pt x="860" y="147"/>
                </a:lnTo>
                <a:lnTo>
                  <a:pt x="860" y="666"/>
                </a:lnTo>
                <a:lnTo>
                  <a:pt x="860" y="666"/>
                </a:lnTo>
                <a:lnTo>
                  <a:pt x="860" y="666"/>
                </a:lnTo>
                <a:close/>
                <a:moveTo>
                  <a:pt x="377" y="242"/>
                </a:moveTo>
                <a:lnTo>
                  <a:pt x="256" y="205"/>
                </a:lnTo>
                <a:lnTo>
                  <a:pt x="256" y="184"/>
                </a:lnTo>
                <a:lnTo>
                  <a:pt x="377" y="221"/>
                </a:lnTo>
                <a:lnTo>
                  <a:pt x="377" y="242"/>
                </a:lnTo>
                <a:close/>
                <a:moveTo>
                  <a:pt x="377" y="320"/>
                </a:moveTo>
                <a:lnTo>
                  <a:pt x="256" y="283"/>
                </a:lnTo>
                <a:lnTo>
                  <a:pt x="256" y="262"/>
                </a:lnTo>
                <a:lnTo>
                  <a:pt x="377" y="299"/>
                </a:lnTo>
                <a:lnTo>
                  <a:pt x="377" y="320"/>
                </a:lnTo>
                <a:close/>
                <a:moveTo>
                  <a:pt x="377" y="399"/>
                </a:moveTo>
                <a:lnTo>
                  <a:pt x="134" y="325"/>
                </a:lnTo>
                <a:lnTo>
                  <a:pt x="134" y="304"/>
                </a:lnTo>
                <a:lnTo>
                  <a:pt x="377" y="378"/>
                </a:lnTo>
                <a:lnTo>
                  <a:pt x="377" y="399"/>
                </a:lnTo>
                <a:close/>
                <a:moveTo>
                  <a:pt x="377" y="477"/>
                </a:moveTo>
                <a:lnTo>
                  <a:pt x="134" y="403"/>
                </a:lnTo>
                <a:lnTo>
                  <a:pt x="134" y="383"/>
                </a:lnTo>
                <a:lnTo>
                  <a:pt x="377" y="456"/>
                </a:lnTo>
                <a:lnTo>
                  <a:pt x="377" y="477"/>
                </a:lnTo>
                <a:close/>
                <a:moveTo>
                  <a:pt x="377" y="556"/>
                </a:moveTo>
                <a:lnTo>
                  <a:pt x="134" y="482"/>
                </a:lnTo>
                <a:lnTo>
                  <a:pt x="134" y="461"/>
                </a:lnTo>
                <a:lnTo>
                  <a:pt x="377" y="535"/>
                </a:lnTo>
                <a:lnTo>
                  <a:pt x="377" y="556"/>
                </a:lnTo>
                <a:close/>
                <a:moveTo>
                  <a:pt x="155" y="258"/>
                </a:moveTo>
                <a:lnTo>
                  <a:pt x="161" y="238"/>
                </a:lnTo>
                <a:lnTo>
                  <a:pt x="198" y="249"/>
                </a:lnTo>
                <a:lnTo>
                  <a:pt x="205" y="273"/>
                </a:lnTo>
                <a:lnTo>
                  <a:pt x="215" y="277"/>
                </a:lnTo>
                <a:lnTo>
                  <a:pt x="226" y="280"/>
                </a:lnTo>
                <a:lnTo>
                  <a:pt x="192" y="159"/>
                </a:lnTo>
                <a:lnTo>
                  <a:pt x="180" y="155"/>
                </a:lnTo>
                <a:lnTo>
                  <a:pt x="168" y="152"/>
                </a:lnTo>
                <a:lnTo>
                  <a:pt x="134" y="252"/>
                </a:lnTo>
                <a:lnTo>
                  <a:pt x="145" y="255"/>
                </a:lnTo>
                <a:lnTo>
                  <a:pt x="155" y="258"/>
                </a:lnTo>
                <a:close/>
                <a:moveTo>
                  <a:pt x="180" y="180"/>
                </a:moveTo>
                <a:lnTo>
                  <a:pt x="193" y="228"/>
                </a:lnTo>
                <a:lnTo>
                  <a:pt x="167" y="220"/>
                </a:lnTo>
                <a:lnTo>
                  <a:pt x="180" y="180"/>
                </a:lnTo>
                <a:close/>
                <a:moveTo>
                  <a:pt x="528" y="243"/>
                </a:moveTo>
                <a:lnTo>
                  <a:pt x="810" y="243"/>
                </a:lnTo>
                <a:lnTo>
                  <a:pt x="810" y="263"/>
                </a:lnTo>
                <a:lnTo>
                  <a:pt x="528" y="263"/>
                </a:lnTo>
                <a:lnTo>
                  <a:pt x="528" y="243"/>
                </a:lnTo>
                <a:close/>
                <a:moveTo>
                  <a:pt x="528" y="321"/>
                </a:moveTo>
                <a:lnTo>
                  <a:pt x="810" y="321"/>
                </a:lnTo>
                <a:lnTo>
                  <a:pt x="810" y="341"/>
                </a:lnTo>
                <a:lnTo>
                  <a:pt x="528" y="341"/>
                </a:lnTo>
                <a:lnTo>
                  <a:pt x="528" y="321"/>
                </a:lnTo>
                <a:close/>
                <a:moveTo>
                  <a:pt x="531" y="400"/>
                </a:moveTo>
                <a:lnTo>
                  <a:pt x="810" y="400"/>
                </a:lnTo>
                <a:lnTo>
                  <a:pt x="810" y="420"/>
                </a:lnTo>
                <a:lnTo>
                  <a:pt x="531" y="420"/>
                </a:lnTo>
                <a:lnTo>
                  <a:pt x="531" y="400"/>
                </a:lnTo>
                <a:close/>
                <a:moveTo>
                  <a:pt x="531" y="478"/>
                </a:moveTo>
                <a:lnTo>
                  <a:pt x="810" y="478"/>
                </a:lnTo>
                <a:lnTo>
                  <a:pt x="810" y="498"/>
                </a:lnTo>
                <a:lnTo>
                  <a:pt x="531" y="498"/>
                </a:lnTo>
                <a:lnTo>
                  <a:pt x="531" y="478"/>
                </a:lnTo>
                <a:close/>
                <a:moveTo>
                  <a:pt x="531" y="557"/>
                </a:moveTo>
                <a:lnTo>
                  <a:pt x="810" y="557"/>
                </a:lnTo>
                <a:lnTo>
                  <a:pt x="810" y="577"/>
                </a:lnTo>
                <a:lnTo>
                  <a:pt x="531" y="577"/>
                </a:lnTo>
                <a:lnTo>
                  <a:pt x="531" y="5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3" name="Rounded Rectangle 34">
            <a:extLst>
              <a:ext uri="{FF2B5EF4-FFF2-40B4-BE49-F238E27FC236}">
                <a16:creationId xmlns:a16="http://schemas.microsoft.com/office/drawing/2014/main" id="{AA5307D9-2B61-4D8A-92DF-EF0F883B58BC}"/>
              </a:ext>
            </a:extLst>
          </p:cNvPr>
          <p:cNvSpPr/>
          <p:nvPr userDrawn="1"/>
        </p:nvSpPr>
        <p:spPr>
          <a:xfrm>
            <a:off x="3916802" y="2467874"/>
            <a:ext cx="660597" cy="66080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gradFill flip="none" rotWithShape="1">
                <a:gsLst>
                  <a:gs pos="0">
                    <a:srgbClr val="FFFFFF">
                      <a:shade val="30000"/>
                      <a:satMod val="115000"/>
                    </a:srgbClr>
                  </a:gs>
                  <a:gs pos="50000">
                    <a:srgbClr val="FFFFFF">
                      <a:shade val="67500"/>
                      <a:satMod val="115000"/>
                    </a:srgbClr>
                  </a:gs>
                  <a:gs pos="100000">
                    <a:srgbClr val="FFFFFF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atin typeface="Arial"/>
              <a:ea typeface="微软雅黑"/>
              <a:sym typeface="Arial"/>
            </a:endParaRPr>
          </a:p>
        </p:txBody>
      </p:sp>
      <p:sp>
        <p:nvSpPr>
          <p:cNvPr id="34" name="椭圆 4">
            <a:extLst>
              <a:ext uri="{FF2B5EF4-FFF2-40B4-BE49-F238E27FC236}">
                <a16:creationId xmlns:a16="http://schemas.microsoft.com/office/drawing/2014/main" id="{55931E55-6A90-4679-9847-4BC49F923008}"/>
              </a:ext>
            </a:extLst>
          </p:cNvPr>
          <p:cNvSpPr/>
          <p:nvPr userDrawn="1"/>
        </p:nvSpPr>
        <p:spPr>
          <a:xfrm>
            <a:off x="4041130" y="2586883"/>
            <a:ext cx="411937" cy="379796"/>
          </a:xfrm>
          <a:custGeom>
            <a:avLst/>
            <a:gdLst>
              <a:gd name="connsiteX0" fmla="*/ 469488 w 578320"/>
              <a:gd name="connsiteY0" fmla="*/ 312166 h 533197"/>
              <a:gd name="connsiteX1" fmla="*/ 523904 w 578320"/>
              <a:gd name="connsiteY1" fmla="*/ 363740 h 533197"/>
              <a:gd name="connsiteX2" fmla="*/ 523904 w 578320"/>
              <a:gd name="connsiteY2" fmla="*/ 376634 h 533197"/>
              <a:gd name="connsiteX3" fmla="*/ 527594 w 578320"/>
              <a:gd name="connsiteY3" fmla="*/ 391369 h 533197"/>
              <a:gd name="connsiteX4" fmla="*/ 512837 w 578320"/>
              <a:gd name="connsiteY4" fmla="*/ 411630 h 533197"/>
              <a:gd name="connsiteX5" fmla="*/ 498080 w 578320"/>
              <a:gd name="connsiteY5" fmla="*/ 440180 h 533197"/>
              <a:gd name="connsiteX6" fmla="*/ 529438 w 578320"/>
              <a:gd name="connsiteY6" fmla="*/ 475176 h 533197"/>
              <a:gd name="connsiteX7" fmla="*/ 578320 w 578320"/>
              <a:gd name="connsiteY7" fmla="*/ 518462 h 533197"/>
              <a:gd name="connsiteX8" fmla="*/ 485168 w 578320"/>
              <a:gd name="connsiteY8" fmla="*/ 533197 h 533197"/>
              <a:gd name="connsiteX9" fmla="*/ 477789 w 578320"/>
              <a:gd name="connsiteY9" fmla="*/ 486228 h 533197"/>
              <a:gd name="connsiteX10" fmla="*/ 481478 w 578320"/>
              <a:gd name="connsiteY10" fmla="*/ 479781 h 533197"/>
              <a:gd name="connsiteX11" fmla="*/ 480556 w 578320"/>
              <a:gd name="connsiteY11" fmla="*/ 477939 h 533197"/>
              <a:gd name="connsiteX12" fmla="*/ 471333 w 578320"/>
              <a:gd name="connsiteY12" fmla="*/ 466888 h 533197"/>
              <a:gd name="connsiteX13" fmla="*/ 467644 w 578320"/>
              <a:gd name="connsiteY13" fmla="*/ 466888 h 533197"/>
              <a:gd name="connsiteX14" fmla="*/ 458421 w 578320"/>
              <a:gd name="connsiteY14" fmla="*/ 477939 h 533197"/>
              <a:gd name="connsiteX15" fmla="*/ 458421 w 578320"/>
              <a:gd name="connsiteY15" fmla="*/ 479781 h 533197"/>
              <a:gd name="connsiteX16" fmla="*/ 462110 w 578320"/>
              <a:gd name="connsiteY16" fmla="*/ 486228 h 533197"/>
              <a:gd name="connsiteX17" fmla="*/ 454732 w 578320"/>
              <a:gd name="connsiteY17" fmla="*/ 533197 h 533197"/>
              <a:gd name="connsiteX18" fmla="*/ 361579 w 578320"/>
              <a:gd name="connsiteY18" fmla="*/ 518462 h 533197"/>
              <a:gd name="connsiteX19" fmla="*/ 409539 w 578320"/>
              <a:gd name="connsiteY19" fmla="*/ 475176 h 533197"/>
              <a:gd name="connsiteX20" fmla="*/ 440897 w 578320"/>
              <a:gd name="connsiteY20" fmla="*/ 440180 h 533197"/>
              <a:gd name="connsiteX21" fmla="*/ 427063 w 578320"/>
              <a:gd name="connsiteY21" fmla="*/ 411630 h 533197"/>
              <a:gd name="connsiteX22" fmla="*/ 411383 w 578320"/>
              <a:gd name="connsiteY22" fmla="*/ 391369 h 533197"/>
              <a:gd name="connsiteX23" fmla="*/ 415995 w 578320"/>
              <a:gd name="connsiteY23" fmla="*/ 376634 h 533197"/>
              <a:gd name="connsiteX24" fmla="*/ 415995 w 578320"/>
              <a:gd name="connsiteY24" fmla="*/ 363740 h 533197"/>
              <a:gd name="connsiteX25" fmla="*/ 469488 w 578320"/>
              <a:gd name="connsiteY25" fmla="*/ 312166 h 533197"/>
              <a:gd name="connsiteX26" fmla="*/ 107909 w 578320"/>
              <a:gd name="connsiteY26" fmla="*/ 312166 h 533197"/>
              <a:gd name="connsiteX27" fmla="*/ 162325 w 578320"/>
              <a:gd name="connsiteY27" fmla="*/ 363740 h 533197"/>
              <a:gd name="connsiteX28" fmla="*/ 162325 w 578320"/>
              <a:gd name="connsiteY28" fmla="*/ 376634 h 533197"/>
              <a:gd name="connsiteX29" fmla="*/ 166937 w 578320"/>
              <a:gd name="connsiteY29" fmla="*/ 391369 h 533197"/>
              <a:gd name="connsiteX30" fmla="*/ 151257 w 578320"/>
              <a:gd name="connsiteY30" fmla="*/ 411630 h 533197"/>
              <a:gd name="connsiteX31" fmla="*/ 137423 w 578320"/>
              <a:gd name="connsiteY31" fmla="*/ 440180 h 533197"/>
              <a:gd name="connsiteX32" fmla="*/ 167859 w 578320"/>
              <a:gd name="connsiteY32" fmla="*/ 475176 h 533197"/>
              <a:gd name="connsiteX33" fmla="*/ 216741 w 578320"/>
              <a:gd name="connsiteY33" fmla="*/ 518462 h 533197"/>
              <a:gd name="connsiteX34" fmla="*/ 123588 w 578320"/>
              <a:gd name="connsiteY34" fmla="*/ 533197 h 533197"/>
              <a:gd name="connsiteX35" fmla="*/ 116210 w 578320"/>
              <a:gd name="connsiteY35" fmla="*/ 486228 h 533197"/>
              <a:gd name="connsiteX36" fmla="*/ 119899 w 578320"/>
              <a:gd name="connsiteY36" fmla="*/ 479781 h 533197"/>
              <a:gd name="connsiteX37" fmla="*/ 119899 w 578320"/>
              <a:gd name="connsiteY37" fmla="*/ 477939 h 533197"/>
              <a:gd name="connsiteX38" fmla="*/ 109754 w 578320"/>
              <a:gd name="connsiteY38" fmla="*/ 466888 h 533197"/>
              <a:gd name="connsiteX39" fmla="*/ 106987 w 578320"/>
              <a:gd name="connsiteY39" fmla="*/ 466888 h 533197"/>
              <a:gd name="connsiteX40" fmla="*/ 96842 w 578320"/>
              <a:gd name="connsiteY40" fmla="*/ 477939 h 533197"/>
              <a:gd name="connsiteX41" fmla="*/ 96842 w 578320"/>
              <a:gd name="connsiteY41" fmla="*/ 479781 h 533197"/>
              <a:gd name="connsiteX42" fmla="*/ 100531 w 578320"/>
              <a:gd name="connsiteY42" fmla="*/ 486228 h 533197"/>
              <a:gd name="connsiteX43" fmla="*/ 93152 w 578320"/>
              <a:gd name="connsiteY43" fmla="*/ 533197 h 533197"/>
              <a:gd name="connsiteX44" fmla="*/ 0 w 578320"/>
              <a:gd name="connsiteY44" fmla="*/ 518462 h 533197"/>
              <a:gd name="connsiteX45" fmla="*/ 48882 w 578320"/>
              <a:gd name="connsiteY45" fmla="*/ 475176 h 533197"/>
              <a:gd name="connsiteX46" fmla="*/ 79318 w 578320"/>
              <a:gd name="connsiteY46" fmla="*/ 440180 h 533197"/>
              <a:gd name="connsiteX47" fmla="*/ 65483 w 578320"/>
              <a:gd name="connsiteY47" fmla="*/ 411630 h 533197"/>
              <a:gd name="connsiteX48" fmla="*/ 49804 w 578320"/>
              <a:gd name="connsiteY48" fmla="*/ 391369 h 533197"/>
              <a:gd name="connsiteX49" fmla="*/ 54416 w 578320"/>
              <a:gd name="connsiteY49" fmla="*/ 376634 h 533197"/>
              <a:gd name="connsiteX50" fmla="*/ 54416 w 578320"/>
              <a:gd name="connsiteY50" fmla="*/ 363740 h 533197"/>
              <a:gd name="connsiteX51" fmla="*/ 107909 w 578320"/>
              <a:gd name="connsiteY51" fmla="*/ 312166 h 533197"/>
              <a:gd name="connsiteX52" fmla="*/ 288717 w 578320"/>
              <a:gd name="connsiteY52" fmla="*/ 237601 h 533197"/>
              <a:gd name="connsiteX53" fmla="*/ 303485 w 578320"/>
              <a:gd name="connsiteY53" fmla="*/ 252338 h 533197"/>
              <a:gd name="connsiteX54" fmla="*/ 303485 w 578320"/>
              <a:gd name="connsiteY54" fmla="*/ 331547 h 533197"/>
              <a:gd name="connsiteX55" fmla="*/ 384708 w 578320"/>
              <a:gd name="connsiteY55" fmla="*/ 398782 h 533197"/>
              <a:gd name="connsiteX56" fmla="*/ 386554 w 578320"/>
              <a:gd name="connsiteY56" fmla="*/ 419045 h 533197"/>
              <a:gd name="connsiteX57" fmla="*/ 375478 w 578320"/>
              <a:gd name="connsiteY57" fmla="*/ 423650 h 533197"/>
              <a:gd name="connsiteX58" fmla="*/ 366248 w 578320"/>
              <a:gd name="connsiteY58" fmla="*/ 420887 h 533197"/>
              <a:gd name="connsiteX59" fmla="*/ 288717 w 578320"/>
              <a:gd name="connsiteY59" fmla="*/ 356415 h 533197"/>
              <a:gd name="connsiteX60" fmla="*/ 212108 w 578320"/>
              <a:gd name="connsiteY60" fmla="*/ 420887 h 533197"/>
              <a:gd name="connsiteX61" fmla="*/ 191802 w 578320"/>
              <a:gd name="connsiteY61" fmla="*/ 419045 h 533197"/>
              <a:gd name="connsiteX62" fmla="*/ 193648 w 578320"/>
              <a:gd name="connsiteY62" fmla="*/ 398782 h 533197"/>
              <a:gd name="connsiteX63" fmla="*/ 274872 w 578320"/>
              <a:gd name="connsiteY63" fmla="*/ 331547 h 533197"/>
              <a:gd name="connsiteX64" fmla="*/ 274872 w 578320"/>
              <a:gd name="connsiteY64" fmla="*/ 252338 h 533197"/>
              <a:gd name="connsiteX65" fmla="*/ 288717 w 578320"/>
              <a:gd name="connsiteY65" fmla="*/ 237601 h 533197"/>
              <a:gd name="connsiteX66" fmla="*/ 288699 w 578320"/>
              <a:gd name="connsiteY66" fmla="*/ 0 h 533197"/>
              <a:gd name="connsiteX67" fmla="*/ 343115 w 578320"/>
              <a:gd name="connsiteY67" fmla="*/ 50653 h 533197"/>
              <a:gd name="connsiteX68" fmla="*/ 343115 w 578320"/>
              <a:gd name="connsiteY68" fmla="*/ 63546 h 533197"/>
              <a:gd name="connsiteX69" fmla="*/ 346805 w 578320"/>
              <a:gd name="connsiteY69" fmla="*/ 78282 h 533197"/>
              <a:gd name="connsiteX70" fmla="*/ 332048 w 578320"/>
              <a:gd name="connsiteY70" fmla="*/ 98543 h 533197"/>
              <a:gd name="connsiteX71" fmla="*/ 318213 w 578320"/>
              <a:gd name="connsiteY71" fmla="*/ 127093 h 533197"/>
              <a:gd name="connsiteX72" fmla="*/ 348649 w 578320"/>
              <a:gd name="connsiteY72" fmla="*/ 163010 h 533197"/>
              <a:gd name="connsiteX73" fmla="*/ 397531 w 578320"/>
              <a:gd name="connsiteY73" fmla="*/ 206295 h 533197"/>
              <a:gd name="connsiteX74" fmla="*/ 304379 w 578320"/>
              <a:gd name="connsiteY74" fmla="*/ 220110 h 533197"/>
              <a:gd name="connsiteX75" fmla="*/ 297000 w 578320"/>
              <a:gd name="connsiteY75" fmla="*/ 173141 h 533197"/>
              <a:gd name="connsiteX76" fmla="*/ 300689 w 578320"/>
              <a:gd name="connsiteY76" fmla="*/ 167615 h 533197"/>
              <a:gd name="connsiteX77" fmla="*/ 300689 w 578320"/>
              <a:gd name="connsiteY77" fmla="*/ 164852 h 533197"/>
              <a:gd name="connsiteX78" fmla="*/ 290544 w 578320"/>
              <a:gd name="connsiteY78" fmla="*/ 154722 h 533197"/>
              <a:gd name="connsiteX79" fmla="*/ 287777 w 578320"/>
              <a:gd name="connsiteY79" fmla="*/ 154722 h 533197"/>
              <a:gd name="connsiteX80" fmla="*/ 277632 w 578320"/>
              <a:gd name="connsiteY80" fmla="*/ 164852 h 533197"/>
              <a:gd name="connsiteX81" fmla="*/ 277632 w 578320"/>
              <a:gd name="connsiteY81" fmla="*/ 167615 h 533197"/>
              <a:gd name="connsiteX82" fmla="*/ 281321 w 578320"/>
              <a:gd name="connsiteY82" fmla="*/ 173141 h 533197"/>
              <a:gd name="connsiteX83" fmla="*/ 273943 w 578320"/>
              <a:gd name="connsiteY83" fmla="*/ 221031 h 533197"/>
              <a:gd name="connsiteX84" fmla="*/ 180790 w 578320"/>
              <a:gd name="connsiteY84" fmla="*/ 206295 h 533197"/>
              <a:gd name="connsiteX85" fmla="*/ 228750 w 578320"/>
              <a:gd name="connsiteY85" fmla="*/ 163010 h 533197"/>
              <a:gd name="connsiteX86" fmla="*/ 260108 w 578320"/>
              <a:gd name="connsiteY86" fmla="*/ 127093 h 533197"/>
              <a:gd name="connsiteX87" fmla="*/ 246274 w 578320"/>
              <a:gd name="connsiteY87" fmla="*/ 98543 h 533197"/>
              <a:gd name="connsiteX88" fmla="*/ 230594 w 578320"/>
              <a:gd name="connsiteY88" fmla="*/ 78282 h 533197"/>
              <a:gd name="connsiteX89" fmla="*/ 235206 w 578320"/>
              <a:gd name="connsiteY89" fmla="*/ 63546 h 533197"/>
              <a:gd name="connsiteX90" fmla="*/ 235206 w 578320"/>
              <a:gd name="connsiteY90" fmla="*/ 50653 h 533197"/>
              <a:gd name="connsiteX91" fmla="*/ 288699 w 578320"/>
              <a:gd name="connsiteY91" fmla="*/ 0 h 53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78320" h="533197">
                <a:moveTo>
                  <a:pt x="469488" y="312166"/>
                </a:moveTo>
                <a:cubicBezTo>
                  <a:pt x="499002" y="312166"/>
                  <a:pt x="523904" y="335190"/>
                  <a:pt x="523904" y="363740"/>
                </a:cubicBezTo>
                <a:lnTo>
                  <a:pt x="523904" y="376634"/>
                </a:lnTo>
                <a:cubicBezTo>
                  <a:pt x="523904" y="376634"/>
                  <a:pt x="529438" y="381238"/>
                  <a:pt x="527594" y="391369"/>
                </a:cubicBezTo>
                <a:cubicBezTo>
                  <a:pt x="526671" y="404262"/>
                  <a:pt x="512837" y="411630"/>
                  <a:pt x="512837" y="411630"/>
                </a:cubicBezTo>
                <a:cubicBezTo>
                  <a:pt x="512837" y="411630"/>
                  <a:pt x="509147" y="430970"/>
                  <a:pt x="498080" y="440180"/>
                </a:cubicBezTo>
                <a:cubicBezTo>
                  <a:pt x="494391" y="467809"/>
                  <a:pt x="513759" y="470572"/>
                  <a:pt x="529438" y="475176"/>
                </a:cubicBezTo>
                <a:cubicBezTo>
                  <a:pt x="555263" y="483465"/>
                  <a:pt x="578320" y="485307"/>
                  <a:pt x="578320" y="518462"/>
                </a:cubicBezTo>
                <a:cubicBezTo>
                  <a:pt x="578320" y="525829"/>
                  <a:pt x="543273" y="532276"/>
                  <a:pt x="485168" y="533197"/>
                </a:cubicBezTo>
                <a:lnTo>
                  <a:pt x="477789" y="486228"/>
                </a:lnTo>
                <a:lnTo>
                  <a:pt x="481478" y="479781"/>
                </a:lnTo>
                <a:cubicBezTo>
                  <a:pt x="481478" y="478860"/>
                  <a:pt x="481478" y="477939"/>
                  <a:pt x="480556" y="477939"/>
                </a:cubicBezTo>
                <a:lnTo>
                  <a:pt x="471333" y="466888"/>
                </a:lnTo>
                <a:cubicBezTo>
                  <a:pt x="470411" y="465967"/>
                  <a:pt x="468566" y="465967"/>
                  <a:pt x="467644" y="466888"/>
                </a:cubicBezTo>
                <a:lnTo>
                  <a:pt x="458421" y="477939"/>
                </a:lnTo>
                <a:cubicBezTo>
                  <a:pt x="457499" y="477939"/>
                  <a:pt x="457499" y="478860"/>
                  <a:pt x="458421" y="479781"/>
                </a:cubicBezTo>
                <a:lnTo>
                  <a:pt x="462110" y="486228"/>
                </a:lnTo>
                <a:lnTo>
                  <a:pt x="454732" y="533197"/>
                </a:lnTo>
                <a:cubicBezTo>
                  <a:pt x="396627" y="532276"/>
                  <a:pt x="361579" y="525829"/>
                  <a:pt x="361579" y="518462"/>
                </a:cubicBezTo>
                <a:cubicBezTo>
                  <a:pt x="361579" y="485307"/>
                  <a:pt x="384637" y="483465"/>
                  <a:pt x="409539" y="475176"/>
                </a:cubicBezTo>
                <a:cubicBezTo>
                  <a:pt x="425218" y="470572"/>
                  <a:pt x="444586" y="466888"/>
                  <a:pt x="440897" y="440180"/>
                </a:cubicBezTo>
                <a:cubicBezTo>
                  <a:pt x="430752" y="430970"/>
                  <a:pt x="427063" y="411630"/>
                  <a:pt x="427063" y="411630"/>
                </a:cubicBezTo>
                <a:cubicBezTo>
                  <a:pt x="427063" y="411630"/>
                  <a:pt x="413228" y="404262"/>
                  <a:pt x="411383" y="391369"/>
                </a:cubicBezTo>
                <a:cubicBezTo>
                  <a:pt x="410461" y="381238"/>
                  <a:pt x="415995" y="376634"/>
                  <a:pt x="415995" y="376634"/>
                </a:cubicBezTo>
                <a:lnTo>
                  <a:pt x="415995" y="363740"/>
                </a:lnTo>
                <a:cubicBezTo>
                  <a:pt x="415995" y="335190"/>
                  <a:pt x="439975" y="312166"/>
                  <a:pt x="469488" y="312166"/>
                </a:cubicBezTo>
                <a:close/>
                <a:moveTo>
                  <a:pt x="107909" y="312166"/>
                </a:moveTo>
                <a:cubicBezTo>
                  <a:pt x="138345" y="312166"/>
                  <a:pt x="162325" y="335190"/>
                  <a:pt x="162325" y="363740"/>
                </a:cubicBezTo>
                <a:lnTo>
                  <a:pt x="162325" y="376634"/>
                </a:lnTo>
                <a:cubicBezTo>
                  <a:pt x="162325" y="376634"/>
                  <a:pt x="167859" y="381238"/>
                  <a:pt x="166937" y="391369"/>
                </a:cubicBezTo>
                <a:cubicBezTo>
                  <a:pt x="165092" y="404262"/>
                  <a:pt x="151257" y="411630"/>
                  <a:pt x="151257" y="411630"/>
                </a:cubicBezTo>
                <a:cubicBezTo>
                  <a:pt x="151257" y="411630"/>
                  <a:pt x="147568" y="430970"/>
                  <a:pt x="137423" y="440180"/>
                </a:cubicBezTo>
                <a:cubicBezTo>
                  <a:pt x="132811" y="467809"/>
                  <a:pt x="152180" y="470572"/>
                  <a:pt x="167859" y="475176"/>
                </a:cubicBezTo>
                <a:cubicBezTo>
                  <a:pt x="193684" y="483465"/>
                  <a:pt x="216741" y="485307"/>
                  <a:pt x="216741" y="518462"/>
                </a:cubicBezTo>
                <a:cubicBezTo>
                  <a:pt x="216741" y="525829"/>
                  <a:pt x="181693" y="532276"/>
                  <a:pt x="123588" y="533197"/>
                </a:cubicBezTo>
                <a:lnTo>
                  <a:pt x="116210" y="486228"/>
                </a:lnTo>
                <a:lnTo>
                  <a:pt x="119899" y="479781"/>
                </a:lnTo>
                <a:cubicBezTo>
                  <a:pt x="120821" y="478860"/>
                  <a:pt x="119899" y="477939"/>
                  <a:pt x="119899" y="477939"/>
                </a:cubicBezTo>
                <a:lnTo>
                  <a:pt x="109754" y="466888"/>
                </a:lnTo>
                <a:cubicBezTo>
                  <a:pt x="108832" y="465967"/>
                  <a:pt x="107909" y="465967"/>
                  <a:pt x="106987" y="466888"/>
                </a:cubicBezTo>
                <a:lnTo>
                  <a:pt x="96842" y="477939"/>
                </a:lnTo>
                <a:cubicBezTo>
                  <a:pt x="96842" y="477939"/>
                  <a:pt x="95919" y="478860"/>
                  <a:pt x="96842" y="479781"/>
                </a:cubicBezTo>
                <a:lnTo>
                  <a:pt x="100531" y="486228"/>
                </a:lnTo>
                <a:lnTo>
                  <a:pt x="93152" y="533197"/>
                </a:lnTo>
                <a:cubicBezTo>
                  <a:pt x="35047" y="532276"/>
                  <a:pt x="0" y="525829"/>
                  <a:pt x="0" y="518462"/>
                </a:cubicBezTo>
                <a:cubicBezTo>
                  <a:pt x="0" y="485307"/>
                  <a:pt x="23057" y="483465"/>
                  <a:pt x="48882" y="475176"/>
                </a:cubicBezTo>
                <a:cubicBezTo>
                  <a:pt x="64561" y="470572"/>
                  <a:pt x="83929" y="466888"/>
                  <a:pt x="79318" y="440180"/>
                </a:cubicBezTo>
                <a:cubicBezTo>
                  <a:pt x="69173" y="430970"/>
                  <a:pt x="65483" y="411630"/>
                  <a:pt x="65483" y="411630"/>
                </a:cubicBezTo>
                <a:cubicBezTo>
                  <a:pt x="65483" y="411630"/>
                  <a:pt x="51649" y="404262"/>
                  <a:pt x="49804" y="391369"/>
                </a:cubicBezTo>
                <a:cubicBezTo>
                  <a:pt x="48882" y="381238"/>
                  <a:pt x="54416" y="376634"/>
                  <a:pt x="54416" y="376634"/>
                </a:cubicBezTo>
                <a:lnTo>
                  <a:pt x="54416" y="363740"/>
                </a:lnTo>
                <a:cubicBezTo>
                  <a:pt x="54416" y="335190"/>
                  <a:pt x="78396" y="312166"/>
                  <a:pt x="107909" y="312166"/>
                </a:cubicBezTo>
                <a:close/>
                <a:moveTo>
                  <a:pt x="288717" y="237601"/>
                </a:moveTo>
                <a:cubicBezTo>
                  <a:pt x="297024" y="237601"/>
                  <a:pt x="303485" y="244048"/>
                  <a:pt x="303485" y="252338"/>
                </a:cubicBezTo>
                <a:lnTo>
                  <a:pt x="303485" y="331547"/>
                </a:lnTo>
                <a:lnTo>
                  <a:pt x="384708" y="398782"/>
                </a:lnTo>
                <a:cubicBezTo>
                  <a:pt x="390246" y="403387"/>
                  <a:pt x="391169" y="412598"/>
                  <a:pt x="386554" y="419045"/>
                </a:cubicBezTo>
                <a:cubicBezTo>
                  <a:pt x="383785" y="421808"/>
                  <a:pt x="379170" y="423650"/>
                  <a:pt x="375478" y="423650"/>
                </a:cubicBezTo>
                <a:cubicBezTo>
                  <a:pt x="371786" y="423650"/>
                  <a:pt x="369017" y="422729"/>
                  <a:pt x="366248" y="420887"/>
                </a:cubicBezTo>
                <a:lnTo>
                  <a:pt x="288717" y="356415"/>
                </a:lnTo>
                <a:lnTo>
                  <a:pt x="212108" y="420887"/>
                </a:lnTo>
                <a:cubicBezTo>
                  <a:pt x="205647" y="425492"/>
                  <a:pt x="196417" y="424571"/>
                  <a:pt x="191802" y="419045"/>
                </a:cubicBezTo>
                <a:cubicBezTo>
                  <a:pt x="186264" y="412598"/>
                  <a:pt x="187187" y="403387"/>
                  <a:pt x="193648" y="398782"/>
                </a:cubicBezTo>
                <a:lnTo>
                  <a:pt x="274872" y="331547"/>
                </a:lnTo>
                <a:lnTo>
                  <a:pt x="274872" y="252338"/>
                </a:lnTo>
                <a:cubicBezTo>
                  <a:pt x="274872" y="244048"/>
                  <a:pt x="281333" y="237601"/>
                  <a:pt x="288717" y="237601"/>
                </a:cubicBezTo>
                <a:close/>
                <a:moveTo>
                  <a:pt x="288699" y="0"/>
                </a:moveTo>
                <a:cubicBezTo>
                  <a:pt x="318213" y="0"/>
                  <a:pt x="343115" y="22103"/>
                  <a:pt x="343115" y="50653"/>
                </a:cubicBezTo>
                <a:lnTo>
                  <a:pt x="343115" y="63546"/>
                </a:lnTo>
                <a:cubicBezTo>
                  <a:pt x="343115" y="63546"/>
                  <a:pt x="348649" y="68151"/>
                  <a:pt x="346805" y="78282"/>
                </a:cubicBezTo>
                <a:cubicBezTo>
                  <a:pt x="345882" y="92096"/>
                  <a:pt x="332048" y="98543"/>
                  <a:pt x="332048" y="98543"/>
                </a:cubicBezTo>
                <a:cubicBezTo>
                  <a:pt x="332048" y="98543"/>
                  <a:pt x="328358" y="117883"/>
                  <a:pt x="318213" y="127093"/>
                </a:cubicBezTo>
                <a:cubicBezTo>
                  <a:pt x="313602" y="154722"/>
                  <a:pt x="332970" y="157484"/>
                  <a:pt x="348649" y="163010"/>
                </a:cubicBezTo>
                <a:cubicBezTo>
                  <a:pt x="374474" y="171299"/>
                  <a:pt x="397531" y="172220"/>
                  <a:pt x="397531" y="206295"/>
                </a:cubicBezTo>
                <a:cubicBezTo>
                  <a:pt x="397531" y="212742"/>
                  <a:pt x="362484" y="219189"/>
                  <a:pt x="304379" y="220110"/>
                </a:cubicBezTo>
                <a:lnTo>
                  <a:pt x="297000" y="173141"/>
                </a:lnTo>
                <a:lnTo>
                  <a:pt x="300689" y="167615"/>
                </a:lnTo>
                <a:cubicBezTo>
                  <a:pt x="300689" y="166694"/>
                  <a:pt x="300689" y="165773"/>
                  <a:pt x="300689" y="164852"/>
                </a:cubicBezTo>
                <a:lnTo>
                  <a:pt x="290544" y="154722"/>
                </a:lnTo>
                <a:cubicBezTo>
                  <a:pt x="289622" y="153801"/>
                  <a:pt x="287777" y="153801"/>
                  <a:pt x="287777" y="154722"/>
                </a:cubicBezTo>
                <a:lnTo>
                  <a:pt x="277632" y="164852"/>
                </a:lnTo>
                <a:cubicBezTo>
                  <a:pt x="276710" y="165773"/>
                  <a:pt x="276710" y="166694"/>
                  <a:pt x="277632" y="167615"/>
                </a:cubicBezTo>
                <a:lnTo>
                  <a:pt x="281321" y="173141"/>
                </a:lnTo>
                <a:lnTo>
                  <a:pt x="273943" y="221031"/>
                </a:lnTo>
                <a:cubicBezTo>
                  <a:pt x="215838" y="219189"/>
                  <a:pt x="180790" y="212742"/>
                  <a:pt x="180790" y="206295"/>
                </a:cubicBezTo>
                <a:cubicBezTo>
                  <a:pt x="180790" y="172220"/>
                  <a:pt x="203848" y="171299"/>
                  <a:pt x="228750" y="163010"/>
                </a:cubicBezTo>
                <a:cubicBezTo>
                  <a:pt x="244429" y="157484"/>
                  <a:pt x="264720" y="154722"/>
                  <a:pt x="260108" y="127093"/>
                </a:cubicBezTo>
                <a:cubicBezTo>
                  <a:pt x="249963" y="117883"/>
                  <a:pt x="246274" y="98543"/>
                  <a:pt x="246274" y="98543"/>
                </a:cubicBezTo>
                <a:cubicBezTo>
                  <a:pt x="246274" y="98543"/>
                  <a:pt x="232439" y="92096"/>
                  <a:pt x="230594" y="78282"/>
                </a:cubicBezTo>
                <a:cubicBezTo>
                  <a:pt x="229672" y="68151"/>
                  <a:pt x="235206" y="63546"/>
                  <a:pt x="235206" y="63546"/>
                </a:cubicBezTo>
                <a:lnTo>
                  <a:pt x="235206" y="50653"/>
                </a:lnTo>
                <a:cubicBezTo>
                  <a:pt x="235206" y="22103"/>
                  <a:pt x="259186" y="0"/>
                  <a:pt x="28869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0CCC34D8-5B7D-42C1-8389-8A3B340292B4}"/>
              </a:ext>
            </a:extLst>
          </p:cNvPr>
          <p:cNvSpPr/>
          <p:nvPr userDrawn="1"/>
        </p:nvSpPr>
        <p:spPr>
          <a:xfrm>
            <a:off x="0" y="5961413"/>
            <a:ext cx="896587" cy="896587"/>
          </a:xfrm>
          <a:custGeom>
            <a:avLst/>
            <a:gdLst>
              <a:gd name="connsiteX0" fmla="*/ 0 w 896587"/>
              <a:gd name="connsiteY0" fmla="*/ 896587 h 896587"/>
              <a:gd name="connsiteX1" fmla="*/ 0 w 896587"/>
              <a:gd name="connsiteY1" fmla="*/ 0 h 896587"/>
              <a:gd name="connsiteX2" fmla="*/ 896587 w 896587"/>
              <a:gd name="connsiteY2" fmla="*/ 896587 h 896587"/>
              <a:gd name="connsiteX3" fmla="*/ 0 w 896587"/>
              <a:gd name="connsiteY3" fmla="*/ 896587 h 896587"/>
              <a:gd name="connsiteX0" fmla="*/ 0 w 896587"/>
              <a:gd name="connsiteY0" fmla="*/ 896587 h 896587"/>
              <a:gd name="connsiteX1" fmla="*/ 0 w 896587"/>
              <a:gd name="connsiteY1" fmla="*/ 0 h 896587"/>
              <a:gd name="connsiteX2" fmla="*/ 896587 w 896587"/>
              <a:gd name="connsiteY2" fmla="*/ 896587 h 896587"/>
              <a:gd name="connsiteX3" fmla="*/ 0 w 896587"/>
              <a:gd name="connsiteY3" fmla="*/ 896587 h 896587"/>
              <a:gd name="connsiteX0" fmla="*/ 0 w 896587"/>
              <a:gd name="connsiteY0" fmla="*/ 896587 h 896587"/>
              <a:gd name="connsiteX1" fmla="*/ 0 w 896587"/>
              <a:gd name="connsiteY1" fmla="*/ 0 h 896587"/>
              <a:gd name="connsiteX2" fmla="*/ 896587 w 896587"/>
              <a:gd name="connsiteY2" fmla="*/ 896587 h 896587"/>
              <a:gd name="connsiteX3" fmla="*/ 0 w 896587"/>
              <a:gd name="connsiteY3" fmla="*/ 896587 h 896587"/>
              <a:gd name="connsiteX0" fmla="*/ 0 w 896587"/>
              <a:gd name="connsiteY0" fmla="*/ 896587 h 896587"/>
              <a:gd name="connsiteX1" fmla="*/ 0 w 896587"/>
              <a:gd name="connsiteY1" fmla="*/ 0 h 896587"/>
              <a:gd name="connsiteX2" fmla="*/ 896587 w 896587"/>
              <a:gd name="connsiteY2" fmla="*/ 896587 h 896587"/>
              <a:gd name="connsiteX3" fmla="*/ 0 w 896587"/>
              <a:gd name="connsiteY3" fmla="*/ 896587 h 896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6587" h="896587">
                <a:moveTo>
                  <a:pt x="0" y="896587"/>
                </a:moveTo>
                <a:lnTo>
                  <a:pt x="0" y="0"/>
                </a:lnTo>
                <a:cubicBezTo>
                  <a:pt x="163131" y="486980"/>
                  <a:pt x="742982" y="562006"/>
                  <a:pt x="896587" y="896587"/>
                </a:cubicBezTo>
                <a:lnTo>
                  <a:pt x="0" y="89658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01135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6F39FA64-3529-4268-9D0C-8EC20B53B6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: 圆角 8">
            <a:extLst>
              <a:ext uri="{FF2B5EF4-FFF2-40B4-BE49-F238E27FC236}">
                <a16:creationId xmlns:a16="http://schemas.microsoft.com/office/drawing/2014/main" id="{8BB830BE-9885-4D34-A5F8-BD2340C0DDEB}"/>
              </a:ext>
            </a:extLst>
          </p:cNvPr>
          <p:cNvSpPr/>
          <p:nvPr userDrawn="1"/>
        </p:nvSpPr>
        <p:spPr>
          <a:xfrm>
            <a:off x="708502" y="2632796"/>
            <a:ext cx="2396008" cy="3424527"/>
          </a:xfrm>
          <a:prstGeom prst="roundRect">
            <a:avLst/>
          </a:prstGeom>
          <a:gradFill flip="none" rotWithShape="1">
            <a:gsLst>
              <a:gs pos="0">
                <a:schemeClr val="bg1">
                  <a:alpha val="80000"/>
                </a:schemeClr>
              </a:gs>
              <a:gs pos="78000">
                <a:schemeClr val="bg1">
                  <a:alpha val="91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  <a:effectLst>
            <a:outerShdw blurRad="190500" dist="76200" dir="5400000" sx="99000" sy="99000" algn="t" rotWithShape="0">
              <a:schemeClr val="accent1">
                <a:lumMod val="75000"/>
                <a:alpha val="58000"/>
              </a:schemeClr>
            </a:outerShdw>
            <a:reflection blurRad="215900" stA="52000" endA="300" endPos="27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E9D8B589-9D19-424A-BEA8-E1A935D99790}"/>
              </a:ext>
            </a:extLst>
          </p:cNvPr>
          <p:cNvSpPr/>
          <p:nvPr userDrawn="1"/>
        </p:nvSpPr>
        <p:spPr>
          <a:xfrm>
            <a:off x="3506994" y="2632796"/>
            <a:ext cx="2396008" cy="3424527"/>
          </a:xfrm>
          <a:prstGeom prst="roundRect">
            <a:avLst/>
          </a:prstGeom>
          <a:gradFill flip="none" rotWithShape="1">
            <a:gsLst>
              <a:gs pos="0">
                <a:schemeClr val="bg1">
                  <a:alpha val="80000"/>
                </a:schemeClr>
              </a:gs>
              <a:gs pos="78000">
                <a:schemeClr val="bg1">
                  <a:alpha val="91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  <a:effectLst>
            <a:outerShdw blurRad="190500" dist="76200" dir="5400000" sx="99000" sy="99000" algn="t" rotWithShape="0">
              <a:schemeClr val="accent1">
                <a:lumMod val="75000"/>
                <a:alpha val="58000"/>
              </a:schemeClr>
            </a:outerShdw>
            <a:reflection blurRad="215900" stA="52000" endA="300" endPos="27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7EA34CD5-3530-43DD-B71A-75E932525E52}"/>
              </a:ext>
            </a:extLst>
          </p:cNvPr>
          <p:cNvSpPr/>
          <p:nvPr userDrawn="1"/>
        </p:nvSpPr>
        <p:spPr>
          <a:xfrm>
            <a:off x="6305486" y="2632796"/>
            <a:ext cx="2396008" cy="3424527"/>
          </a:xfrm>
          <a:prstGeom prst="roundRect">
            <a:avLst/>
          </a:prstGeom>
          <a:gradFill flip="none" rotWithShape="1">
            <a:gsLst>
              <a:gs pos="0">
                <a:schemeClr val="bg1">
                  <a:alpha val="80000"/>
                </a:schemeClr>
              </a:gs>
              <a:gs pos="78000">
                <a:schemeClr val="bg1">
                  <a:alpha val="91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  <a:effectLst>
            <a:outerShdw blurRad="190500" dist="76200" dir="5400000" sx="99000" sy="99000" algn="t" rotWithShape="0">
              <a:schemeClr val="accent1">
                <a:lumMod val="75000"/>
                <a:alpha val="58000"/>
              </a:schemeClr>
            </a:outerShdw>
            <a:reflection blurRad="215900" stA="52000" endA="300" endPos="27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5FFF28B0-C2C3-4524-82AE-B977D6E356AD}"/>
              </a:ext>
            </a:extLst>
          </p:cNvPr>
          <p:cNvSpPr/>
          <p:nvPr userDrawn="1"/>
        </p:nvSpPr>
        <p:spPr>
          <a:xfrm>
            <a:off x="9103979" y="2632796"/>
            <a:ext cx="2396008" cy="3424527"/>
          </a:xfrm>
          <a:prstGeom prst="roundRect">
            <a:avLst/>
          </a:prstGeom>
          <a:gradFill flip="none" rotWithShape="1">
            <a:gsLst>
              <a:gs pos="0">
                <a:schemeClr val="bg1">
                  <a:alpha val="80000"/>
                </a:schemeClr>
              </a:gs>
              <a:gs pos="78000">
                <a:schemeClr val="bg1">
                  <a:alpha val="91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  <a:effectLst>
            <a:outerShdw blurRad="190500" dist="76200" dir="5400000" sx="99000" sy="99000" algn="t" rotWithShape="0">
              <a:schemeClr val="accent1">
                <a:lumMod val="75000"/>
                <a:alpha val="58000"/>
              </a:schemeClr>
            </a:outerShdw>
            <a:reflection blurRad="215900" stA="52000" endA="300" endPos="27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945F221-1FE8-4445-8A65-9F5B92A92377}"/>
              </a:ext>
            </a:extLst>
          </p:cNvPr>
          <p:cNvSpPr txBox="1"/>
          <p:nvPr userDrawn="1"/>
        </p:nvSpPr>
        <p:spPr>
          <a:xfrm>
            <a:off x="1399726" y="3150506"/>
            <a:ext cx="1640997" cy="997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1CADE4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01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1CADE4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47D66C7-882D-457D-8886-FAADE4FAF1D8}"/>
              </a:ext>
            </a:extLst>
          </p:cNvPr>
          <p:cNvSpPr txBox="1"/>
          <p:nvPr userDrawn="1"/>
        </p:nvSpPr>
        <p:spPr>
          <a:xfrm>
            <a:off x="4226492" y="3150506"/>
            <a:ext cx="1640997" cy="997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1CADE4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02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1CADE4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EB209AB-60BE-4AF7-8A3A-F0E27235F9B3}"/>
              </a:ext>
            </a:extLst>
          </p:cNvPr>
          <p:cNvSpPr txBox="1"/>
          <p:nvPr userDrawn="1"/>
        </p:nvSpPr>
        <p:spPr>
          <a:xfrm>
            <a:off x="7016107" y="3150506"/>
            <a:ext cx="1640997" cy="997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1CADE4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03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1CADE4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05BA27B-572C-4AE0-9FBD-877BAD5B7223}"/>
              </a:ext>
            </a:extLst>
          </p:cNvPr>
          <p:cNvSpPr txBox="1"/>
          <p:nvPr userDrawn="1"/>
        </p:nvSpPr>
        <p:spPr>
          <a:xfrm>
            <a:off x="9847483" y="3150506"/>
            <a:ext cx="1640997" cy="997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1CADE4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04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1CADE4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330895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直接连接符 8">
            <a:extLst>
              <a:ext uri="{FF2B5EF4-FFF2-40B4-BE49-F238E27FC236}">
                <a16:creationId xmlns:a16="http://schemas.microsoft.com/office/drawing/2014/main" id="{B2D9DD56-BD55-4747-B1B1-C73E6A89101D}"/>
              </a:ext>
            </a:extLst>
          </p:cNvPr>
          <p:cNvCxnSpPr/>
          <p:nvPr userDrawn="1"/>
        </p:nvCxnSpPr>
        <p:spPr>
          <a:xfrm>
            <a:off x="3198397" y="1644595"/>
            <a:ext cx="0" cy="396000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>
            <a:extLst>
              <a:ext uri="{FF2B5EF4-FFF2-40B4-BE49-F238E27FC236}">
                <a16:creationId xmlns:a16="http://schemas.microsoft.com/office/drawing/2014/main" id="{438BBD54-F46B-46EA-97B2-5792101FE19E}"/>
              </a:ext>
            </a:extLst>
          </p:cNvPr>
          <p:cNvSpPr/>
          <p:nvPr userDrawn="1"/>
        </p:nvSpPr>
        <p:spPr>
          <a:xfrm>
            <a:off x="3055023" y="1957286"/>
            <a:ext cx="286748" cy="2867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09233F77-4854-4A4A-8BC1-152CFF9EFC65}"/>
              </a:ext>
            </a:extLst>
          </p:cNvPr>
          <p:cNvSpPr/>
          <p:nvPr userDrawn="1"/>
        </p:nvSpPr>
        <p:spPr>
          <a:xfrm>
            <a:off x="3055023" y="3443533"/>
            <a:ext cx="286748" cy="2867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B5DDC517-F4D9-4C40-9951-7C76B2EEC3D3}"/>
              </a:ext>
            </a:extLst>
          </p:cNvPr>
          <p:cNvSpPr/>
          <p:nvPr userDrawn="1"/>
        </p:nvSpPr>
        <p:spPr>
          <a:xfrm>
            <a:off x="3055023" y="4921390"/>
            <a:ext cx="286748" cy="2867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129BFA8F-7BE0-4F16-879C-E7280F360BFC}"/>
              </a:ext>
            </a:extLst>
          </p:cNvPr>
          <p:cNvGrpSpPr/>
          <p:nvPr/>
        </p:nvGrpSpPr>
        <p:grpSpPr>
          <a:xfrm>
            <a:off x="4705870" y="2433011"/>
            <a:ext cx="5956540" cy="2191491"/>
            <a:chOff x="1405519" y="2287661"/>
            <a:chExt cx="4826652" cy="2903538"/>
          </a:xfrm>
          <a:solidFill>
            <a:schemeClr val="accent1"/>
          </a:solidFill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2A6852E5-1E45-428A-AC97-A0D1DB18FBE8}"/>
                </a:ext>
              </a:extLst>
            </p:cNvPr>
            <p:cNvSpPr/>
            <p:nvPr/>
          </p:nvSpPr>
          <p:spPr>
            <a:xfrm>
              <a:off x="1405519" y="4014859"/>
              <a:ext cx="374369" cy="1176338"/>
            </a:xfrm>
            <a:prstGeom prst="rect">
              <a:avLst/>
            </a:prstGeom>
            <a:grpFill/>
            <a:ln>
              <a:noFill/>
            </a:ln>
            <a:effectLst>
              <a:outerShdw blurRad="1016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7138D47A-9ECB-4CFF-A4D5-7C081363D374}"/>
                </a:ext>
              </a:extLst>
            </p:cNvPr>
            <p:cNvSpPr/>
            <p:nvPr/>
          </p:nvSpPr>
          <p:spPr>
            <a:xfrm>
              <a:off x="2518591" y="4815136"/>
              <a:ext cx="374369" cy="376061"/>
            </a:xfrm>
            <a:prstGeom prst="rect">
              <a:avLst/>
            </a:prstGeom>
            <a:grpFill/>
            <a:ln>
              <a:noFill/>
            </a:ln>
            <a:effectLst>
              <a:outerShdw blurRad="1016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26D44470-7563-4727-A676-975C35D37C01}"/>
                </a:ext>
              </a:extLst>
            </p:cNvPr>
            <p:cNvSpPr/>
            <p:nvPr/>
          </p:nvSpPr>
          <p:spPr>
            <a:xfrm>
              <a:off x="3631661" y="4815136"/>
              <a:ext cx="374369" cy="376062"/>
            </a:xfrm>
            <a:prstGeom prst="rect">
              <a:avLst/>
            </a:prstGeom>
            <a:grpFill/>
            <a:ln>
              <a:noFill/>
            </a:ln>
            <a:effectLst>
              <a:outerShdw blurRad="1016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227D9D70-9ACA-4A82-88AF-B070440F09E1}"/>
                </a:ext>
              </a:extLst>
            </p:cNvPr>
            <p:cNvSpPr/>
            <p:nvPr/>
          </p:nvSpPr>
          <p:spPr>
            <a:xfrm>
              <a:off x="4744734" y="2287661"/>
              <a:ext cx="374369" cy="2903538"/>
            </a:xfrm>
            <a:prstGeom prst="rect">
              <a:avLst/>
            </a:prstGeom>
            <a:grpFill/>
            <a:ln>
              <a:noFill/>
            </a:ln>
            <a:effectLst>
              <a:outerShdw blurRad="1016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B61B58B7-BFFA-4EAD-B557-754D0F2ED4C8}"/>
                </a:ext>
              </a:extLst>
            </p:cNvPr>
            <p:cNvSpPr/>
            <p:nvPr/>
          </p:nvSpPr>
          <p:spPr>
            <a:xfrm>
              <a:off x="5857802" y="3633860"/>
              <a:ext cx="374369" cy="1557338"/>
            </a:xfrm>
            <a:prstGeom prst="rect">
              <a:avLst/>
            </a:prstGeom>
            <a:grpFill/>
            <a:ln>
              <a:noFill/>
            </a:ln>
            <a:effectLst>
              <a:outerShdw blurRad="1016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</p:grp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D800C71D-05C5-44EF-9A13-6F82E19353E2}"/>
              </a:ext>
            </a:extLst>
          </p:cNvPr>
          <p:cNvSpPr/>
          <p:nvPr/>
        </p:nvSpPr>
        <p:spPr>
          <a:xfrm>
            <a:off x="4094088" y="1776409"/>
            <a:ext cx="7231299" cy="3900914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AA5E80E9-5B72-4716-AB57-F683BC71C663}"/>
              </a:ext>
            </a:extLst>
          </p:cNvPr>
          <p:cNvSpPr/>
          <p:nvPr userDrawn="1"/>
        </p:nvSpPr>
        <p:spPr>
          <a:xfrm>
            <a:off x="0" y="5961413"/>
            <a:ext cx="896587" cy="896587"/>
          </a:xfrm>
          <a:custGeom>
            <a:avLst/>
            <a:gdLst>
              <a:gd name="connsiteX0" fmla="*/ 0 w 896587"/>
              <a:gd name="connsiteY0" fmla="*/ 896587 h 896587"/>
              <a:gd name="connsiteX1" fmla="*/ 0 w 896587"/>
              <a:gd name="connsiteY1" fmla="*/ 0 h 896587"/>
              <a:gd name="connsiteX2" fmla="*/ 896587 w 896587"/>
              <a:gd name="connsiteY2" fmla="*/ 896587 h 896587"/>
              <a:gd name="connsiteX3" fmla="*/ 0 w 896587"/>
              <a:gd name="connsiteY3" fmla="*/ 896587 h 896587"/>
              <a:gd name="connsiteX0" fmla="*/ 0 w 896587"/>
              <a:gd name="connsiteY0" fmla="*/ 896587 h 896587"/>
              <a:gd name="connsiteX1" fmla="*/ 0 w 896587"/>
              <a:gd name="connsiteY1" fmla="*/ 0 h 896587"/>
              <a:gd name="connsiteX2" fmla="*/ 896587 w 896587"/>
              <a:gd name="connsiteY2" fmla="*/ 896587 h 896587"/>
              <a:gd name="connsiteX3" fmla="*/ 0 w 896587"/>
              <a:gd name="connsiteY3" fmla="*/ 896587 h 896587"/>
              <a:gd name="connsiteX0" fmla="*/ 0 w 896587"/>
              <a:gd name="connsiteY0" fmla="*/ 896587 h 896587"/>
              <a:gd name="connsiteX1" fmla="*/ 0 w 896587"/>
              <a:gd name="connsiteY1" fmla="*/ 0 h 896587"/>
              <a:gd name="connsiteX2" fmla="*/ 896587 w 896587"/>
              <a:gd name="connsiteY2" fmla="*/ 896587 h 896587"/>
              <a:gd name="connsiteX3" fmla="*/ 0 w 896587"/>
              <a:gd name="connsiteY3" fmla="*/ 896587 h 896587"/>
              <a:gd name="connsiteX0" fmla="*/ 0 w 896587"/>
              <a:gd name="connsiteY0" fmla="*/ 896587 h 896587"/>
              <a:gd name="connsiteX1" fmla="*/ 0 w 896587"/>
              <a:gd name="connsiteY1" fmla="*/ 0 h 896587"/>
              <a:gd name="connsiteX2" fmla="*/ 896587 w 896587"/>
              <a:gd name="connsiteY2" fmla="*/ 896587 h 896587"/>
              <a:gd name="connsiteX3" fmla="*/ 0 w 896587"/>
              <a:gd name="connsiteY3" fmla="*/ 896587 h 896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6587" h="896587">
                <a:moveTo>
                  <a:pt x="0" y="896587"/>
                </a:moveTo>
                <a:lnTo>
                  <a:pt x="0" y="0"/>
                </a:lnTo>
                <a:cubicBezTo>
                  <a:pt x="163131" y="486980"/>
                  <a:pt x="742982" y="562006"/>
                  <a:pt x="896587" y="896587"/>
                </a:cubicBezTo>
                <a:lnTo>
                  <a:pt x="0" y="89658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7629CD7-110F-4B9D-8AAA-D8FE38B5742B}"/>
              </a:ext>
            </a:extLst>
          </p:cNvPr>
          <p:cNvGrpSpPr/>
          <p:nvPr userDrawn="1"/>
        </p:nvGrpSpPr>
        <p:grpSpPr>
          <a:xfrm>
            <a:off x="61161" y="307383"/>
            <a:ext cx="869761" cy="612046"/>
            <a:chOff x="70039" y="165336"/>
            <a:chExt cx="869761" cy="612046"/>
          </a:xfrm>
        </p:grpSpPr>
        <p:sp>
          <p:nvSpPr>
            <p:cNvPr id="20" name="三角形 1">
              <a:extLst>
                <a:ext uri="{FF2B5EF4-FFF2-40B4-BE49-F238E27FC236}">
                  <a16:creationId xmlns:a16="http://schemas.microsoft.com/office/drawing/2014/main" id="{E388F682-7AF5-40AF-B4FF-1A1DC3A8ABA6}"/>
                </a:ext>
              </a:extLst>
            </p:cNvPr>
            <p:cNvSpPr/>
            <p:nvPr userDrawn="1"/>
          </p:nvSpPr>
          <p:spPr>
            <a:xfrm rot="10800000">
              <a:off x="229827" y="165336"/>
              <a:ext cx="709973" cy="612045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92B17C3C-FE77-461D-BA11-F0DBB1C81226}"/>
                </a:ext>
              </a:extLst>
            </p:cNvPr>
            <p:cNvSpPr/>
            <p:nvPr userDrawn="1"/>
          </p:nvSpPr>
          <p:spPr>
            <a:xfrm>
              <a:off x="70039" y="326108"/>
              <a:ext cx="451274" cy="45127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26485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8">
            <a:extLst>
              <a:ext uri="{FF2B5EF4-FFF2-40B4-BE49-F238E27FC236}">
                <a16:creationId xmlns:a16="http://schemas.microsoft.com/office/drawing/2014/main" id="{A237FED8-321C-447E-9C29-8772D448A8D9}"/>
              </a:ext>
            </a:extLst>
          </p:cNvPr>
          <p:cNvCxnSpPr/>
          <p:nvPr userDrawn="1"/>
        </p:nvCxnSpPr>
        <p:spPr>
          <a:xfrm>
            <a:off x="3198397" y="1644595"/>
            <a:ext cx="0" cy="396000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>
            <a:extLst>
              <a:ext uri="{FF2B5EF4-FFF2-40B4-BE49-F238E27FC236}">
                <a16:creationId xmlns:a16="http://schemas.microsoft.com/office/drawing/2014/main" id="{3D6F6F16-D9E0-43FA-9C7F-B133999870C4}"/>
              </a:ext>
            </a:extLst>
          </p:cNvPr>
          <p:cNvSpPr/>
          <p:nvPr userDrawn="1"/>
        </p:nvSpPr>
        <p:spPr>
          <a:xfrm>
            <a:off x="3055023" y="1957286"/>
            <a:ext cx="286748" cy="2867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502F0BA9-EC72-49DE-8851-E3ED9908C46D}"/>
              </a:ext>
            </a:extLst>
          </p:cNvPr>
          <p:cNvSpPr/>
          <p:nvPr userDrawn="1"/>
        </p:nvSpPr>
        <p:spPr>
          <a:xfrm>
            <a:off x="3055023" y="3443533"/>
            <a:ext cx="286748" cy="2867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5083B37F-E2C3-4EA8-A1DD-B56DB5E8105A}"/>
              </a:ext>
            </a:extLst>
          </p:cNvPr>
          <p:cNvSpPr/>
          <p:nvPr userDrawn="1"/>
        </p:nvSpPr>
        <p:spPr>
          <a:xfrm>
            <a:off x="3055023" y="4921390"/>
            <a:ext cx="286748" cy="2867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sp>
        <p:nvSpPr>
          <p:cNvPr id="12" name="直接连接符 11">
            <a:extLst>
              <a:ext uri="{FF2B5EF4-FFF2-40B4-BE49-F238E27FC236}">
                <a16:creationId xmlns:a16="http://schemas.microsoft.com/office/drawing/2014/main" id="{6C433FD3-07E1-4382-8591-59FB6F93827B}"/>
              </a:ext>
            </a:extLst>
          </p:cNvPr>
          <p:cNvSpPr/>
          <p:nvPr/>
        </p:nvSpPr>
        <p:spPr>
          <a:xfrm>
            <a:off x="3762380" y="2252330"/>
            <a:ext cx="0" cy="325278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6A8DF846-FF54-4A17-862B-9B880B68CCE3}"/>
              </a:ext>
            </a:extLst>
          </p:cNvPr>
          <p:cNvSpPr/>
          <p:nvPr/>
        </p:nvSpPr>
        <p:spPr>
          <a:xfrm>
            <a:off x="3760013" y="1882614"/>
            <a:ext cx="1807104" cy="361420"/>
          </a:xfrm>
          <a:custGeom>
            <a:avLst/>
            <a:gdLst>
              <a:gd name="connsiteX0" fmla="*/ 0 w 1807104"/>
              <a:gd name="connsiteY0" fmla="*/ 0 h 361420"/>
              <a:gd name="connsiteX1" fmla="*/ 1807104 w 1807104"/>
              <a:gd name="connsiteY1" fmla="*/ 0 h 361420"/>
              <a:gd name="connsiteX2" fmla="*/ 1807104 w 1807104"/>
              <a:gd name="connsiteY2" fmla="*/ 361420 h 361420"/>
              <a:gd name="connsiteX3" fmla="*/ 0 w 1807104"/>
              <a:gd name="connsiteY3" fmla="*/ 361420 h 361420"/>
              <a:gd name="connsiteX4" fmla="*/ 0 w 1807104"/>
              <a:gd name="connsiteY4" fmla="*/ 0 h 361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7104" h="361420">
                <a:moveTo>
                  <a:pt x="0" y="0"/>
                </a:moveTo>
                <a:lnTo>
                  <a:pt x="1807104" y="0"/>
                </a:lnTo>
                <a:lnTo>
                  <a:pt x="1807104" y="361420"/>
                </a:lnTo>
                <a:lnTo>
                  <a:pt x="0" y="3614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560" tIns="35560" rIns="35560" bIns="35560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1400" b="1" kern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直接连接符 14">
            <a:extLst>
              <a:ext uri="{FF2B5EF4-FFF2-40B4-BE49-F238E27FC236}">
                <a16:creationId xmlns:a16="http://schemas.microsoft.com/office/drawing/2014/main" id="{ED6CE731-1F5D-42F1-8F80-F9431B9556E5}"/>
              </a:ext>
            </a:extLst>
          </p:cNvPr>
          <p:cNvSpPr/>
          <p:nvPr/>
        </p:nvSpPr>
        <p:spPr>
          <a:xfrm>
            <a:off x="5837524" y="2252330"/>
            <a:ext cx="0" cy="325278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7F680D2B-8FB5-4775-898E-97EF6774BC7D}"/>
              </a:ext>
            </a:extLst>
          </p:cNvPr>
          <p:cNvSpPr/>
          <p:nvPr/>
        </p:nvSpPr>
        <p:spPr>
          <a:xfrm>
            <a:off x="5835157" y="1882614"/>
            <a:ext cx="1807104" cy="361420"/>
          </a:xfrm>
          <a:custGeom>
            <a:avLst/>
            <a:gdLst>
              <a:gd name="connsiteX0" fmla="*/ 0 w 1807104"/>
              <a:gd name="connsiteY0" fmla="*/ 0 h 361420"/>
              <a:gd name="connsiteX1" fmla="*/ 1807104 w 1807104"/>
              <a:gd name="connsiteY1" fmla="*/ 0 h 361420"/>
              <a:gd name="connsiteX2" fmla="*/ 1807104 w 1807104"/>
              <a:gd name="connsiteY2" fmla="*/ 361420 h 361420"/>
              <a:gd name="connsiteX3" fmla="*/ 0 w 1807104"/>
              <a:gd name="connsiteY3" fmla="*/ 361420 h 361420"/>
              <a:gd name="connsiteX4" fmla="*/ 0 w 1807104"/>
              <a:gd name="connsiteY4" fmla="*/ 0 h 361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7104" h="361420">
                <a:moveTo>
                  <a:pt x="0" y="0"/>
                </a:moveTo>
                <a:lnTo>
                  <a:pt x="1807104" y="0"/>
                </a:lnTo>
                <a:lnTo>
                  <a:pt x="1807104" y="361420"/>
                </a:lnTo>
                <a:lnTo>
                  <a:pt x="0" y="3614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560" tIns="35560" rIns="35560" bIns="35560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1400" b="1" kern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直接连接符 18">
            <a:extLst>
              <a:ext uri="{FF2B5EF4-FFF2-40B4-BE49-F238E27FC236}">
                <a16:creationId xmlns:a16="http://schemas.microsoft.com/office/drawing/2014/main" id="{F72E9FE2-460A-49FF-87A5-FB56E2039AD2}"/>
              </a:ext>
            </a:extLst>
          </p:cNvPr>
          <p:cNvSpPr/>
          <p:nvPr/>
        </p:nvSpPr>
        <p:spPr>
          <a:xfrm>
            <a:off x="7912668" y="2252330"/>
            <a:ext cx="0" cy="325278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DF90FF3E-C3F7-4966-A5A1-C9D3D0F68DA9}"/>
              </a:ext>
            </a:extLst>
          </p:cNvPr>
          <p:cNvSpPr/>
          <p:nvPr/>
        </p:nvSpPr>
        <p:spPr>
          <a:xfrm>
            <a:off x="7910301" y="1882614"/>
            <a:ext cx="1807104" cy="361420"/>
          </a:xfrm>
          <a:custGeom>
            <a:avLst/>
            <a:gdLst>
              <a:gd name="connsiteX0" fmla="*/ 0 w 1807104"/>
              <a:gd name="connsiteY0" fmla="*/ 0 h 361420"/>
              <a:gd name="connsiteX1" fmla="*/ 1807104 w 1807104"/>
              <a:gd name="connsiteY1" fmla="*/ 0 h 361420"/>
              <a:gd name="connsiteX2" fmla="*/ 1807104 w 1807104"/>
              <a:gd name="connsiteY2" fmla="*/ 361420 h 361420"/>
              <a:gd name="connsiteX3" fmla="*/ 0 w 1807104"/>
              <a:gd name="connsiteY3" fmla="*/ 361420 h 361420"/>
              <a:gd name="connsiteX4" fmla="*/ 0 w 1807104"/>
              <a:gd name="connsiteY4" fmla="*/ 0 h 361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7104" h="361420">
                <a:moveTo>
                  <a:pt x="0" y="0"/>
                </a:moveTo>
                <a:lnTo>
                  <a:pt x="1807104" y="0"/>
                </a:lnTo>
                <a:lnTo>
                  <a:pt x="1807104" y="361420"/>
                </a:lnTo>
                <a:lnTo>
                  <a:pt x="0" y="3614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560" tIns="35560" rIns="35560" bIns="35560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1400" b="1" kern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直接连接符 21">
            <a:extLst>
              <a:ext uri="{FF2B5EF4-FFF2-40B4-BE49-F238E27FC236}">
                <a16:creationId xmlns:a16="http://schemas.microsoft.com/office/drawing/2014/main" id="{8DFACF79-90CA-4D22-8893-0151311B2E89}"/>
              </a:ext>
            </a:extLst>
          </p:cNvPr>
          <p:cNvSpPr/>
          <p:nvPr/>
        </p:nvSpPr>
        <p:spPr>
          <a:xfrm>
            <a:off x="9987813" y="2252330"/>
            <a:ext cx="0" cy="325278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E89FD897-6365-4149-A9A2-D751A149FCA7}"/>
              </a:ext>
            </a:extLst>
          </p:cNvPr>
          <p:cNvSpPr/>
          <p:nvPr/>
        </p:nvSpPr>
        <p:spPr>
          <a:xfrm>
            <a:off x="9987813" y="1890909"/>
            <a:ext cx="1807104" cy="361420"/>
          </a:xfrm>
          <a:custGeom>
            <a:avLst/>
            <a:gdLst>
              <a:gd name="connsiteX0" fmla="*/ 0 w 1807104"/>
              <a:gd name="connsiteY0" fmla="*/ 0 h 361420"/>
              <a:gd name="connsiteX1" fmla="*/ 1807104 w 1807104"/>
              <a:gd name="connsiteY1" fmla="*/ 0 h 361420"/>
              <a:gd name="connsiteX2" fmla="*/ 1807104 w 1807104"/>
              <a:gd name="connsiteY2" fmla="*/ 361420 h 361420"/>
              <a:gd name="connsiteX3" fmla="*/ 0 w 1807104"/>
              <a:gd name="connsiteY3" fmla="*/ 361420 h 361420"/>
              <a:gd name="connsiteX4" fmla="*/ 0 w 1807104"/>
              <a:gd name="connsiteY4" fmla="*/ 0 h 361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7104" h="361420">
                <a:moveTo>
                  <a:pt x="0" y="0"/>
                </a:moveTo>
                <a:lnTo>
                  <a:pt x="1807104" y="0"/>
                </a:lnTo>
                <a:lnTo>
                  <a:pt x="1807104" y="361420"/>
                </a:lnTo>
                <a:lnTo>
                  <a:pt x="0" y="3614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560" tIns="35560" rIns="35560" bIns="35560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1400" b="1" kern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直接连接符 34">
            <a:extLst>
              <a:ext uri="{FF2B5EF4-FFF2-40B4-BE49-F238E27FC236}">
                <a16:creationId xmlns:a16="http://schemas.microsoft.com/office/drawing/2014/main" id="{4A452480-90B5-4ACC-8369-DECE0AD5408A}"/>
              </a:ext>
            </a:extLst>
          </p:cNvPr>
          <p:cNvSpPr/>
          <p:nvPr userDrawn="1"/>
        </p:nvSpPr>
        <p:spPr>
          <a:xfrm>
            <a:off x="5567117" y="2252330"/>
            <a:ext cx="0" cy="325278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6" name="直接连接符 35">
            <a:extLst>
              <a:ext uri="{FF2B5EF4-FFF2-40B4-BE49-F238E27FC236}">
                <a16:creationId xmlns:a16="http://schemas.microsoft.com/office/drawing/2014/main" id="{71A7E7AF-D478-4F36-8B14-886C1D4C6CFE}"/>
              </a:ext>
            </a:extLst>
          </p:cNvPr>
          <p:cNvSpPr/>
          <p:nvPr userDrawn="1"/>
        </p:nvSpPr>
        <p:spPr>
          <a:xfrm>
            <a:off x="7642261" y="2252330"/>
            <a:ext cx="0" cy="325278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7" name="直接连接符 36">
            <a:extLst>
              <a:ext uri="{FF2B5EF4-FFF2-40B4-BE49-F238E27FC236}">
                <a16:creationId xmlns:a16="http://schemas.microsoft.com/office/drawing/2014/main" id="{2CC06AA6-FBCD-4E5E-9E33-852839397A25}"/>
              </a:ext>
            </a:extLst>
          </p:cNvPr>
          <p:cNvSpPr/>
          <p:nvPr userDrawn="1"/>
        </p:nvSpPr>
        <p:spPr>
          <a:xfrm>
            <a:off x="9717405" y="2244034"/>
            <a:ext cx="0" cy="325278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8" name="直接连接符 37">
            <a:extLst>
              <a:ext uri="{FF2B5EF4-FFF2-40B4-BE49-F238E27FC236}">
                <a16:creationId xmlns:a16="http://schemas.microsoft.com/office/drawing/2014/main" id="{FAC0253A-81CB-44BF-A4C3-F788DD756A0D}"/>
              </a:ext>
            </a:extLst>
          </p:cNvPr>
          <p:cNvSpPr/>
          <p:nvPr userDrawn="1"/>
        </p:nvSpPr>
        <p:spPr>
          <a:xfrm>
            <a:off x="11794917" y="2211806"/>
            <a:ext cx="0" cy="325278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3EFF248A-8609-416D-A743-25F5F5F9AFBE}"/>
              </a:ext>
            </a:extLst>
          </p:cNvPr>
          <p:cNvSpPr/>
          <p:nvPr userDrawn="1"/>
        </p:nvSpPr>
        <p:spPr>
          <a:xfrm>
            <a:off x="0" y="5961413"/>
            <a:ext cx="896587" cy="896587"/>
          </a:xfrm>
          <a:custGeom>
            <a:avLst/>
            <a:gdLst>
              <a:gd name="connsiteX0" fmla="*/ 0 w 896587"/>
              <a:gd name="connsiteY0" fmla="*/ 896587 h 896587"/>
              <a:gd name="connsiteX1" fmla="*/ 0 w 896587"/>
              <a:gd name="connsiteY1" fmla="*/ 0 h 896587"/>
              <a:gd name="connsiteX2" fmla="*/ 896587 w 896587"/>
              <a:gd name="connsiteY2" fmla="*/ 896587 h 896587"/>
              <a:gd name="connsiteX3" fmla="*/ 0 w 896587"/>
              <a:gd name="connsiteY3" fmla="*/ 896587 h 896587"/>
              <a:gd name="connsiteX0" fmla="*/ 0 w 896587"/>
              <a:gd name="connsiteY0" fmla="*/ 896587 h 896587"/>
              <a:gd name="connsiteX1" fmla="*/ 0 w 896587"/>
              <a:gd name="connsiteY1" fmla="*/ 0 h 896587"/>
              <a:gd name="connsiteX2" fmla="*/ 896587 w 896587"/>
              <a:gd name="connsiteY2" fmla="*/ 896587 h 896587"/>
              <a:gd name="connsiteX3" fmla="*/ 0 w 896587"/>
              <a:gd name="connsiteY3" fmla="*/ 896587 h 896587"/>
              <a:gd name="connsiteX0" fmla="*/ 0 w 896587"/>
              <a:gd name="connsiteY0" fmla="*/ 896587 h 896587"/>
              <a:gd name="connsiteX1" fmla="*/ 0 w 896587"/>
              <a:gd name="connsiteY1" fmla="*/ 0 h 896587"/>
              <a:gd name="connsiteX2" fmla="*/ 896587 w 896587"/>
              <a:gd name="connsiteY2" fmla="*/ 896587 h 896587"/>
              <a:gd name="connsiteX3" fmla="*/ 0 w 896587"/>
              <a:gd name="connsiteY3" fmla="*/ 896587 h 896587"/>
              <a:gd name="connsiteX0" fmla="*/ 0 w 896587"/>
              <a:gd name="connsiteY0" fmla="*/ 896587 h 896587"/>
              <a:gd name="connsiteX1" fmla="*/ 0 w 896587"/>
              <a:gd name="connsiteY1" fmla="*/ 0 h 896587"/>
              <a:gd name="connsiteX2" fmla="*/ 896587 w 896587"/>
              <a:gd name="connsiteY2" fmla="*/ 896587 h 896587"/>
              <a:gd name="connsiteX3" fmla="*/ 0 w 896587"/>
              <a:gd name="connsiteY3" fmla="*/ 896587 h 896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6587" h="896587">
                <a:moveTo>
                  <a:pt x="0" y="896587"/>
                </a:moveTo>
                <a:lnTo>
                  <a:pt x="0" y="0"/>
                </a:lnTo>
                <a:cubicBezTo>
                  <a:pt x="163131" y="486980"/>
                  <a:pt x="742982" y="562006"/>
                  <a:pt x="896587" y="896587"/>
                </a:cubicBezTo>
                <a:lnTo>
                  <a:pt x="0" y="89658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F2902A2-3D06-4329-AFB4-7ACF498121CE}"/>
              </a:ext>
            </a:extLst>
          </p:cNvPr>
          <p:cNvGrpSpPr/>
          <p:nvPr userDrawn="1"/>
        </p:nvGrpSpPr>
        <p:grpSpPr>
          <a:xfrm>
            <a:off x="61161" y="307383"/>
            <a:ext cx="869761" cy="612046"/>
            <a:chOff x="70039" y="165336"/>
            <a:chExt cx="869761" cy="612046"/>
          </a:xfrm>
        </p:grpSpPr>
        <p:sp>
          <p:nvSpPr>
            <p:cNvPr id="26" name="三角形 1">
              <a:extLst>
                <a:ext uri="{FF2B5EF4-FFF2-40B4-BE49-F238E27FC236}">
                  <a16:creationId xmlns:a16="http://schemas.microsoft.com/office/drawing/2014/main" id="{F1618EA1-8B94-4EF7-818F-057552C17637}"/>
                </a:ext>
              </a:extLst>
            </p:cNvPr>
            <p:cNvSpPr/>
            <p:nvPr userDrawn="1"/>
          </p:nvSpPr>
          <p:spPr>
            <a:xfrm rot="10800000">
              <a:off x="229827" y="165336"/>
              <a:ext cx="709973" cy="612045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634077D4-DC4A-4F72-B009-E5739E4499BE}"/>
                </a:ext>
              </a:extLst>
            </p:cNvPr>
            <p:cNvSpPr/>
            <p:nvPr userDrawn="1"/>
          </p:nvSpPr>
          <p:spPr>
            <a:xfrm>
              <a:off x="70039" y="326108"/>
              <a:ext cx="451274" cy="45127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25456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8">
            <a:extLst>
              <a:ext uri="{FF2B5EF4-FFF2-40B4-BE49-F238E27FC236}">
                <a16:creationId xmlns:a16="http://schemas.microsoft.com/office/drawing/2014/main" id="{3A649709-5902-460F-B18C-4C4B31BDAD8F}"/>
              </a:ext>
            </a:extLst>
          </p:cNvPr>
          <p:cNvCxnSpPr/>
          <p:nvPr userDrawn="1"/>
        </p:nvCxnSpPr>
        <p:spPr>
          <a:xfrm>
            <a:off x="3198397" y="1644595"/>
            <a:ext cx="0" cy="396000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>
            <a:extLst>
              <a:ext uri="{FF2B5EF4-FFF2-40B4-BE49-F238E27FC236}">
                <a16:creationId xmlns:a16="http://schemas.microsoft.com/office/drawing/2014/main" id="{E12DF641-0C06-4F14-8A48-52519E06EB99}"/>
              </a:ext>
            </a:extLst>
          </p:cNvPr>
          <p:cNvSpPr/>
          <p:nvPr userDrawn="1"/>
        </p:nvSpPr>
        <p:spPr>
          <a:xfrm>
            <a:off x="3055023" y="1957286"/>
            <a:ext cx="286748" cy="286748"/>
          </a:xfrm>
          <a:prstGeom prst="ellipse">
            <a:avLst/>
          </a:prstGeom>
          <a:solidFill>
            <a:schemeClr val="bg1"/>
          </a:solidFill>
          <a:ln w="57150"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4AA4073-5C0C-463E-AD72-7814B9DC4F04}"/>
              </a:ext>
            </a:extLst>
          </p:cNvPr>
          <p:cNvSpPr/>
          <p:nvPr userDrawn="1"/>
        </p:nvSpPr>
        <p:spPr>
          <a:xfrm>
            <a:off x="3055023" y="3443533"/>
            <a:ext cx="286748" cy="2867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54D51052-FB94-49A8-B57E-BB4DB285033C}"/>
              </a:ext>
            </a:extLst>
          </p:cNvPr>
          <p:cNvSpPr/>
          <p:nvPr userDrawn="1"/>
        </p:nvSpPr>
        <p:spPr>
          <a:xfrm>
            <a:off x="3055023" y="4921390"/>
            <a:ext cx="286748" cy="2867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3505CF9D-5014-4803-B0F3-3C7CDCC750A0}"/>
              </a:ext>
            </a:extLst>
          </p:cNvPr>
          <p:cNvSpPr/>
          <p:nvPr userDrawn="1"/>
        </p:nvSpPr>
        <p:spPr>
          <a:xfrm>
            <a:off x="3806458" y="1443814"/>
            <a:ext cx="1546990" cy="4429157"/>
          </a:xfrm>
          <a:custGeom>
            <a:avLst/>
            <a:gdLst>
              <a:gd name="connsiteX0" fmla="*/ 0 w 1546990"/>
              <a:gd name="connsiteY0" fmla="*/ 154699 h 4429157"/>
              <a:gd name="connsiteX1" fmla="*/ 154699 w 1546990"/>
              <a:gd name="connsiteY1" fmla="*/ 0 h 4429157"/>
              <a:gd name="connsiteX2" fmla="*/ 1392291 w 1546990"/>
              <a:gd name="connsiteY2" fmla="*/ 0 h 4429157"/>
              <a:gd name="connsiteX3" fmla="*/ 1546990 w 1546990"/>
              <a:gd name="connsiteY3" fmla="*/ 154699 h 4429157"/>
              <a:gd name="connsiteX4" fmla="*/ 1546990 w 1546990"/>
              <a:gd name="connsiteY4" fmla="*/ 4274458 h 4429157"/>
              <a:gd name="connsiteX5" fmla="*/ 1392291 w 1546990"/>
              <a:gd name="connsiteY5" fmla="*/ 4429157 h 4429157"/>
              <a:gd name="connsiteX6" fmla="*/ 154699 w 1546990"/>
              <a:gd name="connsiteY6" fmla="*/ 4429157 h 4429157"/>
              <a:gd name="connsiteX7" fmla="*/ 0 w 1546990"/>
              <a:gd name="connsiteY7" fmla="*/ 4274458 h 4429157"/>
              <a:gd name="connsiteX8" fmla="*/ 0 w 1546990"/>
              <a:gd name="connsiteY8" fmla="*/ 154699 h 4429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46990" h="4429157">
                <a:moveTo>
                  <a:pt x="0" y="154699"/>
                </a:moveTo>
                <a:cubicBezTo>
                  <a:pt x="0" y="69261"/>
                  <a:pt x="69261" y="0"/>
                  <a:pt x="154699" y="0"/>
                </a:cubicBezTo>
                <a:lnTo>
                  <a:pt x="1392291" y="0"/>
                </a:lnTo>
                <a:cubicBezTo>
                  <a:pt x="1477729" y="0"/>
                  <a:pt x="1546990" y="69261"/>
                  <a:pt x="1546990" y="154699"/>
                </a:cubicBezTo>
                <a:lnTo>
                  <a:pt x="1546990" y="4274458"/>
                </a:lnTo>
                <a:cubicBezTo>
                  <a:pt x="1546990" y="4359896"/>
                  <a:pt x="1477729" y="4429157"/>
                  <a:pt x="1392291" y="4429157"/>
                </a:cubicBezTo>
                <a:lnTo>
                  <a:pt x="154699" y="4429157"/>
                </a:lnTo>
                <a:cubicBezTo>
                  <a:pt x="69261" y="4429157"/>
                  <a:pt x="0" y="4359896"/>
                  <a:pt x="0" y="4274458"/>
                </a:cubicBezTo>
                <a:lnTo>
                  <a:pt x="0" y="154699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7584" tIns="1999246" rIns="227584" bIns="1113417" numCol="1" spcCol="1270" anchor="t" anchorCtr="0">
            <a:noAutofit/>
          </a:bodyPr>
          <a:lstStyle/>
          <a:p>
            <a:pPr marL="0" lvl="0" indent="0" algn="ctr" defTabSz="1422400">
              <a:lnSpc>
                <a:spcPct val="90000"/>
              </a:lnSpc>
              <a:spcBef>
                <a:spcPts val="1200"/>
              </a:spcBef>
              <a:spcAft>
                <a:spcPct val="35000"/>
              </a:spcAft>
              <a:buNone/>
            </a:pPr>
            <a:endParaRPr lang="en-US" altLang="zh-CN" sz="2000" kern="1200" dirty="0">
              <a:solidFill>
                <a:srgbClr val="006E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2C34F918-7E13-4CC2-A98F-E2208210FD28}"/>
              </a:ext>
            </a:extLst>
          </p:cNvPr>
          <p:cNvSpPr/>
          <p:nvPr userDrawn="1"/>
        </p:nvSpPr>
        <p:spPr>
          <a:xfrm>
            <a:off x="5399857" y="1443814"/>
            <a:ext cx="1546990" cy="4429157"/>
          </a:xfrm>
          <a:custGeom>
            <a:avLst/>
            <a:gdLst>
              <a:gd name="connsiteX0" fmla="*/ 0 w 1546990"/>
              <a:gd name="connsiteY0" fmla="*/ 154699 h 4429157"/>
              <a:gd name="connsiteX1" fmla="*/ 154699 w 1546990"/>
              <a:gd name="connsiteY1" fmla="*/ 0 h 4429157"/>
              <a:gd name="connsiteX2" fmla="*/ 1392291 w 1546990"/>
              <a:gd name="connsiteY2" fmla="*/ 0 h 4429157"/>
              <a:gd name="connsiteX3" fmla="*/ 1546990 w 1546990"/>
              <a:gd name="connsiteY3" fmla="*/ 154699 h 4429157"/>
              <a:gd name="connsiteX4" fmla="*/ 1546990 w 1546990"/>
              <a:gd name="connsiteY4" fmla="*/ 4274458 h 4429157"/>
              <a:gd name="connsiteX5" fmla="*/ 1392291 w 1546990"/>
              <a:gd name="connsiteY5" fmla="*/ 4429157 h 4429157"/>
              <a:gd name="connsiteX6" fmla="*/ 154699 w 1546990"/>
              <a:gd name="connsiteY6" fmla="*/ 4429157 h 4429157"/>
              <a:gd name="connsiteX7" fmla="*/ 0 w 1546990"/>
              <a:gd name="connsiteY7" fmla="*/ 4274458 h 4429157"/>
              <a:gd name="connsiteX8" fmla="*/ 0 w 1546990"/>
              <a:gd name="connsiteY8" fmla="*/ 154699 h 4429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46990" h="4429157">
                <a:moveTo>
                  <a:pt x="0" y="154699"/>
                </a:moveTo>
                <a:cubicBezTo>
                  <a:pt x="0" y="69261"/>
                  <a:pt x="69261" y="0"/>
                  <a:pt x="154699" y="0"/>
                </a:cubicBezTo>
                <a:lnTo>
                  <a:pt x="1392291" y="0"/>
                </a:lnTo>
                <a:cubicBezTo>
                  <a:pt x="1477729" y="0"/>
                  <a:pt x="1546990" y="69261"/>
                  <a:pt x="1546990" y="154699"/>
                </a:cubicBezTo>
                <a:lnTo>
                  <a:pt x="1546990" y="4274458"/>
                </a:lnTo>
                <a:cubicBezTo>
                  <a:pt x="1546990" y="4359896"/>
                  <a:pt x="1477729" y="4429157"/>
                  <a:pt x="1392291" y="4429157"/>
                </a:cubicBezTo>
                <a:lnTo>
                  <a:pt x="154699" y="4429157"/>
                </a:lnTo>
                <a:cubicBezTo>
                  <a:pt x="69261" y="4429157"/>
                  <a:pt x="0" y="4359896"/>
                  <a:pt x="0" y="4274458"/>
                </a:cubicBezTo>
                <a:lnTo>
                  <a:pt x="0" y="154699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7584" tIns="1999246" rIns="227584" bIns="1113417" numCol="1" spcCol="1270" anchor="t" anchorCtr="0">
            <a:noAutofit/>
          </a:bodyPr>
          <a:lstStyle/>
          <a:p>
            <a:pPr marL="0" lvl="0" indent="0" algn="ctr" defTabSz="1422400">
              <a:lnSpc>
                <a:spcPct val="90000"/>
              </a:lnSpc>
              <a:spcBef>
                <a:spcPts val="1200"/>
              </a:spcBef>
              <a:spcAft>
                <a:spcPct val="35000"/>
              </a:spcAft>
              <a:buNone/>
            </a:pPr>
            <a:endParaRPr lang="en-US" altLang="zh-CN" sz="2000" kern="1200" dirty="0">
              <a:solidFill>
                <a:srgbClr val="006E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D44516B5-D5AD-4985-8E9F-3E1DB09E8B41}"/>
              </a:ext>
            </a:extLst>
          </p:cNvPr>
          <p:cNvSpPr/>
          <p:nvPr userDrawn="1"/>
        </p:nvSpPr>
        <p:spPr>
          <a:xfrm>
            <a:off x="6993257" y="1443814"/>
            <a:ext cx="1546990" cy="4429157"/>
          </a:xfrm>
          <a:custGeom>
            <a:avLst/>
            <a:gdLst>
              <a:gd name="connsiteX0" fmla="*/ 0 w 1546990"/>
              <a:gd name="connsiteY0" fmla="*/ 154699 h 4429157"/>
              <a:gd name="connsiteX1" fmla="*/ 154699 w 1546990"/>
              <a:gd name="connsiteY1" fmla="*/ 0 h 4429157"/>
              <a:gd name="connsiteX2" fmla="*/ 1392291 w 1546990"/>
              <a:gd name="connsiteY2" fmla="*/ 0 h 4429157"/>
              <a:gd name="connsiteX3" fmla="*/ 1546990 w 1546990"/>
              <a:gd name="connsiteY3" fmla="*/ 154699 h 4429157"/>
              <a:gd name="connsiteX4" fmla="*/ 1546990 w 1546990"/>
              <a:gd name="connsiteY4" fmla="*/ 4274458 h 4429157"/>
              <a:gd name="connsiteX5" fmla="*/ 1392291 w 1546990"/>
              <a:gd name="connsiteY5" fmla="*/ 4429157 h 4429157"/>
              <a:gd name="connsiteX6" fmla="*/ 154699 w 1546990"/>
              <a:gd name="connsiteY6" fmla="*/ 4429157 h 4429157"/>
              <a:gd name="connsiteX7" fmla="*/ 0 w 1546990"/>
              <a:gd name="connsiteY7" fmla="*/ 4274458 h 4429157"/>
              <a:gd name="connsiteX8" fmla="*/ 0 w 1546990"/>
              <a:gd name="connsiteY8" fmla="*/ 154699 h 4429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46990" h="4429157">
                <a:moveTo>
                  <a:pt x="0" y="154699"/>
                </a:moveTo>
                <a:cubicBezTo>
                  <a:pt x="0" y="69261"/>
                  <a:pt x="69261" y="0"/>
                  <a:pt x="154699" y="0"/>
                </a:cubicBezTo>
                <a:lnTo>
                  <a:pt x="1392291" y="0"/>
                </a:lnTo>
                <a:cubicBezTo>
                  <a:pt x="1477729" y="0"/>
                  <a:pt x="1546990" y="69261"/>
                  <a:pt x="1546990" y="154699"/>
                </a:cubicBezTo>
                <a:lnTo>
                  <a:pt x="1546990" y="4274458"/>
                </a:lnTo>
                <a:cubicBezTo>
                  <a:pt x="1546990" y="4359896"/>
                  <a:pt x="1477729" y="4429157"/>
                  <a:pt x="1392291" y="4429157"/>
                </a:cubicBezTo>
                <a:lnTo>
                  <a:pt x="154699" y="4429157"/>
                </a:lnTo>
                <a:cubicBezTo>
                  <a:pt x="69261" y="4429157"/>
                  <a:pt x="0" y="4359896"/>
                  <a:pt x="0" y="4274458"/>
                </a:cubicBezTo>
                <a:lnTo>
                  <a:pt x="0" y="154699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7584" tIns="1999246" rIns="227584" bIns="1113417" numCol="1" spcCol="1270" anchor="t" anchorCtr="0">
            <a:noAutofit/>
          </a:bodyPr>
          <a:lstStyle/>
          <a:p>
            <a:pPr marL="0" lvl="0" indent="0" algn="ctr" defTabSz="1422400">
              <a:lnSpc>
                <a:spcPct val="90000"/>
              </a:lnSpc>
              <a:spcBef>
                <a:spcPts val="1200"/>
              </a:spcBef>
              <a:spcAft>
                <a:spcPct val="35000"/>
              </a:spcAft>
              <a:buNone/>
            </a:pPr>
            <a:endParaRPr lang="en-US" altLang="zh-CN" sz="2000" kern="1200" dirty="0">
              <a:solidFill>
                <a:srgbClr val="006E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FC59EAC6-D2A6-4FBF-9E74-4A15A38144B6}"/>
              </a:ext>
            </a:extLst>
          </p:cNvPr>
          <p:cNvSpPr/>
          <p:nvPr userDrawn="1"/>
        </p:nvSpPr>
        <p:spPr>
          <a:xfrm>
            <a:off x="8586657" y="1443814"/>
            <a:ext cx="1546990" cy="4429157"/>
          </a:xfrm>
          <a:custGeom>
            <a:avLst/>
            <a:gdLst>
              <a:gd name="connsiteX0" fmla="*/ 0 w 1546990"/>
              <a:gd name="connsiteY0" fmla="*/ 154699 h 4429157"/>
              <a:gd name="connsiteX1" fmla="*/ 154699 w 1546990"/>
              <a:gd name="connsiteY1" fmla="*/ 0 h 4429157"/>
              <a:gd name="connsiteX2" fmla="*/ 1392291 w 1546990"/>
              <a:gd name="connsiteY2" fmla="*/ 0 h 4429157"/>
              <a:gd name="connsiteX3" fmla="*/ 1546990 w 1546990"/>
              <a:gd name="connsiteY3" fmla="*/ 154699 h 4429157"/>
              <a:gd name="connsiteX4" fmla="*/ 1546990 w 1546990"/>
              <a:gd name="connsiteY4" fmla="*/ 4274458 h 4429157"/>
              <a:gd name="connsiteX5" fmla="*/ 1392291 w 1546990"/>
              <a:gd name="connsiteY5" fmla="*/ 4429157 h 4429157"/>
              <a:gd name="connsiteX6" fmla="*/ 154699 w 1546990"/>
              <a:gd name="connsiteY6" fmla="*/ 4429157 h 4429157"/>
              <a:gd name="connsiteX7" fmla="*/ 0 w 1546990"/>
              <a:gd name="connsiteY7" fmla="*/ 4274458 h 4429157"/>
              <a:gd name="connsiteX8" fmla="*/ 0 w 1546990"/>
              <a:gd name="connsiteY8" fmla="*/ 154699 h 4429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46990" h="4429157">
                <a:moveTo>
                  <a:pt x="0" y="154699"/>
                </a:moveTo>
                <a:cubicBezTo>
                  <a:pt x="0" y="69261"/>
                  <a:pt x="69261" y="0"/>
                  <a:pt x="154699" y="0"/>
                </a:cubicBezTo>
                <a:lnTo>
                  <a:pt x="1392291" y="0"/>
                </a:lnTo>
                <a:cubicBezTo>
                  <a:pt x="1477729" y="0"/>
                  <a:pt x="1546990" y="69261"/>
                  <a:pt x="1546990" y="154699"/>
                </a:cubicBezTo>
                <a:lnTo>
                  <a:pt x="1546990" y="4274458"/>
                </a:lnTo>
                <a:cubicBezTo>
                  <a:pt x="1546990" y="4359896"/>
                  <a:pt x="1477729" y="4429157"/>
                  <a:pt x="1392291" y="4429157"/>
                </a:cubicBezTo>
                <a:lnTo>
                  <a:pt x="154699" y="4429157"/>
                </a:lnTo>
                <a:cubicBezTo>
                  <a:pt x="69261" y="4429157"/>
                  <a:pt x="0" y="4359896"/>
                  <a:pt x="0" y="4274458"/>
                </a:cubicBezTo>
                <a:lnTo>
                  <a:pt x="0" y="154699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7584" tIns="1999246" rIns="227584" bIns="1113417" numCol="1" spcCol="1270" anchor="t" anchorCtr="0">
            <a:noAutofit/>
          </a:bodyPr>
          <a:lstStyle/>
          <a:p>
            <a:pPr marL="0" lvl="0" indent="0" algn="ctr" defTabSz="1422400">
              <a:lnSpc>
                <a:spcPct val="90000"/>
              </a:lnSpc>
              <a:spcBef>
                <a:spcPts val="1200"/>
              </a:spcBef>
              <a:spcAft>
                <a:spcPct val="35000"/>
              </a:spcAft>
              <a:buNone/>
            </a:pPr>
            <a:endParaRPr lang="en-US" altLang="zh-CN" sz="2000" dirty="0">
              <a:solidFill>
                <a:srgbClr val="006E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80786B53-5CAF-4407-A728-3D9EFDC389DD}"/>
              </a:ext>
            </a:extLst>
          </p:cNvPr>
          <p:cNvSpPr/>
          <p:nvPr userDrawn="1"/>
        </p:nvSpPr>
        <p:spPr>
          <a:xfrm>
            <a:off x="10180057" y="1443814"/>
            <a:ext cx="1546990" cy="4429157"/>
          </a:xfrm>
          <a:custGeom>
            <a:avLst/>
            <a:gdLst>
              <a:gd name="connsiteX0" fmla="*/ 0 w 1546990"/>
              <a:gd name="connsiteY0" fmla="*/ 154699 h 4429157"/>
              <a:gd name="connsiteX1" fmla="*/ 154699 w 1546990"/>
              <a:gd name="connsiteY1" fmla="*/ 0 h 4429157"/>
              <a:gd name="connsiteX2" fmla="*/ 1392291 w 1546990"/>
              <a:gd name="connsiteY2" fmla="*/ 0 h 4429157"/>
              <a:gd name="connsiteX3" fmla="*/ 1546990 w 1546990"/>
              <a:gd name="connsiteY3" fmla="*/ 154699 h 4429157"/>
              <a:gd name="connsiteX4" fmla="*/ 1546990 w 1546990"/>
              <a:gd name="connsiteY4" fmla="*/ 4274458 h 4429157"/>
              <a:gd name="connsiteX5" fmla="*/ 1392291 w 1546990"/>
              <a:gd name="connsiteY5" fmla="*/ 4429157 h 4429157"/>
              <a:gd name="connsiteX6" fmla="*/ 154699 w 1546990"/>
              <a:gd name="connsiteY6" fmla="*/ 4429157 h 4429157"/>
              <a:gd name="connsiteX7" fmla="*/ 0 w 1546990"/>
              <a:gd name="connsiteY7" fmla="*/ 4274458 h 4429157"/>
              <a:gd name="connsiteX8" fmla="*/ 0 w 1546990"/>
              <a:gd name="connsiteY8" fmla="*/ 154699 h 4429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46990" h="4429157">
                <a:moveTo>
                  <a:pt x="0" y="154699"/>
                </a:moveTo>
                <a:cubicBezTo>
                  <a:pt x="0" y="69261"/>
                  <a:pt x="69261" y="0"/>
                  <a:pt x="154699" y="0"/>
                </a:cubicBezTo>
                <a:lnTo>
                  <a:pt x="1392291" y="0"/>
                </a:lnTo>
                <a:cubicBezTo>
                  <a:pt x="1477729" y="0"/>
                  <a:pt x="1546990" y="69261"/>
                  <a:pt x="1546990" y="154699"/>
                </a:cubicBezTo>
                <a:lnTo>
                  <a:pt x="1546990" y="4274458"/>
                </a:lnTo>
                <a:cubicBezTo>
                  <a:pt x="1546990" y="4359896"/>
                  <a:pt x="1477729" y="4429157"/>
                  <a:pt x="1392291" y="4429157"/>
                </a:cubicBezTo>
                <a:lnTo>
                  <a:pt x="154699" y="4429157"/>
                </a:lnTo>
                <a:cubicBezTo>
                  <a:pt x="69261" y="4429157"/>
                  <a:pt x="0" y="4359896"/>
                  <a:pt x="0" y="4274458"/>
                </a:cubicBezTo>
                <a:lnTo>
                  <a:pt x="0" y="154699"/>
                </a:lnTo>
                <a:close/>
              </a:path>
            </a:pathLst>
          </a:custGeom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7584" tIns="1999246" rIns="227584" bIns="1113417" numCol="1" spcCol="1270" anchor="t" anchorCtr="0">
            <a:noAutofit/>
          </a:bodyPr>
          <a:lstStyle/>
          <a:p>
            <a:pPr marL="0" lvl="0" indent="0" algn="ctr" defTabSz="1422400">
              <a:lnSpc>
                <a:spcPct val="90000"/>
              </a:lnSpc>
              <a:spcBef>
                <a:spcPts val="1200"/>
              </a:spcBef>
              <a:spcAft>
                <a:spcPct val="35000"/>
              </a:spcAft>
              <a:buNone/>
            </a:pPr>
            <a:endParaRPr lang="en-US" altLang="zh-CN" sz="2000" dirty="0">
              <a:solidFill>
                <a:srgbClr val="006E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箭头: 左右 12">
            <a:extLst>
              <a:ext uri="{FF2B5EF4-FFF2-40B4-BE49-F238E27FC236}">
                <a16:creationId xmlns:a16="http://schemas.microsoft.com/office/drawing/2014/main" id="{2DACCB91-DC5E-457A-AD1C-8897BA4EC8F5}"/>
              </a:ext>
            </a:extLst>
          </p:cNvPr>
          <p:cNvSpPr/>
          <p:nvPr userDrawn="1"/>
        </p:nvSpPr>
        <p:spPr>
          <a:xfrm>
            <a:off x="4123281" y="4756301"/>
            <a:ext cx="7286942" cy="895211"/>
          </a:xfrm>
          <a:prstGeom prst="left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C39B3A71-9F0F-4303-9B0E-F43D12DEBA24}"/>
              </a:ext>
            </a:extLst>
          </p:cNvPr>
          <p:cNvSpPr/>
          <p:nvPr userDrawn="1"/>
        </p:nvSpPr>
        <p:spPr>
          <a:xfrm>
            <a:off x="0" y="5961413"/>
            <a:ext cx="896587" cy="896587"/>
          </a:xfrm>
          <a:custGeom>
            <a:avLst/>
            <a:gdLst>
              <a:gd name="connsiteX0" fmla="*/ 0 w 896587"/>
              <a:gd name="connsiteY0" fmla="*/ 896587 h 896587"/>
              <a:gd name="connsiteX1" fmla="*/ 0 w 896587"/>
              <a:gd name="connsiteY1" fmla="*/ 0 h 896587"/>
              <a:gd name="connsiteX2" fmla="*/ 896587 w 896587"/>
              <a:gd name="connsiteY2" fmla="*/ 896587 h 896587"/>
              <a:gd name="connsiteX3" fmla="*/ 0 w 896587"/>
              <a:gd name="connsiteY3" fmla="*/ 896587 h 896587"/>
              <a:gd name="connsiteX0" fmla="*/ 0 w 896587"/>
              <a:gd name="connsiteY0" fmla="*/ 896587 h 896587"/>
              <a:gd name="connsiteX1" fmla="*/ 0 w 896587"/>
              <a:gd name="connsiteY1" fmla="*/ 0 h 896587"/>
              <a:gd name="connsiteX2" fmla="*/ 896587 w 896587"/>
              <a:gd name="connsiteY2" fmla="*/ 896587 h 896587"/>
              <a:gd name="connsiteX3" fmla="*/ 0 w 896587"/>
              <a:gd name="connsiteY3" fmla="*/ 896587 h 896587"/>
              <a:gd name="connsiteX0" fmla="*/ 0 w 896587"/>
              <a:gd name="connsiteY0" fmla="*/ 896587 h 896587"/>
              <a:gd name="connsiteX1" fmla="*/ 0 w 896587"/>
              <a:gd name="connsiteY1" fmla="*/ 0 h 896587"/>
              <a:gd name="connsiteX2" fmla="*/ 896587 w 896587"/>
              <a:gd name="connsiteY2" fmla="*/ 896587 h 896587"/>
              <a:gd name="connsiteX3" fmla="*/ 0 w 896587"/>
              <a:gd name="connsiteY3" fmla="*/ 896587 h 896587"/>
              <a:gd name="connsiteX0" fmla="*/ 0 w 896587"/>
              <a:gd name="connsiteY0" fmla="*/ 896587 h 896587"/>
              <a:gd name="connsiteX1" fmla="*/ 0 w 896587"/>
              <a:gd name="connsiteY1" fmla="*/ 0 h 896587"/>
              <a:gd name="connsiteX2" fmla="*/ 896587 w 896587"/>
              <a:gd name="connsiteY2" fmla="*/ 896587 h 896587"/>
              <a:gd name="connsiteX3" fmla="*/ 0 w 896587"/>
              <a:gd name="connsiteY3" fmla="*/ 896587 h 896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6587" h="896587">
                <a:moveTo>
                  <a:pt x="0" y="896587"/>
                </a:moveTo>
                <a:lnTo>
                  <a:pt x="0" y="0"/>
                </a:lnTo>
                <a:cubicBezTo>
                  <a:pt x="163131" y="486980"/>
                  <a:pt x="742982" y="562006"/>
                  <a:pt x="896587" y="896587"/>
                </a:cubicBezTo>
                <a:lnTo>
                  <a:pt x="0" y="89658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CA1C69A-5245-4B02-ACF7-212D3433915E}"/>
              </a:ext>
            </a:extLst>
          </p:cNvPr>
          <p:cNvGrpSpPr/>
          <p:nvPr userDrawn="1"/>
        </p:nvGrpSpPr>
        <p:grpSpPr>
          <a:xfrm>
            <a:off x="61161" y="307383"/>
            <a:ext cx="869761" cy="612046"/>
            <a:chOff x="70039" y="165336"/>
            <a:chExt cx="869761" cy="612046"/>
          </a:xfrm>
        </p:grpSpPr>
        <p:sp>
          <p:nvSpPr>
            <p:cNvPr id="17" name="三角形 1">
              <a:extLst>
                <a:ext uri="{FF2B5EF4-FFF2-40B4-BE49-F238E27FC236}">
                  <a16:creationId xmlns:a16="http://schemas.microsoft.com/office/drawing/2014/main" id="{5ED375B4-096E-4B1B-89F8-B3FBC6E71935}"/>
                </a:ext>
              </a:extLst>
            </p:cNvPr>
            <p:cNvSpPr/>
            <p:nvPr userDrawn="1"/>
          </p:nvSpPr>
          <p:spPr>
            <a:xfrm rot="10800000">
              <a:off x="229827" y="165336"/>
              <a:ext cx="709973" cy="612045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EF72FECD-DA64-4305-8EC6-1AE989A960E8}"/>
                </a:ext>
              </a:extLst>
            </p:cNvPr>
            <p:cNvSpPr/>
            <p:nvPr userDrawn="1"/>
          </p:nvSpPr>
          <p:spPr>
            <a:xfrm>
              <a:off x="70039" y="326108"/>
              <a:ext cx="451274" cy="45127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75906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EA379D5-0298-4134-B7BA-9EC4604958D8}"/>
              </a:ext>
            </a:extLst>
          </p:cNvPr>
          <p:cNvSpPr/>
          <p:nvPr userDrawn="1"/>
        </p:nvSpPr>
        <p:spPr>
          <a:xfrm>
            <a:off x="2169355" y="1"/>
            <a:ext cx="215097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884010A-E40A-42E6-881C-5E204CAB4E06}"/>
              </a:ext>
            </a:extLst>
          </p:cNvPr>
          <p:cNvGrpSpPr/>
          <p:nvPr/>
        </p:nvGrpSpPr>
        <p:grpSpPr>
          <a:xfrm>
            <a:off x="3358337" y="2749729"/>
            <a:ext cx="7413388" cy="1814512"/>
            <a:chOff x="1161207" y="3941004"/>
            <a:chExt cx="3937001" cy="1814512"/>
          </a:xfrm>
        </p:grpSpPr>
        <p:sp>
          <p:nvSpPr>
            <p:cNvPr id="7" name="矩形: 圆角 7">
              <a:extLst>
                <a:ext uri="{FF2B5EF4-FFF2-40B4-BE49-F238E27FC236}">
                  <a16:creationId xmlns:a16="http://schemas.microsoft.com/office/drawing/2014/main" id="{0673E6E6-349B-46E8-852D-E0630C41350E}"/>
                </a:ext>
              </a:extLst>
            </p:cNvPr>
            <p:cNvSpPr/>
            <p:nvPr/>
          </p:nvSpPr>
          <p:spPr>
            <a:xfrm>
              <a:off x="1161207" y="3941004"/>
              <a:ext cx="3937001" cy="1814512"/>
            </a:xfrm>
            <a:prstGeom prst="roundRect">
              <a:avLst>
                <a:gd name="adj" fmla="val 9941"/>
              </a:avLst>
            </a:prstGeom>
            <a:solidFill>
              <a:schemeClr val="bg1"/>
            </a:solidFill>
            <a:ln>
              <a:noFill/>
            </a:ln>
            <a:effectLst>
              <a:outerShdw blurRad="3683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1CD4128-4F0E-4984-8601-1DD0C219AB90}"/>
                </a:ext>
              </a:extLst>
            </p:cNvPr>
            <p:cNvSpPr txBox="1"/>
            <p:nvPr/>
          </p:nvSpPr>
          <p:spPr>
            <a:xfrm>
              <a:off x="1378869" y="4124985"/>
              <a:ext cx="331707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kumimoji="1" lang="en-US" altLang="zh-CN" sz="4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4737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19C1D09C-1182-4F5E-8CD8-AAEC8226862F}"/>
              </a:ext>
            </a:extLst>
          </p:cNvPr>
          <p:cNvGrpSpPr/>
          <p:nvPr userDrawn="1"/>
        </p:nvGrpSpPr>
        <p:grpSpPr>
          <a:xfrm rot="21221217">
            <a:off x="5765615" y="939196"/>
            <a:ext cx="5178409" cy="3236506"/>
            <a:chOff x="5888045" y="1286109"/>
            <a:chExt cx="5178409" cy="3236506"/>
          </a:xfrm>
        </p:grpSpPr>
        <p:sp>
          <p:nvSpPr>
            <p:cNvPr id="16" name="形状 15">
              <a:extLst>
                <a:ext uri="{FF2B5EF4-FFF2-40B4-BE49-F238E27FC236}">
                  <a16:creationId xmlns:a16="http://schemas.microsoft.com/office/drawing/2014/main" id="{39BB8E62-C1EE-471D-910E-EC1C4C715AE1}"/>
                </a:ext>
              </a:extLst>
            </p:cNvPr>
            <p:cNvSpPr/>
            <p:nvPr/>
          </p:nvSpPr>
          <p:spPr>
            <a:xfrm>
              <a:off x="5888045" y="1286109"/>
              <a:ext cx="5178409" cy="3236506"/>
            </a:xfrm>
            <a:prstGeom prst="swooshArrow">
              <a:avLst>
                <a:gd name="adj1" fmla="val 25000"/>
                <a:gd name="adj2" fmla="val 25000"/>
              </a:avLst>
            </a:prstGeom>
          </p:spPr>
          <p:style>
            <a:lnRef idx="0">
              <a:schemeClr val="dk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E9422E25-DDF0-4666-B5BF-C83C0C689B0E}"/>
                </a:ext>
              </a:extLst>
            </p:cNvPr>
            <p:cNvSpPr/>
            <p:nvPr/>
          </p:nvSpPr>
          <p:spPr>
            <a:xfrm>
              <a:off x="6545703" y="3519945"/>
              <a:ext cx="134638" cy="134638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9A21E772-34B9-4F47-87E6-1AB765E04A48}"/>
                </a:ext>
              </a:extLst>
            </p:cNvPr>
            <p:cNvSpPr/>
            <p:nvPr/>
          </p:nvSpPr>
          <p:spPr>
            <a:xfrm>
              <a:off x="7734148" y="2640263"/>
              <a:ext cx="243385" cy="243385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F31470C7-4177-42F4-9630-ED8950F189EF}"/>
                </a:ext>
              </a:extLst>
            </p:cNvPr>
            <p:cNvSpPr/>
            <p:nvPr/>
          </p:nvSpPr>
          <p:spPr>
            <a:xfrm>
              <a:off x="9163389" y="2104945"/>
              <a:ext cx="336596" cy="336596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D446A6FE-2E67-43DA-ADCD-7DDF7F9C9535}"/>
              </a:ext>
            </a:extLst>
          </p:cNvPr>
          <p:cNvSpPr/>
          <p:nvPr userDrawn="1"/>
        </p:nvSpPr>
        <p:spPr>
          <a:xfrm>
            <a:off x="5380463" y="4454912"/>
            <a:ext cx="1039959" cy="440473"/>
          </a:xfrm>
          <a:prstGeom prst="roundRect">
            <a:avLst/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18C24975-30E1-444B-B3D2-4F2B74D5E815}"/>
              </a:ext>
            </a:extLst>
          </p:cNvPr>
          <p:cNvSpPr/>
          <p:nvPr userDrawn="1"/>
        </p:nvSpPr>
        <p:spPr>
          <a:xfrm>
            <a:off x="10854637" y="1059384"/>
            <a:ext cx="1039959" cy="440473"/>
          </a:xfrm>
          <a:prstGeom prst="roundRect">
            <a:avLst/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对话气泡: 圆角矩形 21">
            <a:extLst>
              <a:ext uri="{FF2B5EF4-FFF2-40B4-BE49-F238E27FC236}">
                <a16:creationId xmlns:a16="http://schemas.microsoft.com/office/drawing/2014/main" id="{05A44B9A-1FA3-4CCE-A26D-2A63E2816BEB}"/>
              </a:ext>
            </a:extLst>
          </p:cNvPr>
          <p:cNvSpPr/>
          <p:nvPr userDrawn="1"/>
        </p:nvSpPr>
        <p:spPr>
          <a:xfrm>
            <a:off x="6755416" y="3649869"/>
            <a:ext cx="1033522" cy="479148"/>
          </a:xfrm>
          <a:prstGeom prst="wedgeRoundRectCallout">
            <a:avLst>
              <a:gd name="adj1" fmla="val -58984"/>
              <a:gd name="adj2" fmla="val -79167"/>
              <a:gd name="adj3" fmla="val 16667"/>
            </a:avLst>
          </a:prstGeom>
          <a:noFill/>
          <a:ln w="19050">
            <a:solidFill>
              <a:srgbClr val="006E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对话气泡: 圆角矩形 22">
            <a:extLst>
              <a:ext uri="{FF2B5EF4-FFF2-40B4-BE49-F238E27FC236}">
                <a16:creationId xmlns:a16="http://schemas.microsoft.com/office/drawing/2014/main" id="{433873C9-140A-4D01-9918-AFB896D11F9B}"/>
              </a:ext>
            </a:extLst>
          </p:cNvPr>
          <p:cNvSpPr/>
          <p:nvPr userDrawn="1"/>
        </p:nvSpPr>
        <p:spPr>
          <a:xfrm>
            <a:off x="7909967" y="2854713"/>
            <a:ext cx="1033522" cy="479148"/>
          </a:xfrm>
          <a:prstGeom prst="wedgeRoundRectCallout">
            <a:avLst>
              <a:gd name="adj1" fmla="val -56086"/>
              <a:gd name="adj2" fmla="val -96875"/>
              <a:gd name="adj3" fmla="val 16667"/>
            </a:avLst>
          </a:prstGeom>
          <a:noFill/>
          <a:ln w="19050">
            <a:solidFill>
              <a:srgbClr val="006E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对话气泡: 圆角矩形 23">
            <a:extLst>
              <a:ext uri="{FF2B5EF4-FFF2-40B4-BE49-F238E27FC236}">
                <a16:creationId xmlns:a16="http://schemas.microsoft.com/office/drawing/2014/main" id="{2BFA3B2B-8408-4201-BC96-E73B158F343B}"/>
              </a:ext>
            </a:extLst>
          </p:cNvPr>
          <p:cNvSpPr/>
          <p:nvPr userDrawn="1"/>
        </p:nvSpPr>
        <p:spPr>
          <a:xfrm>
            <a:off x="9377669" y="2403088"/>
            <a:ext cx="1033522" cy="479148"/>
          </a:xfrm>
          <a:prstGeom prst="wedgeRoundRectCallout">
            <a:avLst>
              <a:gd name="adj1" fmla="val -57535"/>
              <a:gd name="adj2" fmla="val -123959"/>
              <a:gd name="adj3" fmla="val 16667"/>
            </a:avLst>
          </a:prstGeom>
          <a:noFill/>
          <a:ln w="19050">
            <a:solidFill>
              <a:srgbClr val="006E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3C5D199C-1D5B-4757-B123-D22B94F31213}"/>
              </a:ext>
            </a:extLst>
          </p:cNvPr>
          <p:cNvSpPr/>
          <p:nvPr/>
        </p:nvSpPr>
        <p:spPr>
          <a:xfrm>
            <a:off x="6869903" y="4457426"/>
            <a:ext cx="2085552" cy="2085552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9800891"/>
              <a:satOff val="-40777"/>
              <a:lumOff val="9608"/>
              <a:alphaOff val="0"/>
            </a:schemeClr>
          </a:fillRef>
          <a:effectRef idx="0">
            <a:schemeClr val="accent4">
              <a:hueOff val="9800891"/>
              <a:satOff val="-40777"/>
              <a:lumOff val="9608"/>
              <a:alphaOff val="0"/>
            </a:schemeClr>
          </a:effectRef>
          <a:fontRef idx="minor">
            <a:schemeClr val="lt1"/>
          </a:fontRef>
        </p:style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183336CD-D4ED-4A9C-B3F7-73685BCE792E}"/>
              </a:ext>
            </a:extLst>
          </p:cNvPr>
          <p:cNvSpPr/>
          <p:nvPr/>
        </p:nvSpPr>
        <p:spPr>
          <a:xfrm>
            <a:off x="7287014" y="4874536"/>
            <a:ext cx="1251331" cy="1251331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4900445"/>
              <a:satOff val="-20388"/>
              <a:lumOff val="4804"/>
              <a:alphaOff val="0"/>
            </a:schemeClr>
          </a:fillRef>
          <a:effectRef idx="0">
            <a:schemeClr val="accent4">
              <a:hueOff val="4900445"/>
              <a:satOff val="-20388"/>
              <a:lumOff val="4804"/>
              <a:alphaOff val="0"/>
            </a:schemeClr>
          </a:effectRef>
          <a:fontRef idx="minor">
            <a:schemeClr val="lt1"/>
          </a:fontRef>
        </p:style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9D7B3467-2630-4010-83B7-0DFEAA17EB0D}"/>
              </a:ext>
            </a:extLst>
          </p:cNvPr>
          <p:cNvSpPr/>
          <p:nvPr/>
        </p:nvSpPr>
        <p:spPr>
          <a:xfrm>
            <a:off x="7704124" y="5291647"/>
            <a:ext cx="417110" cy="41711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ABB45058-A819-44DC-B3BA-C2CFEAD75332}"/>
              </a:ext>
            </a:extLst>
          </p:cNvPr>
          <p:cNvSpPr/>
          <p:nvPr/>
        </p:nvSpPr>
        <p:spPr>
          <a:xfrm>
            <a:off x="9303048" y="3826811"/>
            <a:ext cx="2591548" cy="47914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0" vert="horz" wrap="square" lIns="184912" tIns="33020" rIns="33020" bIns="33020" numCol="1" spcCol="1270" anchor="ctr" anchorCtr="0">
            <a:noAutofit/>
          </a:bodyPr>
          <a:lstStyle/>
          <a:p>
            <a:pPr marL="0" lvl="0" indent="0" algn="l" defTabSz="1155700"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1400" kern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直接连接符 29">
            <a:extLst>
              <a:ext uri="{FF2B5EF4-FFF2-40B4-BE49-F238E27FC236}">
                <a16:creationId xmlns:a16="http://schemas.microsoft.com/office/drawing/2014/main" id="{4DAB80D3-364C-4097-8BD9-8D0FDB546CEB}"/>
              </a:ext>
            </a:extLst>
          </p:cNvPr>
          <p:cNvSpPr/>
          <p:nvPr/>
        </p:nvSpPr>
        <p:spPr>
          <a:xfrm>
            <a:off x="9042354" y="4066385"/>
            <a:ext cx="26069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4">
              <a:tint val="50000"/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1" name="直接连接符 30">
            <a:extLst>
              <a:ext uri="{FF2B5EF4-FFF2-40B4-BE49-F238E27FC236}">
                <a16:creationId xmlns:a16="http://schemas.microsoft.com/office/drawing/2014/main" id="{96F98AD0-83B7-49CB-990E-0DFBC706C455}"/>
              </a:ext>
            </a:extLst>
          </p:cNvPr>
          <p:cNvSpPr/>
          <p:nvPr/>
        </p:nvSpPr>
        <p:spPr>
          <a:xfrm rot="5400000">
            <a:off x="7760261" y="4219151"/>
            <a:ext cx="1433469" cy="112863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4">
              <a:tint val="50000"/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AAD95459-2F4B-41EE-B604-DB1442623FDD}"/>
              </a:ext>
            </a:extLst>
          </p:cNvPr>
          <p:cNvSpPr/>
          <p:nvPr/>
        </p:nvSpPr>
        <p:spPr>
          <a:xfrm>
            <a:off x="9303048" y="4435097"/>
            <a:ext cx="2591548" cy="479148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0" vert="horz" wrap="square" lIns="184912" tIns="33020" rIns="33020" bIns="33020" numCol="1" spcCol="1270" anchor="ctr" anchorCtr="0">
            <a:noAutofit/>
          </a:bodyPr>
          <a:lstStyle/>
          <a:p>
            <a:pPr marL="0" lvl="0" indent="0" algn="l" defTabSz="1155700"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1400" kern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直接连接符 32">
            <a:extLst>
              <a:ext uri="{FF2B5EF4-FFF2-40B4-BE49-F238E27FC236}">
                <a16:creationId xmlns:a16="http://schemas.microsoft.com/office/drawing/2014/main" id="{BD7F9490-F306-47CA-A703-B35124F8194F}"/>
              </a:ext>
            </a:extLst>
          </p:cNvPr>
          <p:cNvSpPr/>
          <p:nvPr/>
        </p:nvSpPr>
        <p:spPr>
          <a:xfrm>
            <a:off x="9042354" y="4674671"/>
            <a:ext cx="26069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4">
              <a:tint val="50000"/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4" name="直接连接符 33">
            <a:extLst>
              <a:ext uri="{FF2B5EF4-FFF2-40B4-BE49-F238E27FC236}">
                <a16:creationId xmlns:a16="http://schemas.microsoft.com/office/drawing/2014/main" id="{CDD86DBB-2667-4770-BDA6-DB5918D30106}"/>
              </a:ext>
            </a:extLst>
          </p:cNvPr>
          <p:cNvSpPr/>
          <p:nvPr/>
        </p:nvSpPr>
        <p:spPr>
          <a:xfrm rot="5400000">
            <a:off x="8067949" y="4817948"/>
            <a:ext cx="1117022" cy="82970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4">
              <a:tint val="50000"/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52992434-D0A8-40D8-B41C-ED8C9758208E}"/>
              </a:ext>
            </a:extLst>
          </p:cNvPr>
          <p:cNvSpPr/>
          <p:nvPr/>
        </p:nvSpPr>
        <p:spPr>
          <a:xfrm>
            <a:off x="9303048" y="5043383"/>
            <a:ext cx="2591548" cy="479148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0" vert="horz" wrap="square" lIns="184912" tIns="33020" rIns="33020" bIns="33020" numCol="1" spcCol="1270" anchor="ctr" anchorCtr="0">
            <a:noAutofit/>
          </a:bodyPr>
          <a:lstStyle/>
          <a:p>
            <a:pPr marL="0" lvl="0" indent="0" algn="l" defTabSz="1155700"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1400" kern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直接连接符 35">
            <a:extLst>
              <a:ext uri="{FF2B5EF4-FFF2-40B4-BE49-F238E27FC236}">
                <a16:creationId xmlns:a16="http://schemas.microsoft.com/office/drawing/2014/main" id="{A1497EAF-F480-4383-ACFB-3D00A9674CC6}"/>
              </a:ext>
            </a:extLst>
          </p:cNvPr>
          <p:cNvSpPr/>
          <p:nvPr/>
        </p:nvSpPr>
        <p:spPr>
          <a:xfrm>
            <a:off x="9042354" y="5282957"/>
            <a:ext cx="26069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4">
              <a:tint val="50000"/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7" name="直接连接符 36">
            <a:extLst>
              <a:ext uri="{FF2B5EF4-FFF2-40B4-BE49-F238E27FC236}">
                <a16:creationId xmlns:a16="http://schemas.microsoft.com/office/drawing/2014/main" id="{1607AC63-44E6-4372-83E8-0B7924B1A08E}"/>
              </a:ext>
            </a:extLst>
          </p:cNvPr>
          <p:cNvSpPr/>
          <p:nvPr/>
        </p:nvSpPr>
        <p:spPr>
          <a:xfrm rot="5400000">
            <a:off x="8376020" y="5416259"/>
            <a:ext cx="798071" cy="53077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4">
              <a:tint val="50000"/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77CB8B9C-0111-40A0-9E39-BD7A0B6CAD95}"/>
              </a:ext>
            </a:extLst>
          </p:cNvPr>
          <p:cNvSpPr/>
          <p:nvPr userDrawn="1"/>
        </p:nvSpPr>
        <p:spPr>
          <a:xfrm>
            <a:off x="0" y="5961413"/>
            <a:ext cx="896587" cy="896587"/>
          </a:xfrm>
          <a:custGeom>
            <a:avLst/>
            <a:gdLst>
              <a:gd name="connsiteX0" fmla="*/ 0 w 896587"/>
              <a:gd name="connsiteY0" fmla="*/ 896587 h 896587"/>
              <a:gd name="connsiteX1" fmla="*/ 0 w 896587"/>
              <a:gd name="connsiteY1" fmla="*/ 0 h 896587"/>
              <a:gd name="connsiteX2" fmla="*/ 896587 w 896587"/>
              <a:gd name="connsiteY2" fmla="*/ 896587 h 896587"/>
              <a:gd name="connsiteX3" fmla="*/ 0 w 896587"/>
              <a:gd name="connsiteY3" fmla="*/ 896587 h 896587"/>
              <a:gd name="connsiteX0" fmla="*/ 0 w 896587"/>
              <a:gd name="connsiteY0" fmla="*/ 896587 h 896587"/>
              <a:gd name="connsiteX1" fmla="*/ 0 w 896587"/>
              <a:gd name="connsiteY1" fmla="*/ 0 h 896587"/>
              <a:gd name="connsiteX2" fmla="*/ 896587 w 896587"/>
              <a:gd name="connsiteY2" fmla="*/ 896587 h 896587"/>
              <a:gd name="connsiteX3" fmla="*/ 0 w 896587"/>
              <a:gd name="connsiteY3" fmla="*/ 896587 h 896587"/>
              <a:gd name="connsiteX0" fmla="*/ 0 w 896587"/>
              <a:gd name="connsiteY0" fmla="*/ 896587 h 896587"/>
              <a:gd name="connsiteX1" fmla="*/ 0 w 896587"/>
              <a:gd name="connsiteY1" fmla="*/ 0 h 896587"/>
              <a:gd name="connsiteX2" fmla="*/ 896587 w 896587"/>
              <a:gd name="connsiteY2" fmla="*/ 896587 h 896587"/>
              <a:gd name="connsiteX3" fmla="*/ 0 w 896587"/>
              <a:gd name="connsiteY3" fmla="*/ 896587 h 896587"/>
              <a:gd name="connsiteX0" fmla="*/ 0 w 896587"/>
              <a:gd name="connsiteY0" fmla="*/ 896587 h 896587"/>
              <a:gd name="connsiteX1" fmla="*/ 0 w 896587"/>
              <a:gd name="connsiteY1" fmla="*/ 0 h 896587"/>
              <a:gd name="connsiteX2" fmla="*/ 896587 w 896587"/>
              <a:gd name="connsiteY2" fmla="*/ 896587 h 896587"/>
              <a:gd name="connsiteX3" fmla="*/ 0 w 896587"/>
              <a:gd name="connsiteY3" fmla="*/ 896587 h 896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6587" h="896587">
                <a:moveTo>
                  <a:pt x="0" y="896587"/>
                </a:moveTo>
                <a:lnTo>
                  <a:pt x="0" y="0"/>
                </a:lnTo>
                <a:cubicBezTo>
                  <a:pt x="163131" y="486980"/>
                  <a:pt x="742982" y="562006"/>
                  <a:pt x="896587" y="896587"/>
                </a:cubicBezTo>
                <a:lnTo>
                  <a:pt x="0" y="89658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B979FB4A-2077-41F5-9527-FDA16F0AB685}"/>
              </a:ext>
            </a:extLst>
          </p:cNvPr>
          <p:cNvGrpSpPr/>
          <p:nvPr userDrawn="1"/>
        </p:nvGrpSpPr>
        <p:grpSpPr>
          <a:xfrm>
            <a:off x="61161" y="307383"/>
            <a:ext cx="869761" cy="612046"/>
            <a:chOff x="70039" y="165336"/>
            <a:chExt cx="869761" cy="612046"/>
          </a:xfrm>
        </p:grpSpPr>
        <p:sp>
          <p:nvSpPr>
            <p:cNvPr id="42" name="三角形 1">
              <a:extLst>
                <a:ext uri="{FF2B5EF4-FFF2-40B4-BE49-F238E27FC236}">
                  <a16:creationId xmlns:a16="http://schemas.microsoft.com/office/drawing/2014/main" id="{F2ECC388-F5DF-4DCF-8BC3-13F126D509C2}"/>
                </a:ext>
              </a:extLst>
            </p:cNvPr>
            <p:cNvSpPr/>
            <p:nvPr userDrawn="1"/>
          </p:nvSpPr>
          <p:spPr>
            <a:xfrm rot="10800000">
              <a:off x="229827" y="165336"/>
              <a:ext cx="709973" cy="612045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C636052A-013A-4CD5-AD9C-F2678C2EA8F8}"/>
                </a:ext>
              </a:extLst>
            </p:cNvPr>
            <p:cNvSpPr/>
            <p:nvPr userDrawn="1"/>
          </p:nvSpPr>
          <p:spPr>
            <a:xfrm>
              <a:off x="70039" y="326108"/>
              <a:ext cx="451274" cy="45127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84665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147C727-5B4C-4339-9D11-12A8A984C11D}"/>
              </a:ext>
            </a:extLst>
          </p:cNvPr>
          <p:cNvSpPr/>
          <p:nvPr/>
        </p:nvSpPr>
        <p:spPr>
          <a:xfrm>
            <a:off x="404552" y="1233182"/>
            <a:ext cx="11316360" cy="5066950"/>
          </a:xfrm>
          <a:prstGeom prst="rect">
            <a:avLst/>
          </a:prstGeom>
          <a:noFill/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19">
            <a:extLst>
              <a:ext uri="{FF2B5EF4-FFF2-40B4-BE49-F238E27FC236}">
                <a16:creationId xmlns:a16="http://schemas.microsoft.com/office/drawing/2014/main" id="{CDE4A6D0-02A1-439F-B376-0A250704078C}"/>
              </a:ext>
            </a:extLst>
          </p:cNvPr>
          <p:cNvSpPr/>
          <p:nvPr/>
        </p:nvSpPr>
        <p:spPr>
          <a:xfrm>
            <a:off x="5115909" y="927106"/>
            <a:ext cx="1960181" cy="60350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57">
            <a:extLst>
              <a:ext uri="{FF2B5EF4-FFF2-40B4-BE49-F238E27FC236}">
                <a16:creationId xmlns:a16="http://schemas.microsoft.com/office/drawing/2014/main" id="{7C0E48C5-3840-486E-AFF7-DA7449FD08D7}"/>
              </a:ext>
            </a:extLst>
          </p:cNvPr>
          <p:cNvSpPr/>
          <p:nvPr/>
        </p:nvSpPr>
        <p:spPr>
          <a:xfrm>
            <a:off x="2788112" y="3701670"/>
            <a:ext cx="1429847" cy="14096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54" h="20847" extrusionOk="0">
                <a:moveTo>
                  <a:pt x="0" y="20731"/>
                </a:moveTo>
                <a:cubicBezTo>
                  <a:pt x="191" y="20770"/>
                  <a:pt x="343" y="20770"/>
                  <a:pt x="534" y="20770"/>
                </a:cubicBezTo>
                <a:cubicBezTo>
                  <a:pt x="8396" y="20808"/>
                  <a:pt x="8396" y="20808"/>
                  <a:pt x="8396" y="20808"/>
                </a:cubicBezTo>
                <a:cubicBezTo>
                  <a:pt x="18318" y="20847"/>
                  <a:pt x="18318" y="20847"/>
                  <a:pt x="18318" y="20847"/>
                </a:cubicBezTo>
                <a:cubicBezTo>
                  <a:pt x="20341" y="20847"/>
                  <a:pt x="21600" y="18648"/>
                  <a:pt x="20608" y="16874"/>
                </a:cubicBezTo>
                <a:cubicBezTo>
                  <a:pt x="15608" y="8196"/>
                  <a:pt x="15608" y="8196"/>
                  <a:pt x="15608" y="8196"/>
                </a:cubicBezTo>
                <a:cubicBezTo>
                  <a:pt x="11678" y="1330"/>
                  <a:pt x="11678" y="1330"/>
                  <a:pt x="11678" y="1330"/>
                </a:cubicBezTo>
                <a:cubicBezTo>
                  <a:pt x="10457" y="-753"/>
                  <a:pt x="7365" y="-290"/>
                  <a:pt x="6831" y="2024"/>
                </a:cubicBezTo>
                <a:cubicBezTo>
                  <a:pt x="5076" y="9584"/>
                  <a:pt x="5076" y="9584"/>
                  <a:pt x="5076" y="9584"/>
                </a:cubicBezTo>
                <a:cubicBezTo>
                  <a:pt x="5037" y="9661"/>
                  <a:pt x="5037" y="9738"/>
                  <a:pt x="4999" y="9816"/>
                </a:cubicBezTo>
                <a:cubicBezTo>
                  <a:pt x="2786" y="18726"/>
                  <a:pt x="2786" y="18726"/>
                  <a:pt x="2786" y="18726"/>
                </a:cubicBezTo>
                <a:cubicBezTo>
                  <a:pt x="2442" y="20076"/>
                  <a:pt x="1221" y="20847"/>
                  <a:pt x="0" y="20731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  <a:effectLst>
            <a:outerShdw blurRad="228600" dist="38100" dir="2700000" algn="tl" rotWithShape="0">
              <a:prstClr val="black">
                <a:alpha val="55000"/>
              </a:prstClr>
            </a:outerShdw>
          </a:effectLst>
        </p:spPr>
        <p:txBody>
          <a:bodyPr lIns="22860" rIns="22860"/>
          <a:lstStyle/>
          <a:p>
            <a:pPr algn="l" defTabSz="457200">
              <a:defRPr sz="1800" b="0"/>
            </a:pPr>
            <a:endParaRPr sz="900"/>
          </a:p>
        </p:txBody>
      </p:sp>
      <p:sp>
        <p:nvSpPr>
          <p:cNvPr id="14" name="任意多边形 59">
            <a:extLst>
              <a:ext uri="{FF2B5EF4-FFF2-40B4-BE49-F238E27FC236}">
                <a16:creationId xmlns:a16="http://schemas.microsoft.com/office/drawing/2014/main" id="{0A2A92C0-844A-4660-9000-473F3B002912}"/>
              </a:ext>
            </a:extLst>
          </p:cNvPr>
          <p:cNvSpPr/>
          <p:nvPr/>
        </p:nvSpPr>
        <p:spPr>
          <a:xfrm>
            <a:off x="2645870" y="4365745"/>
            <a:ext cx="483600" cy="7385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479" h="21396" extrusionOk="0">
                <a:moveTo>
                  <a:pt x="13397" y="17446"/>
                </a:moveTo>
                <a:cubicBezTo>
                  <a:pt x="19479" y="0"/>
                  <a:pt x="19479" y="0"/>
                  <a:pt x="19479" y="0"/>
                </a:cubicBezTo>
                <a:cubicBezTo>
                  <a:pt x="19060" y="755"/>
                  <a:pt x="18430" y="1510"/>
                  <a:pt x="17592" y="2115"/>
                </a:cubicBezTo>
                <a:cubicBezTo>
                  <a:pt x="2283" y="12537"/>
                  <a:pt x="2283" y="12537"/>
                  <a:pt x="2283" y="12537"/>
                </a:cubicBezTo>
                <a:cubicBezTo>
                  <a:pt x="-2121" y="15483"/>
                  <a:pt x="291" y="20543"/>
                  <a:pt x="5743" y="21373"/>
                </a:cubicBezTo>
                <a:cubicBezTo>
                  <a:pt x="9098" y="21600"/>
                  <a:pt x="12454" y="20090"/>
                  <a:pt x="13397" y="17446"/>
                </a:cubicBezTo>
                <a:close/>
              </a:path>
            </a:pathLst>
          </a:custGeom>
          <a:solidFill>
            <a:schemeClr val="bg2"/>
          </a:solidFill>
          <a:ln w="12700">
            <a:miter lim="400000"/>
          </a:ln>
          <a:effectLst>
            <a:outerShdw blurRad="228600" dist="38100" dir="2700000" algn="tl" rotWithShape="0">
              <a:prstClr val="black">
                <a:alpha val="55000"/>
              </a:prstClr>
            </a:outerShdw>
          </a:effectLst>
        </p:spPr>
        <p:txBody>
          <a:bodyPr lIns="22860" rIns="22860"/>
          <a:lstStyle/>
          <a:p>
            <a:pPr algn="l" defTabSz="457200">
              <a:defRPr sz="1800" b="0"/>
            </a:pPr>
            <a:endParaRPr sz="900"/>
          </a:p>
        </p:txBody>
      </p:sp>
      <p:sp>
        <p:nvSpPr>
          <p:cNvPr id="15" name="任意多边形 61">
            <a:extLst>
              <a:ext uri="{FF2B5EF4-FFF2-40B4-BE49-F238E27FC236}">
                <a16:creationId xmlns:a16="http://schemas.microsoft.com/office/drawing/2014/main" id="{C647AFD7-8EEF-4EAD-A449-7FF8C26F5E3F}"/>
              </a:ext>
            </a:extLst>
          </p:cNvPr>
          <p:cNvSpPr/>
          <p:nvPr/>
        </p:nvSpPr>
        <p:spPr>
          <a:xfrm>
            <a:off x="712432" y="3753064"/>
            <a:ext cx="1572218" cy="13508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247" h="21600" extrusionOk="0">
                <a:moveTo>
                  <a:pt x="8454" y="0"/>
                </a:moveTo>
                <a:cubicBezTo>
                  <a:pt x="8354" y="167"/>
                  <a:pt x="8253" y="334"/>
                  <a:pt x="8152" y="500"/>
                </a:cubicBezTo>
                <a:cubicBezTo>
                  <a:pt x="4698" y="7923"/>
                  <a:pt x="4698" y="7923"/>
                  <a:pt x="4698" y="7923"/>
                </a:cubicBezTo>
                <a:cubicBezTo>
                  <a:pt x="304" y="17305"/>
                  <a:pt x="304" y="17305"/>
                  <a:pt x="304" y="17305"/>
                </a:cubicBezTo>
                <a:cubicBezTo>
                  <a:pt x="-568" y="19223"/>
                  <a:pt x="539" y="21600"/>
                  <a:pt x="2316" y="21600"/>
                </a:cubicBezTo>
                <a:cubicBezTo>
                  <a:pt x="11037" y="21558"/>
                  <a:pt x="11037" y="21558"/>
                  <a:pt x="11037" y="21558"/>
                </a:cubicBezTo>
                <a:cubicBezTo>
                  <a:pt x="17946" y="21517"/>
                  <a:pt x="17946" y="21517"/>
                  <a:pt x="17946" y="21517"/>
                </a:cubicBezTo>
                <a:cubicBezTo>
                  <a:pt x="20026" y="21517"/>
                  <a:pt x="21032" y="18347"/>
                  <a:pt x="19523" y="16554"/>
                </a:cubicBezTo>
                <a:cubicBezTo>
                  <a:pt x="14626" y="10842"/>
                  <a:pt x="14626" y="10842"/>
                  <a:pt x="14626" y="10842"/>
                </a:cubicBezTo>
                <a:cubicBezTo>
                  <a:pt x="14559" y="10758"/>
                  <a:pt x="14525" y="10717"/>
                  <a:pt x="14458" y="10633"/>
                </a:cubicBezTo>
                <a:cubicBezTo>
                  <a:pt x="8723" y="3711"/>
                  <a:pt x="8723" y="3711"/>
                  <a:pt x="8723" y="3711"/>
                </a:cubicBezTo>
                <a:cubicBezTo>
                  <a:pt x="7851" y="2669"/>
                  <a:pt x="7817" y="1084"/>
                  <a:pt x="8454" y="0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  <a:effectLst>
            <a:outerShdw blurRad="228600" dist="38100" dir="2700000" algn="tl" rotWithShape="0">
              <a:prstClr val="black">
                <a:alpha val="55000"/>
              </a:prstClr>
            </a:outerShdw>
          </a:effectLst>
        </p:spPr>
        <p:txBody>
          <a:bodyPr lIns="22860" rIns="22860"/>
          <a:lstStyle/>
          <a:p>
            <a:pPr algn="l" defTabSz="457200">
              <a:defRPr sz="1800" b="0"/>
            </a:pPr>
            <a:endParaRPr sz="900"/>
          </a:p>
        </p:txBody>
      </p:sp>
      <p:sp>
        <p:nvSpPr>
          <p:cNvPr id="16" name="任意多边形 62">
            <a:extLst>
              <a:ext uri="{FF2B5EF4-FFF2-40B4-BE49-F238E27FC236}">
                <a16:creationId xmlns:a16="http://schemas.microsoft.com/office/drawing/2014/main" id="{DCEBB225-DD62-49D6-BAB9-E9F3132AECEB}"/>
              </a:ext>
            </a:extLst>
          </p:cNvPr>
          <p:cNvSpPr/>
          <p:nvPr/>
        </p:nvSpPr>
        <p:spPr>
          <a:xfrm>
            <a:off x="1334928" y="3693297"/>
            <a:ext cx="499701" cy="7241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50" h="20346" extrusionOk="0">
                <a:moveTo>
                  <a:pt x="2295" y="8191"/>
                </a:moveTo>
                <a:cubicBezTo>
                  <a:pt x="20950" y="20346"/>
                  <a:pt x="20950" y="20346"/>
                  <a:pt x="20950" y="20346"/>
                </a:cubicBezTo>
                <a:cubicBezTo>
                  <a:pt x="20186" y="19760"/>
                  <a:pt x="19641" y="19028"/>
                  <a:pt x="19314" y="18223"/>
                </a:cubicBezTo>
                <a:cubicBezTo>
                  <a:pt x="14295" y="3871"/>
                  <a:pt x="14295" y="3871"/>
                  <a:pt x="14295" y="3871"/>
                </a:cubicBezTo>
                <a:cubicBezTo>
                  <a:pt x="12877" y="-229"/>
                  <a:pt x="5241" y="-1254"/>
                  <a:pt x="1423" y="1675"/>
                </a:cubicBezTo>
                <a:cubicBezTo>
                  <a:pt x="-650" y="3579"/>
                  <a:pt x="-541" y="6361"/>
                  <a:pt x="2295" y="8191"/>
                </a:cubicBezTo>
                <a:close/>
              </a:path>
            </a:pathLst>
          </a:custGeom>
          <a:solidFill>
            <a:schemeClr val="bg2"/>
          </a:solidFill>
          <a:ln w="12700">
            <a:miter lim="400000"/>
          </a:ln>
          <a:effectLst>
            <a:outerShdw blurRad="228600" dist="38100" dir="2700000" algn="tl" rotWithShape="0">
              <a:prstClr val="black">
                <a:alpha val="55000"/>
              </a:prstClr>
            </a:outerShdw>
          </a:effectLst>
        </p:spPr>
        <p:txBody>
          <a:bodyPr lIns="22860" rIns="22860"/>
          <a:lstStyle/>
          <a:p>
            <a:pPr algn="l" defTabSz="457200">
              <a:defRPr sz="1800" b="0"/>
            </a:pPr>
            <a:endParaRPr sz="900"/>
          </a:p>
        </p:txBody>
      </p:sp>
      <p:sp>
        <p:nvSpPr>
          <p:cNvPr id="17" name="任意多边形 65">
            <a:extLst>
              <a:ext uri="{FF2B5EF4-FFF2-40B4-BE49-F238E27FC236}">
                <a16:creationId xmlns:a16="http://schemas.microsoft.com/office/drawing/2014/main" id="{8296E458-9058-488C-9BC2-CA9CB333F55B}"/>
              </a:ext>
            </a:extLst>
          </p:cNvPr>
          <p:cNvSpPr/>
          <p:nvPr/>
        </p:nvSpPr>
        <p:spPr>
          <a:xfrm>
            <a:off x="1688683" y="2017366"/>
            <a:ext cx="1557734" cy="14142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46" h="20588" extrusionOk="0">
                <a:moveTo>
                  <a:pt x="20846" y="17168"/>
                </a:moveTo>
                <a:cubicBezTo>
                  <a:pt x="20776" y="16978"/>
                  <a:pt x="20707" y="16826"/>
                  <a:pt x="20637" y="16675"/>
                </a:cubicBezTo>
                <a:cubicBezTo>
                  <a:pt x="17049" y="9879"/>
                  <a:pt x="17049" y="9879"/>
                  <a:pt x="17049" y="9879"/>
                </a:cubicBezTo>
                <a:cubicBezTo>
                  <a:pt x="12554" y="1338"/>
                  <a:pt x="12554" y="1338"/>
                  <a:pt x="12554" y="1338"/>
                </a:cubicBezTo>
                <a:cubicBezTo>
                  <a:pt x="11649" y="-446"/>
                  <a:pt x="9349" y="-446"/>
                  <a:pt x="8409" y="1338"/>
                </a:cubicBezTo>
                <a:cubicBezTo>
                  <a:pt x="3914" y="9879"/>
                  <a:pt x="3914" y="9879"/>
                  <a:pt x="3914" y="9879"/>
                </a:cubicBezTo>
                <a:cubicBezTo>
                  <a:pt x="326" y="16675"/>
                  <a:pt x="326" y="16675"/>
                  <a:pt x="326" y="16675"/>
                </a:cubicBezTo>
                <a:cubicBezTo>
                  <a:pt x="-754" y="18724"/>
                  <a:pt x="1023" y="21154"/>
                  <a:pt x="3113" y="20471"/>
                </a:cubicBezTo>
                <a:cubicBezTo>
                  <a:pt x="9802" y="18269"/>
                  <a:pt x="9802" y="18269"/>
                  <a:pt x="9802" y="18269"/>
                </a:cubicBezTo>
                <a:cubicBezTo>
                  <a:pt x="9872" y="18269"/>
                  <a:pt x="9941" y="18231"/>
                  <a:pt x="10011" y="18231"/>
                </a:cubicBezTo>
                <a:cubicBezTo>
                  <a:pt x="18024" y="15726"/>
                  <a:pt x="18024" y="15726"/>
                  <a:pt x="18024" y="15726"/>
                </a:cubicBezTo>
                <a:cubicBezTo>
                  <a:pt x="19209" y="15384"/>
                  <a:pt x="20358" y="16067"/>
                  <a:pt x="20846" y="17168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  <a:effectLst>
            <a:outerShdw blurRad="228600" dist="38100" dir="2700000" algn="tl" rotWithShape="0">
              <a:prstClr val="black">
                <a:alpha val="55000"/>
              </a:prstClr>
            </a:outerShdw>
          </a:effectLst>
        </p:spPr>
        <p:txBody>
          <a:bodyPr lIns="22860" rIns="22860"/>
          <a:lstStyle/>
          <a:p>
            <a:pPr algn="l" defTabSz="457200">
              <a:defRPr sz="1800" b="0"/>
            </a:pPr>
            <a:endParaRPr sz="900"/>
          </a:p>
        </p:txBody>
      </p:sp>
      <p:sp>
        <p:nvSpPr>
          <p:cNvPr id="18" name="任意多边形 67">
            <a:extLst>
              <a:ext uri="{FF2B5EF4-FFF2-40B4-BE49-F238E27FC236}">
                <a16:creationId xmlns:a16="http://schemas.microsoft.com/office/drawing/2014/main" id="{6F61FAE0-F0E0-4DC3-B8E9-87754EA94E09}"/>
              </a:ext>
            </a:extLst>
          </p:cNvPr>
          <p:cNvSpPr/>
          <p:nvPr/>
        </p:nvSpPr>
        <p:spPr>
          <a:xfrm>
            <a:off x="2436218" y="3087149"/>
            <a:ext cx="819362" cy="3410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13" h="18677" extrusionOk="0">
                <a:moveTo>
                  <a:pt x="15146" y="333"/>
                </a:moveTo>
                <a:cubicBezTo>
                  <a:pt x="0" y="9774"/>
                  <a:pt x="0" y="9774"/>
                  <a:pt x="0" y="9774"/>
                </a:cubicBezTo>
                <a:cubicBezTo>
                  <a:pt x="724" y="9488"/>
                  <a:pt x="1515" y="9488"/>
                  <a:pt x="2173" y="9918"/>
                </a:cubicBezTo>
                <a:cubicBezTo>
                  <a:pt x="14883" y="18214"/>
                  <a:pt x="14883" y="18214"/>
                  <a:pt x="14883" y="18214"/>
                </a:cubicBezTo>
                <a:cubicBezTo>
                  <a:pt x="18505" y="20646"/>
                  <a:pt x="21600" y="13065"/>
                  <a:pt x="20480" y="5769"/>
                </a:cubicBezTo>
                <a:cubicBezTo>
                  <a:pt x="19559" y="1621"/>
                  <a:pt x="17385" y="-954"/>
                  <a:pt x="15146" y="333"/>
                </a:cubicBezTo>
                <a:close/>
              </a:path>
            </a:pathLst>
          </a:custGeom>
          <a:solidFill>
            <a:schemeClr val="bg2"/>
          </a:solidFill>
          <a:ln w="12700">
            <a:miter lim="400000"/>
          </a:ln>
          <a:effectLst>
            <a:outerShdw blurRad="228600" dist="38100" dir="2700000" algn="tl" rotWithShape="0">
              <a:prstClr val="black">
                <a:alpha val="55000"/>
              </a:prstClr>
            </a:outerShdw>
          </a:effectLst>
        </p:spPr>
        <p:txBody>
          <a:bodyPr lIns="22860" rIns="22860"/>
          <a:lstStyle/>
          <a:p>
            <a:pPr algn="l" defTabSz="457200">
              <a:defRPr sz="1800" b="0"/>
            </a:pPr>
            <a:endParaRPr sz="900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7476D53-D01C-439A-A72C-84C61C3A8007}"/>
              </a:ext>
            </a:extLst>
          </p:cNvPr>
          <p:cNvGrpSpPr/>
          <p:nvPr/>
        </p:nvGrpSpPr>
        <p:grpSpPr>
          <a:xfrm>
            <a:off x="8449324" y="2064470"/>
            <a:ext cx="2970167" cy="2976057"/>
            <a:chOff x="7822476" y="1098431"/>
            <a:chExt cx="3124200" cy="3130396"/>
          </a:xfrm>
          <a:solidFill>
            <a:schemeClr val="accent1"/>
          </a:solidFill>
        </p:grpSpPr>
        <p:sp>
          <p:nvSpPr>
            <p:cNvPr id="29" name="ísḷíďé">
              <a:extLst>
                <a:ext uri="{FF2B5EF4-FFF2-40B4-BE49-F238E27FC236}">
                  <a16:creationId xmlns:a16="http://schemas.microsoft.com/office/drawing/2014/main" id="{57ADB44A-0C58-4505-AFA9-1C70C84341E7}"/>
                </a:ext>
              </a:extLst>
            </p:cNvPr>
            <p:cNvSpPr/>
            <p:nvPr/>
          </p:nvSpPr>
          <p:spPr>
            <a:xfrm>
              <a:off x="9088534" y="2543188"/>
              <a:ext cx="1629180" cy="1685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30" extrusionOk="0">
                  <a:moveTo>
                    <a:pt x="0" y="20923"/>
                  </a:moveTo>
                  <a:lnTo>
                    <a:pt x="11286" y="6129"/>
                  </a:lnTo>
                  <a:cubicBezTo>
                    <a:pt x="11927" y="5200"/>
                    <a:pt x="12365" y="4157"/>
                    <a:pt x="12572" y="3064"/>
                  </a:cubicBezTo>
                  <a:cubicBezTo>
                    <a:pt x="12765" y="2050"/>
                    <a:pt x="12756" y="1011"/>
                    <a:pt x="12545" y="0"/>
                  </a:cubicBezTo>
                  <a:lnTo>
                    <a:pt x="21600" y="11881"/>
                  </a:lnTo>
                  <a:cubicBezTo>
                    <a:pt x="19291" y="15331"/>
                    <a:pt x="15933" y="18033"/>
                    <a:pt x="11972" y="19629"/>
                  </a:cubicBezTo>
                  <a:cubicBezTo>
                    <a:pt x="8197" y="21151"/>
                    <a:pt x="4038" y="21600"/>
                    <a:pt x="0" y="20923"/>
                  </a:cubicBezTo>
                  <a:close/>
                </a:path>
              </a:pathLst>
            </a:custGeom>
            <a:grpFill/>
            <a:ln w="12700">
              <a:miter lim="400000"/>
            </a:ln>
            <a:effectLst>
              <a:outerShdw blurRad="190500" dist="38100" dir="2700000" algn="tl" rotWithShape="0">
                <a:prstClr val="black">
                  <a:alpha val="58000"/>
                </a:prstClr>
              </a:outerShdw>
            </a:effectLst>
          </p:spPr>
          <p:txBody>
            <a:bodyPr wrap="square" lIns="91440" tIns="45720" rIns="91440" bIns="45720" anchor="ctr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1pPr>
              <a:lvl2pPr marL="0" marR="0" indent="22860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2pPr>
              <a:lvl3pPr marL="0" marR="0" indent="45720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3pPr>
              <a:lvl4pPr marL="0" marR="0" indent="68580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4pPr>
              <a:lvl5pPr marL="0" marR="0" indent="91440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5pPr>
              <a:lvl6pPr marL="0" marR="0" indent="114300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6pPr>
              <a:lvl7pPr marL="0" marR="0" indent="137160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7pPr>
              <a:lvl8pPr marL="0" marR="0" indent="160020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8pPr>
              <a:lvl9pPr marL="0" marR="0" indent="182880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9pPr>
            </a:lstStyle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30" name="íSľïḓè">
              <a:extLst>
                <a:ext uri="{FF2B5EF4-FFF2-40B4-BE49-F238E27FC236}">
                  <a16:creationId xmlns:a16="http://schemas.microsoft.com/office/drawing/2014/main" id="{A868911D-03CF-4ECE-98E1-002B2CA59E88}"/>
                </a:ext>
              </a:extLst>
            </p:cNvPr>
            <p:cNvSpPr/>
            <p:nvPr/>
          </p:nvSpPr>
          <p:spPr>
            <a:xfrm>
              <a:off x="9473481" y="1647735"/>
              <a:ext cx="1473195" cy="1761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1" h="21600" extrusionOk="0">
                  <a:moveTo>
                    <a:pt x="0" y="4376"/>
                  </a:moveTo>
                  <a:lnTo>
                    <a:pt x="15851" y="0"/>
                  </a:lnTo>
                  <a:cubicBezTo>
                    <a:pt x="19068" y="3101"/>
                    <a:pt x="20987" y="7012"/>
                    <a:pt x="21312" y="11128"/>
                  </a:cubicBezTo>
                  <a:cubicBezTo>
                    <a:pt x="21600" y="14778"/>
                    <a:pt x="20616" y="18418"/>
                    <a:pt x="18482" y="21600"/>
                  </a:cubicBezTo>
                  <a:lnTo>
                    <a:pt x="7271" y="8592"/>
                  </a:lnTo>
                  <a:cubicBezTo>
                    <a:pt x="6679" y="7829"/>
                    <a:pt x="5964" y="7139"/>
                    <a:pt x="5147" y="6543"/>
                  </a:cubicBezTo>
                  <a:cubicBezTo>
                    <a:pt x="3672" y="5469"/>
                    <a:pt x="1903" y="4724"/>
                    <a:pt x="0" y="4376"/>
                  </a:cubicBezTo>
                  <a:close/>
                </a:path>
              </a:pathLst>
            </a:custGeom>
            <a:grpFill/>
            <a:ln w="12700">
              <a:miter lim="400000"/>
            </a:ln>
            <a:effectLst>
              <a:outerShdw blurRad="190500" dist="38100" dir="2700000" algn="tl" rotWithShape="0">
                <a:prstClr val="black">
                  <a:alpha val="58000"/>
                </a:prstClr>
              </a:outerShdw>
            </a:effectLst>
          </p:spPr>
          <p:txBody>
            <a:bodyPr wrap="square" lIns="91440" tIns="45720" rIns="91440" bIns="45720" anchor="ctr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1pPr>
              <a:lvl2pPr marL="0" marR="0" indent="22860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2pPr>
              <a:lvl3pPr marL="0" marR="0" indent="45720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3pPr>
              <a:lvl4pPr marL="0" marR="0" indent="68580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4pPr>
              <a:lvl5pPr marL="0" marR="0" indent="91440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5pPr>
              <a:lvl6pPr marL="0" marR="0" indent="114300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6pPr>
              <a:lvl7pPr marL="0" marR="0" indent="137160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7pPr>
              <a:lvl8pPr marL="0" marR="0" indent="160020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8pPr>
              <a:lvl9pPr marL="0" marR="0" indent="182880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9pPr>
            </a:lstStyle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31" name="íṡľíḑe">
              <a:extLst>
                <a:ext uri="{FF2B5EF4-FFF2-40B4-BE49-F238E27FC236}">
                  <a16:creationId xmlns:a16="http://schemas.microsoft.com/office/drawing/2014/main" id="{C2EC0B50-01E9-4E01-8FAA-274138CFE14D}"/>
                </a:ext>
              </a:extLst>
            </p:cNvPr>
            <p:cNvSpPr/>
            <p:nvPr/>
          </p:nvSpPr>
          <p:spPr>
            <a:xfrm>
              <a:off x="8776831" y="1098431"/>
              <a:ext cx="1745742" cy="1279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70" extrusionOk="0">
                  <a:moveTo>
                    <a:pt x="0" y="2036"/>
                  </a:moveTo>
                  <a:lnTo>
                    <a:pt x="0" y="21070"/>
                  </a:lnTo>
                  <a:cubicBezTo>
                    <a:pt x="475" y="19843"/>
                    <a:pt x="1107" y="18736"/>
                    <a:pt x="1869" y="17799"/>
                  </a:cubicBezTo>
                  <a:cubicBezTo>
                    <a:pt x="2828" y="16619"/>
                    <a:pt x="3969" y="15734"/>
                    <a:pt x="5213" y="15206"/>
                  </a:cubicBezTo>
                  <a:lnTo>
                    <a:pt x="21600" y="8159"/>
                  </a:lnTo>
                  <a:cubicBezTo>
                    <a:pt x="18899" y="4298"/>
                    <a:pt x="15368" y="1641"/>
                    <a:pt x="11489" y="552"/>
                  </a:cubicBezTo>
                  <a:cubicBezTo>
                    <a:pt x="7635" y="-530"/>
                    <a:pt x="3625" y="-12"/>
                    <a:pt x="0" y="2036"/>
                  </a:cubicBezTo>
                  <a:close/>
                </a:path>
              </a:pathLst>
            </a:custGeom>
            <a:grpFill/>
            <a:ln w="12700">
              <a:miter lim="400000"/>
            </a:ln>
            <a:effectLst>
              <a:outerShdw blurRad="190500" dist="38100" dir="2700000" algn="tl" rotWithShape="0">
                <a:prstClr val="black">
                  <a:alpha val="58000"/>
                </a:prstClr>
              </a:outerShdw>
            </a:effectLst>
          </p:spPr>
          <p:txBody>
            <a:bodyPr wrap="square" lIns="91440" tIns="45720" rIns="91440" bIns="45720" anchor="ctr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1pPr>
              <a:lvl2pPr marL="0" marR="0" indent="22860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2pPr>
              <a:lvl3pPr marL="0" marR="0" indent="45720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3pPr>
              <a:lvl4pPr marL="0" marR="0" indent="68580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4pPr>
              <a:lvl5pPr marL="0" marR="0" indent="91440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5pPr>
              <a:lvl6pPr marL="0" marR="0" indent="114300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6pPr>
              <a:lvl7pPr marL="0" marR="0" indent="137160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7pPr>
              <a:lvl8pPr marL="0" marR="0" indent="160020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8pPr>
              <a:lvl9pPr marL="0" marR="0" indent="182880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9pPr>
            </a:lstStyle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32" name="ï$ḻiďe">
              <a:extLst>
                <a:ext uri="{FF2B5EF4-FFF2-40B4-BE49-F238E27FC236}">
                  <a16:creationId xmlns:a16="http://schemas.microsoft.com/office/drawing/2014/main" id="{6930B155-A483-408B-AD68-8F3267E02BC1}"/>
                </a:ext>
              </a:extLst>
            </p:cNvPr>
            <p:cNvSpPr/>
            <p:nvPr/>
          </p:nvSpPr>
          <p:spPr>
            <a:xfrm>
              <a:off x="7822476" y="1255040"/>
              <a:ext cx="1089049" cy="18925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1" h="21600" extrusionOk="0">
                  <a:moveTo>
                    <a:pt x="17193" y="0"/>
                  </a:moveTo>
                  <a:lnTo>
                    <a:pt x="17193" y="15287"/>
                  </a:lnTo>
                  <a:cubicBezTo>
                    <a:pt x="17064" y="16521"/>
                    <a:pt x="17403" y="17757"/>
                    <a:pt x="18185" y="18905"/>
                  </a:cubicBezTo>
                  <a:cubicBezTo>
                    <a:pt x="18867" y="19908"/>
                    <a:pt x="19875" y="20823"/>
                    <a:pt x="21151" y="21600"/>
                  </a:cubicBezTo>
                  <a:lnTo>
                    <a:pt x="138" y="17652"/>
                  </a:lnTo>
                  <a:cubicBezTo>
                    <a:pt x="-449" y="14072"/>
                    <a:pt x="838" y="10473"/>
                    <a:pt x="3828" y="7335"/>
                  </a:cubicBezTo>
                  <a:cubicBezTo>
                    <a:pt x="6878" y="4134"/>
                    <a:pt x="11549" y="1570"/>
                    <a:pt x="17193" y="0"/>
                  </a:cubicBezTo>
                  <a:close/>
                </a:path>
              </a:pathLst>
            </a:custGeom>
            <a:grpFill/>
            <a:ln w="12700">
              <a:miter lim="400000"/>
            </a:ln>
            <a:effectLst>
              <a:outerShdw blurRad="190500" dist="38100" dir="2700000" algn="tl" rotWithShape="0">
                <a:prstClr val="black">
                  <a:alpha val="58000"/>
                </a:prstClr>
              </a:outerShdw>
            </a:effectLst>
          </p:spPr>
          <p:txBody>
            <a:bodyPr wrap="square" lIns="91440" tIns="45720" rIns="91440" bIns="45720" anchor="ctr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1pPr>
              <a:lvl2pPr marL="0" marR="0" indent="22860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2pPr>
              <a:lvl3pPr marL="0" marR="0" indent="45720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3pPr>
              <a:lvl4pPr marL="0" marR="0" indent="68580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4pPr>
              <a:lvl5pPr marL="0" marR="0" indent="91440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5pPr>
              <a:lvl6pPr marL="0" marR="0" indent="114300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6pPr>
              <a:lvl7pPr marL="0" marR="0" indent="137160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7pPr>
              <a:lvl8pPr marL="0" marR="0" indent="160020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8pPr>
              <a:lvl9pPr marL="0" marR="0" indent="182880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9pPr>
            </a:lstStyle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33" name="iŝľïdê">
              <a:extLst>
                <a:ext uri="{FF2B5EF4-FFF2-40B4-BE49-F238E27FC236}">
                  <a16:creationId xmlns:a16="http://schemas.microsoft.com/office/drawing/2014/main" id="{1EBAC0DC-DD95-49F2-8710-986DA9C951CB}"/>
                </a:ext>
              </a:extLst>
            </p:cNvPr>
            <p:cNvSpPr/>
            <p:nvPr/>
          </p:nvSpPr>
          <p:spPr>
            <a:xfrm>
              <a:off x="7828851" y="2867624"/>
              <a:ext cx="1868634" cy="1322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5490" y="7118"/>
                  </a:lnTo>
                  <a:cubicBezTo>
                    <a:pt x="16605" y="7551"/>
                    <a:pt x="17770" y="7675"/>
                    <a:pt x="18918" y="7482"/>
                  </a:cubicBezTo>
                  <a:cubicBezTo>
                    <a:pt x="19846" y="7326"/>
                    <a:pt x="20751" y="6966"/>
                    <a:pt x="21600" y="6414"/>
                  </a:cubicBezTo>
                  <a:lnTo>
                    <a:pt x="13672" y="21600"/>
                  </a:lnTo>
                  <a:cubicBezTo>
                    <a:pt x="9857" y="20258"/>
                    <a:pt x="6451" y="17212"/>
                    <a:pt x="3960" y="12914"/>
                  </a:cubicBezTo>
                  <a:cubicBezTo>
                    <a:pt x="1815" y="9214"/>
                    <a:pt x="444" y="4742"/>
                    <a:pt x="0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1pPr>
              <a:lvl2pPr marL="0" marR="0" indent="22860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2pPr>
              <a:lvl3pPr marL="0" marR="0" indent="45720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3pPr>
              <a:lvl4pPr marL="0" marR="0" indent="68580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4pPr>
              <a:lvl5pPr marL="0" marR="0" indent="91440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5pPr>
              <a:lvl6pPr marL="0" marR="0" indent="114300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6pPr>
              <a:lvl7pPr marL="0" marR="0" indent="137160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7pPr>
              <a:lvl8pPr marL="0" marR="0" indent="160020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8pPr>
              <a:lvl9pPr marL="0" marR="0" indent="1828800" algn="l" defTabSz="82169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9pPr>
            </a:lstStyle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B463A3D-0AD7-4F46-899F-0D0FF7D230C4}"/>
              </a:ext>
            </a:extLst>
          </p:cNvPr>
          <p:cNvGrpSpPr/>
          <p:nvPr/>
        </p:nvGrpSpPr>
        <p:grpSpPr>
          <a:xfrm>
            <a:off x="4603099" y="2068284"/>
            <a:ext cx="2856763" cy="2919397"/>
            <a:chOff x="3995305" y="1277803"/>
            <a:chExt cx="4206509" cy="4298736"/>
          </a:xfrm>
          <a:solidFill>
            <a:schemeClr val="accent1"/>
          </a:solidFill>
        </p:grpSpPr>
        <p:sp>
          <p:nvSpPr>
            <p:cNvPr id="42" name="任意多边形 96">
              <a:extLst>
                <a:ext uri="{FF2B5EF4-FFF2-40B4-BE49-F238E27FC236}">
                  <a16:creationId xmlns:a16="http://schemas.microsoft.com/office/drawing/2014/main" id="{3F16C90E-9860-43BA-979E-B506C4C164CD}"/>
                </a:ext>
              </a:extLst>
            </p:cNvPr>
            <p:cNvSpPr/>
            <p:nvPr/>
          </p:nvSpPr>
          <p:spPr bwMode="auto">
            <a:xfrm rot="8100000">
              <a:off x="5069374" y="3378403"/>
              <a:ext cx="2043538" cy="2198136"/>
            </a:xfrm>
            <a:custGeom>
              <a:avLst/>
              <a:gdLst>
                <a:gd name="T0" fmla="*/ 286 w 2446"/>
                <a:gd name="T1" fmla="*/ 0 h 2520"/>
                <a:gd name="T2" fmla="*/ 314 w 2446"/>
                <a:gd name="T3" fmla="*/ 0 h 2520"/>
                <a:gd name="T4" fmla="*/ 391 w 2446"/>
                <a:gd name="T5" fmla="*/ 0 h 2520"/>
                <a:gd name="T6" fmla="*/ 427 w 2446"/>
                <a:gd name="T7" fmla="*/ 0 h 2520"/>
                <a:gd name="T8" fmla="*/ 505 w 2446"/>
                <a:gd name="T9" fmla="*/ 0 h 2520"/>
                <a:gd name="T10" fmla="*/ 577 w 2446"/>
                <a:gd name="T11" fmla="*/ 0 h 2520"/>
                <a:gd name="T12" fmla="*/ 729 w 2446"/>
                <a:gd name="T13" fmla="*/ 0 h 2520"/>
                <a:gd name="T14" fmla="*/ 864 w 2446"/>
                <a:gd name="T15" fmla="*/ 0 h 2520"/>
                <a:gd name="T16" fmla="*/ 1029 w 2446"/>
                <a:gd name="T17" fmla="*/ 0 h 2520"/>
                <a:gd name="T18" fmla="*/ 1232 w 2446"/>
                <a:gd name="T19" fmla="*/ 0 h 2520"/>
                <a:gd name="T20" fmla="*/ 1381 w 2446"/>
                <a:gd name="T21" fmla="*/ 12 h 2520"/>
                <a:gd name="T22" fmla="*/ 1525 w 2446"/>
                <a:gd name="T23" fmla="*/ 41 h 2520"/>
                <a:gd name="T24" fmla="*/ 1663 w 2446"/>
                <a:gd name="T25" fmla="*/ 90 h 2520"/>
                <a:gd name="T26" fmla="*/ 1793 w 2446"/>
                <a:gd name="T27" fmla="*/ 157 h 2520"/>
                <a:gd name="T28" fmla="*/ 1915 w 2446"/>
                <a:gd name="T29" fmla="*/ 238 h 2520"/>
                <a:gd name="T30" fmla="*/ 2027 w 2446"/>
                <a:gd name="T31" fmla="*/ 334 h 2520"/>
                <a:gd name="T32" fmla="*/ 2128 w 2446"/>
                <a:gd name="T33" fmla="*/ 442 h 2520"/>
                <a:gd name="T34" fmla="*/ 2218 w 2446"/>
                <a:gd name="T35" fmla="*/ 560 h 2520"/>
                <a:gd name="T36" fmla="*/ 2294 w 2446"/>
                <a:gd name="T37" fmla="*/ 688 h 2520"/>
                <a:gd name="T38" fmla="*/ 2356 w 2446"/>
                <a:gd name="T39" fmla="*/ 824 h 2520"/>
                <a:gd name="T40" fmla="*/ 2402 w 2446"/>
                <a:gd name="T41" fmla="*/ 966 h 2520"/>
                <a:gd name="T42" fmla="*/ 2433 w 2446"/>
                <a:gd name="T43" fmla="*/ 1114 h 2520"/>
                <a:gd name="T44" fmla="*/ 2446 w 2446"/>
                <a:gd name="T45" fmla="*/ 1264 h 2520"/>
                <a:gd name="T46" fmla="*/ 2439 w 2446"/>
                <a:gd name="T47" fmla="*/ 1417 h 2520"/>
                <a:gd name="T48" fmla="*/ 2412 w 2446"/>
                <a:gd name="T49" fmla="*/ 1569 h 2520"/>
                <a:gd name="T50" fmla="*/ 2366 w 2446"/>
                <a:gd name="T51" fmla="*/ 1721 h 2520"/>
                <a:gd name="T52" fmla="*/ 2297 w 2446"/>
                <a:gd name="T53" fmla="*/ 1869 h 2520"/>
                <a:gd name="T54" fmla="*/ 2205 w 2446"/>
                <a:gd name="T55" fmla="*/ 2013 h 2520"/>
                <a:gd name="T56" fmla="*/ 2087 w 2446"/>
                <a:gd name="T57" fmla="*/ 2153 h 2520"/>
                <a:gd name="T58" fmla="*/ 1945 w 2446"/>
                <a:gd name="T59" fmla="*/ 2284 h 2520"/>
                <a:gd name="T60" fmla="*/ 1777 w 2446"/>
                <a:gd name="T61" fmla="*/ 2407 h 2520"/>
                <a:gd name="T62" fmla="*/ 1579 w 2446"/>
                <a:gd name="T63" fmla="*/ 2520 h 2520"/>
                <a:gd name="T64" fmla="*/ 1534 w 2446"/>
                <a:gd name="T65" fmla="*/ 2417 h 2520"/>
                <a:gd name="T66" fmla="*/ 1484 w 2446"/>
                <a:gd name="T67" fmla="*/ 2302 h 2520"/>
                <a:gd name="T68" fmla="*/ 1428 w 2446"/>
                <a:gd name="T69" fmla="*/ 2176 h 2520"/>
                <a:gd name="T70" fmla="*/ 1370 w 2446"/>
                <a:gd name="T71" fmla="*/ 2043 h 2520"/>
                <a:gd name="T72" fmla="*/ 1309 w 2446"/>
                <a:gd name="T73" fmla="*/ 1903 h 2520"/>
                <a:gd name="T74" fmla="*/ 1246 w 2446"/>
                <a:gd name="T75" fmla="*/ 1762 h 2520"/>
                <a:gd name="T76" fmla="*/ 1184 w 2446"/>
                <a:gd name="T77" fmla="*/ 1619 h 2520"/>
                <a:gd name="T78" fmla="*/ 1123 w 2446"/>
                <a:gd name="T79" fmla="*/ 1481 h 2520"/>
                <a:gd name="T80" fmla="*/ 1064 w 2446"/>
                <a:gd name="T81" fmla="*/ 1346 h 2520"/>
                <a:gd name="T82" fmla="*/ 1008 w 2446"/>
                <a:gd name="T83" fmla="*/ 1219 h 2520"/>
                <a:gd name="T84" fmla="*/ 958 w 2446"/>
                <a:gd name="T85" fmla="*/ 1104 h 2520"/>
                <a:gd name="T86" fmla="*/ 911 w 2446"/>
                <a:gd name="T87" fmla="*/ 1000 h 2520"/>
                <a:gd name="T88" fmla="*/ 873 w 2446"/>
                <a:gd name="T89" fmla="*/ 912 h 2520"/>
                <a:gd name="T90" fmla="*/ 842 w 2446"/>
                <a:gd name="T91" fmla="*/ 842 h 2520"/>
                <a:gd name="T92" fmla="*/ 820 w 2446"/>
                <a:gd name="T93" fmla="*/ 793 h 2520"/>
                <a:gd name="T94" fmla="*/ 809 w 2446"/>
                <a:gd name="T95" fmla="*/ 767 h 2520"/>
                <a:gd name="T96" fmla="*/ 806 w 2446"/>
                <a:gd name="T97" fmla="*/ 761 h 2520"/>
                <a:gd name="T98" fmla="*/ 793 w 2446"/>
                <a:gd name="T99" fmla="*/ 735 h 2520"/>
                <a:gd name="T100" fmla="*/ 768 w 2446"/>
                <a:gd name="T101" fmla="*/ 689 h 2520"/>
                <a:gd name="T102" fmla="*/ 729 w 2446"/>
                <a:gd name="T103" fmla="*/ 625 h 2520"/>
                <a:gd name="T104" fmla="*/ 677 w 2446"/>
                <a:gd name="T105" fmla="*/ 547 h 2520"/>
                <a:gd name="T106" fmla="*/ 611 w 2446"/>
                <a:gd name="T107" fmla="*/ 461 h 2520"/>
                <a:gd name="T108" fmla="*/ 532 w 2446"/>
                <a:gd name="T109" fmla="*/ 369 h 2520"/>
                <a:gd name="T110" fmla="*/ 438 w 2446"/>
                <a:gd name="T111" fmla="*/ 276 h 2520"/>
                <a:gd name="T112" fmla="*/ 331 w 2446"/>
                <a:gd name="T113" fmla="*/ 186 h 2520"/>
                <a:gd name="T114" fmla="*/ 209 w 2446"/>
                <a:gd name="T115" fmla="*/ 103 h 2520"/>
                <a:gd name="T116" fmla="*/ 73 w 2446"/>
                <a:gd name="T117" fmla="*/ 31 h 2520"/>
                <a:gd name="T118" fmla="*/ 51 w 2446"/>
                <a:gd name="T119" fmla="*/ 0 h 2520"/>
                <a:gd name="T120" fmla="*/ 136 w 2446"/>
                <a:gd name="T121" fmla="*/ 0 h 2520"/>
                <a:gd name="T122" fmla="*/ 200 w 2446"/>
                <a:gd name="T123" fmla="*/ 0 h 2520"/>
                <a:gd name="T124" fmla="*/ 268 w 2446"/>
                <a:gd name="T125" fmla="*/ 0 h 2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46" h="2520">
                  <a:moveTo>
                    <a:pt x="268" y="0"/>
                  </a:moveTo>
                  <a:lnTo>
                    <a:pt x="286" y="0"/>
                  </a:lnTo>
                  <a:lnTo>
                    <a:pt x="300" y="0"/>
                  </a:lnTo>
                  <a:lnTo>
                    <a:pt x="314" y="0"/>
                  </a:lnTo>
                  <a:lnTo>
                    <a:pt x="377" y="0"/>
                  </a:lnTo>
                  <a:lnTo>
                    <a:pt x="391" y="0"/>
                  </a:lnTo>
                  <a:lnTo>
                    <a:pt x="408" y="0"/>
                  </a:lnTo>
                  <a:lnTo>
                    <a:pt x="427" y="0"/>
                  </a:lnTo>
                  <a:lnTo>
                    <a:pt x="450" y="0"/>
                  </a:lnTo>
                  <a:lnTo>
                    <a:pt x="505" y="0"/>
                  </a:lnTo>
                  <a:lnTo>
                    <a:pt x="538" y="0"/>
                  </a:lnTo>
                  <a:lnTo>
                    <a:pt x="577" y="0"/>
                  </a:lnTo>
                  <a:lnTo>
                    <a:pt x="672" y="0"/>
                  </a:lnTo>
                  <a:lnTo>
                    <a:pt x="729" y="0"/>
                  </a:lnTo>
                  <a:lnTo>
                    <a:pt x="792" y="0"/>
                  </a:lnTo>
                  <a:lnTo>
                    <a:pt x="864" y="0"/>
                  </a:lnTo>
                  <a:lnTo>
                    <a:pt x="942" y="0"/>
                  </a:lnTo>
                  <a:lnTo>
                    <a:pt x="1029" y="0"/>
                  </a:lnTo>
                  <a:lnTo>
                    <a:pt x="1125" y="0"/>
                  </a:lnTo>
                  <a:lnTo>
                    <a:pt x="1232" y="0"/>
                  </a:lnTo>
                  <a:lnTo>
                    <a:pt x="1307" y="3"/>
                  </a:lnTo>
                  <a:lnTo>
                    <a:pt x="1381" y="12"/>
                  </a:lnTo>
                  <a:lnTo>
                    <a:pt x="1454" y="25"/>
                  </a:lnTo>
                  <a:lnTo>
                    <a:pt x="1525" y="41"/>
                  </a:lnTo>
                  <a:lnTo>
                    <a:pt x="1595" y="65"/>
                  </a:lnTo>
                  <a:lnTo>
                    <a:pt x="1663" y="90"/>
                  </a:lnTo>
                  <a:lnTo>
                    <a:pt x="1729" y="122"/>
                  </a:lnTo>
                  <a:lnTo>
                    <a:pt x="1793" y="157"/>
                  </a:lnTo>
                  <a:lnTo>
                    <a:pt x="1855" y="195"/>
                  </a:lnTo>
                  <a:lnTo>
                    <a:pt x="1915" y="238"/>
                  </a:lnTo>
                  <a:lnTo>
                    <a:pt x="1973" y="284"/>
                  </a:lnTo>
                  <a:lnTo>
                    <a:pt x="2027" y="334"/>
                  </a:lnTo>
                  <a:lnTo>
                    <a:pt x="2079" y="385"/>
                  </a:lnTo>
                  <a:lnTo>
                    <a:pt x="2128" y="442"/>
                  </a:lnTo>
                  <a:lnTo>
                    <a:pt x="2175" y="499"/>
                  </a:lnTo>
                  <a:lnTo>
                    <a:pt x="2218" y="560"/>
                  </a:lnTo>
                  <a:lnTo>
                    <a:pt x="2257" y="623"/>
                  </a:lnTo>
                  <a:lnTo>
                    <a:pt x="2294" y="688"/>
                  </a:lnTo>
                  <a:lnTo>
                    <a:pt x="2327" y="755"/>
                  </a:lnTo>
                  <a:lnTo>
                    <a:pt x="2356" y="824"/>
                  </a:lnTo>
                  <a:lnTo>
                    <a:pt x="2382" y="894"/>
                  </a:lnTo>
                  <a:lnTo>
                    <a:pt x="2402" y="966"/>
                  </a:lnTo>
                  <a:lnTo>
                    <a:pt x="2420" y="1039"/>
                  </a:lnTo>
                  <a:lnTo>
                    <a:pt x="2433" y="1114"/>
                  </a:lnTo>
                  <a:lnTo>
                    <a:pt x="2441" y="1188"/>
                  </a:lnTo>
                  <a:lnTo>
                    <a:pt x="2446" y="1264"/>
                  </a:lnTo>
                  <a:lnTo>
                    <a:pt x="2444" y="1340"/>
                  </a:lnTo>
                  <a:lnTo>
                    <a:pt x="2439" y="1417"/>
                  </a:lnTo>
                  <a:lnTo>
                    <a:pt x="2429" y="1492"/>
                  </a:lnTo>
                  <a:lnTo>
                    <a:pt x="2412" y="1569"/>
                  </a:lnTo>
                  <a:lnTo>
                    <a:pt x="2392" y="1645"/>
                  </a:lnTo>
                  <a:lnTo>
                    <a:pt x="2366" y="1721"/>
                  </a:lnTo>
                  <a:lnTo>
                    <a:pt x="2334" y="1795"/>
                  </a:lnTo>
                  <a:lnTo>
                    <a:pt x="2297" y="1869"/>
                  </a:lnTo>
                  <a:lnTo>
                    <a:pt x="2253" y="1942"/>
                  </a:lnTo>
                  <a:lnTo>
                    <a:pt x="2205" y="2013"/>
                  </a:lnTo>
                  <a:lnTo>
                    <a:pt x="2148" y="2084"/>
                  </a:lnTo>
                  <a:lnTo>
                    <a:pt x="2087" y="2153"/>
                  </a:lnTo>
                  <a:lnTo>
                    <a:pt x="2020" y="2220"/>
                  </a:lnTo>
                  <a:lnTo>
                    <a:pt x="1945" y="2284"/>
                  </a:lnTo>
                  <a:lnTo>
                    <a:pt x="1864" y="2347"/>
                  </a:lnTo>
                  <a:lnTo>
                    <a:pt x="1777" y="2407"/>
                  </a:lnTo>
                  <a:lnTo>
                    <a:pt x="1682" y="2465"/>
                  </a:lnTo>
                  <a:lnTo>
                    <a:pt x="1579" y="2520"/>
                  </a:lnTo>
                  <a:lnTo>
                    <a:pt x="1557" y="2470"/>
                  </a:lnTo>
                  <a:lnTo>
                    <a:pt x="1534" y="2417"/>
                  </a:lnTo>
                  <a:lnTo>
                    <a:pt x="1510" y="2361"/>
                  </a:lnTo>
                  <a:lnTo>
                    <a:pt x="1484" y="2302"/>
                  </a:lnTo>
                  <a:lnTo>
                    <a:pt x="1456" y="2240"/>
                  </a:lnTo>
                  <a:lnTo>
                    <a:pt x="1428" y="2176"/>
                  </a:lnTo>
                  <a:lnTo>
                    <a:pt x="1400" y="2110"/>
                  </a:lnTo>
                  <a:lnTo>
                    <a:pt x="1370" y="2043"/>
                  </a:lnTo>
                  <a:lnTo>
                    <a:pt x="1340" y="1973"/>
                  </a:lnTo>
                  <a:lnTo>
                    <a:pt x="1309" y="1903"/>
                  </a:lnTo>
                  <a:lnTo>
                    <a:pt x="1278" y="1832"/>
                  </a:lnTo>
                  <a:lnTo>
                    <a:pt x="1246" y="1762"/>
                  </a:lnTo>
                  <a:lnTo>
                    <a:pt x="1215" y="1691"/>
                  </a:lnTo>
                  <a:lnTo>
                    <a:pt x="1184" y="1619"/>
                  </a:lnTo>
                  <a:lnTo>
                    <a:pt x="1154" y="1550"/>
                  </a:lnTo>
                  <a:lnTo>
                    <a:pt x="1123" y="1481"/>
                  </a:lnTo>
                  <a:lnTo>
                    <a:pt x="1093" y="1413"/>
                  </a:lnTo>
                  <a:lnTo>
                    <a:pt x="1064" y="1346"/>
                  </a:lnTo>
                  <a:lnTo>
                    <a:pt x="1036" y="1282"/>
                  </a:lnTo>
                  <a:lnTo>
                    <a:pt x="1008" y="1219"/>
                  </a:lnTo>
                  <a:lnTo>
                    <a:pt x="982" y="1160"/>
                  </a:lnTo>
                  <a:lnTo>
                    <a:pt x="958" y="1104"/>
                  </a:lnTo>
                  <a:lnTo>
                    <a:pt x="933" y="1050"/>
                  </a:lnTo>
                  <a:lnTo>
                    <a:pt x="911" y="1000"/>
                  </a:lnTo>
                  <a:lnTo>
                    <a:pt x="891" y="953"/>
                  </a:lnTo>
                  <a:lnTo>
                    <a:pt x="873" y="912"/>
                  </a:lnTo>
                  <a:lnTo>
                    <a:pt x="856" y="875"/>
                  </a:lnTo>
                  <a:lnTo>
                    <a:pt x="842" y="842"/>
                  </a:lnTo>
                  <a:lnTo>
                    <a:pt x="831" y="815"/>
                  </a:lnTo>
                  <a:lnTo>
                    <a:pt x="820" y="793"/>
                  </a:lnTo>
                  <a:lnTo>
                    <a:pt x="814" y="778"/>
                  </a:lnTo>
                  <a:lnTo>
                    <a:pt x="809" y="767"/>
                  </a:lnTo>
                  <a:lnTo>
                    <a:pt x="808" y="764"/>
                  </a:lnTo>
                  <a:lnTo>
                    <a:pt x="806" y="761"/>
                  </a:lnTo>
                  <a:lnTo>
                    <a:pt x="801" y="751"/>
                  </a:lnTo>
                  <a:lnTo>
                    <a:pt x="793" y="735"/>
                  </a:lnTo>
                  <a:lnTo>
                    <a:pt x="782" y="715"/>
                  </a:lnTo>
                  <a:lnTo>
                    <a:pt x="768" y="689"/>
                  </a:lnTo>
                  <a:lnTo>
                    <a:pt x="750" y="658"/>
                  </a:lnTo>
                  <a:lnTo>
                    <a:pt x="729" y="625"/>
                  </a:lnTo>
                  <a:lnTo>
                    <a:pt x="704" y="587"/>
                  </a:lnTo>
                  <a:lnTo>
                    <a:pt x="677" y="547"/>
                  </a:lnTo>
                  <a:lnTo>
                    <a:pt x="646" y="505"/>
                  </a:lnTo>
                  <a:lnTo>
                    <a:pt x="611" y="461"/>
                  </a:lnTo>
                  <a:lnTo>
                    <a:pt x="573" y="415"/>
                  </a:lnTo>
                  <a:lnTo>
                    <a:pt x="532" y="369"/>
                  </a:lnTo>
                  <a:lnTo>
                    <a:pt x="487" y="322"/>
                  </a:lnTo>
                  <a:lnTo>
                    <a:pt x="438" y="276"/>
                  </a:lnTo>
                  <a:lnTo>
                    <a:pt x="386" y="230"/>
                  </a:lnTo>
                  <a:lnTo>
                    <a:pt x="331" y="186"/>
                  </a:lnTo>
                  <a:lnTo>
                    <a:pt x="272" y="143"/>
                  </a:lnTo>
                  <a:lnTo>
                    <a:pt x="209" y="103"/>
                  </a:lnTo>
                  <a:lnTo>
                    <a:pt x="144" y="66"/>
                  </a:lnTo>
                  <a:lnTo>
                    <a:pt x="73" y="31"/>
                  </a:lnTo>
                  <a:lnTo>
                    <a:pt x="0" y="0"/>
                  </a:lnTo>
                  <a:lnTo>
                    <a:pt x="51" y="0"/>
                  </a:lnTo>
                  <a:lnTo>
                    <a:pt x="96" y="0"/>
                  </a:lnTo>
                  <a:lnTo>
                    <a:pt x="136" y="0"/>
                  </a:lnTo>
                  <a:lnTo>
                    <a:pt x="170" y="0"/>
                  </a:lnTo>
                  <a:lnTo>
                    <a:pt x="200" y="0"/>
                  </a:lnTo>
                  <a:lnTo>
                    <a:pt x="249" y="0"/>
                  </a:lnTo>
                  <a:lnTo>
                    <a:pt x="2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  <a:effectLst>
              <a:outerShdw blurRad="292100" dist="38100" dir="2700000" algn="tl" rotWithShape="0">
                <a:prstClr val="black">
                  <a:alpha val="45000"/>
                </a:prstClr>
              </a:outerShdw>
            </a:effectLst>
          </p:spPr>
          <p:txBody>
            <a:bodyPr lIns="101600" tIns="50800" rIns="101600" bIns="5080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560">
                <a:solidFill>
                  <a:srgbClr val="0070C0"/>
                </a:solidFill>
              </a:endParaRPr>
            </a:p>
          </p:txBody>
        </p:sp>
        <p:sp>
          <p:nvSpPr>
            <p:cNvPr id="43" name="任意多边形 97">
              <a:extLst>
                <a:ext uri="{FF2B5EF4-FFF2-40B4-BE49-F238E27FC236}">
                  <a16:creationId xmlns:a16="http://schemas.microsoft.com/office/drawing/2014/main" id="{D11CA4AA-7B5C-43CD-BE3C-F26FD9654B40}"/>
                </a:ext>
              </a:extLst>
            </p:cNvPr>
            <p:cNvSpPr/>
            <p:nvPr/>
          </p:nvSpPr>
          <p:spPr bwMode="auto">
            <a:xfrm rot="8100000">
              <a:off x="6096452" y="2405731"/>
              <a:ext cx="2105362" cy="2133588"/>
            </a:xfrm>
            <a:custGeom>
              <a:avLst/>
              <a:gdLst>
                <a:gd name="T0" fmla="*/ 1341 w 2520"/>
                <a:gd name="T1" fmla="*/ 0 h 2446"/>
                <a:gd name="T2" fmla="*/ 1493 w 2520"/>
                <a:gd name="T3" fmla="*/ 17 h 2446"/>
                <a:gd name="T4" fmla="*/ 1646 w 2520"/>
                <a:gd name="T5" fmla="*/ 53 h 2446"/>
                <a:gd name="T6" fmla="*/ 1796 w 2520"/>
                <a:gd name="T7" fmla="*/ 112 h 2446"/>
                <a:gd name="T8" fmla="*/ 1943 w 2520"/>
                <a:gd name="T9" fmla="*/ 192 h 2446"/>
                <a:gd name="T10" fmla="*/ 2086 w 2520"/>
                <a:gd name="T11" fmla="*/ 296 h 2446"/>
                <a:gd name="T12" fmla="*/ 2220 w 2520"/>
                <a:gd name="T13" fmla="*/ 426 h 2446"/>
                <a:gd name="T14" fmla="*/ 2348 w 2520"/>
                <a:gd name="T15" fmla="*/ 581 h 2446"/>
                <a:gd name="T16" fmla="*/ 2465 w 2520"/>
                <a:gd name="T17" fmla="*/ 765 h 2446"/>
                <a:gd name="T18" fmla="*/ 2471 w 2520"/>
                <a:gd name="T19" fmla="*/ 888 h 2446"/>
                <a:gd name="T20" fmla="*/ 2362 w 2520"/>
                <a:gd name="T21" fmla="*/ 936 h 2446"/>
                <a:gd name="T22" fmla="*/ 2241 w 2520"/>
                <a:gd name="T23" fmla="*/ 989 h 2446"/>
                <a:gd name="T24" fmla="*/ 2111 w 2520"/>
                <a:gd name="T25" fmla="*/ 1047 h 2446"/>
                <a:gd name="T26" fmla="*/ 1974 w 2520"/>
                <a:gd name="T27" fmla="*/ 1107 h 2446"/>
                <a:gd name="T28" fmla="*/ 1833 w 2520"/>
                <a:gd name="T29" fmla="*/ 1169 h 2446"/>
                <a:gd name="T30" fmla="*/ 1692 w 2520"/>
                <a:gd name="T31" fmla="*/ 1231 h 2446"/>
                <a:gd name="T32" fmla="*/ 1551 w 2520"/>
                <a:gd name="T33" fmla="*/ 1293 h 2446"/>
                <a:gd name="T34" fmla="*/ 1414 w 2520"/>
                <a:gd name="T35" fmla="*/ 1353 h 2446"/>
                <a:gd name="T36" fmla="*/ 1282 w 2520"/>
                <a:gd name="T37" fmla="*/ 1411 h 2446"/>
                <a:gd name="T38" fmla="*/ 1160 w 2520"/>
                <a:gd name="T39" fmla="*/ 1465 h 2446"/>
                <a:gd name="T40" fmla="*/ 1050 w 2520"/>
                <a:gd name="T41" fmla="*/ 1512 h 2446"/>
                <a:gd name="T42" fmla="*/ 955 w 2520"/>
                <a:gd name="T43" fmla="*/ 1555 h 2446"/>
                <a:gd name="T44" fmla="*/ 875 w 2520"/>
                <a:gd name="T45" fmla="*/ 1589 h 2446"/>
                <a:gd name="T46" fmla="*/ 815 w 2520"/>
                <a:gd name="T47" fmla="*/ 1616 h 2446"/>
                <a:gd name="T48" fmla="*/ 778 w 2520"/>
                <a:gd name="T49" fmla="*/ 1633 h 2446"/>
                <a:gd name="T50" fmla="*/ 764 w 2520"/>
                <a:gd name="T51" fmla="*/ 1638 h 2446"/>
                <a:gd name="T52" fmla="*/ 751 w 2520"/>
                <a:gd name="T53" fmla="*/ 1644 h 2446"/>
                <a:gd name="T54" fmla="*/ 715 w 2520"/>
                <a:gd name="T55" fmla="*/ 1664 h 2446"/>
                <a:gd name="T56" fmla="*/ 659 w 2520"/>
                <a:gd name="T57" fmla="*/ 1697 h 2446"/>
                <a:gd name="T58" fmla="*/ 587 w 2520"/>
                <a:gd name="T59" fmla="*/ 1742 h 2446"/>
                <a:gd name="T60" fmla="*/ 505 w 2520"/>
                <a:gd name="T61" fmla="*/ 1801 h 2446"/>
                <a:gd name="T62" fmla="*/ 414 w 2520"/>
                <a:gd name="T63" fmla="*/ 1874 h 2446"/>
                <a:gd name="T64" fmla="*/ 322 w 2520"/>
                <a:gd name="T65" fmla="*/ 1960 h 2446"/>
                <a:gd name="T66" fmla="*/ 229 w 2520"/>
                <a:gd name="T67" fmla="*/ 2060 h 2446"/>
                <a:gd name="T68" fmla="*/ 142 w 2520"/>
                <a:gd name="T69" fmla="*/ 2174 h 2446"/>
                <a:gd name="T70" fmla="*/ 64 w 2520"/>
                <a:gd name="T71" fmla="*/ 2304 h 2446"/>
                <a:gd name="T72" fmla="*/ 0 w 2520"/>
                <a:gd name="T73" fmla="*/ 2446 h 2446"/>
                <a:gd name="T74" fmla="*/ 0 w 2520"/>
                <a:gd name="T75" fmla="*/ 2351 h 2446"/>
                <a:gd name="T76" fmla="*/ 0 w 2520"/>
                <a:gd name="T77" fmla="*/ 2277 h 2446"/>
                <a:gd name="T78" fmla="*/ 0 w 2520"/>
                <a:gd name="T79" fmla="*/ 2220 h 2446"/>
                <a:gd name="T80" fmla="*/ 0 w 2520"/>
                <a:gd name="T81" fmla="*/ 2141 h 2446"/>
                <a:gd name="T82" fmla="*/ 0 w 2520"/>
                <a:gd name="T83" fmla="*/ 2125 h 2446"/>
                <a:gd name="T84" fmla="*/ 0 w 2520"/>
                <a:gd name="T85" fmla="*/ 1416 h 2446"/>
                <a:gd name="T86" fmla="*/ 0 w 2520"/>
                <a:gd name="T87" fmla="*/ 1215 h 2446"/>
                <a:gd name="T88" fmla="*/ 10 w 2520"/>
                <a:gd name="T89" fmla="*/ 1065 h 2446"/>
                <a:gd name="T90" fmla="*/ 41 w 2520"/>
                <a:gd name="T91" fmla="*/ 921 h 2446"/>
                <a:gd name="T92" fmla="*/ 90 w 2520"/>
                <a:gd name="T93" fmla="*/ 782 h 2446"/>
                <a:gd name="T94" fmla="*/ 156 w 2520"/>
                <a:gd name="T95" fmla="*/ 653 h 2446"/>
                <a:gd name="T96" fmla="*/ 237 w 2520"/>
                <a:gd name="T97" fmla="*/ 531 h 2446"/>
                <a:gd name="T98" fmla="*/ 333 w 2520"/>
                <a:gd name="T99" fmla="*/ 418 h 2446"/>
                <a:gd name="T100" fmla="*/ 441 w 2520"/>
                <a:gd name="T101" fmla="*/ 317 h 2446"/>
                <a:gd name="T102" fmla="*/ 560 w 2520"/>
                <a:gd name="T103" fmla="*/ 227 h 2446"/>
                <a:gd name="T104" fmla="*/ 688 w 2520"/>
                <a:gd name="T105" fmla="*/ 151 h 2446"/>
                <a:gd name="T106" fmla="*/ 824 w 2520"/>
                <a:gd name="T107" fmla="*/ 90 h 2446"/>
                <a:gd name="T108" fmla="*/ 966 w 2520"/>
                <a:gd name="T109" fmla="*/ 42 h 2446"/>
                <a:gd name="T110" fmla="*/ 1114 w 2520"/>
                <a:gd name="T111" fmla="*/ 13 h 2446"/>
                <a:gd name="T112" fmla="*/ 1264 w 2520"/>
                <a:gd name="T113" fmla="*/ 0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520" h="2446">
                  <a:moveTo>
                    <a:pt x="1264" y="0"/>
                  </a:moveTo>
                  <a:lnTo>
                    <a:pt x="1341" y="0"/>
                  </a:lnTo>
                  <a:lnTo>
                    <a:pt x="1416" y="6"/>
                  </a:lnTo>
                  <a:lnTo>
                    <a:pt x="1493" y="17"/>
                  </a:lnTo>
                  <a:lnTo>
                    <a:pt x="1569" y="32"/>
                  </a:lnTo>
                  <a:lnTo>
                    <a:pt x="1646" y="53"/>
                  </a:lnTo>
                  <a:lnTo>
                    <a:pt x="1721" y="80"/>
                  </a:lnTo>
                  <a:lnTo>
                    <a:pt x="1796" y="112"/>
                  </a:lnTo>
                  <a:lnTo>
                    <a:pt x="1870" y="149"/>
                  </a:lnTo>
                  <a:lnTo>
                    <a:pt x="1943" y="192"/>
                  </a:lnTo>
                  <a:lnTo>
                    <a:pt x="2015" y="241"/>
                  </a:lnTo>
                  <a:lnTo>
                    <a:pt x="2086" y="296"/>
                  </a:lnTo>
                  <a:lnTo>
                    <a:pt x="2153" y="358"/>
                  </a:lnTo>
                  <a:lnTo>
                    <a:pt x="2220" y="426"/>
                  </a:lnTo>
                  <a:lnTo>
                    <a:pt x="2285" y="500"/>
                  </a:lnTo>
                  <a:lnTo>
                    <a:pt x="2348" y="581"/>
                  </a:lnTo>
                  <a:lnTo>
                    <a:pt x="2409" y="670"/>
                  </a:lnTo>
                  <a:lnTo>
                    <a:pt x="2465" y="765"/>
                  </a:lnTo>
                  <a:lnTo>
                    <a:pt x="2520" y="866"/>
                  </a:lnTo>
                  <a:lnTo>
                    <a:pt x="2471" y="888"/>
                  </a:lnTo>
                  <a:lnTo>
                    <a:pt x="2419" y="911"/>
                  </a:lnTo>
                  <a:lnTo>
                    <a:pt x="2362" y="936"/>
                  </a:lnTo>
                  <a:lnTo>
                    <a:pt x="2303" y="962"/>
                  </a:lnTo>
                  <a:lnTo>
                    <a:pt x="2241" y="989"/>
                  </a:lnTo>
                  <a:lnTo>
                    <a:pt x="2177" y="1017"/>
                  </a:lnTo>
                  <a:lnTo>
                    <a:pt x="2111" y="1047"/>
                  </a:lnTo>
                  <a:lnTo>
                    <a:pt x="2043" y="1076"/>
                  </a:lnTo>
                  <a:lnTo>
                    <a:pt x="1974" y="1107"/>
                  </a:lnTo>
                  <a:lnTo>
                    <a:pt x="1905" y="1138"/>
                  </a:lnTo>
                  <a:lnTo>
                    <a:pt x="1833" y="1169"/>
                  </a:lnTo>
                  <a:lnTo>
                    <a:pt x="1763" y="1199"/>
                  </a:lnTo>
                  <a:lnTo>
                    <a:pt x="1692" y="1231"/>
                  </a:lnTo>
                  <a:lnTo>
                    <a:pt x="1620" y="1262"/>
                  </a:lnTo>
                  <a:lnTo>
                    <a:pt x="1551" y="1293"/>
                  </a:lnTo>
                  <a:lnTo>
                    <a:pt x="1482" y="1324"/>
                  </a:lnTo>
                  <a:lnTo>
                    <a:pt x="1414" y="1353"/>
                  </a:lnTo>
                  <a:lnTo>
                    <a:pt x="1347" y="1383"/>
                  </a:lnTo>
                  <a:lnTo>
                    <a:pt x="1282" y="1411"/>
                  </a:lnTo>
                  <a:lnTo>
                    <a:pt x="1220" y="1438"/>
                  </a:lnTo>
                  <a:lnTo>
                    <a:pt x="1160" y="1465"/>
                  </a:lnTo>
                  <a:lnTo>
                    <a:pt x="1104" y="1489"/>
                  </a:lnTo>
                  <a:lnTo>
                    <a:pt x="1050" y="1512"/>
                  </a:lnTo>
                  <a:lnTo>
                    <a:pt x="1001" y="1534"/>
                  </a:lnTo>
                  <a:lnTo>
                    <a:pt x="955" y="1555"/>
                  </a:lnTo>
                  <a:lnTo>
                    <a:pt x="913" y="1574"/>
                  </a:lnTo>
                  <a:lnTo>
                    <a:pt x="875" y="1589"/>
                  </a:lnTo>
                  <a:lnTo>
                    <a:pt x="842" y="1605"/>
                  </a:lnTo>
                  <a:lnTo>
                    <a:pt x="815" y="1616"/>
                  </a:lnTo>
                  <a:lnTo>
                    <a:pt x="793" y="1625"/>
                  </a:lnTo>
                  <a:lnTo>
                    <a:pt x="778" y="1633"/>
                  </a:lnTo>
                  <a:lnTo>
                    <a:pt x="768" y="1637"/>
                  </a:lnTo>
                  <a:lnTo>
                    <a:pt x="764" y="1638"/>
                  </a:lnTo>
                  <a:lnTo>
                    <a:pt x="761" y="1641"/>
                  </a:lnTo>
                  <a:lnTo>
                    <a:pt x="751" y="1644"/>
                  </a:lnTo>
                  <a:lnTo>
                    <a:pt x="736" y="1653"/>
                  </a:lnTo>
                  <a:lnTo>
                    <a:pt x="715" y="1664"/>
                  </a:lnTo>
                  <a:lnTo>
                    <a:pt x="688" y="1679"/>
                  </a:lnTo>
                  <a:lnTo>
                    <a:pt x="659" y="1697"/>
                  </a:lnTo>
                  <a:lnTo>
                    <a:pt x="624" y="1718"/>
                  </a:lnTo>
                  <a:lnTo>
                    <a:pt x="587" y="1742"/>
                  </a:lnTo>
                  <a:lnTo>
                    <a:pt x="547" y="1770"/>
                  </a:lnTo>
                  <a:lnTo>
                    <a:pt x="505" y="1801"/>
                  </a:lnTo>
                  <a:lnTo>
                    <a:pt x="460" y="1836"/>
                  </a:lnTo>
                  <a:lnTo>
                    <a:pt x="414" y="1874"/>
                  </a:lnTo>
                  <a:lnTo>
                    <a:pt x="368" y="1915"/>
                  </a:lnTo>
                  <a:lnTo>
                    <a:pt x="322" y="1960"/>
                  </a:lnTo>
                  <a:lnTo>
                    <a:pt x="276" y="2009"/>
                  </a:lnTo>
                  <a:lnTo>
                    <a:pt x="229" y="2060"/>
                  </a:lnTo>
                  <a:lnTo>
                    <a:pt x="185" y="2115"/>
                  </a:lnTo>
                  <a:lnTo>
                    <a:pt x="142" y="2174"/>
                  </a:lnTo>
                  <a:lnTo>
                    <a:pt x="103" y="2237"/>
                  </a:lnTo>
                  <a:lnTo>
                    <a:pt x="64" y="2304"/>
                  </a:lnTo>
                  <a:lnTo>
                    <a:pt x="31" y="2373"/>
                  </a:lnTo>
                  <a:lnTo>
                    <a:pt x="0" y="2446"/>
                  </a:lnTo>
                  <a:lnTo>
                    <a:pt x="0" y="2396"/>
                  </a:lnTo>
                  <a:lnTo>
                    <a:pt x="0" y="2351"/>
                  </a:lnTo>
                  <a:lnTo>
                    <a:pt x="0" y="2311"/>
                  </a:lnTo>
                  <a:lnTo>
                    <a:pt x="0" y="2277"/>
                  </a:lnTo>
                  <a:lnTo>
                    <a:pt x="0" y="2236"/>
                  </a:lnTo>
                  <a:lnTo>
                    <a:pt x="0" y="2220"/>
                  </a:lnTo>
                  <a:lnTo>
                    <a:pt x="0" y="2197"/>
                  </a:lnTo>
                  <a:lnTo>
                    <a:pt x="0" y="2141"/>
                  </a:lnTo>
                  <a:lnTo>
                    <a:pt x="0" y="2133"/>
                  </a:lnTo>
                  <a:lnTo>
                    <a:pt x="0" y="2125"/>
                  </a:lnTo>
                  <a:lnTo>
                    <a:pt x="0" y="1469"/>
                  </a:lnTo>
                  <a:lnTo>
                    <a:pt x="0" y="1416"/>
                  </a:lnTo>
                  <a:lnTo>
                    <a:pt x="0" y="1320"/>
                  </a:lnTo>
                  <a:lnTo>
                    <a:pt x="0" y="1215"/>
                  </a:lnTo>
                  <a:lnTo>
                    <a:pt x="3" y="1139"/>
                  </a:lnTo>
                  <a:lnTo>
                    <a:pt x="10" y="1065"/>
                  </a:lnTo>
                  <a:lnTo>
                    <a:pt x="23" y="992"/>
                  </a:lnTo>
                  <a:lnTo>
                    <a:pt x="41" y="921"/>
                  </a:lnTo>
                  <a:lnTo>
                    <a:pt x="63" y="850"/>
                  </a:lnTo>
                  <a:lnTo>
                    <a:pt x="90" y="782"/>
                  </a:lnTo>
                  <a:lnTo>
                    <a:pt x="120" y="717"/>
                  </a:lnTo>
                  <a:lnTo>
                    <a:pt x="156" y="653"/>
                  </a:lnTo>
                  <a:lnTo>
                    <a:pt x="195" y="590"/>
                  </a:lnTo>
                  <a:lnTo>
                    <a:pt x="237" y="531"/>
                  </a:lnTo>
                  <a:lnTo>
                    <a:pt x="283" y="473"/>
                  </a:lnTo>
                  <a:lnTo>
                    <a:pt x="333" y="418"/>
                  </a:lnTo>
                  <a:lnTo>
                    <a:pt x="386" y="366"/>
                  </a:lnTo>
                  <a:lnTo>
                    <a:pt x="441" y="317"/>
                  </a:lnTo>
                  <a:lnTo>
                    <a:pt x="499" y="271"/>
                  </a:lnTo>
                  <a:lnTo>
                    <a:pt x="560" y="227"/>
                  </a:lnTo>
                  <a:lnTo>
                    <a:pt x="623" y="187"/>
                  </a:lnTo>
                  <a:lnTo>
                    <a:pt x="688" y="151"/>
                  </a:lnTo>
                  <a:lnTo>
                    <a:pt x="755" y="118"/>
                  </a:lnTo>
                  <a:lnTo>
                    <a:pt x="824" y="90"/>
                  </a:lnTo>
                  <a:lnTo>
                    <a:pt x="895" y="64"/>
                  </a:lnTo>
                  <a:lnTo>
                    <a:pt x="966" y="42"/>
                  </a:lnTo>
                  <a:lnTo>
                    <a:pt x="1040" y="26"/>
                  </a:lnTo>
                  <a:lnTo>
                    <a:pt x="1114" y="13"/>
                  </a:lnTo>
                  <a:lnTo>
                    <a:pt x="1188" y="4"/>
                  </a:lnTo>
                  <a:lnTo>
                    <a:pt x="12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  <a:effectLst>
              <a:outerShdw blurRad="292100" dist="38100" dir="2700000" algn="tl" rotWithShape="0">
                <a:prstClr val="black">
                  <a:alpha val="45000"/>
                </a:prstClr>
              </a:outerShdw>
            </a:effectLst>
          </p:spPr>
          <p:txBody>
            <a:bodyPr lIns="101600" tIns="50800" rIns="101600" bIns="5080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560">
                <a:solidFill>
                  <a:srgbClr val="0070C0"/>
                </a:solidFill>
              </a:endParaRPr>
            </a:p>
          </p:txBody>
        </p:sp>
        <p:sp>
          <p:nvSpPr>
            <p:cNvPr id="44" name="任意多边形 98">
              <a:extLst>
                <a:ext uri="{FF2B5EF4-FFF2-40B4-BE49-F238E27FC236}">
                  <a16:creationId xmlns:a16="http://schemas.microsoft.com/office/drawing/2014/main" id="{0B50BA57-B50E-4D86-93D0-B6347F068672}"/>
                </a:ext>
              </a:extLst>
            </p:cNvPr>
            <p:cNvSpPr/>
            <p:nvPr/>
          </p:nvSpPr>
          <p:spPr bwMode="auto">
            <a:xfrm rot="8100000">
              <a:off x="5076126" y="1277803"/>
              <a:ext cx="2042702" cy="2199880"/>
            </a:xfrm>
            <a:custGeom>
              <a:avLst/>
              <a:gdLst>
                <a:gd name="T0" fmla="*/ 887 w 2445"/>
                <a:gd name="T1" fmla="*/ 49 h 2522"/>
                <a:gd name="T2" fmla="*/ 935 w 2445"/>
                <a:gd name="T3" fmla="*/ 158 h 2522"/>
                <a:gd name="T4" fmla="*/ 989 w 2445"/>
                <a:gd name="T5" fmla="*/ 279 h 2522"/>
                <a:gd name="T6" fmla="*/ 1045 w 2445"/>
                <a:gd name="T7" fmla="*/ 408 h 2522"/>
                <a:gd name="T8" fmla="*/ 1105 w 2445"/>
                <a:gd name="T9" fmla="*/ 547 h 2522"/>
                <a:gd name="T10" fmla="*/ 1168 w 2445"/>
                <a:gd name="T11" fmla="*/ 686 h 2522"/>
                <a:gd name="T12" fmla="*/ 1230 w 2445"/>
                <a:gd name="T13" fmla="*/ 829 h 2522"/>
                <a:gd name="T14" fmla="*/ 1292 w 2445"/>
                <a:gd name="T15" fmla="*/ 970 h 2522"/>
                <a:gd name="T16" fmla="*/ 1353 w 2445"/>
                <a:gd name="T17" fmla="*/ 1107 h 2522"/>
                <a:gd name="T18" fmla="*/ 1410 w 2445"/>
                <a:gd name="T19" fmla="*/ 1238 h 2522"/>
                <a:gd name="T20" fmla="*/ 1463 w 2445"/>
                <a:gd name="T21" fmla="*/ 1360 h 2522"/>
                <a:gd name="T22" fmla="*/ 1512 w 2445"/>
                <a:gd name="T23" fmla="*/ 1470 h 2522"/>
                <a:gd name="T24" fmla="*/ 1554 w 2445"/>
                <a:gd name="T25" fmla="*/ 1566 h 2522"/>
                <a:gd name="T26" fmla="*/ 1588 w 2445"/>
                <a:gd name="T27" fmla="*/ 1646 h 2522"/>
                <a:gd name="T28" fmla="*/ 1615 w 2445"/>
                <a:gd name="T29" fmla="*/ 1706 h 2522"/>
                <a:gd name="T30" fmla="*/ 1632 w 2445"/>
                <a:gd name="T31" fmla="*/ 1743 h 2522"/>
                <a:gd name="T32" fmla="*/ 1637 w 2445"/>
                <a:gd name="T33" fmla="*/ 1756 h 2522"/>
                <a:gd name="T34" fmla="*/ 1644 w 2445"/>
                <a:gd name="T35" fmla="*/ 1770 h 2522"/>
                <a:gd name="T36" fmla="*/ 1663 w 2445"/>
                <a:gd name="T37" fmla="*/ 1806 h 2522"/>
                <a:gd name="T38" fmla="*/ 1695 w 2445"/>
                <a:gd name="T39" fmla="*/ 1863 h 2522"/>
                <a:gd name="T40" fmla="*/ 1741 w 2445"/>
                <a:gd name="T41" fmla="*/ 1935 h 2522"/>
                <a:gd name="T42" fmla="*/ 1800 w 2445"/>
                <a:gd name="T43" fmla="*/ 2017 h 2522"/>
                <a:gd name="T44" fmla="*/ 1872 w 2445"/>
                <a:gd name="T45" fmla="*/ 2106 h 2522"/>
                <a:gd name="T46" fmla="*/ 1959 w 2445"/>
                <a:gd name="T47" fmla="*/ 2200 h 2522"/>
                <a:gd name="T48" fmla="*/ 2059 w 2445"/>
                <a:gd name="T49" fmla="*/ 2292 h 2522"/>
                <a:gd name="T50" fmla="*/ 2173 w 2445"/>
                <a:gd name="T51" fmla="*/ 2380 h 2522"/>
                <a:gd name="T52" fmla="*/ 2301 w 2445"/>
                <a:gd name="T53" fmla="*/ 2457 h 2522"/>
                <a:gd name="T54" fmla="*/ 2445 w 2445"/>
                <a:gd name="T55" fmla="*/ 2522 h 2522"/>
                <a:gd name="T56" fmla="*/ 2349 w 2445"/>
                <a:gd name="T57" fmla="*/ 2522 h 2522"/>
                <a:gd name="T58" fmla="*/ 2274 w 2445"/>
                <a:gd name="T59" fmla="*/ 2522 h 2522"/>
                <a:gd name="T60" fmla="*/ 2234 w 2445"/>
                <a:gd name="T61" fmla="*/ 2522 h 2522"/>
                <a:gd name="T62" fmla="*/ 2196 w 2445"/>
                <a:gd name="T63" fmla="*/ 2522 h 2522"/>
                <a:gd name="T64" fmla="*/ 2131 w 2445"/>
                <a:gd name="T65" fmla="*/ 2522 h 2522"/>
                <a:gd name="T66" fmla="*/ 2095 w 2445"/>
                <a:gd name="T67" fmla="*/ 2522 h 2522"/>
                <a:gd name="T68" fmla="*/ 2069 w 2445"/>
                <a:gd name="T69" fmla="*/ 2522 h 2522"/>
                <a:gd name="T70" fmla="*/ 2037 w 2445"/>
                <a:gd name="T71" fmla="*/ 2522 h 2522"/>
                <a:gd name="T72" fmla="*/ 1927 w 2445"/>
                <a:gd name="T73" fmla="*/ 2522 h 2522"/>
                <a:gd name="T74" fmla="*/ 1868 w 2445"/>
                <a:gd name="T75" fmla="*/ 2522 h 2522"/>
                <a:gd name="T76" fmla="*/ 1582 w 2445"/>
                <a:gd name="T77" fmla="*/ 2522 h 2522"/>
                <a:gd name="T78" fmla="*/ 1468 w 2445"/>
                <a:gd name="T79" fmla="*/ 2522 h 2522"/>
                <a:gd name="T80" fmla="*/ 1319 w 2445"/>
                <a:gd name="T81" fmla="*/ 2522 h 2522"/>
                <a:gd name="T82" fmla="*/ 1139 w 2445"/>
                <a:gd name="T83" fmla="*/ 2519 h 2522"/>
                <a:gd name="T84" fmla="*/ 991 w 2445"/>
                <a:gd name="T85" fmla="*/ 2499 h 2522"/>
                <a:gd name="T86" fmla="*/ 850 w 2445"/>
                <a:gd name="T87" fmla="*/ 2458 h 2522"/>
                <a:gd name="T88" fmla="*/ 716 w 2445"/>
                <a:gd name="T89" fmla="*/ 2400 h 2522"/>
                <a:gd name="T90" fmla="*/ 590 w 2445"/>
                <a:gd name="T91" fmla="*/ 2327 h 2522"/>
                <a:gd name="T92" fmla="*/ 473 w 2445"/>
                <a:gd name="T93" fmla="*/ 2239 h 2522"/>
                <a:gd name="T94" fmla="*/ 366 w 2445"/>
                <a:gd name="T95" fmla="*/ 2136 h 2522"/>
                <a:gd name="T96" fmla="*/ 271 w 2445"/>
                <a:gd name="T97" fmla="*/ 2023 h 2522"/>
                <a:gd name="T98" fmla="*/ 187 w 2445"/>
                <a:gd name="T99" fmla="*/ 1899 h 2522"/>
                <a:gd name="T100" fmla="*/ 118 w 2445"/>
                <a:gd name="T101" fmla="*/ 1766 h 2522"/>
                <a:gd name="T102" fmla="*/ 64 w 2445"/>
                <a:gd name="T103" fmla="*/ 1627 h 2522"/>
                <a:gd name="T104" fmla="*/ 26 w 2445"/>
                <a:gd name="T105" fmla="*/ 1482 h 2522"/>
                <a:gd name="T106" fmla="*/ 4 w 2445"/>
                <a:gd name="T107" fmla="*/ 1333 h 2522"/>
                <a:gd name="T108" fmla="*/ 0 w 2445"/>
                <a:gd name="T109" fmla="*/ 1180 h 2522"/>
                <a:gd name="T110" fmla="*/ 17 w 2445"/>
                <a:gd name="T111" fmla="*/ 1028 h 2522"/>
                <a:gd name="T112" fmla="*/ 53 w 2445"/>
                <a:gd name="T113" fmla="*/ 875 h 2522"/>
                <a:gd name="T114" fmla="*/ 111 w 2445"/>
                <a:gd name="T115" fmla="*/ 725 h 2522"/>
                <a:gd name="T116" fmla="*/ 191 w 2445"/>
                <a:gd name="T117" fmla="*/ 577 h 2522"/>
                <a:gd name="T118" fmla="*/ 296 w 2445"/>
                <a:gd name="T119" fmla="*/ 435 h 2522"/>
                <a:gd name="T120" fmla="*/ 426 w 2445"/>
                <a:gd name="T121" fmla="*/ 300 h 2522"/>
                <a:gd name="T122" fmla="*/ 581 w 2445"/>
                <a:gd name="T123" fmla="*/ 172 h 2522"/>
                <a:gd name="T124" fmla="*/ 764 w 2445"/>
                <a:gd name="T125" fmla="*/ 54 h 2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45" h="2522">
                  <a:moveTo>
                    <a:pt x="866" y="0"/>
                  </a:moveTo>
                  <a:lnTo>
                    <a:pt x="887" y="49"/>
                  </a:lnTo>
                  <a:lnTo>
                    <a:pt x="910" y="102"/>
                  </a:lnTo>
                  <a:lnTo>
                    <a:pt x="935" y="158"/>
                  </a:lnTo>
                  <a:lnTo>
                    <a:pt x="962" y="217"/>
                  </a:lnTo>
                  <a:lnTo>
                    <a:pt x="989" y="279"/>
                  </a:lnTo>
                  <a:lnTo>
                    <a:pt x="1017" y="343"/>
                  </a:lnTo>
                  <a:lnTo>
                    <a:pt x="1045" y="408"/>
                  </a:lnTo>
                  <a:lnTo>
                    <a:pt x="1076" y="477"/>
                  </a:lnTo>
                  <a:lnTo>
                    <a:pt x="1105" y="547"/>
                  </a:lnTo>
                  <a:lnTo>
                    <a:pt x="1136" y="616"/>
                  </a:lnTo>
                  <a:lnTo>
                    <a:pt x="1168" y="686"/>
                  </a:lnTo>
                  <a:lnTo>
                    <a:pt x="1199" y="758"/>
                  </a:lnTo>
                  <a:lnTo>
                    <a:pt x="1230" y="829"/>
                  </a:lnTo>
                  <a:lnTo>
                    <a:pt x="1262" y="899"/>
                  </a:lnTo>
                  <a:lnTo>
                    <a:pt x="1292" y="970"/>
                  </a:lnTo>
                  <a:lnTo>
                    <a:pt x="1322" y="1039"/>
                  </a:lnTo>
                  <a:lnTo>
                    <a:pt x="1353" y="1107"/>
                  </a:lnTo>
                  <a:lnTo>
                    <a:pt x="1381" y="1174"/>
                  </a:lnTo>
                  <a:lnTo>
                    <a:pt x="1410" y="1238"/>
                  </a:lnTo>
                  <a:lnTo>
                    <a:pt x="1437" y="1301"/>
                  </a:lnTo>
                  <a:lnTo>
                    <a:pt x="1463" y="1360"/>
                  </a:lnTo>
                  <a:lnTo>
                    <a:pt x="1488" y="1418"/>
                  </a:lnTo>
                  <a:lnTo>
                    <a:pt x="1512" y="1470"/>
                  </a:lnTo>
                  <a:lnTo>
                    <a:pt x="1533" y="1520"/>
                  </a:lnTo>
                  <a:lnTo>
                    <a:pt x="1554" y="1566"/>
                  </a:lnTo>
                  <a:lnTo>
                    <a:pt x="1572" y="1609"/>
                  </a:lnTo>
                  <a:lnTo>
                    <a:pt x="1588" y="1646"/>
                  </a:lnTo>
                  <a:lnTo>
                    <a:pt x="1603" y="1678"/>
                  </a:lnTo>
                  <a:lnTo>
                    <a:pt x="1615" y="1706"/>
                  </a:lnTo>
                  <a:lnTo>
                    <a:pt x="1624" y="1728"/>
                  </a:lnTo>
                  <a:lnTo>
                    <a:pt x="1632" y="1743"/>
                  </a:lnTo>
                  <a:lnTo>
                    <a:pt x="1636" y="1754"/>
                  </a:lnTo>
                  <a:lnTo>
                    <a:pt x="1637" y="1756"/>
                  </a:lnTo>
                  <a:lnTo>
                    <a:pt x="1638" y="1760"/>
                  </a:lnTo>
                  <a:lnTo>
                    <a:pt x="1644" y="1770"/>
                  </a:lnTo>
                  <a:lnTo>
                    <a:pt x="1651" y="1786"/>
                  </a:lnTo>
                  <a:lnTo>
                    <a:pt x="1663" y="1806"/>
                  </a:lnTo>
                  <a:lnTo>
                    <a:pt x="1677" y="1832"/>
                  </a:lnTo>
                  <a:lnTo>
                    <a:pt x="1695" y="1863"/>
                  </a:lnTo>
                  <a:lnTo>
                    <a:pt x="1717" y="1897"/>
                  </a:lnTo>
                  <a:lnTo>
                    <a:pt x="1741" y="1935"/>
                  </a:lnTo>
                  <a:lnTo>
                    <a:pt x="1768" y="1974"/>
                  </a:lnTo>
                  <a:lnTo>
                    <a:pt x="1800" y="2017"/>
                  </a:lnTo>
                  <a:lnTo>
                    <a:pt x="1835" y="2062"/>
                  </a:lnTo>
                  <a:lnTo>
                    <a:pt x="1872" y="2106"/>
                  </a:lnTo>
                  <a:lnTo>
                    <a:pt x="1914" y="2154"/>
                  </a:lnTo>
                  <a:lnTo>
                    <a:pt x="1959" y="2200"/>
                  </a:lnTo>
                  <a:lnTo>
                    <a:pt x="2006" y="2246"/>
                  </a:lnTo>
                  <a:lnTo>
                    <a:pt x="2059" y="2292"/>
                  </a:lnTo>
                  <a:lnTo>
                    <a:pt x="2114" y="2336"/>
                  </a:lnTo>
                  <a:lnTo>
                    <a:pt x="2173" y="2380"/>
                  </a:lnTo>
                  <a:lnTo>
                    <a:pt x="2236" y="2419"/>
                  </a:lnTo>
                  <a:lnTo>
                    <a:pt x="2301" y="2457"/>
                  </a:lnTo>
                  <a:lnTo>
                    <a:pt x="2372" y="2491"/>
                  </a:lnTo>
                  <a:lnTo>
                    <a:pt x="2445" y="2522"/>
                  </a:lnTo>
                  <a:lnTo>
                    <a:pt x="2393" y="2522"/>
                  </a:lnTo>
                  <a:lnTo>
                    <a:pt x="2349" y="2522"/>
                  </a:lnTo>
                  <a:lnTo>
                    <a:pt x="2309" y="2522"/>
                  </a:lnTo>
                  <a:lnTo>
                    <a:pt x="2274" y="2522"/>
                  </a:lnTo>
                  <a:lnTo>
                    <a:pt x="2256" y="2522"/>
                  </a:lnTo>
                  <a:lnTo>
                    <a:pt x="2234" y="2522"/>
                  </a:lnTo>
                  <a:lnTo>
                    <a:pt x="2219" y="2522"/>
                  </a:lnTo>
                  <a:lnTo>
                    <a:pt x="2196" y="2522"/>
                  </a:lnTo>
                  <a:lnTo>
                    <a:pt x="2145" y="2522"/>
                  </a:lnTo>
                  <a:lnTo>
                    <a:pt x="2131" y="2522"/>
                  </a:lnTo>
                  <a:lnTo>
                    <a:pt x="2118" y="2522"/>
                  </a:lnTo>
                  <a:lnTo>
                    <a:pt x="2095" y="2522"/>
                  </a:lnTo>
                  <a:lnTo>
                    <a:pt x="2082" y="2522"/>
                  </a:lnTo>
                  <a:lnTo>
                    <a:pt x="2069" y="2522"/>
                  </a:lnTo>
                  <a:lnTo>
                    <a:pt x="2054" y="2522"/>
                  </a:lnTo>
                  <a:lnTo>
                    <a:pt x="2037" y="2522"/>
                  </a:lnTo>
                  <a:lnTo>
                    <a:pt x="2018" y="2522"/>
                  </a:lnTo>
                  <a:lnTo>
                    <a:pt x="1927" y="2522"/>
                  </a:lnTo>
                  <a:lnTo>
                    <a:pt x="1906" y="2522"/>
                  </a:lnTo>
                  <a:lnTo>
                    <a:pt x="1868" y="2522"/>
                  </a:lnTo>
                  <a:lnTo>
                    <a:pt x="1624" y="2522"/>
                  </a:lnTo>
                  <a:lnTo>
                    <a:pt x="1582" y="2522"/>
                  </a:lnTo>
                  <a:lnTo>
                    <a:pt x="1535" y="2522"/>
                  </a:lnTo>
                  <a:lnTo>
                    <a:pt x="1468" y="2522"/>
                  </a:lnTo>
                  <a:lnTo>
                    <a:pt x="1415" y="2522"/>
                  </a:lnTo>
                  <a:lnTo>
                    <a:pt x="1319" y="2522"/>
                  </a:lnTo>
                  <a:lnTo>
                    <a:pt x="1213" y="2522"/>
                  </a:lnTo>
                  <a:lnTo>
                    <a:pt x="1139" y="2519"/>
                  </a:lnTo>
                  <a:lnTo>
                    <a:pt x="1064" y="2512"/>
                  </a:lnTo>
                  <a:lnTo>
                    <a:pt x="991" y="2499"/>
                  </a:lnTo>
                  <a:lnTo>
                    <a:pt x="921" y="2481"/>
                  </a:lnTo>
                  <a:lnTo>
                    <a:pt x="850" y="2458"/>
                  </a:lnTo>
                  <a:lnTo>
                    <a:pt x="782" y="2432"/>
                  </a:lnTo>
                  <a:lnTo>
                    <a:pt x="716" y="2400"/>
                  </a:lnTo>
                  <a:lnTo>
                    <a:pt x="651" y="2366"/>
                  </a:lnTo>
                  <a:lnTo>
                    <a:pt x="590" y="2327"/>
                  </a:lnTo>
                  <a:lnTo>
                    <a:pt x="530" y="2285"/>
                  </a:lnTo>
                  <a:lnTo>
                    <a:pt x="473" y="2239"/>
                  </a:lnTo>
                  <a:lnTo>
                    <a:pt x="418" y="2188"/>
                  </a:lnTo>
                  <a:lnTo>
                    <a:pt x="366" y="2136"/>
                  </a:lnTo>
                  <a:lnTo>
                    <a:pt x="317" y="2081"/>
                  </a:lnTo>
                  <a:lnTo>
                    <a:pt x="271" y="2023"/>
                  </a:lnTo>
                  <a:lnTo>
                    <a:pt x="227" y="1961"/>
                  </a:lnTo>
                  <a:lnTo>
                    <a:pt x="187" y="1899"/>
                  </a:lnTo>
                  <a:lnTo>
                    <a:pt x="152" y="1833"/>
                  </a:lnTo>
                  <a:lnTo>
                    <a:pt x="118" y="1766"/>
                  </a:lnTo>
                  <a:lnTo>
                    <a:pt x="89" y="1697"/>
                  </a:lnTo>
                  <a:lnTo>
                    <a:pt x="64" y="1627"/>
                  </a:lnTo>
                  <a:lnTo>
                    <a:pt x="43" y="1555"/>
                  </a:lnTo>
                  <a:lnTo>
                    <a:pt x="26" y="1482"/>
                  </a:lnTo>
                  <a:lnTo>
                    <a:pt x="12" y="1407"/>
                  </a:lnTo>
                  <a:lnTo>
                    <a:pt x="4" y="1333"/>
                  </a:lnTo>
                  <a:lnTo>
                    <a:pt x="0" y="1256"/>
                  </a:lnTo>
                  <a:lnTo>
                    <a:pt x="0" y="1180"/>
                  </a:lnTo>
                  <a:lnTo>
                    <a:pt x="7" y="1105"/>
                  </a:lnTo>
                  <a:lnTo>
                    <a:pt x="17" y="1028"/>
                  </a:lnTo>
                  <a:lnTo>
                    <a:pt x="32" y="951"/>
                  </a:lnTo>
                  <a:lnTo>
                    <a:pt x="53" y="875"/>
                  </a:lnTo>
                  <a:lnTo>
                    <a:pt x="80" y="799"/>
                  </a:lnTo>
                  <a:lnTo>
                    <a:pt x="111" y="725"/>
                  </a:lnTo>
                  <a:lnTo>
                    <a:pt x="149" y="651"/>
                  </a:lnTo>
                  <a:lnTo>
                    <a:pt x="191" y="577"/>
                  </a:lnTo>
                  <a:lnTo>
                    <a:pt x="241" y="506"/>
                  </a:lnTo>
                  <a:lnTo>
                    <a:pt x="296" y="435"/>
                  </a:lnTo>
                  <a:lnTo>
                    <a:pt x="358" y="367"/>
                  </a:lnTo>
                  <a:lnTo>
                    <a:pt x="426" y="300"/>
                  </a:lnTo>
                  <a:lnTo>
                    <a:pt x="500" y="235"/>
                  </a:lnTo>
                  <a:lnTo>
                    <a:pt x="581" y="172"/>
                  </a:lnTo>
                  <a:lnTo>
                    <a:pt x="669" y="112"/>
                  </a:lnTo>
                  <a:lnTo>
                    <a:pt x="764" y="54"/>
                  </a:lnTo>
                  <a:lnTo>
                    <a:pt x="8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  <a:effectLst>
              <a:outerShdw blurRad="292100" dist="38100" dir="2700000" algn="tl" rotWithShape="0">
                <a:prstClr val="black">
                  <a:alpha val="45000"/>
                </a:prstClr>
              </a:outerShdw>
            </a:effectLst>
          </p:spPr>
          <p:txBody>
            <a:bodyPr lIns="101600" tIns="50800" rIns="101600" bIns="50800"/>
            <a:lstStyle/>
            <a:p>
              <a:endParaRPr lang="ru-RU" sz="1560">
                <a:solidFill>
                  <a:srgbClr val="0070C0"/>
                </a:solidFill>
              </a:endParaRPr>
            </a:p>
          </p:txBody>
        </p:sp>
        <p:sp>
          <p:nvSpPr>
            <p:cNvPr id="45" name="任意多边形 99">
              <a:extLst>
                <a:ext uri="{FF2B5EF4-FFF2-40B4-BE49-F238E27FC236}">
                  <a16:creationId xmlns:a16="http://schemas.microsoft.com/office/drawing/2014/main" id="{78A23FA3-9982-4267-BBAC-C9F9AB098D9A}"/>
                </a:ext>
              </a:extLst>
            </p:cNvPr>
            <p:cNvSpPr/>
            <p:nvPr/>
          </p:nvSpPr>
          <p:spPr bwMode="auto">
            <a:xfrm rot="8100000">
              <a:off x="3995305" y="2316049"/>
              <a:ext cx="2102855" cy="2133588"/>
            </a:xfrm>
            <a:custGeom>
              <a:avLst/>
              <a:gdLst>
                <a:gd name="T0" fmla="*/ 2517 w 2517"/>
                <a:gd name="T1" fmla="*/ 50 h 2446"/>
                <a:gd name="T2" fmla="*/ 2517 w 2517"/>
                <a:gd name="T3" fmla="*/ 134 h 2446"/>
                <a:gd name="T4" fmla="*/ 2517 w 2517"/>
                <a:gd name="T5" fmla="*/ 200 h 2446"/>
                <a:gd name="T6" fmla="*/ 2517 w 2517"/>
                <a:gd name="T7" fmla="*/ 300 h 2446"/>
                <a:gd name="T8" fmla="*/ 2517 w 2517"/>
                <a:gd name="T9" fmla="*/ 325 h 2446"/>
                <a:gd name="T10" fmla="*/ 2517 w 2517"/>
                <a:gd name="T11" fmla="*/ 350 h 2446"/>
                <a:gd name="T12" fmla="*/ 2517 w 2517"/>
                <a:gd name="T13" fmla="*/ 375 h 2446"/>
                <a:gd name="T14" fmla="*/ 2517 w 2517"/>
                <a:gd name="T15" fmla="*/ 407 h 2446"/>
                <a:gd name="T16" fmla="*/ 2517 w 2517"/>
                <a:gd name="T17" fmla="*/ 1231 h 2446"/>
                <a:gd name="T18" fmla="*/ 2507 w 2517"/>
                <a:gd name="T19" fmla="*/ 1381 h 2446"/>
                <a:gd name="T20" fmla="*/ 2476 w 2517"/>
                <a:gd name="T21" fmla="*/ 1525 h 2446"/>
                <a:gd name="T22" fmla="*/ 2428 w 2517"/>
                <a:gd name="T23" fmla="*/ 1663 h 2446"/>
                <a:gd name="T24" fmla="*/ 2361 w 2517"/>
                <a:gd name="T25" fmla="*/ 1794 h 2446"/>
                <a:gd name="T26" fmla="*/ 2280 w 2517"/>
                <a:gd name="T27" fmla="*/ 1916 h 2446"/>
                <a:gd name="T28" fmla="*/ 2185 w 2517"/>
                <a:gd name="T29" fmla="*/ 2028 h 2446"/>
                <a:gd name="T30" fmla="*/ 2078 w 2517"/>
                <a:gd name="T31" fmla="*/ 2129 h 2446"/>
                <a:gd name="T32" fmla="*/ 1958 w 2517"/>
                <a:gd name="T33" fmla="*/ 2219 h 2446"/>
                <a:gd name="T34" fmla="*/ 1830 w 2517"/>
                <a:gd name="T35" fmla="*/ 2294 h 2446"/>
                <a:gd name="T36" fmla="*/ 1694 w 2517"/>
                <a:gd name="T37" fmla="*/ 2357 h 2446"/>
                <a:gd name="T38" fmla="*/ 1552 w 2517"/>
                <a:gd name="T39" fmla="*/ 2403 h 2446"/>
                <a:gd name="T40" fmla="*/ 1406 w 2517"/>
                <a:gd name="T41" fmla="*/ 2433 h 2446"/>
                <a:gd name="T42" fmla="*/ 1255 w 2517"/>
                <a:gd name="T43" fmla="*/ 2446 h 2446"/>
                <a:gd name="T44" fmla="*/ 1103 w 2517"/>
                <a:gd name="T45" fmla="*/ 2439 h 2446"/>
                <a:gd name="T46" fmla="*/ 950 w 2517"/>
                <a:gd name="T47" fmla="*/ 2414 h 2446"/>
                <a:gd name="T48" fmla="*/ 798 w 2517"/>
                <a:gd name="T49" fmla="*/ 2366 h 2446"/>
                <a:gd name="T50" fmla="*/ 650 w 2517"/>
                <a:gd name="T51" fmla="*/ 2297 h 2446"/>
                <a:gd name="T52" fmla="*/ 506 w 2517"/>
                <a:gd name="T53" fmla="*/ 2205 h 2446"/>
                <a:gd name="T54" fmla="*/ 366 w 2517"/>
                <a:gd name="T55" fmla="*/ 2088 h 2446"/>
                <a:gd name="T56" fmla="*/ 236 w 2517"/>
                <a:gd name="T57" fmla="*/ 1945 h 2446"/>
                <a:gd name="T58" fmla="*/ 113 w 2517"/>
                <a:gd name="T59" fmla="*/ 1776 h 2446"/>
                <a:gd name="T60" fmla="*/ 0 w 2517"/>
                <a:gd name="T61" fmla="*/ 1580 h 2446"/>
                <a:gd name="T62" fmla="*/ 102 w 2517"/>
                <a:gd name="T63" fmla="*/ 1535 h 2446"/>
                <a:gd name="T64" fmla="*/ 218 w 2517"/>
                <a:gd name="T65" fmla="*/ 1484 h 2446"/>
                <a:gd name="T66" fmla="*/ 343 w 2517"/>
                <a:gd name="T67" fmla="*/ 1429 h 2446"/>
                <a:gd name="T68" fmla="*/ 477 w 2517"/>
                <a:gd name="T69" fmla="*/ 1370 h 2446"/>
                <a:gd name="T70" fmla="*/ 616 w 2517"/>
                <a:gd name="T71" fmla="*/ 1308 h 2446"/>
                <a:gd name="T72" fmla="*/ 757 w 2517"/>
                <a:gd name="T73" fmla="*/ 1246 h 2446"/>
                <a:gd name="T74" fmla="*/ 900 w 2517"/>
                <a:gd name="T75" fmla="*/ 1184 h 2446"/>
                <a:gd name="T76" fmla="*/ 1038 w 2517"/>
                <a:gd name="T77" fmla="*/ 1122 h 2446"/>
                <a:gd name="T78" fmla="*/ 1173 w 2517"/>
                <a:gd name="T79" fmla="*/ 1063 h 2446"/>
                <a:gd name="T80" fmla="*/ 1300 w 2517"/>
                <a:gd name="T81" fmla="*/ 1008 h 2446"/>
                <a:gd name="T82" fmla="*/ 1415 w 2517"/>
                <a:gd name="T83" fmla="*/ 956 h 2446"/>
                <a:gd name="T84" fmla="*/ 1519 w 2517"/>
                <a:gd name="T85" fmla="*/ 912 h 2446"/>
                <a:gd name="T86" fmla="*/ 1606 w 2517"/>
                <a:gd name="T87" fmla="*/ 873 h 2446"/>
                <a:gd name="T88" fmla="*/ 1676 w 2517"/>
                <a:gd name="T89" fmla="*/ 842 h 2446"/>
                <a:gd name="T90" fmla="*/ 1725 w 2517"/>
                <a:gd name="T91" fmla="*/ 821 h 2446"/>
                <a:gd name="T92" fmla="*/ 1751 w 2517"/>
                <a:gd name="T93" fmla="*/ 809 h 2446"/>
                <a:gd name="T94" fmla="*/ 1757 w 2517"/>
                <a:gd name="T95" fmla="*/ 806 h 2446"/>
                <a:gd name="T96" fmla="*/ 1783 w 2517"/>
                <a:gd name="T97" fmla="*/ 794 h 2446"/>
                <a:gd name="T98" fmla="*/ 1830 w 2517"/>
                <a:gd name="T99" fmla="*/ 767 h 2446"/>
                <a:gd name="T100" fmla="*/ 1894 w 2517"/>
                <a:gd name="T101" fmla="*/ 728 h 2446"/>
                <a:gd name="T102" fmla="*/ 1971 w 2517"/>
                <a:gd name="T103" fmla="*/ 676 h 2446"/>
                <a:gd name="T104" fmla="*/ 2057 w 2517"/>
                <a:gd name="T105" fmla="*/ 610 h 2446"/>
                <a:gd name="T106" fmla="*/ 2149 w 2517"/>
                <a:gd name="T107" fmla="*/ 531 h 2446"/>
                <a:gd name="T108" fmla="*/ 2242 w 2517"/>
                <a:gd name="T109" fmla="*/ 437 h 2446"/>
                <a:gd name="T110" fmla="*/ 2333 w 2517"/>
                <a:gd name="T111" fmla="*/ 331 h 2446"/>
                <a:gd name="T112" fmla="*/ 2415 w 2517"/>
                <a:gd name="T113" fmla="*/ 209 h 2446"/>
                <a:gd name="T114" fmla="*/ 2487 w 2517"/>
                <a:gd name="T115" fmla="*/ 73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7" h="2446">
                  <a:moveTo>
                    <a:pt x="2517" y="0"/>
                  </a:moveTo>
                  <a:lnTo>
                    <a:pt x="2517" y="50"/>
                  </a:lnTo>
                  <a:lnTo>
                    <a:pt x="2517" y="96"/>
                  </a:lnTo>
                  <a:lnTo>
                    <a:pt x="2517" y="134"/>
                  </a:lnTo>
                  <a:lnTo>
                    <a:pt x="2517" y="169"/>
                  </a:lnTo>
                  <a:lnTo>
                    <a:pt x="2517" y="200"/>
                  </a:lnTo>
                  <a:lnTo>
                    <a:pt x="2517" y="225"/>
                  </a:lnTo>
                  <a:lnTo>
                    <a:pt x="2517" y="300"/>
                  </a:lnTo>
                  <a:lnTo>
                    <a:pt x="2517" y="314"/>
                  </a:lnTo>
                  <a:lnTo>
                    <a:pt x="2517" y="325"/>
                  </a:lnTo>
                  <a:lnTo>
                    <a:pt x="2517" y="338"/>
                  </a:lnTo>
                  <a:lnTo>
                    <a:pt x="2517" y="350"/>
                  </a:lnTo>
                  <a:lnTo>
                    <a:pt x="2517" y="363"/>
                  </a:lnTo>
                  <a:lnTo>
                    <a:pt x="2517" y="375"/>
                  </a:lnTo>
                  <a:lnTo>
                    <a:pt x="2517" y="391"/>
                  </a:lnTo>
                  <a:lnTo>
                    <a:pt x="2517" y="407"/>
                  </a:lnTo>
                  <a:lnTo>
                    <a:pt x="2517" y="427"/>
                  </a:lnTo>
                  <a:lnTo>
                    <a:pt x="2517" y="1231"/>
                  </a:lnTo>
                  <a:lnTo>
                    <a:pt x="2515" y="1307"/>
                  </a:lnTo>
                  <a:lnTo>
                    <a:pt x="2507" y="1381"/>
                  </a:lnTo>
                  <a:lnTo>
                    <a:pt x="2494" y="1454"/>
                  </a:lnTo>
                  <a:lnTo>
                    <a:pt x="2476" y="1525"/>
                  </a:lnTo>
                  <a:lnTo>
                    <a:pt x="2453" y="1595"/>
                  </a:lnTo>
                  <a:lnTo>
                    <a:pt x="2428" y="1663"/>
                  </a:lnTo>
                  <a:lnTo>
                    <a:pt x="2397" y="1730"/>
                  </a:lnTo>
                  <a:lnTo>
                    <a:pt x="2361" y="1794"/>
                  </a:lnTo>
                  <a:lnTo>
                    <a:pt x="2322" y="1856"/>
                  </a:lnTo>
                  <a:lnTo>
                    <a:pt x="2280" y="1916"/>
                  </a:lnTo>
                  <a:lnTo>
                    <a:pt x="2234" y="1972"/>
                  </a:lnTo>
                  <a:lnTo>
                    <a:pt x="2185" y="2028"/>
                  </a:lnTo>
                  <a:lnTo>
                    <a:pt x="2133" y="2080"/>
                  </a:lnTo>
                  <a:lnTo>
                    <a:pt x="2078" y="2129"/>
                  </a:lnTo>
                  <a:lnTo>
                    <a:pt x="2019" y="2175"/>
                  </a:lnTo>
                  <a:lnTo>
                    <a:pt x="1958" y="2219"/>
                  </a:lnTo>
                  <a:lnTo>
                    <a:pt x="1896" y="2258"/>
                  </a:lnTo>
                  <a:lnTo>
                    <a:pt x="1830" y="2294"/>
                  </a:lnTo>
                  <a:lnTo>
                    <a:pt x="1764" y="2328"/>
                  </a:lnTo>
                  <a:lnTo>
                    <a:pt x="1694" y="2357"/>
                  </a:lnTo>
                  <a:lnTo>
                    <a:pt x="1624" y="2382"/>
                  </a:lnTo>
                  <a:lnTo>
                    <a:pt x="1552" y="2403"/>
                  </a:lnTo>
                  <a:lnTo>
                    <a:pt x="1479" y="2420"/>
                  </a:lnTo>
                  <a:lnTo>
                    <a:pt x="1406" y="2433"/>
                  </a:lnTo>
                  <a:lnTo>
                    <a:pt x="1330" y="2442"/>
                  </a:lnTo>
                  <a:lnTo>
                    <a:pt x="1255" y="2446"/>
                  </a:lnTo>
                  <a:lnTo>
                    <a:pt x="1179" y="2446"/>
                  </a:lnTo>
                  <a:lnTo>
                    <a:pt x="1103" y="2439"/>
                  </a:lnTo>
                  <a:lnTo>
                    <a:pt x="1027" y="2429"/>
                  </a:lnTo>
                  <a:lnTo>
                    <a:pt x="950" y="2414"/>
                  </a:lnTo>
                  <a:lnTo>
                    <a:pt x="874" y="2393"/>
                  </a:lnTo>
                  <a:lnTo>
                    <a:pt x="798" y="2366"/>
                  </a:lnTo>
                  <a:lnTo>
                    <a:pt x="724" y="2335"/>
                  </a:lnTo>
                  <a:lnTo>
                    <a:pt x="650" y="2297"/>
                  </a:lnTo>
                  <a:lnTo>
                    <a:pt x="578" y="2255"/>
                  </a:lnTo>
                  <a:lnTo>
                    <a:pt x="506" y="2205"/>
                  </a:lnTo>
                  <a:lnTo>
                    <a:pt x="436" y="2149"/>
                  </a:lnTo>
                  <a:lnTo>
                    <a:pt x="366" y="2088"/>
                  </a:lnTo>
                  <a:lnTo>
                    <a:pt x="300" y="2020"/>
                  </a:lnTo>
                  <a:lnTo>
                    <a:pt x="236" y="1945"/>
                  </a:lnTo>
                  <a:lnTo>
                    <a:pt x="173" y="1865"/>
                  </a:lnTo>
                  <a:lnTo>
                    <a:pt x="113" y="1776"/>
                  </a:lnTo>
                  <a:lnTo>
                    <a:pt x="55" y="1681"/>
                  </a:lnTo>
                  <a:lnTo>
                    <a:pt x="0" y="1580"/>
                  </a:lnTo>
                  <a:lnTo>
                    <a:pt x="50" y="1558"/>
                  </a:lnTo>
                  <a:lnTo>
                    <a:pt x="102" y="1535"/>
                  </a:lnTo>
                  <a:lnTo>
                    <a:pt x="159" y="1509"/>
                  </a:lnTo>
                  <a:lnTo>
                    <a:pt x="218" y="1484"/>
                  </a:lnTo>
                  <a:lnTo>
                    <a:pt x="279" y="1457"/>
                  </a:lnTo>
                  <a:lnTo>
                    <a:pt x="343" y="1429"/>
                  </a:lnTo>
                  <a:lnTo>
                    <a:pt x="409" y="1399"/>
                  </a:lnTo>
                  <a:lnTo>
                    <a:pt x="477" y="1370"/>
                  </a:lnTo>
                  <a:lnTo>
                    <a:pt x="546" y="1340"/>
                  </a:lnTo>
                  <a:lnTo>
                    <a:pt x="616" y="1308"/>
                  </a:lnTo>
                  <a:lnTo>
                    <a:pt x="687" y="1277"/>
                  </a:lnTo>
                  <a:lnTo>
                    <a:pt x="757" y="1246"/>
                  </a:lnTo>
                  <a:lnTo>
                    <a:pt x="829" y="1216"/>
                  </a:lnTo>
                  <a:lnTo>
                    <a:pt x="900" y="1184"/>
                  </a:lnTo>
                  <a:lnTo>
                    <a:pt x="969" y="1153"/>
                  </a:lnTo>
                  <a:lnTo>
                    <a:pt x="1038" y="1122"/>
                  </a:lnTo>
                  <a:lnTo>
                    <a:pt x="1106" y="1092"/>
                  </a:lnTo>
                  <a:lnTo>
                    <a:pt x="1173" y="1063"/>
                  </a:lnTo>
                  <a:lnTo>
                    <a:pt x="1237" y="1035"/>
                  </a:lnTo>
                  <a:lnTo>
                    <a:pt x="1300" y="1008"/>
                  </a:lnTo>
                  <a:lnTo>
                    <a:pt x="1359" y="982"/>
                  </a:lnTo>
                  <a:lnTo>
                    <a:pt x="1415" y="956"/>
                  </a:lnTo>
                  <a:lnTo>
                    <a:pt x="1469" y="933"/>
                  </a:lnTo>
                  <a:lnTo>
                    <a:pt x="1519" y="912"/>
                  </a:lnTo>
                  <a:lnTo>
                    <a:pt x="1565" y="891"/>
                  </a:lnTo>
                  <a:lnTo>
                    <a:pt x="1606" y="873"/>
                  </a:lnTo>
                  <a:lnTo>
                    <a:pt x="1644" y="856"/>
                  </a:lnTo>
                  <a:lnTo>
                    <a:pt x="1676" y="842"/>
                  </a:lnTo>
                  <a:lnTo>
                    <a:pt x="1703" y="829"/>
                  </a:lnTo>
                  <a:lnTo>
                    <a:pt x="1725" y="821"/>
                  </a:lnTo>
                  <a:lnTo>
                    <a:pt x="1742" y="813"/>
                  </a:lnTo>
                  <a:lnTo>
                    <a:pt x="1751" y="809"/>
                  </a:lnTo>
                  <a:lnTo>
                    <a:pt x="1755" y="808"/>
                  </a:lnTo>
                  <a:lnTo>
                    <a:pt x="1757" y="806"/>
                  </a:lnTo>
                  <a:lnTo>
                    <a:pt x="1767" y="801"/>
                  </a:lnTo>
                  <a:lnTo>
                    <a:pt x="1783" y="794"/>
                  </a:lnTo>
                  <a:lnTo>
                    <a:pt x="1805" y="782"/>
                  </a:lnTo>
                  <a:lnTo>
                    <a:pt x="1830" y="767"/>
                  </a:lnTo>
                  <a:lnTo>
                    <a:pt x="1860" y="750"/>
                  </a:lnTo>
                  <a:lnTo>
                    <a:pt x="1894" y="728"/>
                  </a:lnTo>
                  <a:lnTo>
                    <a:pt x="1932" y="704"/>
                  </a:lnTo>
                  <a:lnTo>
                    <a:pt x="1971" y="676"/>
                  </a:lnTo>
                  <a:lnTo>
                    <a:pt x="2014" y="645"/>
                  </a:lnTo>
                  <a:lnTo>
                    <a:pt x="2057" y="610"/>
                  </a:lnTo>
                  <a:lnTo>
                    <a:pt x="2103" y="573"/>
                  </a:lnTo>
                  <a:lnTo>
                    <a:pt x="2149" y="531"/>
                  </a:lnTo>
                  <a:lnTo>
                    <a:pt x="2196" y="486"/>
                  </a:lnTo>
                  <a:lnTo>
                    <a:pt x="2242" y="437"/>
                  </a:lnTo>
                  <a:lnTo>
                    <a:pt x="2288" y="386"/>
                  </a:lnTo>
                  <a:lnTo>
                    <a:pt x="2333" y="331"/>
                  </a:lnTo>
                  <a:lnTo>
                    <a:pt x="2375" y="272"/>
                  </a:lnTo>
                  <a:lnTo>
                    <a:pt x="2415" y="209"/>
                  </a:lnTo>
                  <a:lnTo>
                    <a:pt x="2452" y="142"/>
                  </a:lnTo>
                  <a:lnTo>
                    <a:pt x="2487" y="73"/>
                  </a:lnTo>
                  <a:lnTo>
                    <a:pt x="25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  <a:effectLst>
              <a:outerShdw blurRad="292100" dist="38100" dir="2700000" algn="tl" rotWithShape="0">
                <a:prstClr val="black">
                  <a:alpha val="45000"/>
                </a:prstClr>
              </a:outerShdw>
            </a:effectLst>
          </p:spPr>
          <p:txBody>
            <a:bodyPr lIns="101600" tIns="50800" rIns="101600" bIns="50800"/>
            <a:lstStyle/>
            <a:p>
              <a:endParaRPr lang="ru-RU" sz="1560">
                <a:solidFill>
                  <a:srgbClr val="0070C0"/>
                </a:solidFill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45F61EA-F151-41D4-AD3D-9FFE71CF83C5}"/>
              </a:ext>
            </a:extLst>
          </p:cNvPr>
          <p:cNvGrpSpPr/>
          <p:nvPr userDrawn="1"/>
        </p:nvGrpSpPr>
        <p:grpSpPr>
          <a:xfrm>
            <a:off x="61161" y="307383"/>
            <a:ext cx="869761" cy="612046"/>
            <a:chOff x="70039" y="165336"/>
            <a:chExt cx="869761" cy="612046"/>
          </a:xfrm>
        </p:grpSpPr>
        <p:sp>
          <p:nvSpPr>
            <p:cNvPr id="25" name="三角形 1">
              <a:extLst>
                <a:ext uri="{FF2B5EF4-FFF2-40B4-BE49-F238E27FC236}">
                  <a16:creationId xmlns:a16="http://schemas.microsoft.com/office/drawing/2014/main" id="{1FB713F4-760A-4E6C-8652-42B095015DF0}"/>
                </a:ext>
              </a:extLst>
            </p:cNvPr>
            <p:cNvSpPr/>
            <p:nvPr userDrawn="1"/>
          </p:nvSpPr>
          <p:spPr>
            <a:xfrm rot="10800000">
              <a:off x="229827" y="165336"/>
              <a:ext cx="709973" cy="612045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12D06C66-ADF3-4984-B407-9FFA0D945089}"/>
                </a:ext>
              </a:extLst>
            </p:cNvPr>
            <p:cNvSpPr/>
            <p:nvPr userDrawn="1"/>
          </p:nvSpPr>
          <p:spPr>
            <a:xfrm>
              <a:off x="70039" y="326108"/>
              <a:ext cx="451274" cy="45127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4569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7">
            <a:extLst>
              <a:ext uri="{FF2B5EF4-FFF2-40B4-BE49-F238E27FC236}">
                <a16:creationId xmlns:a16="http://schemas.microsoft.com/office/drawing/2014/main" id="{CAF1F031-B9F9-444D-A7B1-9BDF34A971BD}"/>
              </a:ext>
            </a:extLst>
          </p:cNvPr>
          <p:cNvSpPr/>
          <p:nvPr userDrawn="1"/>
        </p:nvSpPr>
        <p:spPr>
          <a:xfrm>
            <a:off x="8193148" y="3290272"/>
            <a:ext cx="2125662" cy="162000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sp>
        <p:nvSpPr>
          <p:cNvPr id="5" name="矩形: 圆角 2">
            <a:extLst>
              <a:ext uri="{FF2B5EF4-FFF2-40B4-BE49-F238E27FC236}">
                <a16:creationId xmlns:a16="http://schemas.microsoft.com/office/drawing/2014/main" id="{356D60CD-2A5E-48E1-8804-FE52BED1BFA7}"/>
              </a:ext>
            </a:extLst>
          </p:cNvPr>
          <p:cNvSpPr/>
          <p:nvPr userDrawn="1"/>
        </p:nvSpPr>
        <p:spPr>
          <a:xfrm>
            <a:off x="5097771" y="3306162"/>
            <a:ext cx="2125662" cy="162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524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sp>
        <p:nvSpPr>
          <p:cNvPr id="7" name="Oval 21">
            <a:extLst>
              <a:ext uri="{FF2B5EF4-FFF2-40B4-BE49-F238E27FC236}">
                <a16:creationId xmlns:a16="http://schemas.microsoft.com/office/drawing/2014/main" id="{1DC86902-9683-495A-86F9-CF6E763EDC2B}"/>
              </a:ext>
            </a:extLst>
          </p:cNvPr>
          <p:cNvSpPr/>
          <p:nvPr userDrawn="1"/>
        </p:nvSpPr>
        <p:spPr>
          <a:xfrm>
            <a:off x="8965692" y="3660294"/>
            <a:ext cx="580572" cy="553288"/>
          </a:xfrm>
          <a:custGeom>
            <a:avLst/>
            <a:gdLst>
              <a:gd name="connsiteX0" fmla="*/ 59674 w 608133"/>
              <a:gd name="connsiteY0" fmla="*/ 311674 h 579554"/>
              <a:gd name="connsiteX1" fmla="*/ 59674 w 608133"/>
              <a:gd name="connsiteY1" fmla="*/ 362306 h 579554"/>
              <a:gd name="connsiteX2" fmla="*/ 210911 w 608133"/>
              <a:gd name="connsiteY2" fmla="*/ 362306 h 579554"/>
              <a:gd name="connsiteX3" fmla="*/ 210911 w 608133"/>
              <a:gd name="connsiteY3" fmla="*/ 311674 h 579554"/>
              <a:gd name="connsiteX4" fmla="*/ 425746 w 608133"/>
              <a:gd name="connsiteY4" fmla="*/ 278028 h 579554"/>
              <a:gd name="connsiteX5" fmla="*/ 512144 w 608133"/>
              <a:gd name="connsiteY5" fmla="*/ 364287 h 579554"/>
              <a:gd name="connsiteX6" fmla="*/ 483294 w 608133"/>
              <a:gd name="connsiteY6" fmla="*/ 428564 h 579554"/>
              <a:gd name="connsiteX7" fmla="*/ 531428 w 608133"/>
              <a:gd name="connsiteY7" fmla="*/ 525434 h 579554"/>
              <a:gd name="connsiteX8" fmla="*/ 518521 w 608133"/>
              <a:gd name="connsiteY8" fmla="*/ 579554 h 579554"/>
              <a:gd name="connsiteX9" fmla="*/ 467502 w 608133"/>
              <a:gd name="connsiteY9" fmla="*/ 556966 h 579554"/>
              <a:gd name="connsiteX10" fmla="*/ 425898 w 608133"/>
              <a:gd name="connsiteY10" fmla="*/ 472830 h 579554"/>
              <a:gd name="connsiteX11" fmla="*/ 384141 w 608133"/>
              <a:gd name="connsiteY11" fmla="*/ 556966 h 579554"/>
              <a:gd name="connsiteX12" fmla="*/ 333274 w 608133"/>
              <a:gd name="connsiteY12" fmla="*/ 579554 h 579554"/>
              <a:gd name="connsiteX13" fmla="*/ 320367 w 608133"/>
              <a:gd name="connsiteY13" fmla="*/ 525434 h 579554"/>
              <a:gd name="connsiteX14" fmla="*/ 368349 w 608133"/>
              <a:gd name="connsiteY14" fmla="*/ 428715 h 579554"/>
              <a:gd name="connsiteX15" fmla="*/ 339347 w 608133"/>
              <a:gd name="connsiteY15" fmla="*/ 364287 h 579554"/>
              <a:gd name="connsiteX16" fmla="*/ 425746 w 608133"/>
              <a:gd name="connsiteY16" fmla="*/ 278028 h 579554"/>
              <a:gd name="connsiteX17" fmla="*/ 59674 w 608133"/>
              <a:gd name="connsiteY17" fmla="*/ 189490 h 579554"/>
              <a:gd name="connsiteX18" fmla="*/ 59674 w 608133"/>
              <a:gd name="connsiteY18" fmla="*/ 239971 h 579554"/>
              <a:gd name="connsiteX19" fmla="*/ 279088 w 608133"/>
              <a:gd name="connsiteY19" fmla="*/ 239971 h 579554"/>
              <a:gd name="connsiteX20" fmla="*/ 279088 w 608133"/>
              <a:gd name="connsiteY20" fmla="*/ 189490 h 579554"/>
              <a:gd name="connsiteX21" fmla="*/ 59674 w 608133"/>
              <a:gd name="connsiteY21" fmla="*/ 67155 h 579554"/>
              <a:gd name="connsiteX22" fmla="*/ 59674 w 608133"/>
              <a:gd name="connsiteY22" fmla="*/ 117636 h 579554"/>
              <a:gd name="connsiteX23" fmla="*/ 489543 w 608133"/>
              <a:gd name="connsiteY23" fmla="*/ 117636 h 579554"/>
              <a:gd name="connsiteX24" fmla="*/ 489543 w 608133"/>
              <a:gd name="connsiteY24" fmla="*/ 67155 h 579554"/>
              <a:gd name="connsiteX25" fmla="*/ 0 w 608133"/>
              <a:gd name="connsiteY25" fmla="*/ 0 h 579554"/>
              <a:gd name="connsiteX26" fmla="*/ 608133 w 608133"/>
              <a:gd name="connsiteY26" fmla="*/ 0 h 579554"/>
              <a:gd name="connsiteX27" fmla="*/ 608133 w 608133"/>
              <a:gd name="connsiteY27" fmla="*/ 429461 h 579554"/>
              <a:gd name="connsiteX28" fmla="*/ 546181 w 608133"/>
              <a:gd name="connsiteY28" fmla="*/ 429461 h 579554"/>
              <a:gd name="connsiteX29" fmla="*/ 562732 w 608133"/>
              <a:gd name="connsiteY29" fmla="*/ 364276 h 579554"/>
              <a:gd name="connsiteX30" fmla="*/ 425769 w 608133"/>
              <a:gd name="connsiteY30" fmla="*/ 227540 h 579554"/>
              <a:gd name="connsiteX31" fmla="*/ 288806 w 608133"/>
              <a:gd name="connsiteY31" fmla="*/ 364276 h 579554"/>
              <a:gd name="connsiteX32" fmla="*/ 305357 w 608133"/>
              <a:gd name="connsiteY32" fmla="*/ 429461 h 579554"/>
              <a:gd name="connsiteX33" fmla="*/ 0 w 608133"/>
              <a:gd name="connsiteY33" fmla="*/ 429461 h 579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608133" h="579554">
                <a:moveTo>
                  <a:pt x="59674" y="311674"/>
                </a:moveTo>
                <a:lnTo>
                  <a:pt x="59674" y="362306"/>
                </a:lnTo>
                <a:lnTo>
                  <a:pt x="210911" y="362306"/>
                </a:lnTo>
                <a:lnTo>
                  <a:pt x="210911" y="311674"/>
                </a:lnTo>
                <a:close/>
                <a:moveTo>
                  <a:pt x="425746" y="278028"/>
                </a:moveTo>
                <a:cubicBezTo>
                  <a:pt x="473424" y="278028"/>
                  <a:pt x="512144" y="316685"/>
                  <a:pt x="512144" y="364287"/>
                </a:cubicBezTo>
                <a:cubicBezTo>
                  <a:pt x="512144" y="389906"/>
                  <a:pt x="501060" y="412798"/>
                  <a:pt x="483294" y="428564"/>
                </a:cubicBezTo>
                <a:lnTo>
                  <a:pt x="531428" y="525434"/>
                </a:lnTo>
                <a:lnTo>
                  <a:pt x="518521" y="579554"/>
                </a:lnTo>
                <a:lnTo>
                  <a:pt x="467502" y="556966"/>
                </a:lnTo>
                <a:lnTo>
                  <a:pt x="425898" y="472830"/>
                </a:lnTo>
                <a:lnTo>
                  <a:pt x="384141" y="556966"/>
                </a:lnTo>
                <a:lnTo>
                  <a:pt x="333274" y="579554"/>
                </a:lnTo>
                <a:lnTo>
                  <a:pt x="320367" y="525434"/>
                </a:lnTo>
                <a:lnTo>
                  <a:pt x="368349" y="428715"/>
                </a:lnTo>
                <a:cubicBezTo>
                  <a:pt x="350584" y="412949"/>
                  <a:pt x="339347" y="389906"/>
                  <a:pt x="339347" y="364287"/>
                </a:cubicBezTo>
                <a:cubicBezTo>
                  <a:pt x="339347" y="316685"/>
                  <a:pt x="378067" y="278028"/>
                  <a:pt x="425746" y="278028"/>
                </a:cubicBezTo>
                <a:close/>
                <a:moveTo>
                  <a:pt x="59674" y="189490"/>
                </a:moveTo>
                <a:lnTo>
                  <a:pt x="59674" y="239971"/>
                </a:lnTo>
                <a:lnTo>
                  <a:pt x="279088" y="239971"/>
                </a:lnTo>
                <a:lnTo>
                  <a:pt x="279088" y="189490"/>
                </a:lnTo>
                <a:close/>
                <a:moveTo>
                  <a:pt x="59674" y="67155"/>
                </a:moveTo>
                <a:lnTo>
                  <a:pt x="59674" y="117636"/>
                </a:lnTo>
                <a:lnTo>
                  <a:pt x="489543" y="117636"/>
                </a:lnTo>
                <a:lnTo>
                  <a:pt x="489543" y="67155"/>
                </a:lnTo>
                <a:close/>
                <a:moveTo>
                  <a:pt x="0" y="0"/>
                </a:moveTo>
                <a:lnTo>
                  <a:pt x="608133" y="0"/>
                </a:lnTo>
                <a:lnTo>
                  <a:pt x="608133" y="429461"/>
                </a:lnTo>
                <a:lnTo>
                  <a:pt x="546181" y="429461"/>
                </a:lnTo>
                <a:cubicBezTo>
                  <a:pt x="556962" y="409602"/>
                  <a:pt x="562732" y="387318"/>
                  <a:pt x="562732" y="364276"/>
                </a:cubicBezTo>
                <a:cubicBezTo>
                  <a:pt x="562732" y="288935"/>
                  <a:pt x="501387" y="227540"/>
                  <a:pt x="425769" y="227540"/>
                </a:cubicBezTo>
                <a:cubicBezTo>
                  <a:pt x="349695" y="227540"/>
                  <a:pt x="288806" y="289390"/>
                  <a:pt x="288806" y="364276"/>
                </a:cubicBezTo>
                <a:cubicBezTo>
                  <a:pt x="288806" y="387318"/>
                  <a:pt x="294576" y="409602"/>
                  <a:pt x="305357" y="429461"/>
                </a:cubicBezTo>
                <a:lnTo>
                  <a:pt x="0" y="4294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sp>
        <p:nvSpPr>
          <p:cNvPr id="9" name="矩形: 圆角 4">
            <a:extLst>
              <a:ext uri="{FF2B5EF4-FFF2-40B4-BE49-F238E27FC236}">
                <a16:creationId xmlns:a16="http://schemas.microsoft.com/office/drawing/2014/main" id="{4A2C0D71-091C-42A4-80BC-E3C462106DB2}"/>
              </a:ext>
            </a:extLst>
          </p:cNvPr>
          <p:cNvSpPr/>
          <p:nvPr/>
        </p:nvSpPr>
        <p:spPr>
          <a:xfrm>
            <a:off x="3596772" y="1126961"/>
            <a:ext cx="2125662" cy="162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524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sp>
        <p:nvSpPr>
          <p:cNvPr id="11" name="Oval 23">
            <a:extLst>
              <a:ext uri="{FF2B5EF4-FFF2-40B4-BE49-F238E27FC236}">
                <a16:creationId xmlns:a16="http://schemas.microsoft.com/office/drawing/2014/main" id="{2596EF1E-3150-4019-9603-EB35B5F796D5}"/>
              </a:ext>
            </a:extLst>
          </p:cNvPr>
          <p:cNvSpPr/>
          <p:nvPr/>
        </p:nvSpPr>
        <p:spPr>
          <a:xfrm>
            <a:off x="4418983" y="1391632"/>
            <a:ext cx="481240" cy="580572"/>
          </a:xfrm>
          <a:custGeom>
            <a:avLst/>
            <a:gdLst>
              <a:gd name="T0" fmla="*/ 3002 w 3074"/>
              <a:gd name="T1" fmla="*/ 345 h 3714"/>
              <a:gd name="T2" fmla="*/ 2752 w 3074"/>
              <a:gd name="T3" fmla="*/ 345 h 3714"/>
              <a:gd name="T4" fmla="*/ 2752 w 3074"/>
              <a:gd name="T5" fmla="*/ 72 h 3714"/>
              <a:gd name="T6" fmla="*/ 2681 w 3074"/>
              <a:gd name="T7" fmla="*/ 0 h 3714"/>
              <a:gd name="T8" fmla="*/ 244 w 3074"/>
              <a:gd name="T9" fmla="*/ 0 h 3714"/>
              <a:gd name="T10" fmla="*/ 0 w 3074"/>
              <a:gd name="T11" fmla="*/ 244 h 3714"/>
              <a:gd name="T12" fmla="*/ 0 w 3074"/>
              <a:gd name="T13" fmla="*/ 3469 h 3714"/>
              <a:gd name="T14" fmla="*/ 244 w 3074"/>
              <a:gd name="T15" fmla="*/ 3714 h 3714"/>
              <a:gd name="T16" fmla="*/ 3002 w 3074"/>
              <a:gd name="T17" fmla="*/ 3714 h 3714"/>
              <a:gd name="T18" fmla="*/ 3074 w 3074"/>
              <a:gd name="T19" fmla="*/ 3642 h 3714"/>
              <a:gd name="T20" fmla="*/ 3074 w 3074"/>
              <a:gd name="T21" fmla="*/ 417 h 3714"/>
              <a:gd name="T22" fmla="*/ 3002 w 3074"/>
              <a:gd name="T23" fmla="*/ 345 h 3714"/>
              <a:gd name="T24" fmla="*/ 244 w 3074"/>
              <a:gd name="T25" fmla="*/ 143 h 3714"/>
              <a:gd name="T26" fmla="*/ 2609 w 3074"/>
              <a:gd name="T27" fmla="*/ 143 h 3714"/>
              <a:gd name="T28" fmla="*/ 2609 w 3074"/>
              <a:gd name="T29" fmla="*/ 345 h 3714"/>
              <a:gd name="T30" fmla="*/ 2421 w 3074"/>
              <a:gd name="T31" fmla="*/ 345 h 3714"/>
              <a:gd name="T32" fmla="*/ 1704 w 3074"/>
              <a:gd name="T33" fmla="*/ 345 h 3714"/>
              <a:gd name="T34" fmla="*/ 244 w 3074"/>
              <a:gd name="T35" fmla="*/ 345 h 3714"/>
              <a:gd name="T36" fmla="*/ 143 w 3074"/>
              <a:gd name="T37" fmla="*/ 244 h 3714"/>
              <a:gd name="T38" fmla="*/ 244 w 3074"/>
              <a:gd name="T39" fmla="*/ 143 h 3714"/>
              <a:gd name="T40" fmla="*/ 1776 w 3074"/>
              <a:gd name="T41" fmla="*/ 488 h 3714"/>
              <a:gd name="T42" fmla="*/ 2349 w 3074"/>
              <a:gd name="T43" fmla="*/ 488 h 3714"/>
              <a:gd name="T44" fmla="*/ 2349 w 3074"/>
              <a:gd name="T45" fmla="*/ 1670 h 3714"/>
              <a:gd name="T46" fmla="*/ 2103 w 3074"/>
              <a:gd name="T47" fmla="*/ 1504 h 3714"/>
              <a:gd name="T48" fmla="*/ 2063 w 3074"/>
              <a:gd name="T49" fmla="*/ 1492 h 3714"/>
              <a:gd name="T50" fmla="*/ 2022 w 3074"/>
              <a:gd name="T51" fmla="*/ 1504 h 3714"/>
              <a:gd name="T52" fmla="*/ 1776 w 3074"/>
              <a:gd name="T53" fmla="*/ 1670 h 3714"/>
              <a:gd name="T54" fmla="*/ 1776 w 3074"/>
              <a:gd name="T55" fmla="*/ 488 h 3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074" h="3714">
                <a:moveTo>
                  <a:pt x="3002" y="345"/>
                </a:moveTo>
                <a:lnTo>
                  <a:pt x="2752" y="345"/>
                </a:lnTo>
                <a:lnTo>
                  <a:pt x="2752" y="72"/>
                </a:lnTo>
                <a:cubicBezTo>
                  <a:pt x="2752" y="32"/>
                  <a:pt x="2720" y="0"/>
                  <a:pt x="2681" y="0"/>
                </a:cubicBezTo>
                <a:lnTo>
                  <a:pt x="244" y="0"/>
                </a:lnTo>
                <a:cubicBezTo>
                  <a:pt x="109" y="0"/>
                  <a:pt x="0" y="110"/>
                  <a:pt x="0" y="244"/>
                </a:cubicBezTo>
                <a:lnTo>
                  <a:pt x="0" y="3469"/>
                </a:lnTo>
                <a:cubicBezTo>
                  <a:pt x="0" y="3604"/>
                  <a:pt x="109" y="3714"/>
                  <a:pt x="244" y="3714"/>
                </a:cubicBezTo>
                <a:lnTo>
                  <a:pt x="3002" y="3714"/>
                </a:lnTo>
                <a:cubicBezTo>
                  <a:pt x="3042" y="3714"/>
                  <a:pt x="3074" y="3681"/>
                  <a:pt x="3074" y="3642"/>
                </a:cubicBezTo>
                <a:lnTo>
                  <a:pt x="3074" y="417"/>
                </a:lnTo>
                <a:cubicBezTo>
                  <a:pt x="3074" y="377"/>
                  <a:pt x="3042" y="345"/>
                  <a:pt x="3002" y="345"/>
                </a:cubicBezTo>
                <a:close/>
                <a:moveTo>
                  <a:pt x="244" y="143"/>
                </a:moveTo>
                <a:lnTo>
                  <a:pt x="2609" y="143"/>
                </a:lnTo>
                <a:lnTo>
                  <a:pt x="2609" y="345"/>
                </a:lnTo>
                <a:lnTo>
                  <a:pt x="2421" y="345"/>
                </a:lnTo>
                <a:lnTo>
                  <a:pt x="1704" y="345"/>
                </a:lnTo>
                <a:lnTo>
                  <a:pt x="244" y="345"/>
                </a:lnTo>
                <a:cubicBezTo>
                  <a:pt x="188" y="345"/>
                  <a:pt x="143" y="300"/>
                  <a:pt x="143" y="244"/>
                </a:cubicBezTo>
                <a:cubicBezTo>
                  <a:pt x="143" y="189"/>
                  <a:pt x="188" y="143"/>
                  <a:pt x="244" y="143"/>
                </a:cubicBezTo>
                <a:close/>
                <a:moveTo>
                  <a:pt x="1776" y="488"/>
                </a:moveTo>
                <a:lnTo>
                  <a:pt x="2349" y="488"/>
                </a:lnTo>
                <a:lnTo>
                  <a:pt x="2349" y="1670"/>
                </a:lnTo>
                <a:lnTo>
                  <a:pt x="2103" y="1504"/>
                </a:lnTo>
                <a:cubicBezTo>
                  <a:pt x="2091" y="1496"/>
                  <a:pt x="2077" y="1492"/>
                  <a:pt x="2063" y="1492"/>
                </a:cubicBezTo>
                <a:cubicBezTo>
                  <a:pt x="2048" y="1492"/>
                  <a:pt x="2035" y="1496"/>
                  <a:pt x="2022" y="1504"/>
                </a:cubicBezTo>
                <a:lnTo>
                  <a:pt x="1776" y="1670"/>
                </a:lnTo>
                <a:lnTo>
                  <a:pt x="1776" y="4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sp>
        <p:nvSpPr>
          <p:cNvPr id="14" name="矩形: 圆角 9">
            <a:extLst>
              <a:ext uri="{FF2B5EF4-FFF2-40B4-BE49-F238E27FC236}">
                <a16:creationId xmlns:a16="http://schemas.microsoft.com/office/drawing/2014/main" id="{2EBB3AF1-D01D-4F63-B94F-52BA5B7B9093}"/>
              </a:ext>
            </a:extLst>
          </p:cNvPr>
          <p:cNvSpPr/>
          <p:nvPr/>
        </p:nvSpPr>
        <p:spPr>
          <a:xfrm>
            <a:off x="6655862" y="1126961"/>
            <a:ext cx="2125662" cy="162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524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sp>
        <p:nvSpPr>
          <p:cNvPr id="16" name="Oval 7">
            <a:extLst>
              <a:ext uri="{FF2B5EF4-FFF2-40B4-BE49-F238E27FC236}">
                <a16:creationId xmlns:a16="http://schemas.microsoft.com/office/drawing/2014/main" id="{207AF2E8-5313-4390-A7BE-0CEA49A70F67}"/>
              </a:ext>
            </a:extLst>
          </p:cNvPr>
          <p:cNvSpPr/>
          <p:nvPr/>
        </p:nvSpPr>
        <p:spPr>
          <a:xfrm>
            <a:off x="7479523" y="1428102"/>
            <a:ext cx="492493" cy="491690"/>
          </a:xfrm>
          <a:custGeom>
            <a:avLst/>
            <a:gdLst>
              <a:gd name="connsiteX0" fmla="*/ 140017 w 606581"/>
              <a:gd name="connsiteY0" fmla="*/ 411043 h 605592"/>
              <a:gd name="connsiteX1" fmla="*/ 178821 w 606581"/>
              <a:gd name="connsiteY1" fmla="*/ 427078 h 605592"/>
              <a:gd name="connsiteX2" fmla="*/ 178821 w 606581"/>
              <a:gd name="connsiteY2" fmla="*/ 504564 h 605592"/>
              <a:gd name="connsiteX3" fmla="*/ 93692 w 606581"/>
              <a:gd name="connsiteY3" fmla="*/ 589557 h 605592"/>
              <a:gd name="connsiteX4" fmla="*/ 54887 w 606581"/>
              <a:gd name="connsiteY4" fmla="*/ 605592 h 605592"/>
              <a:gd name="connsiteX5" fmla="*/ 16083 w 606581"/>
              <a:gd name="connsiteY5" fmla="*/ 589557 h 605592"/>
              <a:gd name="connsiteX6" fmla="*/ 16083 w 606581"/>
              <a:gd name="connsiteY6" fmla="*/ 511979 h 605592"/>
              <a:gd name="connsiteX7" fmla="*/ 101212 w 606581"/>
              <a:gd name="connsiteY7" fmla="*/ 427078 h 605592"/>
              <a:gd name="connsiteX8" fmla="*/ 140017 w 606581"/>
              <a:gd name="connsiteY8" fmla="*/ 411043 h 605592"/>
              <a:gd name="connsiteX9" fmla="*/ 382501 w 606581"/>
              <a:gd name="connsiteY9" fmla="*/ 49537 h 605592"/>
              <a:gd name="connsiteX10" fmla="*/ 557044 w 606581"/>
              <a:gd name="connsiteY10" fmla="*/ 223798 h 605592"/>
              <a:gd name="connsiteX11" fmla="*/ 382501 w 606581"/>
              <a:gd name="connsiteY11" fmla="*/ 398059 h 605592"/>
              <a:gd name="connsiteX12" fmla="*/ 207957 w 606581"/>
              <a:gd name="connsiteY12" fmla="*/ 223798 h 605592"/>
              <a:gd name="connsiteX13" fmla="*/ 382501 w 606581"/>
              <a:gd name="connsiteY13" fmla="*/ 49537 h 605592"/>
              <a:gd name="connsiteX14" fmla="*/ 382536 w 606581"/>
              <a:gd name="connsiteY14" fmla="*/ 24750 h 605592"/>
              <a:gd name="connsiteX15" fmla="*/ 304914 w 606581"/>
              <a:gd name="connsiteY15" fmla="*/ 40417 h 605592"/>
              <a:gd name="connsiteX16" fmla="*/ 241591 w 606581"/>
              <a:gd name="connsiteY16" fmla="*/ 83058 h 605592"/>
              <a:gd name="connsiteX17" fmla="*/ 198880 w 606581"/>
              <a:gd name="connsiteY17" fmla="*/ 146278 h 605592"/>
              <a:gd name="connsiteX18" fmla="*/ 183189 w 606581"/>
              <a:gd name="connsiteY18" fmla="*/ 223774 h 605592"/>
              <a:gd name="connsiteX19" fmla="*/ 198880 w 606581"/>
              <a:gd name="connsiteY19" fmla="*/ 301177 h 605592"/>
              <a:gd name="connsiteX20" fmla="*/ 241591 w 606581"/>
              <a:gd name="connsiteY20" fmla="*/ 364490 h 605592"/>
              <a:gd name="connsiteX21" fmla="*/ 304914 w 606581"/>
              <a:gd name="connsiteY21" fmla="*/ 407131 h 605592"/>
              <a:gd name="connsiteX22" fmla="*/ 382536 w 606581"/>
              <a:gd name="connsiteY22" fmla="*/ 422705 h 605592"/>
              <a:gd name="connsiteX23" fmla="*/ 460158 w 606581"/>
              <a:gd name="connsiteY23" fmla="*/ 407131 h 605592"/>
              <a:gd name="connsiteX24" fmla="*/ 523481 w 606581"/>
              <a:gd name="connsiteY24" fmla="*/ 364490 h 605592"/>
              <a:gd name="connsiteX25" fmla="*/ 566192 w 606581"/>
              <a:gd name="connsiteY25" fmla="*/ 301177 h 605592"/>
              <a:gd name="connsiteX26" fmla="*/ 581883 w 606581"/>
              <a:gd name="connsiteY26" fmla="*/ 223774 h 605592"/>
              <a:gd name="connsiteX27" fmla="*/ 566192 w 606581"/>
              <a:gd name="connsiteY27" fmla="*/ 146278 h 605592"/>
              <a:gd name="connsiteX28" fmla="*/ 523481 w 606581"/>
              <a:gd name="connsiteY28" fmla="*/ 83058 h 605592"/>
              <a:gd name="connsiteX29" fmla="*/ 460158 w 606581"/>
              <a:gd name="connsiteY29" fmla="*/ 40417 h 605592"/>
              <a:gd name="connsiteX30" fmla="*/ 382536 w 606581"/>
              <a:gd name="connsiteY30" fmla="*/ 24750 h 605592"/>
              <a:gd name="connsiteX31" fmla="*/ 382536 w 606581"/>
              <a:gd name="connsiteY31" fmla="*/ 0 h 605592"/>
              <a:gd name="connsiteX32" fmla="*/ 469721 w 606581"/>
              <a:gd name="connsiteY32" fmla="*/ 17613 h 605592"/>
              <a:gd name="connsiteX33" fmla="*/ 540937 w 606581"/>
              <a:gd name="connsiteY33" fmla="*/ 65538 h 605592"/>
              <a:gd name="connsiteX34" fmla="*/ 588940 w 606581"/>
              <a:gd name="connsiteY34" fmla="*/ 136637 h 605592"/>
              <a:gd name="connsiteX35" fmla="*/ 606581 w 606581"/>
              <a:gd name="connsiteY35" fmla="*/ 223774 h 605592"/>
              <a:gd name="connsiteX36" fmla="*/ 588940 w 606581"/>
              <a:gd name="connsiteY36" fmla="*/ 310818 h 605592"/>
              <a:gd name="connsiteX37" fmla="*/ 540937 w 606581"/>
              <a:gd name="connsiteY37" fmla="*/ 381917 h 605592"/>
              <a:gd name="connsiteX38" fmla="*/ 469721 w 606581"/>
              <a:gd name="connsiteY38" fmla="*/ 429842 h 605592"/>
              <a:gd name="connsiteX39" fmla="*/ 382536 w 606581"/>
              <a:gd name="connsiteY39" fmla="*/ 447455 h 605592"/>
              <a:gd name="connsiteX40" fmla="*/ 295258 w 606581"/>
              <a:gd name="connsiteY40" fmla="*/ 429842 h 605592"/>
              <a:gd name="connsiteX41" fmla="*/ 240105 w 606581"/>
              <a:gd name="connsiteY41" fmla="*/ 396471 h 605592"/>
              <a:gd name="connsiteX42" fmla="*/ 209558 w 606581"/>
              <a:gd name="connsiteY42" fmla="*/ 427061 h 605592"/>
              <a:gd name="connsiteX43" fmla="*/ 196373 w 606581"/>
              <a:gd name="connsiteY43" fmla="*/ 409541 h 605592"/>
              <a:gd name="connsiteX44" fmla="*/ 178918 w 606581"/>
              <a:gd name="connsiteY44" fmla="*/ 396378 h 605592"/>
              <a:gd name="connsiteX45" fmla="*/ 209465 w 606581"/>
              <a:gd name="connsiteY45" fmla="*/ 365880 h 605592"/>
              <a:gd name="connsiteX46" fmla="*/ 176040 w 606581"/>
              <a:gd name="connsiteY46" fmla="*/ 310818 h 605592"/>
              <a:gd name="connsiteX47" fmla="*/ 158491 w 606581"/>
              <a:gd name="connsiteY47" fmla="*/ 223774 h 605592"/>
              <a:gd name="connsiteX48" fmla="*/ 176040 w 606581"/>
              <a:gd name="connsiteY48" fmla="*/ 136637 h 605592"/>
              <a:gd name="connsiteX49" fmla="*/ 224043 w 606581"/>
              <a:gd name="connsiteY49" fmla="*/ 65538 h 605592"/>
              <a:gd name="connsiteX50" fmla="*/ 295258 w 606581"/>
              <a:gd name="connsiteY50" fmla="*/ 17613 h 605592"/>
              <a:gd name="connsiteX51" fmla="*/ 382536 w 606581"/>
              <a:gd name="connsiteY51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6581" h="605592">
                <a:moveTo>
                  <a:pt x="140017" y="411043"/>
                </a:moveTo>
                <a:cubicBezTo>
                  <a:pt x="154035" y="411043"/>
                  <a:pt x="168053" y="416326"/>
                  <a:pt x="178821" y="427078"/>
                </a:cubicBezTo>
                <a:cubicBezTo>
                  <a:pt x="200266" y="448488"/>
                  <a:pt x="200266" y="483153"/>
                  <a:pt x="178821" y="504564"/>
                </a:cubicBezTo>
                <a:lnTo>
                  <a:pt x="93692" y="589557"/>
                </a:lnTo>
                <a:cubicBezTo>
                  <a:pt x="83016" y="600216"/>
                  <a:pt x="68905" y="605592"/>
                  <a:pt x="54887" y="605592"/>
                </a:cubicBezTo>
                <a:cubicBezTo>
                  <a:pt x="40870" y="605592"/>
                  <a:pt x="26759" y="600216"/>
                  <a:pt x="16083" y="589557"/>
                </a:cubicBezTo>
                <a:cubicBezTo>
                  <a:pt x="-5362" y="568147"/>
                  <a:pt x="-5362" y="533389"/>
                  <a:pt x="16083" y="511979"/>
                </a:cubicBezTo>
                <a:lnTo>
                  <a:pt x="101212" y="427078"/>
                </a:lnTo>
                <a:cubicBezTo>
                  <a:pt x="111888" y="416326"/>
                  <a:pt x="125999" y="411043"/>
                  <a:pt x="140017" y="411043"/>
                </a:cubicBezTo>
                <a:close/>
                <a:moveTo>
                  <a:pt x="382501" y="49537"/>
                </a:moveTo>
                <a:cubicBezTo>
                  <a:pt x="478871" y="49537"/>
                  <a:pt x="557044" y="127491"/>
                  <a:pt x="557044" y="223798"/>
                </a:cubicBezTo>
                <a:cubicBezTo>
                  <a:pt x="557044" y="320012"/>
                  <a:pt x="478871" y="398059"/>
                  <a:pt x="382501" y="398059"/>
                </a:cubicBezTo>
                <a:cubicBezTo>
                  <a:pt x="286130" y="398059"/>
                  <a:pt x="207957" y="320012"/>
                  <a:pt x="207957" y="223798"/>
                </a:cubicBezTo>
                <a:cubicBezTo>
                  <a:pt x="207957" y="127491"/>
                  <a:pt x="286130" y="49537"/>
                  <a:pt x="382501" y="49537"/>
                </a:cubicBezTo>
                <a:close/>
                <a:moveTo>
                  <a:pt x="382536" y="24750"/>
                </a:moveTo>
                <a:cubicBezTo>
                  <a:pt x="355610" y="24750"/>
                  <a:pt x="329519" y="30034"/>
                  <a:pt x="304914" y="40417"/>
                </a:cubicBezTo>
                <a:cubicBezTo>
                  <a:pt x="281238" y="50428"/>
                  <a:pt x="259882" y="64796"/>
                  <a:pt x="241591" y="83058"/>
                </a:cubicBezTo>
                <a:cubicBezTo>
                  <a:pt x="223300" y="101319"/>
                  <a:pt x="208908" y="122547"/>
                  <a:pt x="198880" y="146278"/>
                </a:cubicBezTo>
                <a:cubicBezTo>
                  <a:pt x="188481" y="170843"/>
                  <a:pt x="183189" y="196891"/>
                  <a:pt x="183189" y="223774"/>
                </a:cubicBezTo>
                <a:cubicBezTo>
                  <a:pt x="183189" y="250564"/>
                  <a:pt x="188481" y="276705"/>
                  <a:pt x="198880" y="301177"/>
                </a:cubicBezTo>
                <a:cubicBezTo>
                  <a:pt x="208908" y="324908"/>
                  <a:pt x="223300" y="346228"/>
                  <a:pt x="241591" y="364490"/>
                </a:cubicBezTo>
                <a:cubicBezTo>
                  <a:pt x="259882" y="382752"/>
                  <a:pt x="281238" y="397027"/>
                  <a:pt x="304914" y="407131"/>
                </a:cubicBezTo>
                <a:cubicBezTo>
                  <a:pt x="329519" y="417513"/>
                  <a:pt x="355610" y="422705"/>
                  <a:pt x="382536" y="422705"/>
                </a:cubicBezTo>
                <a:cubicBezTo>
                  <a:pt x="409462" y="422705"/>
                  <a:pt x="435553" y="417513"/>
                  <a:pt x="460158" y="407131"/>
                </a:cubicBezTo>
                <a:cubicBezTo>
                  <a:pt x="483834" y="397027"/>
                  <a:pt x="505190" y="382752"/>
                  <a:pt x="523481" y="364490"/>
                </a:cubicBezTo>
                <a:cubicBezTo>
                  <a:pt x="541772" y="346228"/>
                  <a:pt x="556164" y="324908"/>
                  <a:pt x="566192" y="301177"/>
                </a:cubicBezTo>
                <a:cubicBezTo>
                  <a:pt x="576591" y="276705"/>
                  <a:pt x="581883" y="250564"/>
                  <a:pt x="581883" y="223774"/>
                </a:cubicBezTo>
                <a:cubicBezTo>
                  <a:pt x="581883" y="196891"/>
                  <a:pt x="576591" y="170843"/>
                  <a:pt x="566192" y="146278"/>
                </a:cubicBezTo>
                <a:cubicBezTo>
                  <a:pt x="556164" y="122547"/>
                  <a:pt x="541772" y="101319"/>
                  <a:pt x="523481" y="83058"/>
                </a:cubicBezTo>
                <a:cubicBezTo>
                  <a:pt x="505190" y="64796"/>
                  <a:pt x="483834" y="50428"/>
                  <a:pt x="460158" y="40417"/>
                </a:cubicBezTo>
                <a:cubicBezTo>
                  <a:pt x="435553" y="30034"/>
                  <a:pt x="409462" y="24750"/>
                  <a:pt x="382536" y="24750"/>
                </a:cubicBezTo>
                <a:close/>
                <a:moveTo>
                  <a:pt x="382536" y="0"/>
                </a:moveTo>
                <a:cubicBezTo>
                  <a:pt x="412712" y="0"/>
                  <a:pt x="442145" y="5933"/>
                  <a:pt x="469721" y="17613"/>
                </a:cubicBezTo>
                <a:cubicBezTo>
                  <a:pt x="496462" y="28922"/>
                  <a:pt x="520417" y="45051"/>
                  <a:pt x="540937" y="65538"/>
                </a:cubicBezTo>
                <a:cubicBezTo>
                  <a:pt x="561549" y="86117"/>
                  <a:pt x="577705" y="110033"/>
                  <a:pt x="588940" y="136637"/>
                </a:cubicBezTo>
                <a:cubicBezTo>
                  <a:pt x="600639" y="164262"/>
                  <a:pt x="606581" y="193554"/>
                  <a:pt x="606581" y="223774"/>
                </a:cubicBezTo>
                <a:cubicBezTo>
                  <a:pt x="606581" y="253901"/>
                  <a:pt x="600639" y="283194"/>
                  <a:pt x="588940" y="310818"/>
                </a:cubicBezTo>
                <a:cubicBezTo>
                  <a:pt x="577705" y="337515"/>
                  <a:pt x="561549" y="361431"/>
                  <a:pt x="540937" y="381917"/>
                </a:cubicBezTo>
                <a:cubicBezTo>
                  <a:pt x="520417" y="402496"/>
                  <a:pt x="496462" y="418626"/>
                  <a:pt x="469721" y="429842"/>
                </a:cubicBezTo>
                <a:cubicBezTo>
                  <a:pt x="442145" y="441522"/>
                  <a:pt x="412805" y="447455"/>
                  <a:pt x="382536" y="447455"/>
                </a:cubicBezTo>
                <a:cubicBezTo>
                  <a:pt x="352267" y="447455"/>
                  <a:pt x="322927" y="441522"/>
                  <a:pt x="295258" y="429842"/>
                </a:cubicBezTo>
                <a:cubicBezTo>
                  <a:pt x="275295" y="421407"/>
                  <a:pt x="256818" y="410190"/>
                  <a:pt x="240105" y="396471"/>
                </a:cubicBezTo>
                <a:lnTo>
                  <a:pt x="209558" y="427061"/>
                </a:lnTo>
                <a:cubicBezTo>
                  <a:pt x="206030" y="420758"/>
                  <a:pt x="201666" y="414918"/>
                  <a:pt x="196373" y="409541"/>
                </a:cubicBezTo>
                <a:cubicBezTo>
                  <a:pt x="191081" y="404350"/>
                  <a:pt x="185232" y="399901"/>
                  <a:pt x="178918" y="396378"/>
                </a:cubicBezTo>
                <a:lnTo>
                  <a:pt x="209465" y="365880"/>
                </a:lnTo>
                <a:cubicBezTo>
                  <a:pt x="195724" y="349287"/>
                  <a:pt x="184582" y="330840"/>
                  <a:pt x="176040" y="310818"/>
                </a:cubicBezTo>
                <a:cubicBezTo>
                  <a:pt x="164341" y="283194"/>
                  <a:pt x="158491" y="253901"/>
                  <a:pt x="158491" y="223774"/>
                </a:cubicBezTo>
                <a:cubicBezTo>
                  <a:pt x="158491" y="193554"/>
                  <a:pt x="164341" y="164262"/>
                  <a:pt x="176040" y="136637"/>
                </a:cubicBezTo>
                <a:cubicBezTo>
                  <a:pt x="187367" y="110033"/>
                  <a:pt x="203523" y="86117"/>
                  <a:pt x="224043" y="65538"/>
                </a:cubicBezTo>
                <a:cubicBezTo>
                  <a:pt x="244655" y="45051"/>
                  <a:pt x="268610" y="28922"/>
                  <a:pt x="295258" y="17613"/>
                </a:cubicBezTo>
                <a:cubicBezTo>
                  <a:pt x="322927" y="5933"/>
                  <a:pt x="352267" y="0"/>
                  <a:pt x="3825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sp>
        <p:nvSpPr>
          <p:cNvPr id="20" name="矩形: 圆角 7">
            <a:extLst>
              <a:ext uri="{FF2B5EF4-FFF2-40B4-BE49-F238E27FC236}">
                <a16:creationId xmlns:a16="http://schemas.microsoft.com/office/drawing/2014/main" id="{BE6B66FB-EF1B-4F19-9168-B1A92370DCAB}"/>
              </a:ext>
            </a:extLst>
          </p:cNvPr>
          <p:cNvSpPr/>
          <p:nvPr userDrawn="1"/>
        </p:nvSpPr>
        <p:spPr>
          <a:xfrm>
            <a:off x="2002394" y="3290272"/>
            <a:ext cx="2125662" cy="162000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sp>
        <p:nvSpPr>
          <p:cNvPr id="19" name="Oval 20">
            <a:extLst>
              <a:ext uri="{FF2B5EF4-FFF2-40B4-BE49-F238E27FC236}">
                <a16:creationId xmlns:a16="http://schemas.microsoft.com/office/drawing/2014/main" id="{7005B3D9-4A7C-4195-996F-F4808AC7054A}"/>
              </a:ext>
            </a:extLst>
          </p:cNvPr>
          <p:cNvSpPr/>
          <p:nvPr userDrawn="1"/>
        </p:nvSpPr>
        <p:spPr>
          <a:xfrm>
            <a:off x="2817248" y="3597942"/>
            <a:ext cx="495954" cy="580572"/>
          </a:xfrm>
          <a:custGeom>
            <a:avLst/>
            <a:gdLst>
              <a:gd name="connsiteX0" fmla="*/ 99870 w 489903"/>
              <a:gd name="connsiteY0" fmla="*/ 331023 h 573488"/>
              <a:gd name="connsiteX1" fmla="*/ 390064 w 489903"/>
              <a:gd name="connsiteY1" fmla="*/ 331023 h 573488"/>
              <a:gd name="connsiteX2" fmla="*/ 415037 w 489903"/>
              <a:gd name="connsiteY2" fmla="*/ 355958 h 573488"/>
              <a:gd name="connsiteX3" fmla="*/ 415037 w 489903"/>
              <a:gd name="connsiteY3" fmla="*/ 524479 h 573488"/>
              <a:gd name="connsiteX4" fmla="*/ 390064 w 489903"/>
              <a:gd name="connsiteY4" fmla="*/ 548554 h 573488"/>
              <a:gd name="connsiteX5" fmla="*/ 433120 w 489903"/>
              <a:gd name="connsiteY5" fmla="*/ 548554 h 573488"/>
              <a:gd name="connsiteX6" fmla="*/ 415037 w 489903"/>
              <a:gd name="connsiteY6" fmla="*/ 573488 h 573488"/>
              <a:gd name="connsiteX7" fmla="*/ 74897 w 489903"/>
              <a:gd name="connsiteY7" fmla="*/ 573488 h 573488"/>
              <a:gd name="connsiteX8" fmla="*/ 55953 w 489903"/>
              <a:gd name="connsiteY8" fmla="*/ 548554 h 573488"/>
              <a:gd name="connsiteX9" fmla="*/ 99870 w 489903"/>
              <a:gd name="connsiteY9" fmla="*/ 548554 h 573488"/>
              <a:gd name="connsiteX10" fmla="*/ 74897 w 489903"/>
              <a:gd name="connsiteY10" fmla="*/ 524479 h 573488"/>
              <a:gd name="connsiteX11" fmla="*/ 74897 w 489903"/>
              <a:gd name="connsiteY11" fmla="*/ 355958 h 573488"/>
              <a:gd name="connsiteX12" fmla="*/ 99870 w 489903"/>
              <a:gd name="connsiteY12" fmla="*/ 331023 h 573488"/>
              <a:gd name="connsiteX13" fmla="*/ 275517 w 489903"/>
              <a:gd name="connsiteY13" fmla="*/ 0 h 573488"/>
              <a:gd name="connsiteX14" fmla="*/ 283266 w 489903"/>
              <a:gd name="connsiteY14" fmla="*/ 0 h 573488"/>
              <a:gd name="connsiteX15" fmla="*/ 284988 w 489903"/>
              <a:gd name="connsiteY15" fmla="*/ 1719 h 573488"/>
              <a:gd name="connsiteX16" fmla="*/ 278961 w 489903"/>
              <a:gd name="connsiteY16" fmla="*/ 6877 h 573488"/>
              <a:gd name="connsiteX17" fmla="*/ 278961 w 489903"/>
              <a:gd name="connsiteY17" fmla="*/ 17194 h 573488"/>
              <a:gd name="connsiteX18" fmla="*/ 304790 w 489903"/>
              <a:gd name="connsiteY18" fmla="*/ 39546 h 573488"/>
              <a:gd name="connsiteX19" fmla="*/ 315983 w 489903"/>
              <a:gd name="connsiteY19" fmla="*/ 64477 h 573488"/>
              <a:gd name="connsiteX20" fmla="*/ 315983 w 489903"/>
              <a:gd name="connsiteY20" fmla="*/ 97145 h 573488"/>
              <a:gd name="connsiteX21" fmla="*/ 319427 w 489903"/>
              <a:gd name="connsiteY21" fmla="*/ 105742 h 573488"/>
              <a:gd name="connsiteX22" fmla="*/ 321149 w 489903"/>
              <a:gd name="connsiteY22" fmla="*/ 108322 h 573488"/>
              <a:gd name="connsiteX23" fmla="*/ 318566 w 489903"/>
              <a:gd name="connsiteY23" fmla="*/ 134972 h 573488"/>
              <a:gd name="connsiteX24" fmla="*/ 318566 w 489903"/>
              <a:gd name="connsiteY24" fmla="*/ 135832 h 573488"/>
              <a:gd name="connsiteX25" fmla="*/ 303929 w 489903"/>
              <a:gd name="connsiteY25" fmla="*/ 173658 h 573488"/>
              <a:gd name="connsiteX26" fmla="*/ 303929 w 489903"/>
              <a:gd name="connsiteY26" fmla="*/ 174518 h 573488"/>
              <a:gd name="connsiteX27" fmla="*/ 296180 w 489903"/>
              <a:gd name="connsiteY27" fmla="*/ 215784 h 573488"/>
              <a:gd name="connsiteX28" fmla="*/ 297902 w 489903"/>
              <a:gd name="connsiteY28" fmla="*/ 220082 h 573488"/>
              <a:gd name="connsiteX29" fmla="*/ 304790 w 489903"/>
              <a:gd name="connsiteY29" fmla="*/ 229539 h 573488"/>
              <a:gd name="connsiteX30" fmla="*/ 310817 w 489903"/>
              <a:gd name="connsiteY30" fmla="*/ 246733 h 573488"/>
              <a:gd name="connsiteX31" fmla="*/ 316844 w 489903"/>
              <a:gd name="connsiteY31" fmla="*/ 251891 h 573488"/>
              <a:gd name="connsiteX32" fmla="*/ 430495 w 489903"/>
              <a:gd name="connsiteY32" fmla="*/ 292297 h 573488"/>
              <a:gd name="connsiteX33" fmla="*/ 445993 w 489903"/>
              <a:gd name="connsiteY33" fmla="*/ 304332 h 573488"/>
              <a:gd name="connsiteX34" fmla="*/ 489903 w 489903"/>
              <a:gd name="connsiteY34" fmla="*/ 470254 h 573488"/>
              <a:gd name="connsiteX35" fmla="*/ 435661 w 489903"/>
              <a:gd name="connsiteY35" fmla="*/ 478851 h 573488"/>
              <a:gd name="connsiteX36" fmla="*/ 435661 w 489903"/>
              <a:gd name="connsiteY36" fmla="*/ 355915 h 573488"/>
              <a:gd name="connsiteX37" fmla="*/ 390028 w 489903"/>
              <a:gd name="connsiteY37" fmla="*/ 310350 h 573488"/>
              <a:gd name="connsiteX38" fmla="*/ 253992 w 489903"/>
              <a:gd name="connsiteY38" fmla="*/ 310350 h 573488"/>
              <a:gd name="connsiteX39" fmla="*/ 249687 w 489903"/>
              <a:gd name="connsiteY39" fmla="*/ 280261 h 573488"/>
              <a:gd name="connsiteX40" fmla="*/ 264324 w 489903"/>
              <a:gd name="connsiteY40" fmla="*/ 265646 h 573488"/>
              <a:gd name="connsiteX41" fmla="*/ 258297 w 489903"/>
              <a:gd name="connsiteY41" fmla="*/ 251031 h 573488"/>
              <a:gd name="connsiteX42" fmla="*/ 231606 w 489903"/>
              <a:gd name="connsiteY42" fmla="*/ 251031 h 573488"/>
              <a:gd name="connsiteX43" fmla="*/ 225579 w 489903"/>
              <a:gd name="connsiteY43" fmla="*/ 265646 h 573488"/>
              <a:gd name="connsiteX44" fmla="*/ 240216 w 489903"/>
              <a:gd name="connsiteY44" fmla="*/ 280261 h 573488"/>
              <a:gd name="connsiteX45" fmla="*/ 235911 w 489903"/>
              <a:gd name="connsiteY45" fmla="*/ 310350 h 573488"/>
              <a:gd name="connsiteX46" fmla="*/ 99875 w 489903"/>
              <a:gd name="connsiteY46" fmla="*/ 310350 h 573488"/>
              <a:gd name="connsiteX47" fmla="*/ 54242 w 489903"/>
              <a:gd name="connsiteY47" fmla="*/ 355915 h 573488"/>
              <a:gd name="connsiteX48" fmla="*/ 54242 w 489903"/>
              <a:gd name="connsiteY48" fmla="*/ 478851 h 573488"/>
              <a:gd name="connsiteX49" fmla="*/ 0 w 489903"/>
              <a:gd name="connsiteY49" fmla="*/ 470254 h 573488"/>
              <a:gd name="connsiteX50" fmla="*/ 43910 w 489903"/>
              <a:gd name="connsiteY50" fmla="*/ 305192 h 573488"/>
              <a:gd name="connsiteX51" fmla="*/ 60269 w 489903"/>
              <a:gd name="connsiteY51" fmla="*/ 293156 h 573488"/>
              <a:gd name="connsiteX52" fmla="*/ 172198 w 489903"/>
              <a:gd name="connsiteY52" fmla="*/ 251031 h 573488"/>
              <a:gd name="connsiteX53" fmla="*/ 176503 w 489903"/>
              <a:gd name="connsiteY53" fmla="*/ 246733 h 573488"/>
              <a:gd name="connsiteX54" fmla="*/ 182530 w 489903"/>
              <a:gd name="connsiteY54" fmla="*/ 229539 h 573488"/>
              <a:gd name="connsiteX55" fmla="*/ 190279 w 489903"/>
              <a:gd name="connsiteY55" fmla="*/ 220082 h 573488"/>
              <a:gd name="connsiteX56" fmla="*/ 193723 w 489903"/>
              <a:gd name="connsiteY56" fmla="*/ 215784 h 573488"/>
              <a:gd name="connsiteX57" fmla="*/ 196306 w 489903"/>
              <a:gd name="connsiteY57" fmla="*/ 190852 h 573488"/>
              <a:gd name="connsiteX58" fmla="*/ 194584 w 489903"/>
              <a:gd name="connsiteY58" fmla="*/ 184835 h 573488"/>
              <a:gd name="connsiteX59" fmla="*/ 180808 w 489903"/>
              <a:gd name="connsiteY59" fmla="*/ 156465 h 573488"/>
              <a:gd name="connsiteX60" fmla="*/ 175642 w 489903"/>
              <a:gd name="connsiteY60" fmla="*/ 140990 h 573488"/>
              <a:gd name="connsiteX61" fmla="*/ 170476 w 489903"/>
              <a:gd name="connsiteY61" fmla="*/ 118638 h 573488"/>
              <a:gd name="connsiteX62" fmla="*/ 169615 w 489903"/>
              <a:gd name="connsiteY62" fmla="*/ 110901 h 573488"/>
              <a:gd name="connsiteX63" fmla="*/ 173920 w 489903"/>
              <a:gd name="connsiteY63" fmla="*/ 102304 h 573488"/>
              <a:gd name="connsiteX64" fmla="*/ 176503 w 489903"/>
              <a:gd name="connsiteY64" fmla="*/ 97145 h 573488"/>
              <a:gd name="connsiteX65" fmla="*/ 176503 w 489903"/>
              <a:gd name="connsiteY65" fmla="*/ 80811 h 573488"/>
              <a:gd name="connsiteX66" fmla="*/ 176503 w 489903"/>
              <a:gd name="connsiteY66" fmla="*/ 59319 h 573488"/>
              <a:gd name="connsiteX67" fmla="*/ 196306 w 489903"/>
              <a:gd name="connsiteY67" fmla="*/ 27510 h 573488"/>
              <a:gd name="connsiteX68" fmla="*/ 246243 w 489903"/>
              <a:gd name="connsiteY68" fmla="*/ 5158 h 573488"/>
              <a:gd name="connsiteX69" fmla="*/ 275517 w 489903"/>
              <a:gd name="connsiteY69" fmla="*/ 0 h 573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489903" h="573488">
                <a:moveTo>
                  <a:pt x="99870" y="331023"/>
                </a:moveTo>
                <a:lnTo>
                  <a:pt x="390064" y="331023"/>
                </a:lnTo>
                <a:cubicBezTo>
                  <a:pt x="403842" y="331023"/>
                  <a:pt x="415037" y="342201"/>
                  <a:pt x="415037" y="355958"/>
                </a:cubicBezTo>
                <a:lnTo>
                  <a:pt x="415037" y="524479"/>
                </a:lnTo>
                <a:cubicBezTo>
                  <a:pt x="415037" y="538236"/>
                  <a:pt x="403842" y="548554"/>
                  <a:pt x="390064" y="548554"/>
                </a:cubicBezTo>
                <a:lnTo>
                  <a:pt x="433120" y="548554"/>
                </a:lnTo>
                <a:cubicBezTo>
                  <a:pt x="433120" y="568329"/>
                  <a:pt x="425370" y="573488"/>
                  <a:pt x="415037" y="573488"/>
                </a:cubicBezTo>
                <a:lnTo>
                  <a:pt x="74897" y="573488"/>
                </a:lnTo>
                <a:cubicBezTo>
                  <a:pt x="64564" y="573488"/>
                  <a:pt x="55953" y="568329"/>
                  <a:pt x="55953" y="548554"/>
                </a:cubicBezTo>
                <a:lnTo>
                  <a:pt x="99870" y="548554"/>
                </a:lnTo>
                <a:cubicBezTo>
                  <a:pt x="86092" y="548554"/>
                  <a:pt x="74897" y="538236"/>
                  <a:pt x="74897" y="524479"/>
                </a:cubicBezTo>
                <a:lnTo>
                  <a:pt x="74897" y="355958"/>
                </a:lnTo>
                <a:cubicBezTo>
                  <a:pt x="74897" y="342201"/>
                  <a:pt x="86092" y="331023"/>
                  <a:pt x="99870" y="331023"/>
                </a:cubicBezTo>
                <a:close/>
                <a:moveTo>
                  <a:pt x="275517" y="0"/>
                </a:moveTo>
                <a:cubicBezTo>
                  <a:pt x="278100" y="0"/>
                  <a:pt x="280683" y="0"/>
                  <a:pt x="283266" y="0"/>
                </a:cubicBezTo>
                <a:cubicBezTo>
                  <a:pt x="284127" y="859"/>
                  <a:pt x="284127" y="1719"/>
                  <a:pt x="284988" y="1719"/>
                </a:cubicBezTo>
                <a:cubicBezTo>
                  <a:pt x="282405" y="3439"/>
                  <a:pt x="280683" y="5158"/>
                  <a:pt x="278961" y="6877"/>
                </a:cubicBezTo>
                <a:cubicBezTo>
                  <a:pt x="274656" y="10316"/>
                  <a:pt x="274656" y="12895"/>
                  <a:pt x="278961" y="17194"/>
                </a:cubicBezTo>
                <a:cubicBezTo>
                  <a:pt x="287570" y="24071"/>
                  <a:pt x="297041" y="31809"/>
                  <a:pt x="304790" y="39546"/>
                </a:cubicBezTo>
                <a:cubicBezTo>
                  <a:pt x="312539" y="45564"/>
                  <a:pt x="315983" y="55020"/>
                  <a:pt x="315983" y="64477"/>
                </a:cubicBezTo>
                <a:cubicBezTo>
                  <a:pt x="315983" y="81671"/>
                  <a:pt x="315983" y="79952"/>
                  <a:pt x="315983" y="97145"/>
                </a:cubicBezTo>
                <a:cubicBezTo>
                  <a:pt x="315983" y="100584"/>
                  <a:pt x="315122" y="104023"/>
                  <a:pt x="319427" y="105742"/>
                </a:cubicBezTo>
                <a:cubicBezTo>
                  <a:pt x="320288" y="105742"/>
                  <a:pt x="322010" y="107462"/>
                  <a:pt x="321149" y="108322"/>
                </a:cubicBezTo>
                <a:cubicBezTo>
                  <a:pt x="321149" y="117778"/>
                  <a:pt x="319427" y="126375"/>
                  <a:pt x="318566" y="134972"/>
                </a:cubicBezTo>
                <a:cubicBezTo>
                  <a:pt x="318566" y="134972"/>
                  <a:pt x="318566" y="135832"/>
                  <a:pt x="318566" y="135832"/>
                </a:cubicBezTo>
                <a:cubicBezTo>
                  <a:pt x="310817" y="147008"/>
                  <a:pt x="309956" y="160763"/>
                  <a:pt x="303929" y="173658"/>
                </a:cubicBezTo>
                <a:cubicBezTo>
                  <a:pt x="303929" y="173658"/>
                  <a:pt x="303929" y="174518"/>
                  <a:pt x="303929" y="174518"/>
                </a:cubicBezTo>
                <a:cubicBezTo>
                  <a:pt x="292736" y="186554"/>
                  <a:pt x="296180" y="202028"/>
                  <a:pt x="296180" y="215784"/>
                </a:cubicBezTo>
                <a:cubicBezTo>
                  <a:pt x="296180" y="217503"/>
                  <a:pt x="297041" y="219222"/>
                  <a:pt x="297902" y="220082"/>
                </a:cubicBezTo>
                <a:cubicBezTo>
                  <a:pt x="302207" y="221801"/>
                  <a:pt x="303929" y="225240"/>
                  <a:pt x="304790" y="229539"/>
                </a:cubicBezTo>
                <a:cubicBezTo>
                  <a:pt x="306512" y="235557"/>
                  <a:pt x="308234" y="241574"/>
                  <a:pt x="310817" y="246733"/>
                </a:cubicBezTo>
                <a:cubicBezTo>
                  <a:pt x="311678" y="249312"/>
                  <a:pt x="315122" y="251031"/>
                  <a:pt x="316844" y="251891"/>
                </a:cubicBezTo>
                <a:cubicBezTo>
                  <a:pt x="349562" y="263927"/>
                  <a:pt x="399499" y="276822"/>
                  <a:pt x="430495" y="292297"/>
                </a:cubicBezTo>
                <a:cubicBezTo>
                  <a:pt x="436522" y="295735"/>
                  <a:pt x="441688" y="299174"/>
                  <a:pt x="445993" y="304332"/>
                </a:cubicBezTo>
                <a:lnTo>
                  <a:pt x="489903" y="470254"/>
                </a:lnTo>
                <a:cubicBezTo>
                  <a:pt x="479571" y="470254"/>
                  <a:pt x="447715" y="473693"/>
                  <a:pt x="435661" y="478851"/>
                </a:cubicBezTo>
                <a:lnTo>
                  <a:pt x="435661" y="355915"/>
                </a:lnTo>
                <a:cubicBezTo>
                  <a:pt x="435661" y="330983"/>
                  <a:pt x="414997" y="310350"/>
                  <a:pt x="390028" y="310350"/>
                </a:cubicBezTo>
                <a:lnTo>
                  <a:pt x="253992" y="310350"/>
                </a:lnTo>
                <a:lnTo>
                  <a:pt x="249687" y="280261"/>
                </a:lnTo>
                <a:lnTo>
                  <a:pt x="264324" y="265646"/>
                </a:lnTo>
                <a:lnTo>
                  <a:pt x="258297" y="251031"/>
                </a:lnTo>
                <a:lnTo>
                  <a:pt x="231606" y="251031"/>
                </a:lnTo>
                <a:lnTo>
                  <a:pt x="225579" y="265646"/>
                </a:lnTo>
                <a:lnTo>
                  <a:pt x="240216" y="280261"/>
                </a:lnTo>
                <a:lnTo>
                  <a:pt x="235911" y="310350"/>
                </a:lnTo>
                <a:lnTo>
                  <a:pt x="99875" y="310350"/>
                </a:lnTo>
                <a:cubicBezTo>
                  <a:pt x="74045" y="310350"/>
                  <a:pt x="54242" y="330983"/>
                  <a:pt x="54242" y="355915"/>
                </a:cubicBezTo>
                <a:lnTo>
                  <a:pt x="54242" y="478851"/>
                </a:lnTo>
                <a:cubicBezTo>
                  <a:pt x="42188" y="473693"/>
                  <a:pt x="10332" y="470254"/>
                  <a:pt x="0" y="470254"/>
                </a:cubicBezTo>
                <a:lnTo>
                  <a:pt x="43910" y="305192"/>
                </a:lnTo>
                <a:cubicBezTo>
                  <a:pt x="48215" y="300034"/>
                  <a:pt x="54242" y="296595"/>
                  <a:pt x="60269" y="293156"/>
                </a:cubicBezTo>
                <a:cubicBezTo>
                  <a:pt x="70601" y="287998"/>
                  <a:pt x="162727" y="255330"/>
                  <a:pt x="172198" y="251031"/>
                </a:cubicBezTo>
                <a:cubicBezTo>
                  <a:pt x="173920" y="250171"/>
                  <a:pt x="175642" y="248452"/>
                  <a:pt x="176503" y="246733"/>
                </a:cubicBezTo>
                <a:cubicBezTo>
                  <a:pt x="179086" y="240715"/>
                  <a:pt x="180808" y="235557"/>
                  <a:pt x="182530" y="229539"/>
                </a:cubicBezTo>
                <a:cubicBezTo>
                  <a:pt x="184252" y="225240"/>
                  <a:pt x="185113" y="220942"/>
                  <a:pt x="190279" y="220082"/>
                </a:cubicBezTo>
                <a:cubicBezTo>
                  <a:pt x="192001" y="220082"/>
                  <a:pt x="193723" y="217503"/>
                  <a:pt x="193723" y="215784"/>
                </a:cubicBezTo>
                <a:cubicBezTo>
                  <a:pt x="194584" y="207187"/>
                  <a:pt x="195445" y="198590"/>
                  <a:pt x="196306" y="190852"/>
                </a:cubicBezTo>
                <a:cubicBezTo>
                  <a:pt x="196306" y="189133"/>
                  <a:pt x="195445" y="186554"/>
                  <a:pt x="194584" y="184835"/>
                </a:cubicBezTo>
                <a:cubicBezTo>
                  <a:pt x="186835" y="177097"/>
                  <a:pt x="182530" y="167641"/>
                  <a:pt x="180808" y="156465"/>
                </a:cubicBezTo>
                <a:cubicBezTo>
                  <a:pt x="179947" y="151306"/>
                  <a:pt x="177364" y="146148"/>
                  <a:pt x="175642" y="140990"/>
                </a:cubicBezTo>
                <a:cubicBezTo>
                  <a:pt x="173920" y="133253"/>
                  <a:pt x="172198" y="126375"/>
                  <a:pt x="170476" y="118638"/>
                </a:cubicBezTo>
                <a:cubicBezTo>
                  <a:pt x="169615" y="116059"/>
                  <a:pt x="169615" y="113480"/>
                  <a:pt x="169615" y="110901"/>
                </a:cubicBezTo>
                <a:cubicBezTo>
                  <a:pt x="168754" y="106602"/>
                  <a:pt x="168754" y="104023"/>
                  <a:pt x="173920" y="102304"/>
                </a:cubicBezTo>
                <a:cubicBezTo>
                  <a:pt x="174781" y="101444"/>
                  <a:pt x="176503" y="98865"/>
                  <a:pt x="176503" y="97145"/>
                </a:cubicBezTo>
                <a:cubicBezTo>
                  <a:pt x="176503" y="85110"/>
                  <a:pt x="176503" y="91987"/>
                  <a:pt x="176503" y="80811"/>
                </a:cubicBezTo>
                <a:cubicBezTo>
                  <a:pt x="176503" y="73074"/>
                  <a:pt x="176503" y="66196"/>
                  <a:pt x="176503" y="59319"/>
                </a:cubicBezTo>
                <a:cubicBezTo>
                  <a:pt x="178225" y="45564"/>
                  <a:pt x="185974" y="36107"/>
                  <a:pt x="196306" y="27510"/>
                </a:cubicBezTo>
                <a:cubicBezTo>
                  <a:pt x="210942" y="15474"/>
                  <a:pt x="228162" y="9456"/>
                  <a:pt x="246243" y="5158"/>
                </a:cubicBezTo>
                <a:cubicBezTo>
                  <a:pt x="255714" y="3439"/>
                  <a:pt x="266046" y="1719"/>
                  <a:pt x="2755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sp>
        <p:nvSpPr>
          <p:cNvPr id="22" name="Oval 24">
            <a:extLst>
              <a:ext uri="{FF2B5EF4-FFF2-40B4-BE49-F238E27FC236}">
                <a16:creationId xmlns:a16="http://schemas.microsoft.com/office/drawing/2014/main" id="{F9F102A3-EF07-4501-BA73-E730508B97A6}"/>
              </a:ext>
            </a:extLst>
          </p:cNvPr>
          <p:cNvSpPr/>
          <p:nvPr userDrawn="1"/>
        </p:nvSpPr>
        <p:spPr>
          <a:xfrm>
            <a:off x="5870315" y="3660294"/>
            <a:ext cx="580572" cy="455868"/>
          </a:xfrm>
          <a:custGeom>
            <a:avLst/>
            <a:gdLst>
              <a:gd name="T0" fmla="*/ 2873 w 2896"/>
              <a:gd name="T1" fmla="*/ 141 h 2277"/>
              <a:gd name="T2" fmla="*/ 2818 w 2896"/>
              <a:gd name="T3" fmla="*/ 127 h 2277"/>
              <a:gd name="T4" fmla="*/ 2663 w 2896"/>
              <a:gd name="T5" fmla="*/ 154 h 2277"/>
              <a:gd name="T6" fmla="*/ 2633 w 2896"/>
              <a:gd name="T7" fmla="*/ 142 h 2277"/>
              <a:gd name="T8" fmla="*/ 2061 w 2896"/>
              <a:gd name="T9" fmla="*/ 99 h 2277"/>
              <a:gd name="T10" fmla="*/ 2035 w 2896"/>
              <a:gd name="T11" fmla="*/ 99 h 2277"/>
              <a:gd name="T12" fmla="*/ 2035 w 2896"/>
              <a:gd name="T13" fmla="*/ 70 h 2277"/>
              <a:gd name="T14" fmla="*/ 2009 w 2896"/>
              <a:gd name="T15" fmla="*/ 18 h 2277"/>
              <a:gd name="T16" fmla="*/ 1953 w 2896"/>
              <a:gd name="T17" fmla="*/ 5 h 2277"/>
              <a:gd name="T18" fmla="*/ 1695 w 2896"/>
              <a:gd name="T19" fmla="*/ 65 h 2277"/>
              <a:gd name="T20" fmla="*/ 1644 w 2896"/>
              <a:gd name="T21" fmla="*/ 129 h 2277"/>
              <a:gd name="T22" fmla="*/ 1644 w 2896"/>
              <a:gd name="T23" fmla="*/ 178 h 2277"/>
              <a:gd name="T24" fmla="*/ 1448 w 2896"/>
              <a:gd name="T25" fmla="*/ 320 h 2277"/>
              <a:gd name="T26" fmla="*/ 1120 w 2896"/>
              <a:gd name="T27" fmla="*/ 127 h 2277"/>
              <a:gd name="T28" fmla="*/ 835 w 2896"/>
              <a:gd name="T29" fmla="*/ 99 h 2277"/>
              <a:gd name="T30" fmla="*/ 263 w 2896"/>
              <a:gd name="T31" fmla="*/ 142 h 2277"/>
              <a:gd name="T32" fmla="*/ 234 w 2896"/>
              <a:gd name="T33" fmla="*/ 154 h 2277"/>
              <a:gd name="T34" fmla="*/ 78 w 2896"/>
              <a:gd name="T35" fmla="*/ 127 h 2277"/>
              <a:gd name="T36" fmla="*/ 24 w 2896"/>
              <a:gd name="T37" fmla="*/ 141 h 2277"/>
              <a:gd name="T38" fmla="*/ 0 w 2896"/>
              <a:gd name="T39" fmla="*/ 192 h 2277"/>
              <a:gd name="T40" fmla="*/ 0 w 2896"/>
              <a:gd name="T41" fmla="*/ 1912 h 2277"/>
              <a:gd name="T42" fmla="*/ 55 w 2896"/>
              <a:gd name="T43" fmla="*/ 1978 h 2277"/>
              <a:gd name="T44" fmla="*/ 1200 w 2896"/>
              <a:gd name="T45" fmla="*/ 2181 h 2277"/>
              <a:gd name="T46" fmla="*/ 1200 w 2896"/>
              <a:gd name="T47" fmla="*/ 2211 h 2277"/>
              <a:gd name="T48" fmla="*/ 1267 w 2896"/>
              <a:gd name="T49" fmla="*/ 2277 h 2277"/>
              <a:gd name="T50" fmla="*/ 1607 w 2896"/>
              <a:gd name="T51" fmla="*/ 2277 h 2277"/>
              <a:gd name="T52" fmla="*/ 1674 w 2896"/>
              <a:gd name="T53" fmla="*/ 2211 h 2277"/>
              <a:gd name="T54" fmla="*/ 1674 w 2896"/>
              <a:gd name="T55" fmla="*/ 2185 h 2277"/>
              <a:gd name="T56" fmla="*/ 2841 w 2896"/>
              <a:gd name="T57" fmla="*/ 1978 h 2277"/>
              <a:gd name="T58" fmla="*/ 2896 w 2896"/>
              <a:gd name="T59" fmla="*/ 1912 h 2277"/>
              <a:gd name="T60" fmla="*/ 2896 w 2896"/>
              <a:gd name="T61" fmla="*/ 192 h 2277"/>
              <a:gd name="T62" fmla="*/ 2873 w 2896"/>
              <a:gd name="T63" fmla="*/ 141 h 2277"/>
              <a:gd name="T64" fmla="*/ 1644 w 2896"/>
              <a:gd name="T65" fmla="*/ 332 h 2277"/>
              <a:gd name="T66" fmla="*/ 1644 w 2896"/>
              <a:gd name="T67" fmla="*/ 1072 h 2277"/>
              <a:gd name="T68" fmla="*/ 1693 w 2896"/>
              <a:gd name="T69" fmla="*/ 1136 h 2277"/>
              <a:gd name="T70" fmla="*/ 1710 w 2896"/>
              <a:gd name="T71" fmla="*/ 1138 h 2277"/>
              <a:gd name="T72" fmla="*/ 1768 w 2896"/>
              <a:gd name="T73" fmla="*/ 1104 h 2277"/>
              <a:gd name="T74" fmla="*/ 1845 w 2896"/>
              <a:gd name="T75" fmla="*/ 968 h 2277"/>
              <a:gd name="T76" fmla="*/ 1916 w 2896"/>
              <a:gd name="T77" fmla="*/ 1056 h 2277"/>
              <a:gd name="T78" fmla="*/ 1990 w 2896"/>
              <a:gd name="T79" fmla="*/ 1077 h 2277"/>
              <a:gd name="T80" fmla="*/ 2035 w 2896"/>
              <a:gd name="T81" fmla="*/ 1014 h 2277"/>
              <a:gd name="T82" fmla="*/ 2035 w 2896"/>
              <a:gd name="T83" fmla="*/ 232 h 2277"/>
              <a:gd name="T84" fmla="*/ 2061 w 2896"/>
              <a:gd name="T85" fmla="*/ 232 h 2277"/>
              <a:gd name="T86" fmla="*/ 2557 w 2896"/>
              <a:gd name="T87" fmla="*/ 267 h 2277"/>
              <a:gd name="T88" fmla="*/ 2557 w 2896"/>
              <a:gd name="T89" fmla="*/ 1757 h 2277"/>
              <a:gd name="T90" fmla="*/ 2051 w 2896"/>
              <a:gd name="T91" fmla="*/ 1718 h 2277"/>
              <a:gd name="T92" fmla="*/ 1781 w 2896"/>
              <a:gd name="T93" fmla="*/ 1741 h 2277"/>
              <a:gd name="T94" fmla="*/ 1515 w 2896"/>
              <a:gd name="T95" fmla="*/ 1831 h 2277"/>
              <a:gd name="T96" fmla="*/ 1515 w 2896"/>
              <a:gd name="T97" fmla="*/ 445 h 2277"/>
              <a:gd name="T98" fmla="*/ 1644 w 2896"/>
              <a:gd name="T99" fmla="*/ 332 h 2277"/>
              <a:gd name="T100" fmla="*/ 1083 w 2896"/>
              <a:gd name="T101" fmla="*/ 255 h 2277"/>
              <a:gd name="T102" fmla="*/ 1382 w 2896"/>
              <a:gd name="T103" fmla="*/ 445 h 2277"/>
              <a:gd name="T104" fmla="*/ 1382 w 2896"/>
              <a:gd name="T105" fmla="*/ 1831 h 2277"/>
              <a:gd name="T106" fmla="*/ 1115 w 2896"/>
              <a:gd name="T107" fmla="*/ 1741 h 2277"/>
              <a:gd name="T108" fmla="*/ 845 w 2896"/>
              <a:gd name="T109" fmla="*/ 1718 h 2277"/>
              <a:gd name="T110" fmla="*/ 339 w 2896"/>
              <a:gd name="T111" fmla="*/ 1757 h 2277"/>
              <a:gd name="T112" fmla="*/ 339 w 2896"/>
              <a:gd name="T113" fmla="*/ 267 h 2277"/>
              <a:gd name="T114" fmla="*/ 835 w 2896"/>
              <a:gd name="T115" fmla="*/ 232 h 2277"/>
              <a:gd name="T116" fmla="*/ 1083 w 2896"/>
              <a:gd name="T117" fmla="*/ 255 h 2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96" h="2277">
                <a:moveTo>
                  <a:pt x="2873" y="141"/>
                </a:moveTo>
                <a:cubicBezTo>
                  <a:pt x="2857" y="129"/>
                  <a:pt x="2838" y="123"/>
                  <a:pt x="2818" y="127"/>
                </a:cubicBezTo>
                <a:lnTo>
                  <a:pt x="2663" y="154"/>
                </a:lnTo>
                <a:cubicBezTo>
                  <a:pt x="2654" y="148"/>
                  <a:pt x="2644" y="144"/>
                  <a:pt x="2633" y="142"/>
                </a:cubicBezTo>
                <a:cubicBezTo>
                  <a:pt x="2621" y="141"/>
                  <a:pt x="2322" y="99"/>
                  <a:pt x="2061" y="99"/>
                </a:cubicBezTo>
                <a:cubicBezTo>
                  <a:pt x="2052" y="99"/>
                  <a:pt x="2043" y="99"/>
                  <a:pt x="2035" y="99"/>
                </a:cubicBezTo>
                <a:lnTo>
                  <a:pt x="2035" y="70"/>
                </a:lnTo>
                <a:cubicBezTo>
                  <a:pt x="2035" y="49"/>
                  <a:pt x="2025" y="30"/>
                  <a:pt x="2009" y="18"/>
                </a:cubicBezTo>
                <a:cubicBezTo>
                  <a:pt x="1994" y="5"/>
                  <a:pt x="1973" y="0"/>
                  <a:pt x="1953" y="5"/>
                </a:cubicBezTo>
                <a:lnTo>
                  <a:pt x="1695" y="65"/>
                </a:lnTo>
                <a:cubicBezTo>
                  <a:pt x="1665" y="72"/>
                  <a:pt x="1644" y="98"/>
                  <a:pt x="1644" y="129"/>
                </a:cubicBezTo>
                <a:lnTo>
                  <a:pt x="1644" y="178"/>
                </a:lnTo>
                <a:cubicBezTo>
                  <a:pt x="1554" y="223"/>
                  <a:pt x="1489" y="278"/>
                  <a:pt x="1448" y="320"/>
                </a:cubicBezTo>
                <a:cubicBezTo>
                  <a:pt x="1389" y="259"/>
                  <a:pt x="1281" y="172"/>
                  <a:pt x="1120" y="127"/>
                </a:cubicBezTo>
                <a:cubicBezTo>
                  <a:pt x="1052" y="108"/>
                  <a:pt x="959" y="99"/>
                  <a:pt x="835" y="99"/>
                </a:cubicBezTo>
                <a:cubicBezTo>
                  <a:pt x="574" y="99"/>
                  <a:pt x="276" y="141"/>
                  <a:pt x="263" y="142"/>
                </a:cubicBezTo>
                <a:cubicBezTo>
                  <a:pt x="252" y="144"/>
                  <a:pt x="242" y="148"/>
                  <a:pt x="234" y="154"/>
                </a:cubicBezTo>
                <a:lnTo>
                  <a:pt x="78" y="127"/>
                </a:lnTo>
                <a:cubicBezTo>
                  <a:pt x="59" y="123"/>
                  <a:pt x="39" y="129"/>
                  <a:pt x="24" y="141"/>
                </a:cubicBezTo>
                <a:cubicBezTo>
                  <a:pt x="9" y="154"/>
                  <a:pt x="0" y="173"/>
                  <a:pt x="0" y="192"/>
                </a:cubicBezTo>
                <a:lnTo>
                  <a:pt x="0" y="1912"/>
                </a:lnTo>
                <a:cubicBezTo>
                  <a:pt x="0" y="1944"/>
                  <a:pt x="23" y="1972"/>
                  <a:pt x="55" y="1978"/>
                </a:cubicBezTo>
                <a:lnTo>
                  <a:pt x="1200" y="2181"/>
                </a:lnTo>
                <a:lnTo>
                  <a:pt x="1200" y="2211"/>
                </a:lnTo>
                <a:cubicBezTo>
                  <a:pt x="1200" y="2248"/>
                  <a:pt x="1230" y="2277"/>
                  <a:pt x="1267" y="2277"/>
                </a:cubicBezTo>
                <a:lnTo>
                  <a:pt x="1607" y="2277"/>
                </a:lnTo>
                <a:cubicBezTo>
                  <a:pt x="1644" y="2277"/>
                  <a:pt x="1674" y="2248"/>
                  <a:pt x="1674" y="2211"/>
                </a:cubicBezTo>
                <a:lnTo>
                  <a:pt x="1674" y="2185"/>
                </a:lnTo>
                <a:lnTo>
                  <a:pt x="2841" y="1978"/>
                </a:lnTo>
                <a:cubicBezTo>
                  <a:pt x="2873" y="1972"/>
                  <a:pt x="2896" y="1944"/>
                  <a:pt x="2896" y="1912"/>
                </a:cubicBezTo>
                <a:lnTo>
                  <a:pt x="2896" y="192"/>
                </a:lnTo>
                <a:cubicBezTo>
                  <a:pt x="2896" y="173"/>
                  <a:pt x="2888" y="154"/>
                  <a:pt x="2873" y="141"/>
                </a:cubicBezTo>
                <a:close/>
                <a:moveTo>
                  <a:pt x="1644" y="332"/>
                </a:moveTo>
                <a:lnTo>
                  <a:pt x="1644" y="1072"/>
                </a:lnTo>
                <a:cubicBezTo>
                  <a:pt x="1644" y="1102"/>
                  <a:pt x="1664" y="1129"/>
                  <a:pt x="1693" y="1136"/>
                </a:cubicBezTo>
                <a:cubicBezTo>
                  <a:pt x="1699" y="1138"/>
                  <a:pt x="1705" y="1138"/>
                  <a:pt x="1710" y="1138"/>
                </a:cubicBezTo>
                <a:cubicBezTo>
                  <a:pt x="1734" y="1138"/>
                  <a:pt x="1756" y="1126"/>
                  <a:pt x="1768" y="1104"/>
                </a:cubicBezTo>
                <a:lnTo>
                  <a:pt x="1845" y="968"/>
                </a:lnTo>
                <a:lnTo>
                  <a:pt x="1916" y="1056"/>
                </a:lnTo>
                <a:cubicBezTo>
                  <a:pt x="1934" y="1078"/>
                  <a:pt x="1964" y="1086"/>
                  <a:pt x="1990" y="1077"/>
                </a:cubicBezTo>
                <a:cubicBezTo>
                  <a:pt x="2017" y="1067"/>
                  <a:pt x="2035" y="1042"/>
                  <a:pt x="2035" y="1014"/>
                </a:cubicBezTo>
                <a:lnTo>
                  <a:pt x="2035" y="232"/>
                </a:lnTo>
                <a:cubicBezTo>
                  <a:pt x="2043" y="232"/>
                  <a:pt x="2052" y="232"/>
                  <a:pt x="2061" y="232"/>
                </a:cubicBezTo>
                <a:cubicBezTo>
                  <a:pt x="2247" y="232"/>
                  <a:pt x="2458" y="255"/>
                  <a:pt x="2557" y="267"/>
                </a:cubicBezTo>
                <a:lnTo>
                  <a:pt x="2557" y="1757"/>
                </a:lnTo>
                <a:cubicBezTo>
                  <a:pt x="2449" y="1742"/>
                  <a:pt x="2244" y="1718"/>
                  <a:pt x="2051" y="1718"/>
                </a:cubicBezTo>
                <a:cubicBezTo>
                  <a:pt x="1943" y="1718"/>
                  <a:pt x="1852" y="1726"/>
                  <a:pt x="1781" y="1741"/>
                </a:cubicBezTo>
                <a:cubicBezTo>
                  <a:pt x="1659" y="1766"/>
                  <a:pt x="1574" y="1800"/>
                  <a:pt x="1515" y="1831"/>
                </a:cubicBezTo>
                <a:lnTo>
                  <a:pt x="1515" y="445"/>
                </a:lnTo>
                <a:cubicBezTo>
                  <a:pt x="1533" y="422"/>
                  <a:pt x="1576" y="376"/>
                  <a:pt x="1644" y="332"/>
                </a:cubicBezTo>
                <a:close/>
                <a:moveTo>
                  <a:pt x="1083" y="255"/>
                </a:moveTo>
                <a:cubicBezTo>
                  <a:pt x="1253" y="303"/>
                  <a:pt x="1350" y="407"/>
                  <a:pt x="1382" y="445"/>
                </a:cubicBezTo>
                <a:lnTo>
                  <a:pt x="1382" y="1831"/>
                </a:lnTo>
                <a:cubicBezTo>
                  <a:pt x="1323" y="1800"/>
                  <a:pt x="1237" y="1766"/>
                  <a:pt x="1115" y="1741"/>
                </a:cubicBezTo>
                <a:cubicBezTo>
                  <a:pt x="1044" y="1726"/>
                  <a:pt x="953" y="1718"/>
                  <a:pt x="845" y="1718"/>
                </a:cubicBezTo>
                <a:cubicBezTo>
                  <a:pt x="652" y="1718"/>
                  <a:pt x="448" y="1742"/>
                  <a:pt x="339" y="1757"/>
                </a:cubicBezTo>
                <a:lnTo>
                  <a:pt x="339" y="267"/>
                </a:lnTo>
                <a:cubicBezTo>
                  <a:pt x="439" y="255"/>
                  <a:pt x="650" y="232"/>
                  <a:pt x="835" y="232"/>
                </a:cubicBezTo>
                <a:cubicBezTo>
                  <a:pt x="945" y="232"/>
                  <a:pt x="1029" y="240"/>
                  <a:pt x="1083" y="25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DEA24815-1587-408B-BD42-9BF7EB628E94}"/>
              </a:ext>
            </a:extLst>
          </p:cNvPr>
          <p:cNvSpPr/>
          <p:nvPr userDrawn="1"/>
        </p:nvSpPr>
        <p:spPr>
          <a:xfrm>
            <a:off x="0" y="5961413"/>
            <a:ext cx="896587" cy="896587"/>
          </a:xfrm>
          <a:custGeom>
            <a:avLst/>
            <a:gdLst>
              <a:gd name="connsiteX0" fmla="*/ 0 w 896587"/>
              <a:gd name="connsiteY0" fmla="*/ 896587 h 896587"/>
              <a:gd name="connsiteX1" fmla="*/ 0 w 896587"/>
              <a:gd name="connsiteY1" fmla="*/ 0 h 896587"/>
              <a:gd name="connsiteX2" fmla="*/ 896587 w 896587"/>
              <a:gd name="connsiteY2" fmla="*/ 896587 h 896587"/>
              <a:gd name="connsiteX3" fmla="*/ 0 w 896587"/>
              <a:gd name="connsiteY3" fmla="*/ 896587 h 896587"/>
              <a:gd name="connsiteX0" fmla="*/ 0 w 896587"/>
              <a:gd name="connsiteY0" fmla="*/ 896587 h 896587"/>
              <a:gd name="connsiteX1" fmla="*/ 0 w 896587"/>
              <a:gd name="connsiteY1" fmla="*/ 0 h 896587"/>
              <a:gd name="connsiteX2" fmla="*/ 896587 w 896587"/>
              <a:gd name="connsiteY2" fmla="*/ 896587 h 896587"/>
              <a:gd name="connsiteX3" fmla="*/ 0 w 896587"/>
              <a:gd name="connsiteY3" fmla="*/ 896587 h 896587"/>
              <a:gd name="connsiteX0" fmla="*/ 0 w 896587"/>
              <a:gd name="connsiteY0" fmla="*/ 896587 h 896587"/>
              <a:gd name="connsiteX1" fmla="*/ 0 w 896587"/>
              <a:gd name="connsiteY1" fmla="*/ 0 h 896587"/>
              <a:gd name="connsiteX2" fmla="*/ 896587 w 896587"/>
              <a:gd name="connsiteY2" fmla="*/ 896587 h 896587"/>
              <a:gd name="connsiteX3" fmla="*/ 0 w 896587"/>
              <a:gd name="connsiteY3" fmla="*/ 896587 h 896587"/>
              <a:gd name="connsiteX0" fmla="*/ 0 w 896587"/>
              <a:gd name="connsiteY0" fmla="*/ 896587 h 896587"/>
              <a:gd name="connsiteX1" fmla="*/ 0 w 896587"/>
              <a:gd name="connsiteY1" fmla="*/ 0 h 896587"/>
              <a:gd name="connsiteX2" fmla="*/ 896587 w 896587"/>
              <a:gd name="connsiteY2" fmla="*/ 896587 h 896587"/>
              <a:gd name="connsiteX3" fmla="*/ 0 w 896587"/>
              <a:gd name="connsiteY3" fmla="*/ 896587 h 896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6587" h="896587">
                <a:moveTo>
                  <a:pt x="0" y="896587"/>
                </a:moveTo>
                <a:lnTo>
                  <a:pt x="0" y="0"/>
                </a:lnTo>
                <a:cubicBezTo>
                  <a:pt x="163131" y="486980"/>
                  <a:pt x="742982" y="562006"/>
                  <a:pt x="896587" y="896587"/>
                </a:cubicBezTo>
                <a:lnTo>
                  <a:pt x="0" y="89658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0574110-01AD-40C6-B216-2C4BE1700BF3}"/>
              </a:ext>
            </a:extLst>
          </p:cNvPr>
          <p:cNvGrpSpPr/>
          <p:nvPr userDrawn="1"/>
        </p:nvGrpSpPr>
        <p:grpSpPr>
          <a:xfrm>
            <a:off x="61161" y="307383"/>
            <a:ext cx="869761" cy="612046"/>
            <a:chOff x="70039" y="165336"/>
            <a:chExt cx="869761" cy="612046"/>
          </a:xfrm>
        </p:grpSpPr>
        <p:sp>
          <p:nvSpPr>
            <p:cNvPr id="18" name="三角形 1">
              <a:extLst>
                <a:ext uri="{FF2B5EF4-FFF2-40B4-BE49-F238E27FC236}">
                  <a16:creationId xmlns:a16="http://schemas.microsoft.com/office/drawing/2014/main" id="{F24F8454-C02E-4B0D-AD45-1890E12CC7E7}"/>
                </a:ext>
              </a:extLst>
            </p:cNvPr>
            <p:cNvSpPr/>
            <p:nvPr userDrawn="1"/>
          </p:nvSpPr>
          <p:spPr>
            <a:xfrm rot="10800000">
              <a:off x="229827" y="165336"/>
              <a:ext cx="709973" cy="612045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8C7FCD97-B888-4DD5-85F0-029A58743D35}"/>
                </a:ext>
              </a:extLst>
            </p:cNvPr>
            <p:cNvSpPr/>
            <p:nvPr userDrawn="1"/>
          </p:nvSpPr>
          <p:spPr>
            <a:xfrm>
              <a:off x="70039" y="326108"/>
              <a:ext cx="451274" cy="45127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33711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87846604-4962-41BA-9917-4B4399EAAB54}"/>
              </a:ext>
            </a:extLst>
          </p:cNvPr>
          <p:cNvSpPr/>
          <p:nvPr userDrawn="1"/>
        </p:nvSpPr>
        <p:spPr>
          <a:xfrm>
            <a:off x="1423653" y="1628774"/>
            <a:ext cx="4210051" cy="4210051"/>
          </a:xfrm>
          <a:prstGeom prst="roundRect">
            <a:avLst>
              <a:gd name="adj" fmla="val 2296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1016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95DDCB1A-D4FC-412F-9502-45CBAA4C5883}"/>
              </a:ext>
            </a:extLst>
          </p:cNvPr>
          <p:cNvSpPr/>
          <p:nvPr userDrawn="1"/>
        </p:nvSpPr>
        <p:spPr>
          <a:xfrm>
            <a:off x="5813236" y="1628774"/>
            <a:ext cx="4955112" cy="1840216"/>
          </a:xfrm>
          <a:prstGeom prst="roundRect">
            <a:avLst>
              <a:gd name="adj" fmla="val 5920"/>
            </a:avLst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67BACC5E-DF8F-423C-872D-CFF6E998B26B}"/>
              </a:ext>
            </a:extLst>
          </p:cNvPr>
          <p:cNvSpPr/>
          <p:nvPr userDrawn="1"/>
        </p:nvSpPr>
        <p:spPr>
          <a:xfrm>
            <a:off x="5813236" y="3585687"/>
            <a:ext cx="3070015" cy="2253139"/>
          </a:xfrm>
          <a:prstGeom prst="roundRect">
            <a:avLst>
              <a:gd name="adj" fmla="val 5255"/>
            </a:avLst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F998E6CA-EF57-45D4-A614-FA9076AA1683}"/>
              </a:ext>
            </a:extLst>
          </p:cNvPr>
          <p:cNvSpPr/>
          <p:nvPr userDrawn="1"/>
        </p:nvSpPr>
        <p:spPr>
          <a:xfrm>
            <a:off x="9037992" y="3585687"/>
            <a:ext cx="1730356" cy="2253139"/>
          </a:xfrm>
          <a:prstGeom prst="roundRect">
            <a:avLst>
              <a:gd name="adj" fmla="val 7250"/>
            </a:avLst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3D46D4F-8D1B-4E85-991F-1B0D5AFAC304}"/>
              </a:ext>
            </a:extLst>
          </p:cNvPr>
          <p:cNvGrpSpPr/>
          <p:nvPr userDrawn="1"/>
        </p:nvGrpSpPr>
        <p:grpSpPr>
          <a:xfrm>
            <a:off x="1990390" y="3200402"/>
            <a:ext cx="3076575" cy="2143124"/>
            <a:chOff x="1990390" y="3200402"/>
            <a:chExt cx="3076575" cy="2143124"/>
          </a:xfrm>
        </p:grpSpPr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373DD402-78FE-4EF7-A6EC-8E41630F818B}"/>
                </a:ext>
              </a:extLst>
            </p:cNvPr>
            <p:cNvCxnSpPr/>
            <p:nvPr/>
          </p:nvCxnSpPr>
          <p:spPr>
            <a:xfrm>
              <a:off x="1990390" y="5343525"/>
              <a:ext cx="3076575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矩形: 圆顶角 27">
              <a:extLst>
                <a:ext uri="{FF2B5EF4-FFF2-40B4-BE49-F238E27FC236}">
                  <a16:creationId xmlns:a16="http://schemas.microsoft.com/office/drawing/2014/main" id="{B0ACF119-086D-4F4C-9E99-EA4C3D1F3821}"/>
                </a:ext>
              </a:extLst>
            </p:cNvPr>
            <p:cNvSpPr/>
            <p:nvPr/>
          </p:nvSpPr>
          <p:spPr>
            <a:xfrm>
              <a:off x="2324100" y="3905250"/>
              <a:ext cx="476250" cy="1438275"/>
            </a:xfrm>
            <a:prstGeom prst="round2SameRect">
              <a:avLst/>
            </a:prstGeom>
            <a:gradFill>
              <a:gsLst>
                <a:gs pos="0">
                  <a:schemeClr val="bg1"/>
                </a:gs>
                <a:gs pos="97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29" name="矩形: 圆顶角 28">
              <a:extLst>
                <a:ext uri="{FF2B5EF4-FFF2-40B4-BE49-F238E27FC236}">
                  <a16:creationId xmlns:a16="http://schemas.microsoft.com/office/drawing/2014/main" id="{0A573434-DAAF-40FC-B4DE-41A2BDCADFE3}"/>
                </a:ext>
              </a:extLst>
            </p:cNvPr>
            <p:cNvSpPr/>
            <p:nvPr/>
          </p:nvSpPr>
          <p:spPr>
            <a:xfrm>
              <a:off x="2988412" y="3505200"/>
              <a:ext cx="476250" cy="1838325"/>
            </a:xfrm>
            <a:prstGeom prst="round2SameRect">
              <a:avLst/>
            </a:prstGeom>
            <a:gradFill>
              <a:gsLst>
                <a:gs pos="0">
                  <a:schemeClr val="bg1"/>
                </a:gs>
                <a:gs pos="97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30" name="矩形: 圆顶角 29">
              <a:extLst>
                <a:ext uri="{FF2B5EF4-FFF2-40B4-BE49-F238E27FC236}">
                  <a16:creationId xmlns:a16="http://schemas.microsoft.com/office/drawing/2014/main" id="{BD209BF7-A5EA-47AD-84D3-DE3E8CE344E9}"/>
                </a:ext>
              </a:extLst>
            </p:cNvPr>
            <p:cNvSpPr/>
            <p:nvPr/>
          </p:nvSpPr>
          <p:spPr>
            <a:xfrm>
              <a:off x="3652724" y="3200402"/>
              <a:ext cx="476250" cy="2143124"/>
            </a:xfrm>
            <a:prstGeom prst="round2SameRect">
              <a:avLst/>
            </a:prstGeom>
            <a:gradFill>
              <a:gsLst>
                <a:gs pos="0">
                  <a:schemeClr val="bg1"/>
                </a:gs>
                <a:gs pos="97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31" name="矩形: 圆顶角 30">
              <a:extLst>
                <a:ext uri="{FF2B5EF4-FFF2-40B4-BE49-F238E27FC236}">
                  <a16:creationId xmlns:a16="http://schemas.microsoft.com/office/drawing/2014/main" id="{DB1ED207-1CFC-48DB-A311-930BB0301A6A}"/>
                </a:ext>
              </a:extLst>
            </p:cNvPr>
            <p:cNvSpPr/>
            <p:nvPr/>
          </p:nvSpPr>
          <p:spPr>
            <a:xfrm>
              <a:off x="4317036" y="3657600"/>
              <a:ext cx="476250" cy="1685925"/>
            </a:xfrm>
            <a:prstGeom prst="round2SameRect">
              <a:avLst/>
            </a:prstGeom>
            <a:gradFill>
              <a:gsLst>
                <a:gs pos="0">
                  <a:schemeClr val="bg1"/>
                </a:gs>
                <a:gs pos="97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98EAB697-C731-4CA1-A088-BB1DB094AAAD}"/>
              </a:ext>
            </a:extLst>
          </p:cNvPr>
          <p:cNvSpPr/>
          <p:nvPr userDrawn="1"/>
        </p:nvSpPr>
        <p:spPr>
          <a:xfrm>
            <a:off x="0" y="5961413"/>
            <a:ext cx="896587" cy="896587"/>
          </a:xfrm>
          <a:custGeom>
            <a:avLst/>
            <a:gdLst>
              <a:gd name="connsiteX0" fmla="*/ 0 w 896587"/>
              <a:gd name="connsiteY0" fmla="*/ 896587 h 896587"/>
              <a:gd name="connsiteX1" fmla="*/ 0 w 896587"/>
              <a:gd name="connsiteY1" fmla="*/ 0 h 896587"/>
              <a:gd name="connsiteX2" fmla="*/ 896587 w 896587"/>
              <a:gd name="connsiteY2" fmla="*/ 896587 h 896587"/>
              <a:gd name="connsiteX3" fmla="*/ 0 w 896587"/>
              <a:gd name="connsiteY3" fmla="*/ 896587 h 896587"/>
              <a:gd name="connsiteX0" fmla="*/ 0 w 896587"/>
              <a:gd name="connsiteY0" fmla="*/ 896587 h 896587"/>
              <a:gd name="connsiteX1" fmla="*/ 0 w 896587"/>
              <a:gd name="connsiteY1" fmla="*/ 0 h 896587"/>
              <a:gd name="connsiteX2" fmla="*/ 896587 w 896587"/>
              <a:gd name="connsiteY2" fmla="*/ 896587 h 896587"/>
              <a:gd name="connsiteX3" fmla="*/ 0 w 896587"/>
              <a:gd name="connsiteY3" fmla="*/ 896587 h 896587"/>
              <a:gd name="connsiteX0" fmla="*/ 0 w 896587"/>
              <a:gd name="connsiteY0" fmla="*/ 896587 h 896587"/>
              <a:gd name="connsiteX1" fmla="*/ 0 w 896587"/>
              <a:gd name="connsiteY1" fmla="*/ 0 h 896587"/>
              <a:gd name="connsiteX2" fmla="*/ 896587 w 896587"/>
              <a:gd name="connsiteY2" fmla="*/ 896587 h 896587"/>
              <a:gd name="connsiteX3" fmla="*/ 0 w 896587"/>
              <a:gd name="connsiteY3" fmla="*/ 896587 h 896587"/>
              <a:gd name="connsiteX0" fmla="*/ 0 w 896587"/>
              <a:gd name="connsiteY0" fmla="*/ 896587 h 896587"/>
              <a:gd name="connsiteX1" fmla="*/ 0 w 896587"/>
              <a:gd name="connsiteY1" fmla="*/ 0 h 896587"/>
              <a:gd name="connsiteX2" fmla="*/ 896587 w 896587"/>
              <a:gd name="connsiteY2" fmla="*/ 896587 h 896587"/>
              <a:gd name="connsiteX3" fmla="*/ 0 w 896587"/>
              <a:gd name="connsiteY3" fmla="*/ 896587 h 896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6587" h="896587">
                <a:moveTo>
                  <a:pt x="0" y="896587"/>
                </a:moveTo>
                <a:lnTo>
                  <a:pt x="0" y="0"/>
                </a:lnTo>
                <a:cubicBezTo>
                  <a:pt x="163131" y="486980"/>
                  <a:pt x="742982" y="562006"/>
                  <a:pt x="896587" y="896587"/>
                </a:cubicBezTo>
                <a:lnTo>
                  <a:pt x="0" y="89658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9377CC1-E7E8-4630-B508-9A7526EE7CDB}"/>
              </a:ext>
            </a:extLst>
          </p:cNvPr>
          <p:cNvGrpSpPr/>
          <p:nvPr userDrawn="1"/>
        </p:nvGrpSpPr>
        <p:grpSpPr>
          <a:xfrm>
            <a:off x="61161" y="307383"/>
            <a:ext cx="869761" cy="612046"/>
            <a:chOff x="70039" y="165336"/>
            <a:chExt cx="869761" cy="612046"/>
          </a:xfrm>
        </p:grpSpPr>
        <p:sp>
          <p:nvSpPr>
            <p:cNvPr id="16" name="三角形 1">
              <a:extLst>
                <a:ext uri="{FF2B5EF4-FFF2-40B4-BE49-F238E27FC236}">
                  <a16:creationId xmlns:a16="http://schemas.microsoft.com/office/drawing/2014/main" id="{C8F4406A-475D-4C80-B756-A76336A81E78}"/>
                </a:ext>
              </a:extLst>
            </p:cNvPr>
            <p:cNvSpPr/>
            <p:nvPr userDrawn="1"/>
          </p:nvSpPr>
          <p:spPr>
            <a:xfrm rot="10800000">
              <a:off x="229827" y="165336"/>
              <a:ext cx="709973" cy="612045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339CA237-79DF-4274-AE13-3CD2D2E13E08}"/>
                </a:ext>
              </a:extLst>
            </p:cNvPr>
            <p:cNvSpPr/>
            <p:nvPr userDrawn="1"/>
          </p:nvSpPr>
          <p:spPr>
            <a:xfrm>
              <a:off x="70039" y="326108"/>
              <a:ext cx="451274" cy="45127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8909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CC658C4-8DE2-4CC0-A26F-A204FF067D5D}"/>
              </a:ext>
            </a:extLst>
          </p:cNvPr>
          <p:cNvSpPr/>
          <p:nvPr userDrawn="1"/>
        </p:nvSpPr>
        <p:spPr>
          <a:xfrm>
            <a:off x="4983167" y="1751013"/>
            <a:ext cx="1529498" cy="1455089"/>
          </a:xfrm>
          <a:custGeom>
            <a:avLst/>
            <a:gdLst>
              <a:gd name="connsiteX0" fmla="*/ 931123 w 1862246"/>
              <a:gd name="connsiteY0" fmla="*/ 0 h 1771650"/>
              <a:gd name="connsiteX1" fmla="*/ 1862246 w 1862246"/>
              <a:gd name="connsiteY1" fmla="*/ 1771650 h 1771650"/>
              <a:gd name="connsiteX2" fmla="*/ 0 w 1862246"/>
              <a:gd name="connsiteY2" fmla="*/ 1771650 h 1771650"/>
              <a:gd name="connsiteX3" fmla="*/ 931123 w 1862246"/>
              <a:gd name="connsiteY3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62246" h="1771650">
                <a:moveTo>
                  <a:pt x="931123" y="0"/>
                </a:moveTo>
                <a:lnTo>
                  <a:pt x="1862246" y="1771650"/>
                </a:lnTo>
                <a:lnTo>
                  <a:pt x="0" y="1771650"/>
                </a:lnTo>
                <a:lnTo>
                  <a:pt x="93112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2E52DAF1-3FEF-44BA-8478-6FD5B190FD78}"/>
              </a:ext>
            </a:extLst>
          </p:cNvPr>
          <p:cNvSpPr/>
          <p:nvPr userDrawn="1"/>
        </p:nvSpPr>
        <p:spPr>
          <a:xfrm>
            <a:off x="4280092" y="3464263"/>
            <a:ext cx="2935648" cy="1079582"/>
          </a:xfrm>
          <a:custGeom>
            <a:avLst/>
            <a:gdLst>
              <a:gd name="connsiteX0" fmla="*/ 690833 w 3574310"/>
              <a:gd name="connsiteY0" fmla="*/ 0 h 1314450"/>
              <a:gd name="connsiteX1" fmla="*/ 2883477 w 3574310"/>
              <a:gd name="connsiteY1" fmla="*/ 0 h 1314450"/>
              <a:gd name="connsiteX2" fmla="*/ 3574310 w 3574310"/>
              <a:gd name="connsiteY2" fmla="*/ 1314450 h 1314450"/>
              <a:gd name="connsiteX3" fmla="*/ 0 w 3574310"/>
              <a:gd name="connsiteY3" fmla="*/ 1314450 h 1314450"/>
              <a:gd name="connsiteX4" fmla="*/ 690833 w 3574310"/>
              <a:gd name="connsiteY4" fmla="*/ 0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310" h="1314450">
                <a:moveTo>
                  <a:pt x="690833" y="0"/>
                </a:moveTo>
                <a:lnTo>
                  <a:pt x="2883477" y="0"/>
                </a:lnTo>
                <a:lnTo>
                  <a:pt x="3574310" y="1314450"/>
                </a:lnTo>
                <a:lnTo>
                  <a:pt x="0" y="1314450"/>
                </a:lnTo>
                <a:lnTo>
                  <a:pt x="69083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8D7A965B-4B2D-41D1-B67C-A0C8130A3D54}"/>
              </a:ext>
            </a:extLst>
          </p:cNvPr>
          <p:cNvSpPr/>
          <p:nvPr userDrawn="1"/>
        </p:nvSpPr>
        <p:spPr>
          <a:xfrm>
            <a:off x="3577016" y="4802005"/>
            <a:ext cx="4341799" cy="1079582"/>
          </a:xfrm>
          <a:custGeom>
            <a:avLst/>
            <a:gdLst>
              <a:gd name="connsiteX0" fmla="*/ 690833 w 5286375"/>
              <a:gd name="connsiteY0" fmla="*/ 0 h 1314450"/>
              <a:gd name="connsiteX1" fmla="*/ 4595542 w 5286375"/>
              <a:gd name="connsiteY1" fmla="*/ 0 h 1314450"/>
              <a:gd name="connsiteX2" fmla="*/ 5286375 w 5286375"/>
              <a:gd name="connsiteY2" fmla="*/ 1314450 h 1314450"/>
              <a:gd name="connsiteX3" fmla="*/ 0 w 5286375"/>
              <a:gd name="connsiteY3" fmla="*/ 1314450 h 1314450"/>
              <a:gd name="connsiteX4" fmla="*/ 690833 w 5286375"/>
              <a:gd name="connsiteY4" fmla="*/ 0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86375" h="1314450">
                <a:moveTo>
                  <a:pt x="690833" y="0"/>
                </a:moveTo>
                <a:lnTo>
                  <a:pt x="4595542" y="0"/>
                </a:lnTo>
                <a:lnTo>
                  <a:pt x="5286375" y="1314450"/>
                </a:lnTo>
                <a:lnTo>
                  <a:pt x="0" y="1314450"/>
                </a:lnTo>
                <a:lnTo>
                  <a:pt x="69083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9ED00AEC-CC2D-4EE9-9F45-38039613598E}"/>
              </a:ext>
            </a:extLst>
          </p:cNvPr>
          <p:cNvSpPr/>
          <p:nvPr userDrawn="1"/>
        </p:nvSpPr>
        <p:spPr>
          <a:xfrm>
            <a:off x="4983166" y="3104401"/>
            <a:ext cx="1529498" cy="20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C1615838-BD52-46A8-A870-05A0689BFA60}"/>
              </a:ext>
            </a:extLst>
          </p:cNvPr>
          <p:cNvSpPr/>
          <p:nvPr userDrawn="1"/>
        </p:nvSpPr>
        <p:spPr>
          <a:xfrm>
            <a:off x="4288445" y="4448715"/>
            <a:ext cx="2918942" cy="20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ADF9ED8C-7AD3-488A-9DEC-6937CF50015C}"/>
              </a:ext>
            </a:extLst>
          </p:cNvPr>
          <p:cNvSpPr/>
          <p:nvPr userDrawn="1"/>
        </p:nvSpPr>
        <p:spPr>
          <a:xfrm>
            <a:off x="3577016" y="5779887"/>
            <a:ext cx="4341800" cy="20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3AAB5AC6-F321-4C21-BF65-B065DF19EB29}"/>
              </a:ext>
            </a:extLst>
          </p:cNvPr>
          <p:cNvCxnSpPr>
            <a:cxnSpLocks/>
            <a:stCxn id="7" idx="6"/>
          </p:cNvCxnSpPr>
          <p:nvPr userDrawn="1"/>
        </p:nvCxnSpPr>
        <p:spPr>
          <a:xfrm>
            <a:off x="6512664" y="3206101"/>
            <a:ext cx="3090972" cy="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9B6934F0-56F8-4D4D-9FF1-A891CE87643B}"/>
              </a:ext>
            </a:extLst>
          </p:cNvPr>
          <p:cNvCxnSpPr/>
          <p:nvPr userDrawn="1"/>
        </p:nvCxnSpPr>
        <p:spPr>
          <a:xfrm flipH="1">
            <a:off x="1216764" y="4547221"/>
            <a:ext cx="3090972" cy="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BA48AD4A-491E-4166-A6EA-432B0535775E}"/>
              </a:ext>
            </a:extLst>
          </p:cNvPr>
          <p:cNvCxnSpPr/>
          <p:nvPr userDrawn="1"/>
        </p:nvCxnSpPr>
        <p:spPr>
          <a:xfrm>
            <a:off x="7884264" y="5892151"/>
            <a:ext cx="3090972" cy="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774AD31B-BF1F-4AFD-9B4A-302533EF165A}"/>
              </a:ext>
            </a:extLst>
          </p:cNvPr>
          <p:cNvSpPr/>
          <p:nvPr userDrawn="1"/>
        </p:nvSpPr>
        <p:spPr>
          <a:xfrm>
            <a:off x="0" y="5961413"/>
            <a:ext cx="896587" cy="896587"/>
          </a:xfrm>
          <a:custGeom>
            <a:avLst/>
            <a:gdLst>
              <a:gd name="connsiteX0" fmla="*/ 0 w 896587"/>
              <a:gd name="connsiteY0" fmla="*/ 896587 h 896587"/>
              <a:gd name="connsiteX1" fmla="*/ 0 w 896587"/>
              <a:gd name="connsiteY1" fmla="*/ 0 h 896587"/>
              <a:gd name="connsiteX2" fmla="*/ 896587 w 896587"/>
              <a:gd name="connsiteY2" fmla="*/ 896587 h 896587"/>
              <a:gd name="connsiteX3" fmla="*/ 0 w 896587"/>
              <a:gd name="connsiteY3" fmla="*/ 896587 h 896587"/>
              <a:gd name="connsiteX0" fmla="*/ 0 w 896587"/>
              <a:gd name="connsiteY0" fmla="*/ 896587 h 896587"/>
              <a:gd name="connsiteX1" fmla="*/ 0 w 896587"/>
              <a:gd name="connsiteY1" fmla="*/ 0 h 896587"/>
              <a:gd name="connsiteX2" fmla="*/ 896587 w 896587"/>
              <a:gd name="connsiteY2" fmla="*/ 896587 h 896587"/>
              <a:gd name="connsiteX3" fmla="*/ 0 w 896587"/>
              <a:gd name="connsiteY3" fmla="*/ 896587 h 896587"/>
              <a:gd name="connsiteX0" fmla="*/ 0 w 896587"/>
              <a:gd name="connsiteY0" fmla="*/ 896587 h 896587"/>
              <a:gd name="connsiteX1" fmla="*/ 0 w 896587"/>
              <a:gd name="connsiteY1" fmla="*/ 0 h 896587"/>
              <a:gd name="connsiteX2" fmla="*/ 896587 w 896587"/>
              <a:gd name="connsiteY2" fmla="*/ 896587 h 896587"/>
              <a:gd name="connsiteX3" fmla="*/ 0 w 896587"/>
              <a:gd name="connsiteY3" fmla="*/ 896587 h 896587"/>
              <a:gd name="connsiteX0" fmla="*/ 0 w 896587"/>
              <a:gd name="connsiteY0" fmla="*/ 896587 h 896587"/>
              <a:gd name="connsiteX1" fmla="*/ 0 w 896587"/>
              <a:gd name="connsiteY1" fmla="*/ 0 h 896587"/>
              <a:gd name="connsiteX2" fmla="*/ 896587 w 896587"/>
              <a:gd name="connsiteY2" fmla="*/ 896587 h 896587"/>
              <a:gd name="connsiteX3" fmla="*/ 0 w 896587"/>
              <a:gd name="connsiteY3" fmla="*/ 896587 h 896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6587" h="896587">
                <a:moveTo>
                  <a:pt x="0" y="896587"/>
                </a:moveTo>
                <a:lnTo>
                  <a:pt x="0" y="0"/>
                </a:lnTo>
                <a:cubicBezTo>
                  <a:pt x="163131" y="486980"/>
                  <a:pt x="742982" y="562006"/>
                  <a:pt x="896587" y="896587"/>
                </a:cubicBezTo>
                <a:lnTo>
                  <a:pt x="0" y="89658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72ED863-B9CF-486E-8AAB-ECF536F25BDF}"/>
              </a:ext>
            </a:extLst>
          </p:cNvPr>
          <p:cNvGrpSpPr/>
          <p:nvPr userDrawn="1"/>
        </p:nvGrpSpPr>
        <p:grpSpPr>
          <a:xfrm>
            <a:off x="61161" y="307383"/>
            <a:ext cx="869761" cy="612046"/>
            <a:chOff x="70039" y="165336"/>
            <a:chExt cx="869761" cy="612046"/>
          </a:xfrm>
        </p:grpSpPr>
        <p:sp>
          <p:nvSpPr>
            <p:cNvPr id="18" name="三角形 1">
              <a:extLst>
                <a:ext uri="{FF2B5EF4-FFF2-40B4-BE49-F238E27FC236}">
                  <a16:creationId xmlns:a16="http://schemas.microsoft.com/office/drawing/2014/main" id="{296834D7-99D2-4313-901A-EAE7AACE47D8}"/>
                </a:ext>
              </a:extLst>
            </p:cNvPr>
            <p:cNvSpPr/>
            <p:nvPr userDrawn="1"/>
          </p:nvSpPr>
          <p:spPr>
            <a:xfrm rot="10800000">
              <a:off x="229827" y="165336"/>
              <a:ext cx="709973" cy="612045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B01649D7-E655-43A1-9C70-E128A6579C6A}"/>
                </a:ext>
              </a:extLst>
            </p:cNvPr>
            <p:cNvSpPr/>
            <p:nvPr userDrawn="1"/>
          </p:nvSpPr>
          <p:spPr>
            <a:xfrm>
              <a:off x="70039" y="326108"/>
              <a:ext cx="451274" cy="45127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61536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FC62FF75-34E7-4FCE-9CC1-27277C41CAC1}"/>
              </a:ext>
            </a:extLst>
          </p:cNvPr>
          <p:cNvSpPr/>
          <p:nvPr userDrawn="1"/>
        </p:nvSpPr>
        <p:spPr>
          <a:xfrm>
            <a:off x="1423653" y="2028825"/>
            <a:ext cx="4405647" cy="3810000"/>
          </a:xfrm>
          <a:prstGeom prst="roundRect">
            <a:avLst>
              <a:gd name="adj" fmla="val 2296"/>
            </a:avLst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>
            <a:outerShdw blurRad="1016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A443E010-EB0B-420F-A4CE-B65B2A857221}"/>
              </a:ext>
            </a:extLst>
          </p:cNvPr>
          <p:cNvSpPr/>
          <p:nvPr userDrawn="1"/>
        </p:nvSpPr>
        <p:spPr>
          <a:xfrm>
            <a:off x="6362700" y="2028825"/>
            <a:ext cx="4405647" cy="3810000"/>
          </a:xfrm>
          <a:prstGeom prst="roundRect">
            <a:avLst>
              <a:gd name="adj" fmla="val 2296"/>
            </a:avLst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>
            <a:outerShdw blurRad="1016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9DAE673-4A39-45E8-96B7-7FC4061674A2}"/>
              </a:ext>
            </a:extLst>
          </p:cNvPr>
          <p:cNvSpPr/>
          <p:nvPr userDrawn="1"/>
        </p:nvSpPr>
        <p:spPr>
          <a:xfrm>
            <a:off x="2431089" y="1691236"/>
            <a:ext cx="2390775" cy="67517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2286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5C3DAFA1-F043-45B7-8964-28D3C6C414C4}"/>
              </a:ext>
            </a:extLst>
          </p:cNvPr>
          <p:cNvSpPr/>
          <p:nvPr userDrawn="1"/>
        </p:nvSpPr>
        <p:spPr>
          <a:xfrm>
            <a:off x="7370138" y="1691236"/>
            <a:ext cx="2390775" cy="67517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2286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3461C390-7DF2-4DAC-8253-95D38BCA4A79}"/>
              </a:ext>
            </a:extLst>
          </p:cNvPr>
          <p:cNvSpPr/>
          <p:nvPr userDrawn="1"/>
        </p:nvSpPr>
        <p:spPr>
          <a:xfrm>
            <a:off x="0" y="5961413"/>
            <a:ext cx="896587" cy="896587"/>
          </a:xfrm>
          <a:custGeom>
            <a:avLst/>
            <a:gdLst>
              <a:gd name="connsiteX0" fmla="*/ 0 w 896587"/>
              <a:gd name="connsiteY0" fmla="*/ 896587 h 896587"/>
              <a:gd name="connsiteX1" fmla="*/ 0 w 896587"/>
              <a:gd name="connsiteY1" fmla="*/ 0 h 896587"/>
              <a:gd name="connsiteX2" fmla="*/ 896587 w 896587"/>
              <a:gd name="connsiteY2" fmla="*/ 896587 h 896587"/>
              <a:gd name="connsiteX3" fmla="*/ 0 w 896587"/>
              <a:gd name="connsiteY3" fmla="*/ 896587 h 896587"/>
              <a:gd name="connsiteX0" fmla="*/ 0 w 896587"/>
              <a:gd name="connsiteY0" fmla="*/ 896587 h 896587"/>
              <a:gd name="connsiteX1" fmla="*/ 0 w 896587"/>
              <a:gd name="connsiteY1" fmla="*/ 0 h 896587"/>
              <a:gd name="connsiteX2" fmla="*/ 896587 w 896587"/>
              <a:gd name="connsiteY2" fmla="*/ 896587 h 896587"/>
              <a:gd name="connsiteX3" fmla="*/ 0 w 896587"/>
              <a:gd name="connsiteY3" fmla="*/ 896587 h 896587"/>
              <a:gd name="connsiteX0" fmla="*/ 0 w 896587"/>
              <a:gd name="connsiteY0" fmla="*/ 896587 h 896587"/>
              <a:gd name="connsiteX1" fmla="*/ 0 w 896587"/>
              <a:gd name="connsiteY1" fmla="*/ 0 h 896587"/>
              <a:gd name="connsiteX2" fmla="*/ 896587 w 896587"/>
              <a:gd name="connsiteY2" fmla="*/ 896587 h 896587"/>
              <a:gd name="connsiteX3" fmla="*/ 0 w 896587"/>
              <a:gd name="connsiteY3" fmla="*/ 896587 h 896587"/>
              <a:gd name="connsiteX0" fmla="*/ 0 w 896587"/>
              <a:gd name="connsiteY0" fmla="*/ 896587 h 896587"/>
              <a:gd name="connsiteX1" fmla="*/ 0 w 896587"/>
              <a:gd name="connsiteY1" fmla="*/ 0 h 896587"/>
              <a:gd name="connsiteX2" fmla="*/ 896587 w 896587"/>
              <a:gd name="connsiteY2" fmla="*/ 896587 h 896587"/>
              <a:gd name="connsiteX3" fmla="*/ 0 w 896587"/>
              <a:gd name="connsiteY3" fmla="*/ 896587 h 896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6587" h="896587">
                <a:moveTo>
                  <a:pt x="0" y="896587"/>
                </a:moveTo>
                <a:lnTo>
                  <a:pt x="0" y="0"/>
                </a:lnTo>
                <a:cubicBezTo>
                  <a:pt x="163131" y="486980"/>
                  <a:pt x="742982" y="562006"/>
                  <a:pt x="896587" y="896587"/>
                </a:cubicBezTo>
                <a:lnTo>
                  <a:pt x="0" y="89658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7484F2A1-270D-4170-BEEC-54118E552DEE}"/>
              </a:ext>
            </a:extLst>
          </p:cNvPr>
          <p:cNvGrpSpPr/>
          <p:nvPr userDrawn="1"/>
        </p:nvGrpSpPr>
        <p:grpSpPr>
          <a:xfrm>
            <a:off x="61161" y="307383"/>
            <a:ext cx="869761" cy="612046"/>
            <a:chOff x="70039" y="165336"/>
            <a:chExt cx="869761" cy="612046"/>
          </a:xfrm>
        </p:grpSpPr>
        <p:sp>
          <p:nvSpPr>
            <p:cNvPr id="10" name="三角形 1">
              <a:extLst>
                <a:ext uri="{FF2B5EF4-FFF2-40B4-BE49-F238E27FC236}">
                  <a16:creationId xmlns:a16="http://schemas.microsoft.com/office/drawing/2014/main" id="{9D1BD80E-9526-47E7-851E-08945AE35E5B}"/>
                </a:ext>
              </a:extLst>
            </p:cNvPr>
            <p:cNvSpPr/>
            <p:nvPr userDrawn="1"/>
          </p:nvSpPr>
          <p:spPr>
            <a:xfrm rot="10800000">
              <a:off x="229827" y="165336"/>
              <a:ext cx="709973" cy="612045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4D28814C-76C6-49CF-870B-196008033205}"/>
                </a:ext>
              </a:extLst>
            </p:cNvPr>
            <p:cNvSpPr/>
            <p:nvPr userDrawn="1"/>
          </p:nvSpPr>
          <p:spPr>
            <a:xfrm>
              <a:off x="70039" y="326108"/>
              <a:ext cx="451274" cy="45127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53110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38127D0-4F8A-4DB3-A001-D4F050E957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88297198-31CB-41B0-A507-7AEDAD79C335}"/>
              </a:ext>
            </a:extLst>
          </p:cNvPr>
          <p:cNvGrpSpPr/>
          <p:nvPr userDrawn="1"/>
        </p:nvGrpSpPr>
        <p:grpSpPr>
          <a:xfrm>
            <a:off x="0" y="0"/>
            <a:ext cx="4639376" cy="6938671"/>
            <a:chOff x="-669062" y="722991"/>
            <a:chExt cx="4639376" cy="6938671"/>
          </a:xfrm>
        </p:grpSpPr>
        <p:sp>
          <p:nvSpPr>
            <p:cNvPr id="4" name="平行四边形 35">
              <a:extLst>
                <a:ext uri="{FF2B5EF4-FFF2-40B4-BE49-F238E27FC236}">
                  <a16:creationId xmlns:a16="http://schemas.microsoft.com/office/drawing/2014/main" id="{FE0BDB15-9BEA-47F2-B7DF-69A6D4D3C0F3}"/>
                </a:ext>
              </a:extLst>
            </p:cNvPr>
            <p:cNvSpPr/>
            <p:nvPr/>
          </p:nvSpPr>
          <p:spPr>
            <a:xfrm rot="16200000" flipH="1">
              <a:off x="-1598704" y="1652634"/>
              <a:ext cx="4505966" cy="2646680"/>
            </a:xfrm>
            <a:custGeom>
              <a:avLst/>
              <a:gdLst>
                <a:gd name="connsiteX0" fmla="*/ 0 w 6548126"/>
                <a:gd name="connsiteY0" fmla="*/ 6289040 h 6289040"/>
                <a:gd name="connsiteX1" fmla="*/ 1382268 w 6548126"/>
                <a:gd name="connsiteY1" fmla="*/ 0 h 6289040"/>
                <a:gd name="connsiteX2" fmla="*/ 6548126 w 6548126"/>
                <a:gd name="connsiteY2" fmla="*/ 0 h 6289040"/>
                <a:gd name="connsiteX3" fmla="*/ 5165858 w 6548126"/>
                <a:gd name="connsiteY3" fmla="*/ 6289040 h 6289040"/>
                <a:gd name="connsiteX4" fmla="*/ 0 w 6548126"/>
                <a:gd name="connsiteY4" fmla="*/ 6289040 h 6289040"/>
                <a:gd name="connsiteX0" fmla="*/ 0 w 6548126"/>
                <a:gd name="connsiteY0" fmla="*/ 6289040 h 6289040"/>
                <a:gd name="connsiteX1" fmla="*/ 1306068 w 6548126"/>
                <a:gd name="connsiteY1" fmla="*/ 3672840 h 6289040"/>
                <a:gd name="connsiteX2" fmla="*/ 6548126 w 6548126"/>
                <a:gd name="connsiteY2" fmla="*/ 0 h 6289040"/>
                <a:gd name="connsiteX3" fmla="*/ 5165858 w 6548126"/>
                <a:gd name="connsiteY3" fmla="*/ 6289040 h 6289040"/>
                <a:gd name="connsiteX4" fmla="*/ 0 w 6548126"/>
                <a:gd name="connsiteY4" fmla="*/ 6289040 h 6289040"/>
                <a:gd name="connsiteX0" fmla="*/ 0 w 5770886"/>
                <a:gd name="connsiteY0" fmla="*/ 2646680 h 2646680"/>
                <a:gd name="connsiteX1" fmla="*/ 1306068 w 5770886"/>
                <a:gd name="connsiteY1" fmla="*/ 30480 h 2646680"/>
                <a:gd name="connsiteX2" fmla="*/ 5770886 w 5770886"/>
                <a:gd name="connsiteY2" fmla="*/ 0 h 2646680"/>
                <a:gd name="connsiteX3" fmla="*/ 5165858 w 5770886"/>
                <a:gd name="connsiteY3" fmla="*/ 2646680 h 2646680"/>
                <a:gd name="connsiteX4" fmla="*/ 0 w 5770886"/>
                <a:gd name="connsiteY4" fmla="*/ 2646680 h 2646680"/>
                <a:gd name="connsiteX0" fmla="*/ 0 w 4505966"/>
                <a:gd name="connsiteY0" fmla="*/ 2646680 h 2646680"/>
                <a:gd name="connsiteX1" fmla="*/ 41148 w 4505966"/>
                <a:gd name="connsiteY1" fmla="*/ 30480 h 2646680"/>
                <a:gd name="connsiteX2" fmla="*/ 4505966 w 4505966"/>
                <a:gd name="connsiteY2" fmla="*/ 0 h 2646680"/>
                <a:gd name="connsiteX3" fmla="*/ 3900938 w 4505966"/>
                <a:gd name="connsiteY3" fmla="*/ 2646680 h 2646680"/>
                <a:gd name="connsiteX4" fmla="*/ 0 w 4505966"/>
                <a:gd name="connsiteY4" fmla="*/ 2646680 h 2646680"/>
                <a:gd name="connsiteX0" fmla="*/ 0 w 4505966"/>
                <a:gd name="connsiteY0" fmla="*/ 2646680 h 2646680"/>
                <a:gd name="connsiteX1" fmla="*/ 56388 w 4505966"/>
                <a:gd name="connsiteY1" fmla="*/ 45720 h 2646680"/>
                <a:gd name="connsiteX2" fmla="*/ 4505966 w 4505966"/>
                <a:gd name="connsiteY2" fmla="*/ 0 h 2646680"/>
                <a:gd name="connsiteX3" fmla="*/ 3900938 w 4505966"/>
                <a:gd name="connsiteY3" fmla="*/ 2646680 h 2646680"/>
                <a:gd name="connsiteX4" fmla="*/ 0 w 4505966"/>
                <a:gd name="connsiteY4" fmla="*/ 2646680 h 2646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5966" h="2646680">
                  <a:moveTo>
                    <a:pt x="0" y="2646680"/>
                  </a:moveTo>
                  <a:lnTo>
                    <a:pt x="56388" y="45720"/>
                  </a:lnTo>
                  <a:lnTo>
                    <a:pt x="4505966" y="0"/>
                  </a:lnTo>
                  <a:lnTo>
                    <a:pt x="3900938" y="2646680"/>
                  </a:lnTo>
                  <a:lnTo>
                    <a:pt x="0" y="2646680"/>
                  </a:lnTo>
                  <a:close/>
                </a:path>
              </a:pathLst>
            </a:custGeom>
            <a:gradFill flip="none" rotWithShape="0">
              <a:gsLst>
                <a:gs pos="100000">
                  <a:schemeClr val="accent1">
                    <a:alpha val="0"/>
                  </a:schemeClr>
                </a:gs>
                <a:gs pos="0">
                  <a:schemeClr val="accent2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5" name="平行四边形 36">
              <a:extLst>
                <a:ext uri="{FF2B5EF4-FFF2-40B4-BE49-F238E27FC236}">
                  <a16:creationId xmlns:a16="http://schemas.microsoft.com/office/drawing/2014/main" id="{4CD81F4B-DC9B-43F5-A7DA-D13A4158BDCA}"/>
                </a:ext>
              </a:extLst>
            </p:cNvPr>
            <p:cNvSpPr/>
            <p:nvPr/>
          </p:nvSpPr>
          <p:spPr>
            <a:xfrm rot="16200000" flipH="1">
              <a:off x="-1871107" y="4736058"/>
              <a:ext cx="4129089" cy="1722120"/>
            </a:xfrm>
            <a:custGeom>
              <a:avLst/>
              <a:gdLst>
                <a:gd name="connsiteX0" fmla="*/ 0 w 5653344"/>
                <a:gd name="connsiteY0" fmla="*/ 6918960 h 6918960"/>
                <a:gd name="connsiteX1" fmla="*/ 1524255 w 5653344"/>
                <a:gd name="connsiteY1" fmla="*/ 0 h 6918960"/>
                <a:gd name="connsiteX2" fmla="*/ 5653344 w 5653344"/>
                <a:gd name="connsiteY2" fmla="*/ 0 h 6918960"/>
                <a:gd name="connsiteX3" fmla="*/ 4129089 w 5653344"/>
                <a:gd name="connsiteY3" fmla="*/ 6918960 h 6918960"/>
                <a:gd name="connsiteX4" fmla="*/ 0 w 5653344"/>
                <a:gd name="connsiteY4" fmla="*/ 6918960 h 6918960"/>
                <a:gd name="connsiteX0" fmla="*/ 0 w 5653344"/>
                <a:gd name="connsiteY0" fmla="*/ 6918960 h 6918960"/>
                <a:gd name="connsiteX1" fmla="*/ 366015 w 5653344"/>
                <a:gd name="connsiteY1" fmla="*/ 5227320 h 6918960"/>
                <a:gd name="connsiteX2" fmla="*/ 5653344 w 5653344"/>
                <a:gd name="connsiteY2" fmla="*/ 0 h 6918960"/>
                <a:gd name="connsiteX3" fmla="*/ 4129089 w 5653344"/>
                <a:gd name="connsiteY3" fmla="*/ 6918960 h 6918960"/>
                <a:gd name="connsiteX4" fmla="*/ 0 w 5653344"/>
                <a:gd name="connsiteY4" fmla="*/ 6918960 h 6918960"/>
                <a:gd name="connsiteX0" fmla="*/ 0 w 4129089"/>
                <a:gd name="connsiteY0" fmla="*/ 1722120 h 1722120"/>
                <a:gd name="connsiteX1" fmla="*/ 366015 w 4129089"/>
                <a:gd name="connsiteY1" fmla="*/ 30480 h 1722120"/>
                <a:gd name="connsiteX2" fmla="*/ 4053144 w 4129089"/>
                <a:gd name="connsiteY2" fmla="*/ 0 h 1722120"/>
                <a:gd name="connsiteX3" fmla="*/ 4129089 w 4129089"/>
                <a:gd name="connsiteY3" fmla="*/ 1722120 h 1722120"/>
                <a:gd name="connsiteX4" fmla="*/ 0 w 4129089"/>
                <a:gd name="connsiteY4" fmla="*/ 1722120 h 1722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29089" h="1722120">
                  <a:moveTo>
                    <a:pt x="0" y="1722120"/>
                  </a:moveTo>
                  <a:lnTo>
                    <a:pt x="366015" y="30480"/>
                  </a:lnTo>
                  <a:lnTo>
                    <a:pt x="4053144" y="0"/>
                  </a:lnTo>
                  <a:lnTo>
                    <a:pt x="4129089" y="1722120"/>
                  </a:lnTo>
                  <a:lnTo>
                    <a:pt x="0" y="1722120"/>
                  </a:lnTo>
                  <a:close/>
                </a:path>
              </a:pathLst>
            </a:custGeom>
            <a:gradFill flip="none" rotWithShape="0">
              <a:gsLst>
                <a:gs pos="100000">
                  <a:schemeClr val="accent2">
                    <a:alpha val="0"/>
                  </a:schemeClr>
                </a:gs>
                <a:gs pos="0">
                  <a:schemeClr val="accent2">
                    <a:lumMod val="3000"/>
                    <a:lumOff val="97000"/>
                    <a:alpha val="4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id="{32DAB18F-592A-41A4-9D3B-1A605FAC2D23}"/>
                </a:ext>
              </a:extLst>
            </p:cNvPr>
            <p:cNvSpPr/>
            <p:nvPr/>
          </p:nvSpPr>
          <p:spPr>
            <a:xfrm rot="16200000" flipH="1">
              <a:off x="-989709" y="1485287"/>
              <a:ext cx="5280670" cy="4639376"/>
            </a:xfrm>
            <a:prstGeom prst="parallelogram">
              <a:avLst>
                <a:gd name="adj" fmla="val 22254"/>
              </a:avLst>
            </a:prstGeom>
            <a:gradFill flip="none" rotWithShape="0">
              <a:gsLst>
                <a:gs pos="99000">
                  <a:schemeClr val="accent1">
                    <a:alpha val="0"/>
                  </a:schemeClr>
                </a:gs>
                <a:gs pos="0">
                  <a:schemeClr val="accent2">
                    <a:alpha val="56000"/>
                  </a:schemeClr>
                </a:gs>
              </a:gsLst>
              <a:lin ang="1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499166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1D57EBE8-8BBD-469D-B8BE-F58B9E96F50E}"/>
              </a:ext>
            </a:extLst>
          </p:cNvPr>
          <p:cNvGrpSpPr/>
          <p:nvPr userDrawn="1"/>
        </p:nvGrpSpPr>
        <p:grpSpPr>
          <a:xfrm>
            <a:off x="2273375" y="2288660"/>
            <a:ext cx="1140773" cy="2933714"/>
            <a:chOff x="874713" y="2629022"/>
            <a:chExt cx="1140773" cy="2933714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016D3125-B55E-4406-85EB-8E961BC6EBBE}"/>
                </a:ext>
              </a:extLst>
            </p:cNvPr>
            <p:cNvCxnSpPr>
              <a:cxnSpLocks/>
            </p:cNvCxnSpPr>
            <p:nvPr/>
          </p:nvCxnSpPr>
          <p:spPr>
            <a:xfrm>
              <a:off x="874713" y="2629022"/>
              <a:ext cx="0" cy="2933714"/>
            </a:xfrm>
            <a:prstGeom prst="line">
              <a:avLst/>
            </a:prstGeom>
            <a:ln w="9525">
              <a:gradFill>
                <a:gsLst>
                  <a:gs pos="0">
                    <a:schemeClr val="accent1">
                      <a:lumMod val="80000"/>
                      <a:lumOff val="2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55D829BC-F708-4C03-92B3-E84414B8874F}"/>
                </a:ext>
              </a:extLst>
            </p:cNvPr>
            <p:cNvSpPr/>
            <p:nvPr/>
          </p:nvSpPr>
          <p:spPr>
            <a:xfrm>
              <a:off x="874713" y="2629022"/>
              <a:ext cx="1140773" cy="405649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228600" dist="63500" dir="2700000" sx="98000" sy="98000" algn="tl" rotWithShape="0">
                <a:schemeClr val="accent1"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405FC23-0267-4177-A72E-C9DC3EACC6FE}"/>
              </a:ext>
            </a:extLst>
          </p:cNvPr>
          <p:cNvGrpSpPr/>
          <p:nvPr userDrawn="1"/>
        </p:nvGrpSpPr>
        <p:grpSpPr>
          <a:xfrm>
            <a:off x="3641525" y="2594453"/>
            <a:ext cx="1140773" cy="2475258"/>
            <a:chOff x="874713" y="2629022"/>
            <a:chExt cx="1140773" cy="2475258"/>
          </a:xfrm>
        </p:grpSpPr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20A3B7AB-B845-4CA8-919B-B96ADEBAF7D9}"/>
                </a:ext>
              </a:extLst>
            </p:cNvPr>
            <p:cNvCxnSpPr>
              <a:cxnSpLocks/>
            </p:cNvCxnSpPr>
            <p:nvPr/>
          </p:nvCxnSpPr>
          <p:spPr>
            <a:xfrm>
              <a:off x="874713" y="2629022"/>
              <a:ext cx="0" cy="2475258"/>
            </a:xfrm>
            <a:prstGeom prst="line">
              <a:avLst/>
            </a:prstGeom>
            <a:ln w="9525">
              <a:gradFill>
                <a:gsLst>
                  <a:gs pos="0">
                    <a:schemeClr val="accent1">
                      <a:lumMod val="80000"/>
                      <a:lumOff val="2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E11BA3CE-B7AD-4E19-9B3F-6C36AF7A5EA4}"/>
                </a:ext>
              </a:extLst>
            </p:cNvPr>
            <p:cNvSpPr/>
            <p:nvPr/>
          </p:nvSpPr>
          <p:spPr>
            <a:xfrm>
              <a:off x="874713" y="2629022"/>
              <a:ext cx="1140773" cy="405649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228600" dist="63500" dir="2700000" sx="98000" sy="98000" algn="tl" rotWithShape="0">
                <a:schemeClr val="accent1"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475198A-9B84-4045-B199-50577F76E217}"/>
              </a:ext>
            </a:extLst>
          </p:cNvPr>
          <p:cNvGrpSpPr/>
          <p:nvPr userDrawn="1"/>
        </p:nvGrpSpPr>
        <p:grpSpPr>
          <a:xfrm>
            <a:off x="5024931" y="1999027"/>
            <a:ext cx="1140773" cy="2769743"/>
            <a:chOff x="874713" y="2629022"/>
            <a:chExt cx="1140773" cy="2769743"/>
          </a:xfrm>
        </p:grpSpPr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1C1527F3-9B16-42E3-A3D4-C847E33FA48F}"/>
                </a:ext>
              </a:extLst>
            </p:cNvPr>
            <p:cNvCxnSpPr>
              <a:cxnSpLocks/>
            </p:cNvCxnSpPr>
            <p:nvPr/>
          </p:nvCxnSpPr>
          <p:spPr>
            <a:xfrm>
              <a:off x="874713" y="2629022"/>
              <a:ext cx="0" cy="2769743"/>
            </a:xfrm>
            <a:prstGeom prst="line">
              <a:avLst/>
            </a:prstGeom>
            <a:ln w="9525">
              <a:gradFill>
                <a:gsLst>
                  <a:gs pos="0">
                    <a:schemeClr val="accent1">
                      <a:lumMod val="80000"/>
                      <a:lumOff val="2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A3330553-2074-4A75-AB64-EB8E7AAAED4A}"/>
                </a:ext>
              </a:extLst>
            </p:cNvPr>
            <p:cNvSpPr/>
            <p:nvPr/>
          </p:nvSpPr>
          <p:spPr>
            <a:xfrm>
              <a:off x="874713" y="2629022"/>
              <a:ext cx="1140773" cy="405649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228600" dist="63500" dir="2700000" sx="98000" sy="98000" algn="tl" rotWithShape="0">
                <a:schemeClr val="accent1"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CC614F6-4A71-4913-81FF-46158FC40C9B}"/>
              </a:ext>
            </a:extLst>
          </p:cNvPr>
          <p:cNvGrpSpPr/>
          <p:nvPr userDrawn="1"/>
        </p:nvGrpSpPr>
        <p:grpSpPr>
          <a:xfrm>
            <a:off x="6408337" y="1472910"/>
            <a:ext cx="1140773" cy="2933714"/>
            <a:chOff x="874713" y="2629022"/>
            <a:chExt cx="1140773" cy="2933714"/>
          </a:xfrm>
        </p:grpSpPr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D0754CB3-59FC-4FFC-B7DB-D61D69B99559}"/>
                </a:ext>
              </a:extLst>
            </p:cNvPr>
            <p:cNvCxnSpPr>
              <a:cxnSpLocks/>
            </p:cNvCxnSpPr>
            <p:nvPr/>
          </p:nvCxnSpPr>
          <p:spPr>
            <a:xfrm>
              <a:off x="874713" y="2629022"/>
              <a:ext cx="0" cy="2933714"/>
            </a:xfrm>
            <a:prstGeom prst="line">
              <a:avLst/>
            </a:prstGeom>
            <a:ln w="9525">
              <a:gradFill>
                <a:gsLst>
                  <a:gs pos="0">
                    <a:schemeClr val="accent1">
                      <a:lumMod val="80000"/>
                      <a:lumOff val="2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4F452372-AF1C-44E3-B27B-B673A2099247}"/>
                </a:ext>
              </a:extLst>
            </p:cNvPr>
            <p:cNvSpPr/>
            <p:nvPr/>
          </p:nvSpPr>
          <p:spPr>
            <a:xfrm>
              <a:off x="874713" y="2629022"/>
              <a:ext cx="1140773" cy="405649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228600" dist="63500" dir="2700000" sx="98000" sy="98000" algn="tl" rotWithShape="0">
                <a:schemeClr val="accent1"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2A35DC6B-6C8B-4418-AEEA-A829DD59FE9E}"/>
              </a:ext>
            </a:extLst>
          </p:cNvPr>
          <p:cNvGrpSpPr/>
          <p:nvPr userDrawn="1"/>
        </p:nvGrpSpPr>
        <p:grpSpPr>
          <a:xfrm>
            <a:off x="7791743" y="1928510"/>
            <a:ext cx="1140773" cy="2226801"/>
            <a:chOff x="874713" y="2629022"/>
            <a:chExt cx="1140773" cy="2226801"/>
          </a:xfrm>
        </p:grpSpPr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8122B7E6-AD21-405B-A66F-0DD7B0B3A168}"/>
                </a:ext>
              </a:extLst>
            </p:cNvPr>
            <p:cNvCxnSpPr>
              <a:cxnSpLocks/>
            </p:cNvCxnSpPr>
            <p:nvPr/>
          </p:nvCxnSpPr>
          <p:spPr>
            <a:xfrm>
              <a:off x="874713" y="2629022"/>
              <a:ext cx="0" cy="2226801"/>
            </a:xfrm>
            <a:prstGeom prst="line">
              <a:avLst/>
            </a:prstGeom>
            <a:ln w="9525">
              <a:gradFill>
                <a:gsLst>
                  <a:gs pos="0">
                    <a:schemeClr val="accent1">
                      <a:lumMod val="80000"/>
                      <a:lumOff val="2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D7B0098B-4801-4E7F-A879-0732BC2DB2D1}"/>
                </a:ext>
              </a:extLst>
            </p:cNvPr>
            <p:cNvSpPr/>
            <p:nvPr/>
          </p:nvSpPr>
          <p:spPr>
            <a:xfrm>
              <a:off x="874713" y="2629022"/>
              <a:ext cx="1140773" cy="405649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228600" dist="63500" dir="2700000" sx="98000" sy="98000" algn="tl" rotWithShape="0">
                <a:schemeClr val="accent1"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1C9ED82F-412E-49AD-AAD9-40C0BB8D5A5C}"/>
              </a:ext>
            </a:extLst>
          </p:cNvPr>
          <p:cNvGrpSpPr/>
          <p:nvPr userDrawn="1"/>
        </p:nvGrpSpPr>
        <p:grpSpPr>
          <a:xfrm>
            <a:off x="9175149" y="2158912"/>
            <a:ext cx="1140773" cy="2703312"/>
            <a:chOff x="874713" y="2629022"/>
            <a:chExt cx="1140773" cy="2703312"/>
          </a:xfrm>
        </p:grpSpPr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5B813E1F-85A4-42EF-A0FC-D1276BBB8F5B}"/>
                </a:ext>
              </a:extLst>
            </p:cNvPr>
            <p:cNvCxnSpPr>
              <a:cxnSpLocks/>
            </p:cNvCxnSpPr>
            <p:nvPr/>
          </p:nvCxnSpPr>
          <p:spPr>
            <a:xfrm>
              <a:off x="874713" y="2629022"/>
              <a:ext cx="0" cy="2703312"/>
            </a:xfrm>
            <a:prstGeom prst="line">
              <a:avLst/>
            </a:prstGeom>
            <a:ln w="9525">
              <a:gradFill>
                <a:gsLst>
                  <a:gs pos="0">
                    <a:schemeClr val="accent1">
                      <a:lumMod val="80000"/>
                      <a:lumOff val="2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9A24F772-3952-40C1-B2BE-FF91DD18845A}"/>
                </a:ext>
              </a:extLst>
            </p:cNvPr>
            <p:cNvSpPr/>
            <p:nvPr/>
          </p:nvSpPr>
          <p:spPr>
            <a:xfrm>
              <a:off x="874713" y="2629022"/>
              <a:ext cx="1140773" cy="405649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228600" dist="63500" dir="2700000" sx="98000" sy="98000" algn="tl" rotWithShape="0">
                <a:schemeClr val="accent1"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1AFA247C-D011-4F48-B9EF-BB0FE3459BE5}"/>
              </a:ext>
            </a:extLst>
          </p:cNvPr>
          <p:cNvGrpSpPr/>
          <p:nvPr userDrawn="1"/>
        </p:nvGrpSpPr>
        <p:grpSpPr>
          <a:xfrm>
            <a:off x="10558554" y="1370281"/>
            <a:ext cx="1140773" cy="3562460"/>
            <a:chOff x="874713" y="2629022"/>
            <a:chExt cx="1140773" cy="3562460"/>
          </a:xfrm>
        </p:grpSpPr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03B4DAC3-2966-495D-B853-A54F6BA7A7E9}"/>
                </a:ext>
              </a:extLst>
            </p:cNvPr>
            <p:cNvCxnSpPr>
              <a:cxnSpLocks/>
            </p:cNvCxnSpPr>
            <p:nvPr/>
          </p:nvCxnSpPr>
          <p:spPr>
            <a:xfrm>
              <a:off x="874713" y="2629022"/>
              <a:ext cx="0" cy="3562460"/>
            </a:xfrm>
            <a:prstGeom prst="line">
              <a:avLst/>
            </a:prstGeom>
            <a:ln w="9525">
              <a:gradFill>
                <a:gsLst>
                  <a:gs pos="0">
                    <a:schemeClr val="accent1">
                      <a:lumMod val="80000"/>
                      <a:lumOff val="2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C886EF60-65FE-4928-8DF9-4AB213244C3D}"/>
                </a:ext>
              </a:extLst>
            </p:cNvPr>
            <p:cNvSpPr/>
            <p:nvPr/>
          </p:nvSpPr>
          <p:spPr>
            <a:xfrm>
              <a:off x="874713" y="2629022"/>
              <a:ext cx="1140773" cy="405649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228600" dist="63500" dir="2700000" sx="98000" sy="98000" algn="tl" rotWithShape="0">
                <a:schemeClr val="accent1"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7ADD8C57-EA6C-4DE5-B6A1-B7282805A786}"/>
              </a:ext>
            </a:extLst>
          </p:cNvPr>
          <p:cNvGrpSpPr/>
          <p:nvPr userDrawn="1"/>
        </p:nvGrpSpPr>
        <p:grpSpPr>
          <a:xfrm>
            <a:off x="874713" y="3144511"/>
            <a:ext cx="1140773" cy="2933714"/>
            <a:chOff x="874713" y="2629022"/>
            <a:chExt cx="1140773" cy="2933714"/>
          </a:xfrm>
        </p:grpSpPr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6C991F8D-46B8-47EC-A147-29015491DDB9}"/>
                </a:ext>
              </a:extLst>
            </p:cNvPr>
            <p:cNvCxnSpPr>
              <a:cxnSpLocks/>
            </p:cNvCxnSpPr>
            <p:nvPr/>
          </p:nvCxnSpPr>
          <p:spPr>
            <a:xfrm>
              <a:off x="874713" y="2629022"/>
              <a:ext cx="0" cy="2933714"/>
            </a:xfrm>
            <a:prstGeom prst="line">
              <a:avLst/>
            </a:prstGeom>
            <a:ln w="9525">
              <a:gradFill>
                <a:gsLst>
                  <a:gs pos="0">
                    <a:schemeClr val="accent1">
                      <a:lumMod val="80000"/>
                      <a:lumOff val="2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08F599E5-1A03-4F8B-88C4-BC8D4B6588DD}"/>
                </a:ext>
              </a:extLst>
            </p:cNvPr>
            <p:cNvSpPr/>
            <p:nvPr/>
          </p:nvSpPr>
          <p:spPr>
            <a:xfrm>
              <a:off x="874713" y="2629022"/>
              <a:ext cx="1140773" cy="405649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228600" dist="63500" dir="2700000" sx="98000" sy="98000" algn="tl" rotWithShape="0">
                <a:schemeClr val="accent1"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F70617A5-479E-4A20-B473-626530A1CF1C}"/>
                </a:ext>
              </a:extLst>
            </p:cNvPr>
            <p:cNvSpPr txBox="1"/>
            <p:nvPr/>
          </p:nvSpPr>
          <p:spPr>
            <a:xfrm>
              <a:off x="934011" y="3151455"/>
              <a:ext cx="7034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1400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/>
                    </a:gs>
                  </a:gsLst>
                  <a:lin ang="3600000" scaled="0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B68168F5-69CE-42DC-841E-7566A719C398}"/>
                </a:ext>
              </a:extLst>
            </p:cNvPr>
            <p:cNvSpPr txBox="1"/>
            <p:nvPr/>
          </p:nvSpPr>
          <p:spPr>
            <a:xfrm>
              <a:off x="934011" y="2647180"/>
              <a:ext cx="7034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pic>
        <p:nvPicPr>
          <p:cNvPr id="67" name="图片 66">
            <a:extLst>
              <a:ext uri="{FF2B5EF4-FFF2-40B4-BE49-F238E27FC236}">
                <a16:creationId xmlns:a16="http://schemas.microsoft.com/office/drawing/2014/main" id="{A0DAF504-D5C8-4ED3-9547-36F3A91228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8746"/>
          <a:stretch>
            <a:fillRect/>
          </a:stretch>
        </p:blipFill>
        <p:spPr>
          <a:xfrm flipH="1">
            <a:off x="0" y="3974721"/>
            <a:ext cx="12191997" cy="2893820"/>
          </a:xfrm>
          <a:custGeom>
            <a:avLst/>
            <a:gdLst>
              <a:gd name="connsiteX0" fmla="*/ 12191997 w 12191997"/>
              <a:gd name="connsiteY0" fmla="*/ 0 h 2893820"/>
              <a:gd name="connsiteX1" fmla="*/ 0 w 12191997"/>
              <a:gd name="connsiteY1" fmla="*/ 0 h 2893820"/>
              <a:gd name="connsiteX2" fmla="*/ 0 w 12191997"/>
              <a:gd name="connsiteY2" fmla="*/ 2893820 h 2893820"/>
              <a:gd name="connsiteX3" fmla="*/ 12191997 w 12191997"/>
              <a:gd name="connsiteY3" fmla="*/ 2893820 h 2893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7" h="2893820">
                <a:moveTo>
                  <a:pt x="12191997" y="0"/>
                </a:moveTo>
                <a:lnTo>
                  <a:pt x="0" y="0"/>
                </a:lnTo>
                <a:lnTo>
                  <a:pt x="0" y="2893820"/>
                </a:lnTo>
                <a:lnTo>
                  <a:pt x="12191997" y="2893820"/>
                </a:lnTo>
                <a:close/>
              </a:path>
            </a:pathLst>
          </a:custGeom>
        </p:spPr>
      </p:pic>
      <p:grpSp>
        <p:nvGrpSpPr>
          <p:cNvPr id="34" name="组合 33">
            <a:extLst>
              <a:ext uri="{FF2B5EF4-FFF2-40B4-BE49-F238E27FC236}">
                <a16:creationId xmlns:a16="http://schemas.microsoft.com/office/drawing/2014/main" id="{0F794720-348E-44CC-9D77-36A83B49C24B}"/>
              </a:ext>
            </a:extLst>
          </p:cNvPr>
          <p:cNvGrpSpPr/>
          <p:nvPr userDrawn="1"/>
        </p:nvGrpSpPr>
        <p:grpSpPr>
          <a:xfrm>
            <a:off x="61161" y="307383"/>
            <a:ext cx="869761" cy="612046"/>
            <a:chOff x="70039" y="165336"/>
            <a:chExt cx="869761" cy="612046"/>
          </a:xfrm>
        </p:grpSpPr>
        <p:sp>
          <p:nvSpPr>
            <p:cNvPr id="35" name="三角形 1">
              <a:extLst>
                <a:ext uri="{FF2B5EF4-FFF2-40B4-BE49-F238E27FC236}">
                  <a16:creationId xmlns:a16="http://schemas.microsoft.com/office/drawing/2014/main" id="{47D2519C-72F9-405D-AD28-999A25F91C3B}"/>
                </a:ext>
              </a:extLst>
            </p:cNvPr>
            <p:cNvSpPr/>
            <p:nvPr userDrawn="1"/>
          </p:nvSpPr>
          <p:spPr>
            <a:xfrm rot="10800000">
              <a:off x="229827" y="165336"/>
              <a:ext cx="709973" cy="612045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9A1FCB45-83CB-4D3B-B25A-5A4E519C06AA}"/>
                </a:ext>
              </a:extLst>
            </p:cNvPr>
            <p:cNvSpPr/>
            <p:nvPr userDrawn="1"/>
          </p:nvSpPr>
          <p:spPr>
            <a:xfrm>
              <a:off x="70039" y="326108"/>
              <a:ext cx="451274" cy="45127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16875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34912053-C4C7-4E71-97C4-8EA8238EA0CD}"/>
              </a:ext>
            </a:extLst>
          </p:cNvPr>
          <p:cNvGrpSpPr/>
          <p:nvPr userDrawn="1"/>
        </p:nvGrpSpPr>
        <p:grpSpPr>
          <a:xfrm>
            <a:off x="885666" y="2632555"/>
            <a:ext cx="10420668" cy="723751"/>
            <a:chOff x="885666" y="2729865"/>
            <a:chExt cx="10420668" cy="723751"/>
          </a:xfrm>
          <a:effectLst>
            <a:outerShdw blurRad="469900" dist="279400" dir="5400000" sx="94000" sy="94000" algn="t" rotWithShape="0">
              <a:schemeClr val="accent1">
                <a:alpha val="68000"/>
              </a:schemeClr>
            </a:outerShdw>
          </a:effectLst>
        </p:grpSpPr>
        <p:sp>
          <p:nvSpPr>
            <p:cNvPr id="3" name="梯形 2">
              <a:extLst>
                <a:ext uri="{FF2B5EF4-FFF2-40B4-BE49-F238E27FC236}">
                  <a16:creationId xmlns:a16="http://schemas.microsoft.com/office/drawing/2014/main" id="{A57426FC-2291-45E8-AE03-B0388E00067D}"/>
                </a:ext>
              </a:extLst>
            </p:cNvPr>
            <p:cNvSpPr/>
            <p:nvPr/>
          </p:nvSpPr>
          <p:spPr>
            <a:xfrm>
              <a:off x="885666" y="2729865"/>
              <a:ext cx="10420668" cy="404667"/>
            </a:xfrm>
            <a:prstGeom prst="trapezoid">
              <a:avLst>
                <a:gd name="adj" fmla="val 149609"/>
              </a:avLst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D0BCD7AE-47B0-45E3-97EA-CF20B1D452EA}"/>
                </a:ext>
              </a:extLst>
            </p:cNvPr>
            <p:cNvSpPr/>
            <p:nvPr/>
          </p:nvSpPr>
          <p:spPr>
            <a:xfrm>
              <a:off x="885666" y="3115734"/>
              <a:ext cx="10420668" cy="337882"/>
            </a:xfrm>
            <a:prstGeom prst="roundRect">
              <a:avLst>
                <a:gd name="adj" fmla="val 7692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A469887-A5C3-4022-B617-38CA9F90074F}"/>
              </a:ext>
            </a:extLst>
          </p:cNvPr>
          <p:cNvGrpSpPr/>
          <p:nvPr userDrawn="1"/>
        </p:nvGrpSpPr>
        <p:grpSpPr>
          <a:xfrm>
            <a:off x="885666" y="5404356"/>
            <a:ext cx="10420668" cy="1055165"/>
            <a:chOff x="885666" y="5192983"/>
            <a:chExt cx="10420668" cy="1055165"/>
          </a:xfrm>
          <a:effectLst>
            <a:outerShdw blurRad="469900" dist="279400" dir="5400000" sx="94000" sy="94000" algn="t" rotWithShape="0">
              <a:schemeClr val="accent1">
                <a:lumMod val="50000"/>
                <a:alpha val="46000"/>
              </a:schemeClr>
            </a:outerShdw>
          </a:effectLst>
        </p:grpSpPr>
        <p:sp>
          <p:nvSpPr>
            <p:cNvPr id="6" name="梯形 5">
              <a:extLst>
                <a:ext uri="{FF2B5EF4-FFF2-40B4-BE49-F238E27FC236}">
                  <a16:creationId xmlns:a16="http://schemas.microsoft.com/office/drawing/2014/main" id="{BE8A4E83-7A10-43F9-B913-97BC91EEA666}"/>
                </a:ext>
              </a:extLst>
            </p:cNvPr>
            <p:cNvSpPr/>
            <p:nvPr/>
          </p:nvSpPr>
          <p:spPr>
            <a:xfrm>
              <a:off x="885666" y="5192983"/>
              <a:ext cx="10420668" cy="726655"/>
            </a:xfrm>
            <a:prstGeom prst="trapezoid">
              <a:avLst>
                <a:gd name="adj" fmla="val 102970"/>
              </a:avLst>
            </a:prstGeom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DEC3073F-9C9A-45DE-A243-853015F6AC79}"/>
                </a:ext>
              </a:extLst>
            </p:cNvPr>
            <p:cNvSpPr/>
            <p:nvPr/>
          </p:nvSpPr>
          <p:spPr>
            <a:xfrm>
              <a:off x="885666" y="5902705"/>
              <a:ext cx="10420668" cy="345443"/>
            </a:xfrm>
            <a:prstGeom prst="roundRect">
              <a:avLst>
                <a:gd name="adj" fmla="val 8547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F626D2E-19A2-49C4-9648-6B00E7F6BDF7}"/>
              </a:ext>
            </a:extLst>
          </p:cNvPr>
          <p:cNvGrpSpPr/>
          <p:nvPr userDrawn="1"/>
        </p:nvGrpSpPr>
        <p:grpSpPr>
          <a:xfrm>
            <a:off x="61161" y="307383"/>
            <a:ext cx="869761" cy="612046"/>
            <a:chOff x="70039" y="165336"/>
            <a:chExt cx="869761" cy="612046"/>
          </a:xfrm>
        </p:grpSpPr>
        <p:sp>
          <p:nvSpPr>
            <p:cNvPr id="11" name="三角形 1">
              <a:extLst>
                <a:ext uri="{FF2B5EF4-FFF2-40B4-BE49-F238E27FC236}">
                  <a16:creationId xmlns:a16="http://schemas.microsoft.com/office/drawing/2014/main" id="{FDFCA6C0-F01F-47EF-9C38-9EA57E924A56}"/>
                </a:ext>
              </a:extLst>
            </p:cNvPr>
            <p:cNvSpPr/>
            <p:nvPr userDrawn="1"/>
          </p:nvSpPr>
          <p:spPr>
            <a:xfrm rot="10800000">
              <a:off x="229827" y="165336"/>
              <a:ext cx="709973" cy="612045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742CD881-B5C4-4741-A0B9-50026E83FED2}"/>
                </a:ext>
              </a:extLst>
            </p:cNvPr>
            <p:cNvSpPr/>
            <p:nvPr userDrawn="1"/>
          </p:nvSpPr>
          <p:spPr>
            <a:xfrm>
              <a:off x="70039" y="326108"/>
              <a:ext cx="451274" cy="45127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53976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866F78E5-46EE-4D3E-B45E-9D26E688171F}"/>
              </a:ext>
            </a:extLst>
          </p:cNvPr>
          <p:cNvGrpSpPr/>
          <p:nvPr userDrawn="1"/>
        </p:nvGrpSpPr>
        <p:grpSpPr>
          <a:xfrm>
            <a:off x="745464" y="1625599"/>
            <a:ext cx="2514614" cy="4540251"/>
            <a:chOff x="745464" y="1625599"/>
            <a:chExt cx="2514614" cy="4540251"/>
          </a:xfrm>
        </p:grpSpPr>
        <p:sp>
          <p:nvSpPr>
            <p:cNvPr id="11" name="平行四边形 10">
              <a:extLst>
                <a:ext uri="{FF2B5EF4-FFF2-40B4-BE49-F238E27FC236}">
                  <a16:creationId xmlns:a16="http://schemas.microsoft.com/office/drawing/2014/main" id="{0D1376B3-42EE-482A-849F-DAF1AA233529}"/>
                </a:ext>
              </a:extLst>
            </p:cNvPr>
            <p:cNvSpPr/>
            <p:nvPr/>
          </p:nvSpPr>
          <p:spPr>
            <a:xfrm rot="16200000" flipV="1">
              <a:off x="-226609" y="2597672"/>
              <a:ext cx="3940043" cy="1995897"/>
            </a:xfrm>
            <a:prstGeom prst="parallelogram">
              <a:avLst>
                <a:gd name="adj" fmla="val 14487"/>
              </a:avLst>
            </a:prstGeom>
            <a:no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7D43"/>
                </a:solidFill>
              </a:endParaRPr>
            </a:p>
          </p:txBody>
        </p:sp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DCE1359E-FD37-44E4-9532-0A8D04F06DDC}"/>
                </a:ext>
              </a:extLst>
            </p:cNvPr>
            <p:cNvSpPr/>
            <p:nvPr/>
          </p:nvSpPr>
          <p:spPr>
            <a:xfrm rot="16200000" flipV="1">
              <a:off x="202190" y="3107962"/>
              <a:ext cx="4119879" cy="1995897"/>
            </a:xfrm>
            <a:prstGeom prst="parallelogram">
              <a:avLst>
                <a:gd name="adj" fmla="val 15760"/>
              </a:avLst>
            </a:prstGeom>
            <a:solidFill>
              <a:schemeClr val="bg1"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平行四边形 12">
              <a:extLst>
                <a:ext uri="{FF2B5EF4-FFF2-40B4-BE49-F238E27FC236}">
                  <a16:creationId xmlns:a16="http://schemas.microsoft.com/office/drawing/2014/main" id="{C437757C-9DB0-458B-9E1B-E694E0650B7A}"/>
                </a:ext>
              </a:extLst>
            </p:cNvPr>
            <p:cNvSpPr/>
            <p:nvPr/>
          </p:nvSpPr>
          <p:spPr>
            <a:xfrm rot="16200000" flipV="1">
              <a:off x="276307" y="2442843"/>
              <a:ext cx="3341619" cy="2125723"/>
            </a:xfrm>
            <a:prstGeom prst="parallelogram">
              <a:avLst>
                <a:gd name="adj" fmla="val 15018"/>
              </a:avLst>
            </a:prstGeom>
            <a:solidFill>
              <a:schemeClr val="bg1"/>
            </a:solidFill>
            <a:ln>
              <a:noFill/>
            </a:ln>
            <a:effectLst>
              <a:outerShdw blurRad="203200" dist="177800" dir="8100000" sx="98000" sy="98000" algn="tr" rotWithShape="0">
                <a:schemeClr val="accent1">
                  <a:lumMod val="75000"/>
                  <a:alpha val="2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5A500AE-4A3D-4600-9931-88D065D35D1A}"/>
                </a:ext>
              </a:extLst>
            </p:cNvPr>
            <p:cNvSpPr txBox="1"/>
            <p:nvPr/>
          </p:nvSpPr>
          <p:spPr>
            <a:xfrm>
              <a:off x="1012349" y="2201166"/>
              <a:ext cx="1850350" cy="327077"/>
            </a:xfrm>
            <a:prstGeom prst="rect">
              <a:avLst/>
            </a:prstGeom>
            <a:noFill/>
            <a:scene3d>
              <a:camera prst="isometricOffAxis1Right"/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15" name="平行四边形 14">
              <a:extLst>
                <a:ext uri="{FF2B5EF4-FFF2-40B4-BE49-F238E27FC236}">
                  <a16:creationId xmlns:a16="http://schemas.microsoft.com/office/drawing/2014/main" id="{49DEE77F-15E4-425C-8FD9-015C7580FD45}"/>
                </a:ext>
              </a:extLst>
            </p:cNvPr>
            <p:cNvSpPr/>
            <p:nvPr/>
          </p:nvSpPr>
          <p:spPr>
            <a:xfrm rot="16200000" flipV="1">
              <a:off x="1223798" y="4696274"/>
              <a:ext cx="907509" cy="1586593"/>
            </a:xfrm>
            <a:prstGeom prst="parallelogram">
              <a:avLst>
                <a:gd name="adj" fmla="val 27362"/>
              </a:avLst>
            </a:prstGeom>
            <a:gradFill flip="none" rotWithShape="1">
              <a:gsLst>
                <a:gs pos="100000">
                  <a:schemeClr val="accent1">
                    <a:lumMod val="80000"/>
                    <a:lumOff val="20000"/>
                  </a:schemeClr>
                </a:gs>
                <a:gs pos="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177800" dir="8100000" sx="98000" sy="98000" algn="tr" rotWithShape="0">
                <a:schemeClr val="accent1">
                  <a:lumMod val="75000"/>
                  <a:alpha val="2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BB207B9-BE42-41B3-A2AD-BF3EFC32D040}"/>
                </a:ext>
              </a:extLst>
            </p:cNvPr>
            <p:cNvSpPr txBox="1"/>
            <p:nvPr/>
          </p:nvSpPr>
          <p:spPr>
            <a:xfrm>
              <a:off x="934602" y="5258738"/>
              <a:ext cx="1485900" cy="461665"/>
            </a:xfrm>
            <a:prstGeom prst="rect">
              <a:avLst/>
            </a:prstGeom>
            <a:noFill/>
            <a:scene3d>
              <a:camera prst="isometricOffAxis1Right"/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22CD416-ED70-416C-B77E-BE56AB377457}"/>
              </a:ext>
            </a:extLst>
          </p:cNvPr>
          <p:cNvGrpSpPr/>
          <p:nvPr userDrawn="1"/>
        </p:nvGrpSpPr>
        <p:grpSpPr>
          <a:xfrm>
            <a:off x="3572484" y="1025391"/>
            <a:ext cx="2514614" cy="4540251"/>
            <a:chOff x="745464" y="1625599"/>
            <a:chExt cx="2514614" cy="4540251"/>
          </a:xfrm>
        </p:grpSpPr>
        <p:sp>
          <p:nvSpPr>
            <p:cNvPr id="18" name="平行四边形 17">
              <a:extLst>
                <a:ext uri="{FF2B5EF4-FFF2-40B4-BE49-F238E27FC236}">
                  <a16:creationId xmlns:a16="http://schemas.microsoft.com/office/drawing/2014/main" id="{5222336A-2FE1-47B8-8CF3-7AAC4C0BDBD3}"/>
                </a:ext>
              </a:extLst>
            </p:cNvPr>
            <p:cNvSpPr/>
            <p:nvPr/>
          </p:nvSpPr>
          <p:spPr>
            <a:xfrm rot="16200000" flipV="1">
              <a:off x="-226609" y="2597672"/>
              <a:ext cx="3940043" cy="1995897"/>
            </a:xfrm>
            <a:prstGeom prst="parallelogram">
              <a:avLst>
                <a:gd name="adj" fmla="val 14487"/>
              </a:avLst>
            </a:prstGeom>
            <a:no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7D43"/>
                </a:solidFill>
              </a:endParaRPr>
            </a:p>
          </p:txBody>
        </p:sp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id="{C8F5FC45-CA85-4AD5-87AB-76A1F3C20686}"/>
                </a:ext>
              </a:extLst>
            </p:cNvPr>
            <p:cNvSpPr/>
            <p:nvPr/>
          </p:nvSpPr>
          <p:spPr>
            <a:xfrm rot="16200000" flipV="1">
              <a:off x="202190" y="3107962"/>
              <a:ext cx="4119879" cy="1995897"/>
            </a:xfrm>
            <a:prstGeom prst="parallelogram">
              <a:avLst>
                <a:gd name="adj" fmla="val 15760"/>
              </a:avLst>
            </a:prstGeom>
            <a:solidFill>
              <a:schemeClr val="bg1"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平行四边形 19">
              <a:extLst>
                <a:ext uri="{FF2B5EF4-FFF2-40B4-BE49-F238E27FC236}">
                  <a16:creationId xmlns:a16="http://schemas.microsoft.com/office/drawing/2014/main" id="{ECB41971-1744-492E-A238-84C060142ECF}"/>
                </a:ext>
              </a:extLst>
            </p:cNvPr>
            <p:cNvSpPr/>
            <p:nvPr/>
          </p:nvSpPr>
          <p:spPr>
            <a:xfrm rot="16200000" flipV="1">
              <a:off x="276307" y="2442843"/>
              <a:ext cx="3341619" cy="2125723"/>
            </a:xfrm>
            <a:prstGeom prst="parallelogram">
              <a:avLst>
                <a:gd name="adj" fmla="val 15018"/>
              </a:avLst>
            </a:prstGeom>
            <a:solidFill>
              <a:schemeClr val="bg1"/>
            </a:solidFill>
            <a:ln>
              <a:noFill/>
            </a:ln>
            <a:effectLst>
              <a:outerShdw blurRad="203200" dist="177800" dir="8100000" sx="98000" sy="98000" algn="tr" rotWithShape="0">
                <a:schemeClr val="accent1">
                  <a:lumMod val="75000"/>
                  <a:alpha val="2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平行四边形 21">
              <a:extLst>
                <a:ext uri="{FF2B5EF4-FFF2-40B4-BE49-F238E27FC236}">
                  <a16:creationId xmlns:a16="http://schemas.microsoft.com/office/drawing/2014/main" id="{33B8BE3F-08C6-4DA8-8552-DDC8FA32A944}"/>
                </a:ext>
              </a:extLst>
            </p:cNvPr>
            <p:cNvSpPr/>
            <p:nvPr/>
          </p:nvSpPr>
          <p:spPr>
            <a:xfrm rot="16200000" flipV="1">
              <a:off x="1223798" y="4696274"/>
              <a:ext cx="907509" cy="1586593"/>
            </a:xfrm>
            <a:prstGeom prst="parallelogram">
              <a:avLst>
                <a:gd name="adj" fmla="val 27362"/>
              </a:avLst>
            </a:prstGeom>
            <a:gradFill flip="none" rotWithShape="1">
              <a:gsLst>
                <a:gs pos="100000">
                  <a:schemeClr val="accent1">
                    <a:lumMod val="80000"/>
                    <a:lumOff val="20000"/>
                  </a:schemeClr>
                </a:gs>
                <a:gs pos="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177800" dir="8100000" sx="98000" sy="98000" algn="tr" rotWithShape="0">
                <a:schemeClr val="accent1">
                  <a:lumMod val="75000"/>
                  <a:alpha val="2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391A27F-B7BB-4115-BFC6-60538CEE8B7E}"/>
                </a:ext>
              </a:extLst>
            </p:cNvPr>
            <p:cNvSpPr txBox="1"/>
            <p:nvPr/>
          </p:nvSpPr>
          <p:spPr>
            <a:xfrm>
              <a:off x="934602" y="5258738"/>
              <a:ext cx="1485900" cy="461665"/>
            </a:xfrm>
            <a:prstGeom prst="rect">
              <a:avLst/>
            </a:prstGeom>
            <a:noFill/>
            <a:scene3d>
              <a:camera prst="isometricOffAxis1Right"/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938F6B9-FA8F-4357-AA6E-5667387A100D}"/>
              </a:ext>
            </a:extLst>
          </p:cNvPr>
          <p:cNvGrpSpPr/>
          <p:nvPr userDrawn="1"/>
        </p:nvGrpSpPr>
        <p:grpSpPr>
          <a:xfrm>
            <a:off x="6399504" y="1777999"/>
            <a:ext cx="2514614" cy="4540251"/>
            <a:chOff x="745464" y="1625599"/>
            <a:chExt cx="2514614" cy="4540251"/>
          </a:xfrm>
        </p:grpSpPr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B3DCD7E8-92D3-4D8D-97CF-EFAA42EB3E77}"/>
                </a:ext>
              </a:extLst>
            </p:cNvPr>
            <p:cNvSpPr/>
            <p:nvPr/>
          </p:nvSpPr>
          <p:spPr>
            <a:xfrm rot="16200000" flipV="1">
              <a:off x="-226609" y="2597672"/>
              <a:ext cx="3940043" cy="1995897"/>
            </a:xfrm>
            <a:prstGeom prst="parallelogram">
              <a:avLst>
                <a:gd name="adj" fmla="val 14487"/>
              </a:avLst>
            </a:prstGeom>
            <a:no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7D43"/>
                </a:solidFill>
              </a:endParaRPr>
            </a:p>
          </p:txBody>
        </p:sp>
        <p:sp>
          <p:nvSpPr>
            <p:cNvPr id="26" name="平行四边形 25">
              <a:extLst>
                <a:ext uri="{FF2B5EF4-FFF2-40B4-BE49-F238E27FC236}">
                  <a16:creationId xmlns:a16="http://schemas.microsoft.com/office/drawing/2014/main" id="{CB66AF38-BA20-44BB-8287-30A28A7C3AF6}"/>
                </a:ext>
              </a:extLst>
            </p:cNvPr>
            <p:cNvSpPr/>
            <p:nvPr/>
          </p:nvSpPr>
          <p:spPr>
            <a:xfrm rot="16200000" flipV="1">
              <a:off x="202190" y="3107962"/>
              <a:ext cx="4119879" cy="1995897"/>
            </a:xfrm>
            <a:prstGeom prst="parallelogram">
              <a:avLst>
                <a:gd name="adj" fmla="val 15760"/>
              </a:avLst>
            </a:prstGeom>
            <a:solidFill>
              <a:schemeClr val="bg1"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平行四边形 26">
              <a:extLst>
                <a:ext uri="{FF2B5EF4-FFF2-40B4-BE49-F238E27FC236}">
                  <a16:creationId xmlns:a16="http://schemas.microsoft.com/office/drawing/2014/main" id="{64B87678-ED19-4BC9-95C6-B75176A2DA4F}"/>
                </a:ext>
              </a:extLst>
            </p:cNvPr>
            <p:cNvSpPr/>
            <p:nvPr/>
          </p:nvSpPr>
          <p:spPr>
            <a:xfrm rot="16200000" flipV="1">
              <a:off x="276307" y="2442843"/>
              <a:ext cx="3341619" cy="2125723"/>
            </a:xfrm>
            <a:prstGeom prst="parallelogram">
              <a:avLst>
                <a:gd name="adj" fmla="val 15018"/>
              </a:avLst>
            </a:prstGeom>
            <a:solidFill>
              <a:schemeClr val="bg1"/>
            </a:solidFill>
            <a:ln>
              <a:noFill/>
            </a:ln>
            <a:effectLst>
              <a:outerShdw blurRad="203200" dist="177800" dir="8100000" sx="98000" sy="98000" algn="tr" rotWithShape="0">
                <a:schemeClr val="accent1">
                  <a:lumMod val="75000"/>
                  <a:alpha val="2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平行四边形 28">
              <a:extLst>
                <a:ext uri="{FF2B5EF4-FFF2-40B4-BE49-F238E27FC236}">
                  <a16:creationId xmlns:a16="http://schemas.microsoft.com/office/drawing/2014/main" id="{6252BBC3-A569-4314-AFFC-F2565E36B96B}"/>
                </a:ext>
              </a:extLst>
            </p:cNvPr>
            <p:cNvSpPr/>
            <p:nvPr/>
          </p:nvSpPr>
          <p:spPr>
            <a:xfrm rot="16200000" flipV="1">
              <a:off x="1223798" y="4696274"/>
              <a:ext cx="907509" cy="1586593"/>
            </a:xfrm>
            <a:prstGeom prst="parallelogram">
              <a:avLst>
                <a:gd name="adj" fmla="val 27362"/>
              </a:avLst>
            </a:prstGeom>
            <a:gradFill flip="none" rotWithShape="1">
              <a:gsLst>
                <a:gs pos="100000">
                  <a:schemeClr val="accent1">
                    <a:lumMod val="80000"/>
                    <a:lumOff val="20000"/>
                  </a:schemeClr>
                </a:gs>
                <a:gs pos="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177800" dir="8100000" sx="98000" sy="98000" algn="tr" rotWithShape="0">
                <a:schemeClr val="accent1">
                  <a:lumMod val="75000"/>
                  <a:alpha val="2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CE5D840-CD84-483B-BBF1-F3E6B12EAE6A}"/>
                </a:ext>
              </a:extLst>
            </p:cNvPr>
            <p:cNvSpPr txBox="1"/>
            <p:nvPr/>
          </p:nvSpPr>
          <p:spPr>
            <a:xfrm>
              <a:off x="934602" y="5258738"/>
              <a:ext cx="1485900" cy="461665"/>
            </a:xfrm>
            <a:prstGeom prst="rect">
              <a:avLst/>
            </a:prstGeom>
            <a:noFill/>
            <a:scene3d>
              <a:camera prst="isometricOffAxis1Right"/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5E24414-B591-4FFF-A7BC-4D337373A0C6}"/>
              </a:ext>
            </a:extLst>
          </p:cNvPr>
          <p:cNvGrpSpPr/>
          <p:nvPr userDrawn="1"/>
        </p:nvGrpSpPr>
        <p:grpSpPr>
          <a:xfrm>
            <a:off x="9226524" y="1025391"/>
            <a:ext cx="2514614" cy="4540251"/>
            <a:chOff x="745464" y="1625599"/>
            <a:chExt cx="2514614" cy="4540251"/>
          </a:xfrm>
        </p:grpSpPr>
        <p:sp>
          <p:nvSpPr>
            <p:cNvPr id="32" name="平行四边形 31">
              <a:extLst>
                <a:ext uri="{FF2B5EF4-FFF2-40B4-BE49-F238E27FC236}">
                  <a16:creationId xmlns:a16="http://schemas.microsoft.com/office/drawing/2014/main" id="{E5F541FC-10F6-419C-A8B2-2487A6B997E8}"/>
                </a:ext>
              </a:extLst>
            </p:cNvPr>
            <p:cNvSpPr/>
            <p:nvPr/>
          </p:nvSpPr>
          <p:spPr>
            <a:xfrm rot="16200000" flipV="1">
              <a:off x="-226609" y="2597672"/>
              <a:ext cx="3940043" cy="1995897"/>
            </a:xfrm>
            <a:prstGeom prst="parallelogram">
              <a:avLst>
                <a:gd name="adj" fmla="val 14487"/>
              </a:avLst>
            </a:prstGeom>
            <a:no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7D43"/>
                </a:solidFill>
              </a:endParaRPr>
            </a:p>
          </p:txBody>
        </p:sp>
        <p:sp>
          <p:nvSpPr>
            <p:cNvPr id="33" name="平行四边形 32">
              <a:extLst>
                <a:ext uri="{FF2B5EF4-FFF2-40B4-BE49-F238E27FC236}">
                  <a16:creationId xmlns:a16="http://schemas.microsoft.com/office/drawing/2014/main" id="{F110EE58-3694-4DFF-A8BF-C406A4B6978A}"/>
                </a:ext>
              </a:extLst>
            </p:cNvPr>
            <p:cNvSpPr/>
            <p:nvPr/>
          </p:nvSpPr>
          <p:spPr>
            <a:xfrm rot="16200000" flipV="1">
              <a:off x="202190" y="3107962"/>
              <a:ext cx="4119879" cy="1995897"/>
            </a:xfrm>
            <a:prstGeom prst="parallelogram">
              <a:avLst>
                <a:gd name="adj" fmla="val 15760"/>
              </a:avLst>
            </a:prstGeom>
            <a:solidFill>
              <a:schemeClr val="bg1"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平行四边形 33">
              <a:extLst>
                <a:ext uri="{FF2B5EF4-FFF2-40B4-BE49-F238E27FC236}">
                  <a16:creationId xmlns:a16="http://schemas.microsoft.com/office/drawing/2014/main" id="{FCFD816B-825A-489F-B7FB-6A6076C0FF2C}"/>
                </a:ext>
              </a:extLst>
            </p:cNvPr>
            <p:cNvSpPr/>
            <p:nvPr/>
          </p:nvSpPr>
          <p:spPr>
            <a:xfrm rot="16200000" flipV="1">
              <a:off x="276307" y="2442843"/>
              <a:ext cx="3341619" cy="2125723"/>
            </a:xfrm>
            <a:prstGeom prst="parallelogram">
              <a:avLst>
                <a:gd name="adj" fmla="val 15018"/>
              </a:avLst>
            </a:prstGeom>
            <a:solidFill>
              <a:schemeClr val="bg1"/>
            </a:solidFill>
            <a:ln>
              <a:noFill/>
            </a:ln>
            <a:effectLst>
              <a:outerShdw blurRad="203200" dist="177800" dir="8100000" sx="98000" sy="98000" algn="tr" rotWithShape="0">
                <a:schemeClr val="accent1">
                  <a:lumMod val="75000"/>
                  <a:alpha val="2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平行四边形 35">
              <a:extLst>
                <a:ext uri="{FF2B5EF4-FFF2-40B4-BE49-F238E27FC236}">
                  <a16:creationId xmlns:a16="http://schemas.microsoft.com/office/drawing/2014/main" id="{C1B78A9A-4031-46F9-9E73-DA7747E7F492}"/>
                </a:ext>
              </a:extLst>
            </p:cNvPr>
            <p:cNvSpPr/>
            <p:nvPr/>
          </p:nvSpPr>
          <p:spPr>
            <a:xfrm rot="16200000" flipV="1">
              <a:off x="1223798" y="4696274"/>
              <a:ext cx="907509" cy="1586593"/>
            </a:xfrm>
            <a:prstGeom prst="parallelogram">
              <a:avLst>
                <a:gd name="adj" fmla="val 27362"/>
              </a:avLst>
            </a:prstGeom>
            <a:gradFill flip="none" rotWithShape="1">
              <a:gsLst>
                <a:gs pos="100000">
                  <a:schemeClr val="accent1">
                    <a:lumMod val="80000"/>
                    <a:lumOff val="20000"/>
                  </a:schemeClr>
                </a:gs>
                <a:gs pos="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177800" dir="8100000" sx="98000" sy="98000" algn="tr" rotWithShape="0">
                <a:schemeClr val="accent1">
                  <a:lumMod val="75000"/>
                  <a:alpha val="2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90E88BB-9EDE-4617-8DD1-B62050A1380E}"/>
                </a:ext>
              </a:extLst>
            </p:cNvPr>
            <p:cNvSpPr txBox="1"/>
            <p:nvPr/>
          </p:nvSpPr>
          <p:spPr>
            <a:xfrm>
              <a:off x="934602" y="5258738"/>
              <a:ext cx="1485900" cy="461665"/>
            </a:xfrm>
            <a:prstGeom prst="rect">
              <a:avLst/>
            </a:prstGeom>
            <a:noFill/>
            <a:scene3d>
              <a:camera prst="isometricOffAxis1Right"/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7823AE5-851A-4515-A469-E667681F3225}"/>
              </a:ext>
            </a:extLst>
          </p:cNvPr>
          <p:cNvGrpSpPr/>
          <p:nvPr userDrawn="1"/>
        </p:nvGrpSpPr>
        <p:grpSpPr>
          <a:xfrm>
            <a:off x="61161" y="307383"/>
            <a:ext cx="869761" cy="612046"/>
            <a:chOff x="70039" y="165336"/>
            <a:chExt cx="869761" cy="612046"/>
          </a:xfrm>
        </p:grpSpPr>
        <p:sp>
          <p:nvSpPr>
            <p:cNvPr id="39" name="三角形 1">
              <a:extLst>
                <a:ext uri="{FF2B5EF4-FFF2-40B4-BE49-F238E27FC236}">
                  <a16:creationId xmlns:a16="http://schemas.microsoft.com/office/drawing/2014/main" id="{E2E680A6-2368-42DF-B564-7CA990CF15CE}"/>
                </a:ext>
              </a:extLst>
            </p:cNvPr>
            <p:cNvSpPr/>
            <p:nvPr userDrawn="1"/>
          </p:nvSpPr>
          <p:spPr>
            <a:xfrm rot="10800000">
              <a:off x="229827" y="165336"/>
              <a:ext cx="709973" cy="612045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5CD635F8-CF47-4283-8C2F-DA978BAD4953}"/>
                </a:ext>
              </a:extLst>
            </p:cNvPr>
            <p:cNvSpPr/>
            <p:nvPr userDrawn="1"/>
          </p:nvSpPr>
          <p:spPr>
            <a:xfrm>
              <a:off x="70039" y="326108"/>
              <a:ext cx="451274" cy="45127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70039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DA7D119F-6786-4215-BC25-EB7DDC9B1991}"/>
              </a:ext>
            </a:extLst>
          </p:cNvPr>
          <p:cNvGrpSpPr/>
          <p:nvPr userDrawn="1"/>
        </p:nvGrpSpPr>
        <p:grpSpPr>
          <a:xfrm>
            <a:off x="61161" y="307383"/>
            <a:ext cx="869761" cy="612046"/>
            <a:chOff x="70039" y="165336"/>
            <a:chExt cx="869761" cy="612046"/>
          </a:xfrm>
        </p:grpSpPr>
        <p:sp>
          <p:nvSpPr>
            <p:cNvPr id="5" name="三角形 1">
              <a:extLst>
                <a:ext uri="{FF2B5EF4-FFF2-40B4-BE49-F238E27FC236}">
                  <a16:creationId xmlns:a16="http://schemas.microsoft.com/office/drawing/2014/main" id="{66E551CD-03FB-41A4-8314-BC0FCDE2CACD}"/>
                </a:ext>
              </a:extLst>
            </p:cNvPr>
            <p:cNvSpPr/>
            <p:nvPr userDrawn="1"/>
          </p:nvSpPr>
          <p:spPr>
            <a:xfrm rot="10800000">
              <a:off x="229827" y="165336"/>
              <a:ext cx="709973" cy="612045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A7FFE550-6560-4E4E-B378-798EA8210E7D}"/>
                </a:ext>
              </a:extLst>
            </p:cNvPr>
            <p:cNvSpPr/>
            <p:nvPr userDrawn="1"/>
          </p:nvSpPr>
          <p:spPr>
            <a:xfrm>
              <a:off x="70039" y="326108"/>
              <a:ext cx="451274" cy="45127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A4900365-1805-4AC3-A749-C43D1AC77E0B}"/>
              </a:ext>
            </a:extLst>
          </p:cNvPr>
          <p:cNvGrpSpPr/>
          <p:nvPr userDrawn="1"/>
        </p:nvGrpSpPr>
        <p:grpSpPr>
          <a:xfrm>
            <a:off x="9489021" y="1404890"/>
            <a:ext cx="1863192" cy="2559020"/>
            <a:chOff x="6694654" y="1348167"/>
            <a:chExt cx="1863192" cy="2559020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00F069CC-7A4B-43EA-A89B-6FF8C0CCE917}"/>
                </a:ext>
              </a:extLst>
            </p:cNvPr>
            <p:cNvSpPr/>
            <p:nvPr/>
          </p:nvSpPr>
          <p:spPr>
            <a:xfrm>
              <a:off x="6857107" y="1348167"/>
              <a:ext cx="1538287" cy="4770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3500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368300" dist="127000" dir="7800000" sx="98000" sy="98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FB3398CB-BA30-4499-8BD3-C053F8EB0C35}"/>
                </a:ext>
              </a:extLst>
            </p:cNvPr>
            <p:cNvSpPr/>
            <p:nvPr/>
          </p:nvSpPr>
          <p:spPr>
            <a:xfrm>
              <a:off x="6694654" y="2041632"/>
              <a:ext cx="1863192" cy="3971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50000"/>
              </a:schemeClr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0"/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42958715-1535-42D6-821D-49635ED3BF9A}"/>
                </a:ext>
              </a:extLst>
            </p:cNvPr>
            <p:cNvSpPr/>
            <p:nvPr/>
          </p:nvSpPr>
          <p:spPr>
            <a:xfrm>
              <a:off x="6694654" y="2531115"/>
              <a:ext cx="1863192" cy="3971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50000"/>
              </a:schemeClr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0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25768B80-01E9-403B-84CB-F5161C300A96}"/>
                </a:ext>
              </a:extLst>
            </p:cNvPr>
            <p:cNvSpPr/>
            <p:nvPr/>
          </p:nvSpPr>
          <p:spPr>
            <a:xfrm>
              <a:off x="6694654" y="3020598"/>
              <a:ext cx="1863192" cy="3971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50000"/>
              </a:schemeClr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0"/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07AA4E4C-318C-4BDA-A637-F905C8821F35}"/>
                </a:ext>
              </a:extLst>
            </p:cNvPr>
            <p:cNvSpPr/>
            <p:nvPr/>
          </p:nvSpPr>
          <p:spPr>
            <a:xfrm>
              <a:off x="6694654" y="3510082"/>
              <a:ext cx="1863192" cy="3971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50000"/>
              </a:schemeClr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0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77AAF74-8B1F-435C-83BD-7D7C2926F93A}"/>
              </a:ext>
            </a:extLst>
          </p:cNvPr>
          <p:cNvGrpSpPr/>
          <p:nvPr userDrawn="1"/>
        </p:nvGrpSpPr>
        <p:grpSpPr>
          <a:xfrm>
            <a:off x="6699439" y="1404890"/>
            <a:ext cx="1863192" cy="2069536"/>
            <a:chOff x="9359766" y="1348167"/>
            <a:chExt cx="1863192" cy="2069536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B8F12DDE-4A85-43A6-B2EF-B0A5B6FA7DD0}"/>
                </a:ext>
              </a:extLst>
            </p:cNvPr>
            <p:cNvSpPr/>
            <p:nvPr/>
          </p:nvSpPr>
          <p:spPr>
            <a:xfrm>
              <a:off x="9522219" y="1348167"/>
              <a:ext cx="1538287" cy="4770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3500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368300" dist="127000" dir="7800000" sx="98000" sy="98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701C0F4E-12AE-43F2-BBDA-CB6A9937DD0D}"/>
                </a:ext>
              </a:extLst>
            </p:cNvPr>
            <p:cNvSpPr/>
            <p:nvPr/>
          </p:nvSpPr>
          <p:spPr>
            <a:xfrm>
              <a:off x="9359766" y="2041632"/>
              <a:ext cx="1863192" cy="3971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50000"/>
              </a:schemeClr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0"/>
            </a:p>
          </p:txBody>
        </p:sp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1E491655-96A0-43D8-83B9-1C3160A76961}"/>
                </a:ext>
              </a:extLst>
            </p:cNvPr>
            <p:cNvSpPr/>
            <p:nvPr/>
          </p:nvSpPr>
          <p:spPr>
            <a:xfrm>
              <a:off x="9359766" y="2531115"/>
              <a:ext cx="1863192" cy="3971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50000"/>
              </a:schemeClr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0"/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8176EE4B-D955-4835-B5FD-0452A9A5EA73}"/>
                </a:ext>
              </a:extLst>
            </p:cNvPr>
            <p:cNvSpPr/>
            <p:nvPr/>
          </p:nvSpPr>
          <p:spPr>
            <a:xfrm>
              <a:off x="9359766" y="3020598"/>
              <a:ext cx="1863192" cy="3971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50000"/>
              </a:schemeClr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0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3481350-1A62-4525-9152-B9E677FF173F}"/>
              </a:ext>
            </a:extLst>
          </p:cNvPr>
          <p:cNvGrpSpPr/>
          <p:nvPr userDrawn="1"/>
        </p:nvGrpSpPr>
        <p:grpSpPr>
          <a:xfrm>
            <a:off x="3629370" y="1404890"/>
            <a:ext cx="1863192" cy="2069536"/>
            <a:chOff x="3706074" y="1348167"/>
            <a:chExt cx="1863192" cy="2069536"/>
          </a:xfrm>
        </p:grpSpPr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BCA40FFB-E481-468C-97EB-77756CC15BCB}"/>
                </a:ext>
              </a:extLst>
            </p:cNvPr>
            <p:cNvSpPr/>
            <p:nvPr/>
          </p:nvSpPr>
          <p:spPr>
            <a:xfrm>
              <a:off x="3868527" y="1348167"/>
              <a:ext cx="1538287" cy="4770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3500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368300" dist="127000" dir="7800000" sx="98000" sy="98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1F02DE5B-BE86-44B4-A400-96826479DF99}"/>
                </a:ext>
              </a:extLst>
            </p:cNvPr>
            <p:cNvSpPr/>
            <p:nvPr/>
          </p:nvSpPr>
          <p:spPr>
            <a:xfrm>
              <a:off x="3706074" y="2041632"/>
              <a:ext cx="1863192" cy="3971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50000"/>
              </a:schemeClr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0"/>
            </a:p>
          </p:txBody>
        </p:sp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A1C6E699-DF13-4A89-8C87-2648972A691C}"/>
                </a:ext>
              </a:extLst>
            </p:cNvPr>
            <p:cNvSpPr/>
            <p:nvPr/>
          </p:nvSpPr>
          <p:spPr>
            <a:xfrm>
              <a:off x="3706074" y="2531115"/>
              <a:ext cx="1863192" cy="3971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50000"/>
              </a:schemeClr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0"/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32DE1480-2E37-4E57-AFBE-6D82781645EA}"/>
                </a:ext>
              </a:extLst>
            </p:cNvPr>
            <p:cNvSpPr/>
            <p:nvPr/>
          </p:nvSpPr>
          <p:spPr>
            <a:xfrm>
              <a:off x="3706074" y="3020598"/>
              <a:ext cx="1863192" cy="3971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50000"/>
              </a:schemeClr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0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DB66D0FC-CB5A-4109-B3B4-E8CC8E1CBA65}"/>
              </a:ext>
            </a:extLst>
          </p:cNvPr>
          <p:cNvGrpSpPr/>
          <p:nvPr userDrawn="1"/>
        </p:nvGrpSpPr>
        <p:grpSpPr>
          <a:xfrm>
            <a:off x="858071" y="1404890"/>
            <a:ext cx="1863192" cy="2559020"/>
            <a:chOff x="858071" y="1348167"/>
            <a:chExt cx="1863192" cy="2559020"/>
          </a:xfrm>
        </p:grpSpPr>
        <p:sp>
          <p:nvSpPr>
            <p:cNvPr id="65" name="矩形: 圆角 64">
              <a:extLst>
                <a:ext uri="{FF2B5EF4-FFF2-40B4-BE49-F238E27FC236}">
                  <a16:creationId xmlns:a16="http://schemas.microsoft.com/office/drawing/2014/main" id="{0A8BCCD5-9147-41FB-86A2-BE80AD0A7AD6}"/>
                </a:ext>
              </a:extLst>
            </p:cNvPr>
            <p:cNvSpPr/>
            <p:nvPr/>
          </p:nvSpPr>
          <p:spPr>
            <a:xfrm>
              <a:off x="1020524" y="1348167"/>
              <a:ext cx="1538287" cy="4770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3500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368300" dist="127000" dir="7800000" sx="98000" sy="98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E7216C46-E833-4790-A7C8-E6BCA2A5FAC9}"/>
                </a:ext>
              </a:extLst>
            </p:cNvPr>
            <p:cNvGrpSpPr/>
            <p:nvPr/>
          </p:nvGrpSpPr>
          <p:grpSpPr>
            <a:xfrm>
              <a:off x="858071" y="2041632"/>
              <a:ext cx="1863192" cy="397105"/>
              <a:chOff x="9299027" y="2153055"/>
              <a:chExt cx="1984670" cy="397105"/>
            </a:xfrm>
          </p:grpSpPr>
          <p:sp>
            <p:nvSpPr>
              <p:cNvPr id="63" name="矩形: 圆角 62">
                <a:extLst>
                  <a:ext uri="{FF2B5EF4-FFF2-40B4-BE49-F238E27FC236}">
                    <a16:creationId xmlns:a16="http://schemas.microsoft.com/office/drawing/2014/main" id="{70FAD288-070B-4432-B1A9-0DCFD0CA97EF}"/>
                  </a:ext>
                </a:extLst>
              </p:cNvPr>
              <p:cNvSpPr/>
              <p:nvPr/>
            </p:nvSpPr>
            <p:spPr>
              <a:xfrm>
                <a:off x="9299027" y="2153055"/>
                <a:ext cx="1984670" cy="397105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50000"/>
                </a:schemeClr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00"/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548A12B5-C4FD-4B8D-BADF-7D8B9B2FA988}"/>
                  </a:ext>
                </a:extLst>
              </p:cNvPr>
              <p:cNvSpPr txBox="1"/>
              <p:nvPr/>
            </p:nvSpPr>
            <p:spPr>
              <a:xfrm>
                <a:off x="9353891" y="2212148"/>
                <a:ext cx="1874942" cy="292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zh-CN" altLang="en-US" sz="13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1C444E02-82B8-495C-B067-28DC54BA62D1}"/>
                </a:ext>
              </a:extLst>
            </p:cNvPr>
            <p:cNvSpPr/>
            <p:nvPr/>
          </p:nvSpPr>
          <p:spPr>
            <a:xfrm>
              <a:off x="858071" y="2531115"/>
              <a:ext cx="1863192" cy="3971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50000"/>
              </a:schemeClr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0"/>
            </a:p>
          </p:txBody>
        </p:sp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C25C4E56-6E37-4F14-B62E-E3F2BDDCBB59}"/>
                </a:ext>
              </a:extLst>
            </p:cNvPr>
            <p:cNvSpPr/>
            <p:nvPr/>
          </p:nvSpPr>
          <p:spPr>
            <a:xfrm>
              <a:off x="858071" y="3020598"/>
              <a:ext cx="1863192" cy="3971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50000"/>
              </a:schemeClr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0"/>
            </a:p>
          </p:txBody>
        </p:sp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C74FADE9-C257-43B0-9057-0BD01C1151A5}"/>
                </a:ext>
              </a:extLst>
            </p:cNvPr>
            <p:cNvSpPr/>
            <p:nvPr/>
          </p:nvSpPr>
          <p:spPr>
            <a:xfrm>
              <a:off x="858071" y="3510082"/>
              <a:ext cx="1863192" cy="3971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50000"/>
              </a:schemeClr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0"/>
            </a:p>
          </p:txBody>
        </p:sp>
      </p:grpSp>
      <p:sp>
        <p:nvSpPr>
          <p:cNvPr id="67" name="Freeform 21">
            <a:extLst>
              <a:ext uri="{FF2B5EF4-FFF2-40B4-BE49-F238E27FC236}">
                <a16:creationId xmlns:a16="http://schemas.microsoft.com/office/drawing/2014/main" id="{1BB1C55E-6532-4777-BFAC-2E653B3C732A}"/>
              </a:ext>
            </a:extLst>
          </p:cNvPr>
          <p:cNvSpPr/>
          <p:nvPr userDrawn="1"/>
        </p:nvSpPr>
        <p:spPr>
          <a:xfrm>
            <a:off x="1778001" y="4135120"/>
            <a:ext cx="3058160" cy="1209040"/>
          </a:xfrm>
          <a:custGeom>
            <a:avLst/>
            <a:gdLst>
              <a:gd name="connsiteX0" fmla="*/ 0 w 3058160"/>
              <a:gd name="connsiteY0" fmla="*/ 0 h 1209040"/>
              <a:gd name="connsiteX1" fmla="*/ 0 w 3058160"/>
              <a:gd name="connsiteY1" fmla="*/ 1137040 h 1209040"/>
              <a:gd name="connsiteX2" fmla="*/ 72000 w 3058160"/>
              <a:gd name="connsiteY2" fmla="*/ 1209040 h 1209040"/>
              <a:gd name="connsiteX3" fmla="*/ 3058160 w 3058160"/>
              <a:gd name="connsiteY3" fmla="*/ 1206500 h 1209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8160" h="1209040">
                <a:moveTo>
                  <a:pt x="0" y="0"/>
                </a:moveTo>
                <a:lnTo>
                  <a:pt x="0" y="1137040"/>
                </a:lnTo>
                <a:cubicBezTo>
                  <a:pt x="0" y="1176784"/>
                  <a:pt x="32256" y="1209040"/>
                  <a:pt x="72000" y="1209040"/>
                </a:cubicBezTo>
                <a:lnTo>
                  <a:pt x="3058160" y="1206500"/>
                </a:lnTo>
              </a:path>
            </a:pathLst>
          </a:custGeom>
          <a:noFill/>
          <a:ln w="9525" cap="rnd">
            <a:solidFill>
              <a:schemeClr val="accent1"/>
            </a:solidFill>
            <a:prstDash val="sysDash"/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68" name="Freeform 23">
            <a:extLst>
              <a:ext uri="{FF2B5EF4-FFF2-40B4-BE49-F238E27FC236}">
                <a16:creationId xmlns:a16="http://schemas.microsoft.com/office/drawing/2014/main" id="{A660BBAB-B607-41E7-A141-228C95FDF7CC}"/>
              </a:ext>
            </a:extLst>
          </p:cNvPr>
          <p:cNvSpPr/>
          <p:nvPr userDrawn="1"/>
        </p:nvSpPr>
        <p:spPr>
          <a:xfrm>
            <a:off x="4541520" y="3637280"/>
            <a:ext cx="172721" cy="975361"/>
          </a:xfrm>
          <a:custGeom>
            <a:avLst/>
            <a:gdLst/>
            <a:ahLst/>
            <a:cxnLst/>
            <a:rect l="0" t="0" r="0" b="0"/>
            <a:pathLst>
              <a:path w="172721" h="975361">
                <a:moveTo>
                  <a:pt x="0" y="0"/>
                </a:moveTo>
                <a:lnTo>
                  <a:pt x="0" y="903360"/>
                </a:lnTo>
                <a:cubicBezTo>
                  <a:pt x="0" y="943104"/>
                  <a:pt x="32256" y="975360"/>
                  <a:pt x="72000" y="975360"/>
                </a:cubicBezTo>
                <a:lnTo>
                  <a:pt x="172720" y="975360"/>
                </a:lnTo>
              </a:path>
            </a:pathLst>
          </a:custGeom>
          <a:noFill/>
          <a:ln w="9525" cap="rnd">
            <a:solidFill>
              <a:schemeClr val="accent1"/>
            </a:solidFill>
            <a:prstDash val="sysDash"/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9" name="Freeform 21">
            <a:extLst>
              <a:ext uri="{FF2B5EF4-FFF2-40B4-BE49-F238E27FC236}">
                <a16:creationId xmlns:a16="http://schemas.microsoft.com/office/drawing/2014/main" id="{7E8217C3-2DA9-4AEF-BDD7-FF809F41C0C4}"/>
              </a:ext>
            </a:extLst>
          </p:cNvPr>
          <p:cNvSpPr/>
          <p:nvPr userDrawn="1"/>
        </p:nvSpPr>
        <p:spPr>
          <a:xfrm flipH="1">
            <a:off x="7415464" y="4135120"/>
            <a:ext cx="3058160" cy="1209040"/>
          </a:xfrm>
          <a:custGeom>
            <a:avLst/>
            <a:gdLst>
              <a:gd name="connsiteX0" fmla="*/ 0 w 3058160"/>
              <a:gd name="connsiteY0" fmla="*/ 0 h 1209040"/>
              <a:gd name="connsiteX1" fmla="*/ 0 w 3058160"/>
              <a:gd name="connsiteY1" fmla="*/ 1137040 h 1209040"/>
              <a:gd name="connsiteX2" fmla="*/ 72000 w 3058160"/>
              <a:gd name="connsiteY2" fmla="*/ 1209040 h 1209040"/>
              <a:gd name="connsiteX3" fmla="*/ 3058160 w 3058160"/>
              <a:gd name="connsiteY3" fmla="*/ 1206500 h 1209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8160" h="1209040">
                <a:moveTo>
                  <a:pt x="0" y="0"/>
                </a:moveTo>
                <a:lnTo>
                  <a:pt x="0" y="1137040"/>
                </a:lnTo>
                <a:cubicBezTo>
                  <a:pt x="0" y="1176784"/>
                  <a:pt x="32256" y="1209040"/>
                  <a:pt x="72000" y="1209040"/>
                </a:cubicBezTo>
                <a:lnTo>
                  <a:pt x="3058160" y="1206500"/>
                </a:lnTo>
              </a:path>
            </a:pathLst>
          </a:custGeom>
          <a:noFill/>
          <a:ln w="9525" cap="rnd">
            <a:solidFill>
              <a:schemeClr val="accent1"/>
            </a:solidFill>
            <a:prstDash val="sysDash"/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70" name="Freeform 23">
            <a:extLst>
              <a:ext uri="{FF2B5EF4-FFF2-40B4-BE49-F238E27FC236}">
                <a16:creationId xmlns:a16="http://schemas.microsoft.com/office/drawing/2014/main" id="{41A7BDAD-B9F8-4AFF-A648-9DB518D629A0}"/>
              </a:ext>
            </a:extLst>
          </p:cNvPr>
          <p:cNvSpPr/>
          <p:nvPr userDrawn="1"/>
        </p:nvSpPr>
        <p:spPr>
          <a:xfrm flipH="1">
            <a:off x="7458314" y="3637280"/>
            <a:ext cx="172721" cy="975361"/>
          </a:xfrm>
          <a:custGeom>
            <a:avLst/>
            <a:gdLst/>
            <a:ahLst/>
            <a:cxnLst/>
            <a:rect l="0" t="0" r="0" b="0"/>
            <a:pathLst>
              <a:path w="172721" h="975361">
                <a:moveTo>
                  <a:pt x="0" y="0"/>
                </a:moveTo>
                <a:lnTo>
                  <a:pt x="0" y="903360"/>
                </a:lnTo>
                <a:cubicBezTo>
                  <a:pt x="0" y="943104"/>
                  <a:pt x="32256" y="975360"/>
                  <a:pt x="72000" y="975360"/>
                </a:cubicBezTo>
                <a:lnTo>
                  <a:pt x="172720" y="975360"/>
                </a:lnTo>
              </a:path>
            </a:pathLst>
          </a:custGeom>
          <a:noFill/>
          <a:ln w="9525" cap="rnd">
            <a:solidFill>
              <a:schemeClr val="accent1"/>
            </a:solidFill>
            <a:prstDash val="sysDash"/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FC680ED1-8500-4B24-A821-2E31D417C5EC}"/>
              </a:ext>
            </a:extLst>
          </p:cNvPr>
          <p:cNvGrpSpPr/>
          <p:nvPr userDrawn="1"/>
        </p:nvGrpSpPr>
        <p:grpSpPr>
          <a:xfrm>
            <a:off x="4726329" y="3680881"/>
            <a:ext cx="2739342" cy="3195807"/>
            <a:chOff x="4480560" y="3223706"/>
            <a:chExt cx="3230880" cy="3769251"/>
          </a:xfrm>
        </p:grpSpPr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3A77967D-117D-4A55-8EDF-DBB57C7F6F55}"/>
                </a:ext>
              </a:extLst>
            </p:cNvPr>
            <p:cNvGrpSpPr/>
            <p:nvPr/>
          </p:nvGrpSpPr>
          <p:grpSpPr>
            <a:xfrm>
              <a:off x="4480560" y="4872752"/>
              <a:ext cx="3230880" cy="2061888"/>
              <a:chOff x="952060" y="4872752"/>
              <a:chExt cx="3230880" cy="2061888"/>
            </a:xfrm>
          </p:grpSpPr>
          <p:grpSp>
            <p:nvGrpSpPr>
              <p:cNvPr id="167" name="图形 5">
                <a:extLst>
                  <a:ext uri="{FF2B5EF4-FFF2-40B4-BE49-F238E27FC236}">
                    <a16:creationId xmlns:a16="http://schemas.microsoft.com/office/drawing/2014/main" id="{A36AD2EF-0567-447C-B44F-74E46EE47080}"/>
                  </a:ext>
                </a:extLst>
              </p:cNvPr>
              <p:cNvGrpSpPr/>
              <p:nvPr/>
            </p:nvGrpSpPr>
            <p:grpSpPr>
              <a:xfrm>
                <a:off x="2164521" y="4872752"/>
                <a:ext cx="892898" cy="892898"/>
                <a:chOff x="5778768" y="3136900"/>
                <a:chExt cx="723900" cy="723900"/>
              </a:xfrm>
            </p:grpSpPr>
            <p:sp>
              <p:nvSpPr>
                <p:cNvPr id="199" name="任意多边形: 形状 198">
                  <a:extLst>
                    <a:ext uri="{FF2B5EF4-FFF2-40B4-BE49-F238E27FC236}">
                      <a16:creationId xmlns:a16="http://schemas.microsoft.com/office/drawing/2014/main" id="{5DA1A5FC-849B-4D81-BDC4-A90B7E8C1B57}"/>
                    </a:ext>
                  </a:extLst>
                </p:cNvPr>
                <p:cNvSpPr/>
                <p:nvPr/>
              </p:nvSpPr>
              <p:spPr>
                <a:xfrm>
                  <a:off x="5778768" y="3136900"/>
                  <a:ext cx="723900" cy="361950"/>
                </a:xfrm>
                <a:custGeom>
                  <a:avLst/>
                  <a:gdLst>
                    <a:gd name="connsiteX0" fmla="*/ 723900 w 723900"/>
                    <a:gd name="connsiteY0" fmla="*/ 180975 h 361950"/>
                    <a:gd name="connsiteX1" fmla="*/ 361950 w 723900"/>
                    <a:gd name="connsiteY1" fmla="*/ 361950 h 361950"/>
                    <a:gd name="connsiteX2" fmla="*/ 0 w 723900"/>
                    <a:gd name="connsiteY2" fmla="*/ 180975 h 361950"/>
                    <a:gd name="connsiteX3" fmla="*/ 361950 w 723900"/>
                    <a:gd name="connsiteY3" fmla="*/ 0 h 361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3900" h="361950">
                      <a:moveTo>
                        <a:pt x="723900" y="180975"/>
                      </a:moveTo>
                      <a:lnTo>
                        <a:pt x="361950" y="361950"/>
                      </a:lnTo>
                      <a:lnTo>
                        <a:pt x="0" y="180975"/>
                      </a:lnTo>
                      <a:lnTo>
                        <a:pt x="36195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100000"/>
                      </a:schemeClr>
                    </a:gs>
                    <a:gs pos="100000">
                      <a:schemeClr val="accent1">
                        <a:lumMod val="80000"/>
                        <a:lumOff val="20000"/>
                      </a:schemeClr>
                    </a:gs>
                  </a:gsLst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0" name="任意多边形: 形状 199">
                  <a:extLst>
                    <a:ext uri="{FF2B5EF4-FFF2-40B4-BE49-F238E27FC236}">
                      <a16:creationId xmlns:a16="http://schemas.microsoft.com/office/drawing/2014/main" id="{7CB51C86-6649-4DCC-B613-62D6CF0E9061}"/>
                    </a:ext>
                  </a:extLst>
                </p:cNvPr>
                <p:cNvSpPr/>
                <p:nvPr/>
              </p:nvSpPr>
              <p:spPr>
                <a:xfrm>
                  <a:off x="6140718" y="3317875"/>
                  <a:ext cx="361950" cy="542925"/>
                </a:xfrm>
                <a:custGeom>
                  <a:avLst/>
                  <a:gdLst>
                    <a:gd name="connsiteX0" fmla="*/ 361950 w 361950"/>
                    <a:gd name="connsiteY0" fmla="*/ 361950 h 542925"/>
                    <a:gd name="connsiteX1" fmla="*/ 0 w 361950"/>
                    <a:gd name="connsiteY1" fmla="*/ 542925 h 542925"/>
                    <a:gd name="connsiteX2" fmla="*/ 0 w 361950"/>
                    <a:gd name="connsiteY2" fmla="*/ 180975 h 542925"/>
                    <a:gd name="connsiteX3" fmla="*/ 361950 w 361950"/>
                    <a:gd name="connsiteY3" fmla="*/ 0 h 54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1950" h="542925">
                      <a:moveTo>
                        <a:pt x="361950" y="361950"/>
                      </a:moveTo>
                      <a:lnTo>
                        <a:pt x="0" y="542925"/>
                      </a:lnTo>
                      <a:lnTo>
                        <a:pt x="0" y="180975"/>
                      </a:lnTo>
                      <a:lnTo>
                        <a:pt x="36195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85000"/>
                        <a:lumOff val="15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201" name="任意多边形: 形状 200">
                  <a:extLst>
                    <a:ext uri="{FF2B5EF4-FFF2-40B4-BE49-F238E27FC236}">
                      <a16:creationId xmlns:a16="http://schemas.microsoft.com/office/drawing/2014/main" id="{23D1CB7F-83C5-4DFC-B9D5-440CC2E1D354}"/>
                    </a:ext>
                  </a:extLst>
                </p:cNvPr>
                <p:cNvSpPr/>
                <p:nvPr/>
              </p:nvSpPr>
              <p:spPr>
                <a:xfrm>
                  <a:off x="5778768" y="3317875"/>
                  <a:ext cx="361950" cy="542925"/>
                </a:xfrm>
                <a:custGeom>
                  <a:avLst/>
                  <a:gdLst>
                    <a:gd name="connsiteX0" fmla="*/ 361950 w 361950"/>
                    <a:gd name="connsiteY0" fmla="*/ 542925 h 542925"/>
                    <a:gd name="connsiteX1" fmla="*/ 0 w 361950"/>
                    <a:gd name="connsiteY1" fmla="*/ 361950 h 542925"/>
                    <a:gd name="connsiteX2" fmla="*/ 0 w 361950"/>
                    <a:gd name="connsiteY2" fmla="*/ 0 h 542925"/>
                    <a:gd name="connsiteX3" fmla="*/ 361950 w 361950"/>
                    <a:gd name="connsiteY3" fmla="*/ 180975 h 54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1950" h="542925">
                      <a:moveTo>
                        <a:pt x="361950" y="542925"/>
                      </a:moveTo>
                      <a:lnTo>
                        <a:pt x="0" y="361950"/>
                      </a:lnTo>
                      <a:lnTo>
                        <a:pt x="0" y="0"/>
                      </a:lnTo>
                      <a:lnTo>
                        <a:pt x="361950" y="18097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8" name="图形 5">
                <a:extLst>
                  <a:ext uri="{FF2B5EF4-FFF2-40B4-BE49-F238E27FC236}">
                    <a16:creationId xmlns:a16="http://schemas.microsoft.com/office/drawing/2014/main" id="{B8909BE6-24E9-4AD2-9C48-A39B2224E913}"/>
                  </a:ext>
                </a:extLst>
              </p:cNvPr>
              <p:cNvGrpSpPr/>
              <p:nvPr/>
            </p:nvGrpSpPr>
            <p:grpSpPr>
              <a:xfrm>
                <a:off x="1558290" y="5175866"/>
                <a:ext cx="892898" cy="892898"/>
                <a:chOff x="5287278" y="3382644"/>
                <a:chExt cx="723900" cy="723900"/>
              </a:xfrm>
            </p:grpSpPr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9F8DCE59-1ED2-4E81-B4B3-405C1E2217B7}"/>
                    </a:ext>
                  </a:extLst>
                </p:cNvPr>
                <p:cNvSpPr/>
                <p:nvPr/>
              </p:nvSpPr>
              <p:spPr>
                <a:xfrm>
                  <a:off x="5287278" y="3382644"/>
                  <a:ext cx="723900" cy="361950"/>
                </a:xfrm>
                <a:custGeom>
                  <a:avLst/>
                  <a:gdLst>
                    <a:gd name="connsiteX0" fmla="*/ 723900 w 723900"/>
                    <a:gd name="connsiteY0" fmla="*/ 180975 h 361950"/>
                    <a:gd name="connsiteX1" fmla="*/ 361950 w 723900"/>
                    <a:gd name="connsiteY1" fmla="*/ 361950 h 361950"/>
                    <a:gd name="connsiteX2" fmla="*/ 0 w 723900"/>
                    <a:gd name="connsiteY2" fmla="*/ 180975 h 361950"/>
                    <a:gd name="connsiteX3" fmla="*/ 361950 w 723900"/>
                    <a:gd name="connsiteY3" fmla="*/ 0 h 361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3900" h="361950">
                      <a:moveTo>
                        <a:pt x="723900" y="180975"/>
                      </a:moveTo>
                      <a:lnTo>
                        <a:pt x="361950" y="361950"/>
                      </a:lnTo>
                      <a:lnTo>
                        <a:pt x="0" y="180975"/>
                      </a:lnTo>
                      <a:lnTo>
                        <a:pt x="36195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7" name="任意多边形: 形状 196">
                  <a:extLst>
                    <a:ext uri="{FF2B5EF4-FFF2-40B4-BE49-F238E27FC236}">
                      <a16:creationId xmlns:a16="http://schemas.microsoft.com/office/drawing/2014/main" id="{84C9E48F-FE2B-4FF0-9C13-315AAD08BD84}"/>
                    </a:ext>
                  </a:extLst>
                </p:cNvPr>
                <p:cNvSpPr/>
                <p:nvPr/>
              </p:nvSpPr>
              <p:spPr>
                <a:xfrm>
                  <a:off x="5649228" y="3563619"/>
                  <a:ext cx="361950" cy="542925"/>
                </a:xfrm>
                <a:custGeom>
                  <a:avLst/>
                  <a:gdLst>
                    <a:gd name="connsiteX0" fmla="*/ 361950 w 361950"/>
                    <a:gd name="connsiteY0" fmla="*/ 361950 h 542925"/>
                    <a:gd name="connsiteX1" fmla="*/ 0 w 361950"/>
                    <a:gd name="connsiteY1" fmla="*/ 542925 h 542925"/>
                    <a:gd name="connsiteX2" fmla="*/ 0 w 361950"/>
                    <a:gd name="connsiteY2" fmla="*/ 180975 h 542925"/>
                    <a:gd name="connsiteX3" fmla="*/ 361950 w 361950"/>
                    <a:gd name="connsiteY3" fmla="*/ 0 h 54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1950" h="542925">
                      <a:moveTo>
                        <a:pt x="361950" y="361950"/>
                      </a:moveTo>
                      <a:lnTo>
                        <a:pt x="0" y="542925"/>
                      </a:lnTo>
                      <a:lnTo>
                        <a:pt x="0" y="180975"/>
                      </a:lnTo>
                      <a:lnTo>
                        <a:pt x="36195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70000"/>
                        <a:lumOff val="30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" name="任意多边形: 形状 197">
                  <a:extLst>
                    <a:ext uri="{FF2B5EF4-FFF2-40B4-BE49-F238E27FC236}">
                      <a16:creationId xmlns:a16="http://schemas.microsoft.com/office/drawing/2014/main" id="{37832BD7-206D-4E0E-A9F9-CB5A59F960D2}"/>
                    </a:ext>
                  </a:extLst>
                </p:cNvPr>
                <p:cNvSpPr/>
                <p:nvPr/>
              </p:nvSpPr>
              <p:spPr>
                <a:xfrm>
                  <a:off x="5287278" y="3563619"/>
                  <a:ext cx="361950" cy="542925"/>
                </a:xfrm>
                <a:custGeom>
                  <a:avLst/>
                  <a:gdLst>
                    <a:gd name="connsiteX0" fmla="*/ 361950 w 361950"/>
                    <a:gd name="connsiteY0" fmla="*/ 542925 h 542925"/>
                    <a:gd name="connsiteX1" fmla="*/ 0 w 361950"/>
                    <a:gd name="connsiteY1" fmla="*/ 361950 h 542925"/>
                    <a:gd name="connsiteX2" fmla="*/ 0 w 361950"/>
                    <a:gd name="connsiteY2" fmla="*/ 0 h 542925"/>
                    <a:gd name="connsiteX3" fmla="*/ 361950 w 361950"/>
                    <a:gd name="connsiteY3" fmla="*/ 180975 h 54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1950" h="542925">
                      <a:moveTo>
                        <a:pt x="361950" y="542925"/>
                      </a:moveTo>
                      <a:lnTo>
                        <a:pt x="0" y="361950"/>
                      </a:lnTo>
                      <a:lnTo>
                        <a:pt x="0" y="0"/>
                      </a:lnTo>
                      <a:lnTo>
                        <a:pt x="361950" y="18097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720000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69" name="图形 5">
                <a:extLst>
                  <a:ext uri="{FF2B5EF4-FFF2-40B4-BE49-F238E27FC236}">
                    <a16:creationId xmlns:a16="http://schemas.microsoft.com/office/drawing/2014/main" id="{60DD92FC-A8DA-4FBE-8A32-3D61270E2188}"/>
                  </a:ext>
                </a:extLst>
              </p:cNvPr>
              <p:cNvGrpSpPr/>
              <p:nvPr/>
            </p:nvGrpSpPr>
            <p:grpSpPr>
              <a:xfrm>
                <a:off x="952060" y="5478980"/>
                <a:ext cx="892898" cy="892899"/>
                <a:chOff x="4795788" y="3628389"/>
                <a:chExt cx="723900" cy="723901"/>
              </a:xfrm>
            </p:grpSpPr>
            <p:sp>
              <p:nvSpPr>
                <p:cNvPr id="192" name="任意多边形: 形状 191">
                  <a:extLst>
                    <a:ext uri="{FF2B5EF4-FFF2-40B4-BE49-F238E27FC236}">
                      <a16:creationId xmlns:a16="http://schemas.microsoft.com/office/drawing/2014/main" id="{F4A9F48B-3BC2-47B6-AB6F-135C3DFA57F7}"/>
                    </a:ext>
                  </a:extLst>
                </p:cNvPr>
                <p:cNvSpPr/>
                <p:nvPr/>
              </p:nvSpPr>
              <p:spPr>
                <a:xfrm>
                  <a:off x="4795788" y="3628389"/>
                  <a:ext cx="723900" cy="361950"/>
                </a:xfrm>
                <a:custGeom>
                  <a:avLst/>
                  <a:gdLst>
                    <a:gd name="connsiteX0" fmla="*/ 723900 w 723900"/>
                    <a:gd name="connsiteY0" fmla="*/ 180975 h 361950"/>
                    <a:gd name="connsiteX1" fmla="*/ 361950 w 723900"/>
                    <a:gd name="connsiteY1" fmla="*/ 361950 h 361950"/>
                    <a:gd name="connsiteX2" fmla="*/ 0 w 723900"/>
                    <a:gd name="connsiteY2" fmla="*/ 180975 h 361950"/>
                    <a:gd name="connsiteX3" fmla="*/ 361950 w 723900"/>
                    <a:gd name="connsiteY3" fmla="*/ 0 h 361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3900" h="361950">
                      <a:moveTo>
                        <a:pt x="723900" y="180975"/>
                      </a:moveTo>
                      <a:lnTo>
                        <a:pt x="361950" y="361950"/>
                      </a:lnTo>
                      <a:lnTo>
                        <a:pt x="0" y="180975"/>
                      </a:lnTo>
                      <a:lnTo>
                        <a:pt x="36195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100000"/>
                      </a:schemeClr>
                    </a:gs>
                    <a:gs pos="100000">
                      <a:schemeClr val="accent1">
                        <a:lumMod val="80000"/>
                        <a:lumOff val="20000"/>
                      </a:schemeClr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EAF2DD36-8AF2-4424-917A-7EE8728FF387}"/>
                    </a:ext>
                  </a:extLst>
                </p:cNvPr>
                <p:cNvSpPr/>
                <p:nvPr/>
              </p:nvSpPr>
              <p:spPr>
                <a:xfrm>
                  <a:off x="5157738" y="3809364"/>
                  <a:ext cx="361950" cy="542925"/>
                </a:xfrm>
                <a:custGeom>
                  <a:avLst/>
                  <a:gdLst>
                    <a:gd name="connsiteX0" fmla="*/ 361950 w 361950"/>
                    <a:gd name="connsiteY0" fmla="*/ 361950 h 542925"/>
                    <a:gd name="connsiteX1" fmla="*/ 0 w 361950"/>
                    <a:gd name="connsiteY1" fmla="*/ 542925 h 542925"/>
                    <a:gd name="connsiteX2" fmla="*/ 0 w 361950"/>
                    <a:gd name="connsiteY2" fmla="*/ 180975 h 542925"/>
                    <a:gd name="connsiteX3" fmla="*/ 361950 w 361950"/>
                    <a:gd name="connsiteY3" fmla="*/ 0 h 54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1950" h="542925">
                      <a:moveTo>
                        <a:pt x="361950" y="361950"/>
                      </a:moveTo>
                      <a:lnTo>
                        <a:pt x="0" y="542925"/>
                      </a:lnTo>
                      <a:lnTo>
                        <a:pt x="0" y="180975"/>
                      </a:lnTo>
                      <a:lnTo>
                        <a:pt x="36195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85000"/>
                        <a:lumOff val="15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4" name="任意多边形: 形状 193">
                  <a:extLst>
                    <a:ext uri="{FF2B5EF4-FFF2-40B4-BE49-F238E27FC236}">
                      <a16:creationId xmlns:a16="http://schemas.microsoft.com/office/drawing/2014/main" id="{509BA5D4-DEF0-4598-B73F-3565B4344CE0}"/>
                    </a:ext>
                  </a:extLst>
                </p:cNvPr>
                <p:cNvSpPr/>
                <p:nvPr/>
              </p:nvSpPr>
              <p:spPr>
                <a:xfrm>
                  <a:off x="4795788" y="3809364"/>
                  <a:ext cx="361950" cy="542925"/>
                </a:xfrm>
                <a:custGeom>
                  <a:avLst/>
                  <a:gdLst>
                    <a:gd name="connsiteX0" fmla="*/ 361950 w 361950"/>
                    <a:gd name="connsiteY0" fmla="*/ 542925 h 542925"/>
                    <a:gd name="connsiteX1" fmla="*/ 0 w 361950"/>
                    <a:gd name="connsiteY1" fmla="*/ 361950 h 542925"/>
                    <a:gd name="connsiteX2" fmla="*/ 0 w 361950"/>
                    <a:gd name="connsiteY2" fmla="*/ 0 h 542925"/>
                    <a:gd name="connsiteX3" fmla="*/ 361950 w 361950"/>
                    <a:gd name="connsiteY3" fmla="*/ 180975 h 54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1950" h="542925">
                      <a:moveTo>
                        <a:pt x="361950" y="542925"/>
                      </a:moveTo>
                      <a:lnTo>
                        <a:pt x="0" y="361950"/>
                      </a:lnTo>
                      <a:lnTo>
                        <a:pt x="0" y="0"/>
                      </a:lnTo>
                      <a:lnTo>
                        <a:pt x="361950" y="18097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189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5" name="任意多边形: 形状 194">
                  <a:extLst>
                    <a:ext uri="{FF2B5EF4-FFF2-40B4-BE49-F238E27FC236}">
                      <a16:creationId xmlns:a16="http://schemas.microsoft.com/office/drawing/2014/main" id="{B1D620F4-CBD6-4C4E-A2D4-CB1A1C1F612D}"/>
                    </a:ext>
                  </a:extLst>
                </p:cNvPr>
                <p:cNvSpPr/>
                <p:nvPr/>
              </p:nvSpPr>
              <p:spPr>
                <a:xfrm>
                  <a:off x="4795789" y="3990340"/>
                  <a:ext cx="361950" cy="361950"/>
                </a:xfrm>
                <a:custGeom>
                  <a:avLst/>
                  <a:gdLst>
                    <a:gd name="connsiteX0" fmla="*/ 361950 w 361950"/>
                    <a:gd name="connsiteY0" fmla="*/ 361950 h 361950"/>
                    <a:gd name="connsiteX1" fmla="*/ 0 w 361950"/>
                    <a:gd name="connsiteY1" fmla="*/ 180975 h 361950"/>
                    <a:gd name="connsiteX2" fmla="*/ 361950 w 361950"/>
                    <a:gd name="connsiteY2" fmla="*/ 0 h 361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1950" h="361950">
                      <a:moveTo>
                        <a:pt x="361950" y="361950"/>
                      </a:moveTo>
                      <a:lnTo>
                        <a:pt x="0" y="180975"/>
                      </a:lnTo>
                      <a:lnTo>
                        <a:pt x="36195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  <a:alpha val="0"/>
                      </a:schemeClr>
                    </a:gs>
                  </a:gsLst>
                  <a:lin ang="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0" name="图形 5">
                <a:extLst>
                  <a:ext uri="{FF2B5EF4-FFF2-40B4-BE49-F238E27FC236}">
                    <a16:creationId xmlns:a16="http://schemas.microsoft.com/office/drawing/2014/main" id="{21E2FE49-E3AA-4D0E-B471-45DDB06C6854}"/>
                  </a:ext>
                </a:extLst>
              </p:cNvPr>
              <p:cNvGrpSpPr/>
              <p:nvPr/>
            </p:nvGrpSpPr>
            <p:grpSpPr>
              <a:xfrm>
                <a:off x="2727282" y="5154720"/>
                <a:ext cx="892898" cy="892898"/>
                <a:chOff x="6235016" y="3365500"/>
                <a:chExt cx="723900" cy="723900"/>
              </a:xfrm>
            </p:grpSpPr>
            <p:sp>
              <p:nvSpPr>
                <p:cNvPr id="189" name="任意多边形: 形状 188">
                  <a:extLst>
                    <a:ext uri="{FF2B5EF4-FFF2-40B4-BE49-F238E27FC236}">
                      <a16:creationId xmlns:a16="http://schemas.microsoft.com/office/drawing/2014/main" id="{C331FBD3-ABE8-49DC-ADAB-F1B3D20F3581}"/>
                    </a:ext>
                  </a:extLst>
                </p:cNvPr>
                <p:cNvSpPr/>
                <p:nvPr/>
              </p:nvSpPr>
              <p:spPr>
                <a:xfrm>
                  <a:off x="6235016" y="3365500"/>
                  <a:ext cx="723900" cy="361950"/>
                </a:xfrm>
                <a:custGeom>
                  <a:avLst/>
                  <a:gdLst>
                    <a:gd name="connsiteX0" fmla="*/ 723900 w 723900"/>
                    <a:gd name="connsiteY0" fmla="*/ 180975 h 361950"/>
                    <a:gd name="connsiteX1" fmla="*/ 361950 w 723900"/>
                    <a:gd name="connsiteY1" fmla="*/ 361950 h 361950"/>
                    <a:gd name="connsiteX2" fmla="*/ 0 w 723900"/>
                    <a:gd name="connsiteY2" fmla="*/ 180975 h 361950"/>
                    <a:gd name="connsiteX3" fmla="*/ 361950 w 723900"/>
                    <a:gd name="connsiteY3" fmla="*/ 0 h 361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3900" h="361950">
                      <a:moveTo>
                        <a:pt x="723900" y="180975"/>
                      </a:moveTo>
                      <a:lnTo>
                        <a:pt x="361950" y="361950"/>
                      </a:lnTo>
                      <a:lnTo>
                        <a:pt x="0" y="180975"/>
                      </a:lnTo>
                      <a:lnTo>
                        <a:pt x="36195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0" name="任意多边形: 形状 189">
                  <a:extLst>
                    <a:ext uri="{FF2B5EF4-FFF2-40B4-BE49-F238E27FC236}">
                      <a16:creationId xmlns:a16="http://schemas.microsoft.com/office/drawing/2014/main" id="{791DF689-1B7C-44CC-A6EF-952CDB3CF0D7}"/>
                    </a:ext>
                  </a:extLst>
                </p:cNvPr>
                <p:cNvSpPr/>
                <p:nvPr/>
              </p:nvSpPr>
              <p:spPr>
                <a:xfrm>
                  <a:off x="6596966" y="3546475"/>
                  <a:ext cx="361950" cy="542925"/>
                </a:xfrm>
                <a:custGeom>
                  <a:avLst/>
                  <a:gdLst>
                    <a:gd name="connsiteX0" fmla="*/ 361950 w 361950"/>
                    <a:gd name="connsiteY0" fmla="*/ 361950 h 542925"/>
                    <a:gd name="connsiteX1" fmla="*/ 0 w 361950"/>
                    <a:gd name="connsiteY1" fmla="*/ 542925 h 542925"/>
                    <a:gd name="connsiteX2" fmla="*/ 0 w 361950"/>
                    <a:gd name="connsiteY2" fmla="*/ 180975 h 542925"/>
                    <a:gd name="connsiteX3" fmla="*/ 361950 w 361950"/>
                    <a:gd name="connsiteY3" fmla="*/ 0 h 54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1950" h="542925">
                      <a:moveTo>
                        <a:pt x="361950" y="361950"/>
                      </a:moveTo>
                      <a:lnTo>
                        <a:pt x="0" y="542925"/>
                      </a:lnTo>
                      <a:lnTo>
                        <a:pt x="0" y="180975"/>
                      </a:lnTo>
                      <a:lnTo>
                        <a:pt x="36195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70000"/>
                        <a:lumOff val="30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191" name="任意多边形: 形状 190">
                  <a:extLst>
                    <a:ext uri="{FF2B5EF4-FFF2-40B4-BE49-F238E27FC236}">
                      <a16:creationId xmlns:a16="http://schemas.microsoft.com/office/drawing/2014/main" id="{0D5175CE-EC94-49DC-93A3-84155209A8E8}"/>
                    </a:ext>
                  </a:extLst>
                </p:cNvPr>
                <p:cNvSpPr/>
                <p:nvPr/>
              </p:nvSpPr>
              <p:spPr>
                <a:xfrm>
                  <a:off x="6235016" y="3546475"/>
                  <a:ext cx="361950" cy="542925"/>
                </a:xfrm>
                <a:custGeom>
                  <a:avLst/>
                  <a:gdLst>
                    <a:gd name="connsiteX0" fmla="*/ 361950 w 361950"/>
                    <a:gd name="connsiteY0" fmla="*/ 542925 h 542925"/>
                    <a:gd name="connsiteX1" fmla="*/ 0 w 361950"/>
                    <a:gd name="connsiteY1" fmla="*/ 361950 h 542925"/>
                    <a:gd name="connsiteX2" fmla="*/ 0 w 361950"/>
                    <a:gd name="connsiteY2" fmla="*/ 0 h 542925"/>
                    <a:gd name="connsiteX3" fmla="*/ 361950 w 361950"/>
                    <a:gd name="connsiteY3" fmla="*/ 180975 h 54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1950" h="542925">
                      <a:moveTo>
                        <a:pt x="361950" y="542925"/>
                      </a:moveTo>
                      <a:lnTo>
                        <a:pt x="0" y="361950"/>
                      </a:lnTo>
                      <a:lnTo>
                        <a:pt x="0" y="0"/>
                      </a:lnTo>
                      <a:lnTo>
                        <a:pt x="361950" y="18097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720000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1" name="图形 5">
                <a:extLst>
                  <a:ext uri="{FF2B5EF4-FFF2-40B4-BE49-F238E27FC236}">
                    <a16:creationId xmlns:a16="http://schemas.microsoft.com/office/drawing/2014/main" id="{D2BE96F3-7C67-4750-87B2-3FD64841EE9A}"/>
                  </a:ext>
                </a:extLst>
              </p:cNvPr>
              <p:cNvGrpSpPr/>
              <p:nvPr/>
            </p:nvGrpSpPr>
            <p:grpSpPr>
              <a:xfrm>
                <a:off x="1514821" y="5760949"/>
                <a:ext cx="892898" cy="892898"/>
                <a:chOff x="5252036" y="3856989"/>
                <a:chExt cx="723900" cy="723900"/>
              </a:xfrm>
            </p:grpSpPr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id="{82E09624-7934-48A4-B06C-83962B424976}"/>
                    </a:ext>
                  </a:extLst>
                </p:cNvPr>
                <p:cNvSpPr/>
                <p:nvPr/>
              </p:nvSpPr>
              <p:spPr>
                <a:xfrm>
                  <a:off x="5252036" y="3856989"/>
                  <a:ext cx="723900" cy="361950"/>
                </a:xfrm>
                <a:custGeom>
                  <a:avLst/>
                  <a:gdLst>
                    <a:gd name="connsiteX0" fmla="*/ 723900 w 723900"/>
                    <a:gd name="connsiteY0" fmla="*/ 180975 h 361950"/>
                    <a:gd name="connsiteX1" fmla="*/ 361950 w 723900"/>
                    <a:gd name="connsiteY1" fmla="*/ 361950 h 361950"/>
                    <a:gd name="connsiteX2" fmla="*/ 0 w 723900"/>
                    <a:gd name="connsiteY2" fmla="*/ 180975 h 361950"/>
                    <a:gd name="connsiteX3" fmla="*/ 361950 w 723900"/>
                    <a:gd name="connsiteY3" fmla="*/ 0 h 361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3900" h="361950">
                      <a:moveTo>
                        <a:pt x="723900" y="180975"/>
                      </a:moveTo>
                      <a:lnTo>
                        <a:pt x="361950" y="361950"/>
                      </a:lnTo>
                      <a:lnTo>
                        <a:pt x="0" y="180975"/>
                      </a:lnTo>
                      <a:lnTo>
                        <a:pt x="36195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187" name="任意多边形: 形状 186">
                  <a:extLst>
                    <a:ext uri="{FF2B5EF4-FFF2-40B4-BE49-F238E27FC236}">
                      <a16:creationId xmlns:a16="http://schemas.microsoft.com/office/drawing/2014/main" id="{CD5231AD-2882-4D9D-BB74-E67F839414D5}"/>
                    </a:ext>
                  </a:extLst>
                </p:cNvPr>
                <p:cNvSpPr/>
                <p:nvPr/>
              </p:nvSpPr>
              <p:spPr>
                <a:xfrm>
                  <a:off x="5613986" y="4037964"/>
                  <a:ext cx="361950" cy="542925"/>
                </a:xfrm>
                <a:custGeom>
                  <a:avLst/>
                  <a:gdLst>
                    <a:gd name="connsiteX0" fmla="*/ 361950 w 361950"/>
                    <a:gd name="connsiteY0" fmla="*/ 361950 h 542925"/>
                    <a:gd name="connsiteX1" fmla="*/ 0 w 361950"/>
                    <a:gd name="connsiteY1" fmla="*/ 542925 h 542925"/>
                    <a:gd name="connsiteX2" fmla="*/ 0 w 361950"/>
                    <a:gd name="connsiteY2" fmla="*/ 180975 h 542925"/>
                    <a:gd name="connsiteX3" fmla="*/ 361950 w 361950"/>
                    <a:gd name="connsiteY3" fmla="*/ 0 h 54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1950" h="542925">
                      <a:moveTo>
                        <a:pt x="361950" y="361950"/>
                      </a:moveTo>
                      <a:lnTo>
                        <a:pt x="0" y="542925"/>
                      </a:lnTo>
                      <a:lnTo>
                        <a:pt x="0" y="180975"/>
                      </a:lnTo>
                      <a:lnTo>
                        <a:pt x="36195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70000"/>
                        <a:lumOff val="30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188" name="任意多边形: 形状 187">
                  <a:extLst>
                    <a:ext uri="{FF2B5EF4-FFF2-40B4-BE49-F238E27FC236}">
                      <a16:creationId xmlns:a16="http://schemas.microsoft.com/office/drawing/2014/main" id="{E59E9E38-9FA7-4FEA-A070-7AFC8B7692DA}"/>
                    </a:ext>
                  </a:extLst>
                </p:cNvPr>
                <p:cNvSpPr/>
                <p:nvPr/>
              </p:nvSpPr>
              <p:spPr>
                <a:xfrm>
                  <a:off x="5252036" y="4037964"/>
                  <a:ext cx="361950" cy="542925"/>
                </a:xfrm>
                <a:custGeom>
                  <a:avLst/>
                  <a:gdLst>
                    <a:gd name="connsiteX0" fmla="*/ 361950 w 361950"/>
                    <a:gd name="connsiteY0" fmla="*/ 542925 h 542925"/>
                    <a:gd name="connsiteX1" fmla="*/ 0 w 361950"/>
                    <a:gd name="connsiteY1" fmla="*/ 361950 h 542925"/>
                    <a:gd name="connsiteX2" fmla="*/ 0 w 361950"/>
                    <a:gd name="connsiteY2" fmla="*/ 0 h 542925"/>
                    <a:gd name="connsiteX3" fmla="*/ 361950 w 361950"/>
                    <a:gd name="connsiteY3" fmla="*/ 180975 h 54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1950" h="542925">
                      <a:moveTo>
                        <a:pt x="361950" y="542925"/>
                      </a:moveTo>
                      <a:lnTo>
                        <a:pt x="0" y="361950"/>
                      </a:lnTo>
                      <a:lnTo>
                        <a:pt x="0" y="0"/>
                      </a:lnTo>
                      <a:lnTo>
                        <a:pt x="361950" y="18097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7200000" scaled="0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2" name="图形 5">
                <a:extLst>
                  <a:ext uri="{FF2B5EF4-FFF2-40B4-BE49-F238E27FC236}">
                    <a16:creationId xmlns:a16="http://schemas.microsoft.com/office/drawing/2014/main" id="{A1FE3075-3550-4711-8038-F446EADC2AEC}"/>
                  </a:ext>
                </a:extLst>
              </p:cNvPr>
              <p:cNvGrpSpPr/>
              <p:nvPr/>
            </p:nvGrpSpPr>
            <p:grpSpPr>
              <a:xfrm>
                <a:off x="3290042" y="5435511"/>
                <a:ext cx="892898" cy="892898"/>
                <a:chOff x="6691263" y="3593147"/>
                <a:chExt cx="723900" cy="723900"/>
              </a:xfrm>
            </p:grpSpPr>
            <p:sp>
              <p:nvSpPr>
                <p:cNvPr id="182" name="任意多边形: 形状 181">
                  <a:extLst>
                    <a:ext uri="{FF2B5EF4-FFF2-40B4-BE49-F238E27FC236}">
                      <a16:creationId xmlns:a16="http://schemas.microsoft.com/office/drawing/2014/main" id="{0C22BE90-2368-415B-B91F-D2B5E2AC6102}"/>
                    </a:ext>
                  </a:extLst>
                </p:cNvPr>
                <p:cNvSpPr/>
                <p:nvPr/>
              </p:nvSpPr>
              <p:spPr>
                <a:xfrm>
                  <a:off x="6691263" y="3593147"/>
                  <a:ext cx="723900" cy="361950"/>
                </a:xfrm>
                <a:custGeom>
                  <a:avLst/>
                  <a:gdLst>
                    <a:gd name="connsiteX0" fmla="*/ 723900 w 723900"/>
                    <a:gd name="connsiteY0" fmla="*/ 180975 h 361950"/>
                    <a:gd name="connsiteX1" fmla="*/ 361950 w 723900"/>
                    <a:gd name="connsiteY1" fmla="*/ 361950 h 361950"/>
                    <a:gd name="connsiteX2" fmla="*/ 0 w 723900"/>
                    <a:gd name="connsiteY2" fmla="*/ 180975 h 361950"/>
                    <a:gd name="connsiteX3" fmla="*/ 361950 w 723900"/>
                    <a:gd name="connsiteY3" fmla="*/ 0 h 361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3900" h="361950">
                      <a:moveTo>
                        <a:pt x="723900" y="180975"/>
                      </a:moveTo>
                      <a:lnTo>
                        <a:pt x="361950" y="361950"/>
                      </a:lnTo>
                      <a:lnTo>
                        <a:pt x="0" y="180975"/>
                      </a:lnTo>
                      <a:lnTo>
                        <a:pt x="36195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100000"/>
                      </a:schemeClr>
                    </a:gs>
                    <a:gs pos="100000">
                      <a:schemeClr val="accent1">
                        <a:lumMod val="80000"/>
                        <a:lumOff val="20000"/>
                      </a:schemeClr>
                    </a:gs>
                  </a:gsLst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id="{76DA9FBF-F3B0-4F1E-B825-DAA42B5E2AB0}"/>
                    </a:ext>
                  </a:extLst>
                </p:cNvPr>
                <p:cNvSpPr/>
                <p:nvPr/>
              </p:nvSpPr>
              <p:spPr>
                <a:xfrm>
                  <a:off x="7053213" y="3774122"/>
                  <a:ext cx="361950" cy="542925"/>
                </a:xfrm>
                <a:custGeom>
                  <a:avLst/>
                  <a:gdLst>
                    <a:gd name="connsiteX0" fmla="*/ 361950 w 361950"/>
                    <a:gd name="connsiteY0" fmla="*/ 361950 h 542925"/>
                    <a:gd name="connsiteX1" fmla="*/ 0 w 361950"/>
                    <a:gd name="connsiteY1" fmla="*/ 542925 h 542925"/>
                    <a:gd name="connsiteX2" fmla="*/ 0 w 361950"/>
                    <a:gd name="connsiteY2" fmla="*/ 180975 h 542925"/>
                    <a:gd name="connsiteX3" fmla="*/ 361950 w 361950"/>
                    <a:gd name="connsiteY3" fmla="*/ 0 h 54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1950" h="542925">
                      <a:moveTo>
                        <a:pt x="361950" y="361950"/>
                      </a:moveTo>
                      <a:lnTo>
                        <a:pt x="0" y="542925"/>
                      </a:lnTo>
                      <a:lnTo>
                        <a:pt x="0" y="180975"/>
                      </a:lnTo>
                      <a:lnTo>
                        <a:pt x="36195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85000"/>
                        <a:lumOff val="15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4" name="任意多边形: 形状 183">
                  <a:extLst>
                    <a:ext uri="{FF2B5EF4-FFF2-40B4-BE49-F238E27FC236}">
                      <a16:creationId xmlns:a16="http://schemas.microsoft.com/office/drawing/2014/main" id="{1022E5AE-3EBC-4DDD-A86A-D6E0794EE18F}"/>
                    </a:ext>
                  </a:extLst>
                </p:cNvPr>
                <p:cNvSpPr/>
                <p:nvPr/>
              </p:nvSpPr>
              <p:spPr>
                <a:xfrm>
                  <a:off x="6691263" y="3774122"/>
                  <a:ext cx="361950" cy="542925"/>
                </a:xfrm>
                <a:custGeom>
                  <a:avLst/>
                  <a:gdLst>
                    <a:gd name="connsiteX0" fmla="*/ 361950 w 361950"/>
                    <a:gd name="connsiteY0" fmla="*/ 542925 h 542925"/>
                    <a:gd name="connsiteX1" fmla="*/ 0 w 361950"/>
                    <a:gd name="connsiteY1" fmla="*/ 361950 h 542925"/>
                    <a:gd name="connsiteX2" fmla="*/ 0 w 361950"/>
                    <a:gd name="connsiteY2" fmla="*/ 0 h 542925"/>
                    <a:gd name="connsiteX3" fmla="*/ 361950 w 361950"/>
                    <a:gd name="connsiteY3" fmla="*/ 180975 h 54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1950" h="542925">
                      <a:moveTo>
                        <a:pt x="361950" y="542925"/>
                      </a:moveTo>
                      <a:lnTo>
                        <a:pt x="0" y="361950"/>
                      </a:lnTo>
                      <a:lnTo>
                        <a:pt x="0" y="0"/>
                      </a:lnTo>
                      <a:lnTo>
                        <a:pt x="361950" y="18097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5" name="任意多边形: 形状 184">
                  <a:extLst>
                    <a:ext uri="{FF2B5EF4-FFF2-40B4-BE49-F238E27FC236}">
                      <a16:creationId xmlns:a16="http://schemas.microsoft.com/office/drawing/2014/main" id="{E35FD3F8-5611-459F-A989-97FBFB0DD7E9}"/>
                    </a:ext>
                  </a:extLst>
                </p:cNvPr>
                <p:cNvSpPr/>
                <p:nvPr/>
              </p:nvSpPr>
              <p:spPr>
                <a:xfrm>
                  <a:off x="6691263" y="3955097"/>
                  <a:ext cx="361950" cy="361950"/>
                </a:xfrm>
                <a:custGeom>
                  <a:avLst/>
                  <a:gdLst>
                    <a:gd name="connsiteX0" fmla="*/ 361950 w 361950"/>
                    <a:gd name="connsiteY0" fmla="*/ 361950 h 361950"/>
                    <a:gd name="connsiteX1" fmla="*/ 0 w 361950"/>
                    <a:gd name="connsiteY1" fmla="*/ 180975 h 361950"/>
                    <a:gd name="connsiteX2" fmla="*/ 361950 w 361950"/>
                    <a:gd name="connsiteY2" fmla="*/ 0 h 361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1950" h="361950">
                      <a:moveTo>
                        <a:pt x="361950" y="361950"/>
                      </a:moveTo>
                      <a:lnTo>
                        <a:pt x="0" y="180975"/>
                      </a:lnTo>
                      <a:lnTo>
                        <a:pt x="36195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  <a:alpha val="0"/>
                      </a:schemeClr>
                    </a:gs>
                  </a:gsLst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3" name="图形 5">
                <a:extLst>
                  <a:ext uri="{FF2B5EF4-FFF2-40B4-BE49-F238E27FC236}">
                    <a16:creationId xmlns:a16="http://schemas.microsoft.com/office/drawing/2014/main" id="{0C938C8F-2B00-4F70-9706-871F962CB818}"/>
                  </a:ext>
                </a:extLst>
              </p:cNvPr>
              <p:cNvGrpSpPr/>
              <p:nvPr/>
            </p:nvGrpSpPr>
            <p:grpSpPr>
              <a:xfrm>
                <a:off x="2683812" y="5738628"/>
                <a:ext cx="892898" cy="892898"/>
                <a:chOff x="6199773" y="3838892"/>
                <a:chExt cx="723900" cy="723900"/>
              </a:xfrm>
            </p:grpSpPr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47623BE3-E12D-4FAA-ABCF-8097F65FBF79}"/>
                    </a:ext>
                  </a:extLst>
                </p:cNvPr>
                <p:cNvSpPr/>
                <p:nvPr/>
              </p:nvSpPr>
              <p:spPr>
                <a:xfrm>
                  <a:off x="6199773" y="3838892"/>
                  <a:ext cx="723900" cy="361950"/>
                </a:xfrm>
                <a:custGeom>
                  <a:avLst/>
                  <a:gdLst>
                    <a:gd name="connsiteX0" fmla="*/ 723900 w 723900"/>
                    <a:gd name="connsiteY0" fmla="*/ 180975 h 361950"/>
                    <a:gd name="connsiteX1" fmla="*/ 361950 w 723900"/>
                    <a:gd name="connsiteY1" fmla="*/ 361950 h 361950"/>
                    <a:gd name="connsiteX2" fmla="*/ 0 w 723900"/>
                    <a:gd name="connsiteY2" fmla="*/ 180975 h 361950"/>
                    <a:gd name="connsiteX3" fmla="*/ 361950 w 723900"/>
                    <a:gd name="connsiteY3" fmla="*/ 0 h 361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3900" h="361950">
                      <a:moveTo>
                        <a:pt x="723900" y="180975"/>
                      </a:moveTo>
                      <a:lnTo>
                        <a:pt x="361950" y="361950"/>
                      </a:lnTo>
                      <a:lnTo>
                        <a:pt x="0" y="180975"/>
                      </a:lnTo>
                      <a:lnTo>
                        <a:pt x="36195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5F9AA7E5-F17B-434B-94BB-F2FC74878988}"/>
                    </a:ext>
                  </a:extLst>
                </p:cNvPr>
                <p:cNvSpPr/>
                <p:nvPr/>
              </p:nvSpPr>
              <p:spPr>
                <a:xfrm>
                  <a:off x="6561723" y="4019867"/>
                  <a:ext cx="361950" cy="542925"/>
                </a:xfrm>
                <a:custGeom>
                  <a:avLst/>
                  <a:gdLst>
                    <a:gd name="connsiteX0" fmla="*/ 361950 w 361950"/>
                    <a:gd name="connsiteY0" fmla="*/ 361950 h 542925"/>
                    <a:gd name="connsiteX1" fmla="*/ 0 w 361950"/>
                    <a:gd name="connsiteY1" fmla="*/ 542925 h 542925"/>
                    <a:gd name="connsiteX2" fmla="*/ 0 w 361950"/>
                    <a:gd name="connsiteY2" fmla="*/ 180975 h 542925"/>
                    <a:gd name="connsiteX3" fmla="*/ 361950 w 361950"/>
                    <a:gd name="connsiteY3" fmla="*/ 0 h 54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1950" h="542925">
                      <a:moveTo>
                        <a:pt x="361950" y="361950"/>
                      </a:moveTo>
                      <a:lnTo>
                        <a:pt x="0" y="542925"/>
                      </a:lnTo>
                      <a:lnTo>
                        <a:pt x="0" y="180975"/>
                      </a:lnTo>
                      <a:lnTo>
                        <a:pt x="36195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70000"/>
                        <a:lumOff val="30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: 形状 180">
                  <a:extLst>
                    <a:ext uri="{FF2B5EF4-FFF2-40B4-BE49-F238E27FC236}">
                      <a16:creationId xmlns:a16="http://schemas.microsoft.com/office/drawing/2014/main" id="{60B0E1B4-61DD-4F69-8280-F0BA797F9707}"/>
                    </a:ext>
                  </a:extLst>
                </p:cNvPr>
                <p:cNvSpPr/>
                <p:nvPr/>
              </p:nvSpPr>
              <p:spPr>
                <a:xfrm>
                  <a:off x="6199773" y="4019867"/>
                  <a:ext cx="361950" cy="542925"/>
                </a:xfrm>
                <a:custGeom>
                  <a:avLst/>
                  <a:gdLst>
                    <a:gd name="connsiteX0" fmla="*/ 361950 w 361950"/>
                    <a:gd name="connsiteY0" fmla="*/ 542925 h 542925"/>
                    <a:gd name="connsiteX1" fmla="*/ 0 w 361950"/>
                    <a:gd name="connsiteY1" fmla="*/ 361950 h 542925"/>
                    <a:gd name="connsiteX2" fmla="*/ 0 w 361950"/>
                    <a:gd name="connsiteY2" fmla="*/ 0 h 542925"/>
                    <a:gd name="connsiteX3" fmla="*/ 361950 w 361950"/>
                    <a:gd name="connsiteY3" fmla="*/ 180975 h 54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1950" h="542925">
                      <a:moveTo>
                        <a:pt x="361950" y="542925"/>
                      </a:moveTo>
                      <a:lnTo>
                        <a:pt x="0" y="361950"/>
                      </a:lnTo>
                      <a:lnTo>
                        <a:pt x="0" y="0"/>
                      </a:lnTo>
                      <a:lnTo>
                        <a:pt x="361950" y="18097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720000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4" name="图形 5">
                <a:extLst>
                  <a:ext uri="{FF2B5EF4-FFF2-40B4-BE49-F238E27FC236}">
                    <a16:creationId xmlns:a16="http://schemas.microsoft.com/office/drawing/2014/main" id="{2D2BE19F-F5BB-4E0F-B232-6E8ACE15623D}"/>
                  </a:ext>
                </a:extLst>
              </p:cNvPr>
              <p:cNvGrpSpPr/>
              <p:nvPr/>
            </p:nvGrpSpPr>
            <p:grpSpPr>
              <a:xfrm>
                <a:off x="2077581" y="6041742"/>
                <a:ext cx="892898" cy="892898"/>
                <a:chOff x="5708283" y="4084637"/>
                <a:chExt cx="723900" cy="723900"/>
              </a:xfrm>
            </p:grpSpPr>
            <p:sp>
              <p:nvSpPr>
                <p:cNvPr id="175" name="任意多边形: 形状 174">
                  <a:extLst>
                    <a:ext uri="{FF2B5EF4-FFF2-40B4-BE49-F238E27FC236}">
                      <a16:creationId xmlns:a16="http://schemas.microsoft.com/office/drawing/2014/main" id="{B34AB217-98B5-4E60-B661-59A9F6C029B9}"/>
                    </a:ext>
                  </a:extLst>
                </p:cNvPr>
                <p:cNvSpPr/>
                <p:nvPr/>
              </p:nvSpPr>
              <p:spPr>
                <a:xfrm>
                  <a:off x="5708283" y="4084637"/>
                  <a:ext cx="723900" cy="362902"/>
                </a:xfrm>
                <a:custGeom>
                  <a:avLst/>
                  <a:gdLst>
                    <a:gd name="connsiteX0" fmla="*/ 723900 w 723900"/>
                    <a:gd name="connsiteY0" fmla="*/ 180975 h 362902"/>
                    <a:gd name="connsiteX1" fmla="*/ 361950 w 723900"/>
                    <a:gd name="connsiteY1" fmla="*/ 362903 h 362902"/>
                    <a:gd name="connsiteX2" fmla="*/ 0 w 723900"/>
                    <a:gd name="connsiteY2" fmla="*/ 180975 h 362902"/>
                    <a:gd name="connsiteX3" fmla="*/ 361950 w 723900"/>
                    <a:gd name="connsiteY3" fmla="*/ 0 h 362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3900" h="362902">
                      <a:moveTo>
                        <a:pt x="723900" y="180975"/>
                      </a:moveTo>
                      <a:lnTo>
                        <a:pt x="361950" y="362903"/>
                      </a:lnTo>
                      <a:lnTo>
                        <a:pt x="0" y="180975"/>
                      </a:lnTo>
                      <a:lnTo>
                        <a:pt x="36195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100000"/>
                      </a:schemeClr>
                    </a:gs>
                    <a:gs pos="100000">
                      <a:schemeClr val="accent1">
                        <a:lumMod val="80000"/>
                        <a:lumOff val="20000"/>
                      </a:schemeClr>
                    </a:gs>
                  </a:gsLst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3BF161EE-E5B7-491E-BAFD-E04636B7698C}"/>
                    </a:ext>
                  </a:extLst>
                </p:cNvPr>
                <p:cNvSpPr/>
                <p:nvPr/>
              </p:nvSpPr>
              <p:spPr>
                <a:xfrm>
                  <a:off x="6070233" y="4265612"/>
                  <a:ext cx="361950" cy="542925"/>
                </a:xfrm>
                <a:custGeom>
                  <a:avLst/>
                  <a:gdLst>
                    <a:gd name="connsiteX0" fmla="*/ 361950 w 361950"/>
                    <a:gd name="connsiteY0" fmla="*/ 361950 h 542925"/>
                    <a:gd name="connsiteX1" fmla="*/ 0 w 361950"/>
                    <a:gd name="connsiteY1" fmla="*/ 542925 h 542925"/>
                    <a:gd name="connsiteX2" fmla="*/ 0 w 361950"/>
                    <a:gd name="connsiteY2" fmla="*/ 181928 h 542925"/>
                    <a:gd name="connsiteX3" fmla="*/ 361950 w 361950"/>
                    <a:gd name="connsiteY3" fmla="*/ 0 h 54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1950" h="542925">
                      <a:moveTo>
                        <a:pt x="361950" y="361950"/>
                      </a:moveTo>
                      <a:lnTo>
                        <a:pt x="0" y="542925"/>
                      </a:lnTo>
                      <a:lnTo>
                        <a:pt x="0" y="181928"/>
                      </a:lnTo>
                      <a:lnTo>
                        <a:pt x="36195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85000"/>
                        <a:lumOff val="15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B9A25200-242C-4326-955F-E5A758199558}"/>
                    </a:ext>
                  </a:extLst>
                </p:cNvPr>
                <p:cNvSpPr/>
                <p:nvPr/>
              </p:nvSpPr>
              <p:spPr>
                <a:xfrm>
                  <a:off x="5708283" y="4265612"/>
                  <a:ext cx="361950" cy="542925"/>
                </a:xfrm>
                <a:custGeom>
                  <a:avLst/>
                  <a:gdLst>
                    <a:gd name="connsiteX0" fmla="*/ 361950 w 361950"/>
                    <a:gd name="connsiteY0" fmla="*/ 542925 h 542925"/>
                    <a:gd name="connsiteX1" fmla="*/ 0 w 361950"/>
                    <a:gd name="connsiteY1" fmla="*/ 361950 h 542925"/>
                    <a:gd name="connsiteX2" fmla="*/ 0 w 361950"/>
                    <a:gd name="connsiteY2" fmla="*/ 0 h 542925"/>
                    <a:gd name="connsiteX3" fmla="*/ 361950 w 361950"/>
                    <a:gd name="connsiteY3" fmla="*/ 181928 h 54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1950" h="542925">
                      <a:moveTo>
                        <a:pt x="361950" y="542925"/>
                      </a:moveTo>
                      <a:lnTo>
                        <a:pt x="0" y="361950"/>
                      </a:lnTo>
                      <a:lnTo>
                        <a:pt x="0" y="0"/>
                      </a:lnTo>
                      <a:lnTo>
                        <a:pt x="361950" y="181928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178" name="任意多边形: 形状 177">
                  <a:extLst>
                    <a:ext uri="{FF2B5EF4-FFF2-40B4-BE49-F238E27FC236}">
                      <a16:creationId xmlns:a16="http://schemas.microsoft.com/office/drawing/2014/main" id="{0923B25D-F182-422A-9CD1-8CC875C5D82A}"/>
                    </a:ext>
                  </a:extLst>
                </p:cNvPr>
                <p:cNvSpPr/>
                <p:nvPr/>
              </p:nvSpPr>
              <p:spPr>
                <a:xfrm>
                  <a:off x="5708283" y="4447540"/>
                  <a:ext cx="361950" cy="360997"/>
                </a:xfrm>
                <a:custGeom>
                  <a:avLst/>
                  <a:gdLst>
                    <a:gd name="connsiteX0" fmla="*/ 361950 w 361950"/>
                    <a:gd name="connsiteY0" fmla="*/ 360997 h 360997"/>
                    <a:gd name="connsiteX1" fmla="*/ 0 w 361950"/>
                    <a:gd name="connsiteY1" fmla="*/ 180022 h 360997"/>
                    <a:gd name="connsiteX2" fmla="*/ 361950 w 361950"/>
                    <a:gd name="connsiteY2" fmla="*/ 0 h 360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1950" h="360997">
                      <a:moveTo>
                        <a:pt x="361950" y="360997"/>
                      </a:moveTo>
                      <a:lnTo>
                        <a:pt x="0" y="180022"/>
                      </a:lnTo>
                      <a:lnTo>
                        <a:pt x="36195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  <a:alpha val="0"/>
                      </a:schemeClr>
                    </a:gs>
                  </a:gsLst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3B9EA3D5-99CA-4192-8479-7D78A7108167}"/>
                </a:ext>
              </a:extLst>
            </p:cNvPr>
            <p:cNvSpPr/>
            <p:nvPr/>
          </p:nvSpPr>
          <p:spPr>
            <a:xfrm>
              <a:off x="4480560" y="5563134"/>
              <a:ext cx="3230879" cy="1429823"/>
            </a:xfrm>
            <a:prstGeom prst="rect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  <a:alpha val="59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B22F754A-A51C-44A8-8E6F-E27AC0AB2FE4}"/>
                </a:ext>
              </a:extLst>
            </p:cNvPr>
            <p:cNvGrpSpPr/>
            <p:nvPr/>
          </p:nvGrpSpPr>
          <p:grpSpPr>
            <a:xfrm>
              <a:off x="4480560" y="3223706"/>
              <a:ext cx="3230880" cy="3186234"/>
              <a:chOff x="4217043" y="2963830"/>
              <a:chExt cx="3757914" cy="3705986"/>
            </a:xfrm>
          </p:grpSpPr>
          <p:grpSp>
            <p:nvGrpSpPr>
              <p:cNvPr id="75" name="图形 5">
                <a:extLst>
                  <a:ext uri="{FF2B5EF4-FFF2-40B4-BE49-F238E27FC236}">
                    <a16:creationId xmlns:a16="http://schemas.microsoft.com/office/drawing/2014/main" id="{55EEE34A-A4FC-47CF-8B14-B6A76513F64F}"/>
                  </a:ext>
                </a:extLst>
              </p:cNvPr>
              <p:cNvGrpSpPr/>
              <p:nvPr/>
            </p:nvGrpSpPr>
            <p:grpSpPr>
              <a:xfrm>
                <a:off x="5627286" y="4271583"/>
                <a:ext cx="1038551" cy="1038551"/>
                <a:chOff x="5778768" y="4048442"/>
                <a:chExt cx="723900" cy="723900"/>
              </a:xfrm>
            </p:grpSpPr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57DEEAF9-7B00-4358-A500-74DB436676BE}"/>
                    </a:ext>
                  </a:extLst>
                </p:cNvPr>
                <p:cNvSpPr/>
                <p:nvPr/>
              </p:nvSpPr>
              <p:spPr>
                <a:xfrm>
                  <a:off x="5778768" y="4048442"/>
                  <a:ext cx="723900" cy="361950"/>
                </a:xfrm>
                <a:custGeom>
                  <a:avLst/>
                  <a:gdLst>
                    <a:gd name="connsiteX0" fmla="*/ 723900 w 723900"/>
                    <a:gd name="connsiteY0" fmla="*/ 180975 h 361950"/>
                    <a:gd name="connsiteX1" fmla="*/ 361950 w 723900"/>
                    <a:gd name="connsiteY1" fmla="*/ 361950 h 361950"/>
                    <a:gd name="connsiteX2" fmla="*/ 0 w 723900"/>
                    <a:gd name="connsiteY2" fmla="*/ 180975 h 361950"/>
                    <a:gd name="connsiteX3" fmla="*/ 361950 w 723900"/>
                    <a:gd name="connsiteY3" fmla="*/ 0 h 361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3900" h="361950">
                      <a:moveTo>
                        <a:pt x="723900" y="180975"/>
                      </a:moveTo>
                      <a:lnTo>
                        <a:pt x="361950" y="361950"/>
                      </a:lnTo>
                      <a:lnTo>
                        <a:pt x="0" y="180975"/>
                      </a:lnTo>
                      <a:lnTo>
                        <a:pt x="36195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100000"/>
                      </a:schemeClr>
                    </a:gs>
                    <a:gs pos="100000">
                      <a:schemeClr val="accent1">
                        <a:lumMod val="80000"/>
                        <a:lumOff val="20000"/>
                      </a:schemeClr>
                    </a:gs>
                  </a:gsLst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7280CDF9-A9E3-412A-9994-768FD81074E9}"/>
                    </a:ext>
                  </a:extLst>
                </p:cNvPr>
                <p:cNvSpPr/>
                <p:nvPr/>
              </p:nvSpPr>
              <p:spPr>
                <a:xfrm>
                  <a:off x="6140718" y="4229417"/>
                  <a:ext cx="361950" cy="542925"/>
                </a:xfrm>
                <a:custGeom>
                  <a:avLst/>
                  <a:gdLst>
                    <a:gd name="connsiteX0" fmla="*/ 361950 w 361950"/>
                    <a:gd name="connsiteY0" fmla="*/ 361950 h 542925"/>
                    <a:gd name="connsiteX1" fmla="*/ 0 w 361950"/>
                    <a:gd name="connsiteY1" fmla="*/ 542925 h 542925"/>
                    <a:gd name="connsiteX2" fmla="*/ 0 w 361950"/>
                    <a:gd name="connsiteY2" fmla="*/ 180975 h 542925"/>
                    <a:gd name="connsiteX3" fmla="*/ 361950 w 361950"/>
                    <a:gd name="connsiteY3" fmla="*/ 0 h 54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1950" h="542925">
                      <a:moveTo>
                        <a:pt x="361950" y="361950"/>
                      </a:moveTo>
                      <a:lnTo>
                        <a:pt x="0" y="542925"/>
                      </a:lnTo>
                      <a:lnTo>
                        <a:pt x="0" y="180975"/>
                      </a:lnTo>
                      <a:lnTo>
                        <a:pt x="36195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85000"/>
                        <a:lumOff val="15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11547327-BAC4-47B7-9766-6E2950BF22F8}"/>
                    </a:ext>
                  </a:extLst>
                </p:cNvPr>
                <p:cNvSpPr/>
                <p:nvPr/>
              </p:nvSpPr>
              <p:spPr>
                <a:xfrm>
                  <a:off x="5778768" y="4229417"/>
                  <a:ext cx="361950" cy="542925"/>
                </a:xfrm>
                <a:custGeom>
                  <a:avLst/>
                  <a:gdLst>
                    <a:gd name="connsiteX0" fmla="*/ 361950 w 361950"/>
                    <a:gd name="connsiteY0" fmla="*/ 542925 h 542925"/>
                    <a:gd name="connsiteX1" fmla="*/ 0 w 361950"/>
                    <a:gd name="connsiteY1" fmla="*/ 361950 h 542925"/>
                    <a:gd name="connsiteX2" fmla="*/ 0 w 361950"/>
                    <a:gd name="connsiteY2" fmla="*/ 0 h 542925"/>
                    <a:gd name="connsiteX3" fmla="*/ 361950 w 361950"/>
                    <a:gd name="connsiteY3" fmla="*/ 180975 h 54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1950" h="542925">
                      <a:moveTo>
                        <a:pt x="361950" y="542925"/>
                      </a:moveTo>
                      <a:lnTo>
                        <a:pt x="0" y="361950"/>
                      </a:lnTo>
                      <a:lnTo>
                        <a:pt x="0" y="0"/>
                      </a:lnTo>
                      <a:lnTo>
                        <a:pt x="361950" y="18097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6" name="图形 5">
                <a:extLst>
                  <a:ext uri="{FF2B5EF4-FFF2-40B4-BE49-F238E27FC236}">
                    <a16:creationId xmlns:a16="http://schemas.microsoft.com/office/drawing/2014/main" id="{30476F2D-80A0-4047-8E78-98FA6A8A6E95}"/>
                  </a:ext>
                </a:extLst>
              </p:cNvPr>
              <p:cNvGrpSpPr/>
              <p:nvPr/>
            </p:nvGrpSpPr>
            <p:grpSpPr>
              <a:xfrm>
                <a:off x="4922164" y="4624144"/>
                <a:ext cx="1038551" cy="1038551"/>
                <a:chOff x="5287278" y="3382644"/>
                <a:chExt cx="723900" cy="723900"/>
              </a:xfrm>
            </p:grpSpPr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9D6D0988-7B3D-48A8-AD11-B543C2E596C9}"/>
                    </a:ext>
                  </a:extLst>
                </p:cNvPr>
                <p:cNvSpPr/>
                <p:nvPr/>
              </p:nvSpPr>
              <p:spPr>
                <a:xfrm>
                  <a:off x="5287278" y="3382644"/>
                  <a:ext cx="723900" cy="361950"/>
                </a:xfrm>
                <a:custGeom>
                  <a:avLst/>
                  <a:gdLst>
                    <a:gd name="connsiteX0" fmla="*/ 723900 w 723900"/>
                    <a:gd name="connsiteY0" fmla="*/ 180975 h 361950"/>
                    <a:gd name="connsiteX1" fmla="*/ 361950 w 723900"/>
                    <a:gd name="connsiteY1" fmla="*/ 361950 h 361950"/>
                    <a:gd name="connsiteX2" fmla="*/ 0 w 723900"/>
                    <a:gd name="connsiteY2" fmla="*/ 180975 h 361950"/>
                    <a:gd name="connsiteX3" fmla="*/ 361950 w 723900"/>
                    <a:gd name="connsiteY3" fmla="*/ 0 h 361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3900" h="361950">
                      <a:moveTo>
                        <a:pt x="723900" y="180975"/>
                      </a:moveTo>
                      <a:lnTo>
                        <a:pt x="361950" y="361950"/>
                      </a:lnTo>
                      <a:lnTo>
                        <a:pt x="0" y="180975"/>
                      </a:lnTo>
                      <a:lnTo>
                        <a:pt x="36195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2" name="任意多边形: 形状 161">
                  <a:extLst>
                    <a:ext uri="{FF2B5EF4-FFF2-40B4-BE49-F238E27FC236}">
                      <a16:creationId xmlns:a16="http://schemas.microsoft.com/office/drawing/2014/main" id="{66986F12-8546-4DEA-AB8E-1F40BD9121F4}"/>
                    </a:ext>
                  </a:extLst>
                </p:cNvPr>
                <p:cNvSpPr/>
                <p:nvPr/>
              </p:nvSpPr>
              <p:spPr>
                <a:xfrm>
                  <a:off x="5649228" y="3563619"/>
                  <a:ext cx="361950" cy="542925"/>
                </a:xfrm>
                <a:custGeom>
                  <a:avLst/>
                  <a:gdLst>
                    <a:gd name="connsiteX0" fmla="*/ 361950 w 361950"/>
                    <a:gd name="connsiteY0" fmla="*/ 361950 h 542925"/>
                    <a:gd name="connsiteX1" fmla="*/ 0 w 361950"/>
                    <a:gd name="connsiteY1" fmla="*/ 542925 h 542925"/>
                    <a:gd name="connsiteX2" fmla="*/ 0 w 361950"/>
                    <a:gd name="connsiteY2" fmla="*/ 180975 h 542925"/>
                    <a:gd name="connsiteX3" fmla="*/ 361950 w 361950"/>
                    <a:gd name="connsiteY3" fmla="*/ 0 h 54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1950" h="542925">
                      <a:moveTo>
                        <a:pt x="361950" y="361950"/>
                      </a:moveTo>
                      <a:lnTo>
                        <a:pt x="0" y="542925"/>
                      </a:lnTo>
                      <a:lnTo>
                        <a:pt x="0" y="180975"/>
                      </a:lnTo>
                      <a:lnTo>
                        <a:pt x="36195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70000"/>
                        <a:lumOff val="30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EF73C677-CC6B-440A-A8D2-52C1B8C62F89}"/>
                    </a:ext>
                  </a:extLst>
                </p:cNvPr>
                <p:cNvSpPr/>
                <p:nvPr/>
              </p:nvSpPr>
              <p:spPr>
                <a:xfrm>
                  <a:off x="5287278" y="3563619"/>
                  <a:ext cx="361950" cy="542925"/>
                </a:xfrm>
                <a:custGeom>
                  <a:avLst/>
                  <a:gdLst>
                    <a:gd name="connsiteX0" fmla="*/ 361950 w 361950"/>
                    <a:gd name="connsiteY0" fmla="*/ 542925 h 542925"/>
                    <a:gd name="connsiteX1" fmla="*/ 0 w 361950"/>
                    <a:gd name="connsiteY1" fmla="*/ 361950 h 542925"/>
                    <a:gd name="connsiteX2" fmla="*/ 0 w 361950"/>
                    <a:gd name="connsiteY2" fmla="*/ 0 h 542925"/>
                    <a:gd name="connsiteX3" fmla="*/ 361950 w 361950"/>
                    <a:gd name="connsiteY3" fmla="*/ 180975 h 54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1950" h="542925">
                      <a:moveTo>
                        <a:pt x="361950" y="542925"/>
                      </a:moveTo>
                      <a:lnTo>
                        <a:pt x="0" y="361950"/>
                      </a:lnTo>
                      <a:lnTo>
                        <a:pt x="0" y="0"/>
                      </a:lnTo>
                      <a:lnTo>
                        <a:pt x="361950" y="18097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720000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77" name="图形 5">
                <a:extLst>
                  <a:ext uri="{FF2B5EF4-FFF2-40B4-BE49-F238E27FC236}">
                    <a16:creationId xmlns:a16="http://schemas.microsoft.com/office/drawing/2014/main" id="{CFA0E332-FD0D-4423-9418-82A83E035E86}"/>
                  </a:ext>
                </a:extLst>
              </p:cNvPr>
              <p:cNvGrpSpPr/>
              <p:nvPr/>
            </p:nvGrpSpPr>
            <p:grpSpPr>
              <a:xfrm>
                <a:off x="6281846" y="4599547"/>
                <a:ext cx="1038551" cy="1038551"/>
                <a:chOff x="5287278" y="3382644"/>
                <a:chExt cx="723900" cy="723900"/>
              </a:xfrm>
            </p:grpSpPr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FE36658E-1739-4CDA-881E-6AA36244DC79}"/>
                    </a:ext>
                  </a:extLst>
                </p:cNvPr>
                <p:cNvSpPr/>
                <p:nvPr/>
              </p:nvSpPr>
              <p:spPr>
                <a:xfrm>
                  <a:off x="5287278" y="3382644"/>
                  <a:ext cx="723900" cy="361950"/>
                </a:xfrm>
                <a:custGeom>
                  <a:avLst/>
                  <a:gdLst>
                    <a:gd name="connsiteX0" fmla="*/ 723900 w 723900"/>
                    <a:gd name="connsiteY0" fmla="*/ 180975 h 361950"/>
                    <a:gd name="connsiteX1" fmla="*/ 361950 w 723900"/>
                    <a:gd name="connsiteY1" fmla="*/ 361950 h 361950"/>
                    <a:gd name="connsiteX2" fmla="*/ 0 w 723900"/>
                    <a:gd name="connsiteY2" fmla="*/ 180975 h 361950"/>
                    <a:gd name="connsiteX3" fmla="*/ 361950 w 723900"/>
                    <a:gd name="connsiteY3" fmla="*/ 0 h 361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3900" h="361950">
                      <a:moveTo>
                        <a:pt x="723900" y="180975"/>
                      </a:moveTo>
                      <a:lnTo>
                        <a:pt x="361950" y="361950"/>
                      </a:lnTo>
                      <a:lnTo>
                        <a:pt x="0" y="180975"/>
                      </a:lnTo>
                      <a:lnTo>
                        <a:pt x="36195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F01CFA87-2DE7-46DE-8FFB-DB3A48618564}"/>
                    </a:ext>
                  </a:extLst>
                </p:cNvPr>
                <p:cNvSpPr/>
                <p:nvPr/>
              </p:nvSpPr>
              <p:spPr>
                <a:xfrm>
                  <a:off x="5649228" y="3563619"/>
                  <a:ext cx="361950" cy="542925"/>
                </a:xfrm>
                <a:custGeom>
                  <a:avLst/>
                  <a:gdLst>
                    <a:gd name="connsiteX0" fmla="*/ 361950 w 361950"/>
                    <a:gd name="connsiteY0" fmla="*/ 361950 h 542925"/>
                    <a:gd name="connsiteX1" fmla="*/ 0 w 361950"/>
                    <a:gd name="connsiteY1" fmla="*/ 542925 h 542925"/>
                    <a:gd name="connsiteX2" fmla="*/ 0 w 361950"/>
                    <a:gd name="connsiteY2" fmla="*/ 180975 h 542925"/>
                    <a:gd name="connsiteX3" fmla="*/ 361950 w 361950"/>
                    <a:gd name="connsiteY3" fmla="*/ 0 h 54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1950" h="542925">
                      <a:moveTo>
                        <a:pt x="361950" y="361950"/>
                      </a:moveTo>
                      <a:lnTo>
                        <a:pt x="0" y="542925"/>
                      </a:lnTo>
                      <a:lnTo>
                        <a:pt x="0" y="180975"/>
                      </a:lnTo>
                      <a:lnTo>
                        <a:pt x="36195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70000"/>
                        <a:lumOff val="30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7DE39A22-4800-44E7-B8BC-FD2150D2F260}"/>
                    </a:ext>
                  </a:extLst>
                </p:cNvPr>
                <p:cNvSpPr/>
                <p:nvPr/>
              </p:nvSpPr>
              <p:spPr>
                <a:xfrm>
                  <a:off x="5287278" y="3563619"/>
                  <a:ext cx="361950" cy="542925"/>
                </a:xfrm>
                <a:custGeom>
                  <a:avLst/>
                  <a:gdLst>
                    <a:gd name="connsiteX0" fmla="*/ 361950 w 361950"/>
                    <a:gd name="connsiteY0" fmla="*/ 542925 h 542925"/>
                    <a:gd name="connsiteX1" fmla="*/ 0 w 361950"/>
                    <a:gd name="connsiteY1" fmla="*/ 361950 h 542925"/>
                    <a:gd name="connsiteX2" fmla="*/ 0 w 361950"/>
                    <a:gd name="connsiteY2" fmla="*/ 0 h 542925"/>
                    <a:gd name="connsiteX3" fmla="*/ 361950 w 361950"/>
                    <a:gd name="connsiteY3" fmla="*/ 180975 h 54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1950" h="542925">
                      <a:moveTo>
                        <a:pt x="361950" y="542925"/>
                      </a:moveTo>
                      <a:lnTo>
                        <a:pt x="0" y="361950"/>
                      </a:lnTo>
                      <a:lnTo>
                        <a:pt x="0" y="0"/>
                      </a:lnTo>
                      <a:lnTo>
                        <a:pt x="361950" y="18097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720000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78" name="图形 5">
                <a:extLst>
                  <a:ext uri="{FF2B5EF4-FFF2-40B4-BE49-F238E27FC236}">
                    <a16:creationId xmlns:a16="http://schemas.microsoft.com/office/drawing/2014/main" id="{3FE3CC9F-986A-4F30-A159-9FC015925DCB}"/>
                  </a:ext>
                </a:extLst>
              </p:cNvPr>
              <p:cNvGrpSpPr/>
              <p:nvPr/>
            </p:nvGrpSpPr>
            <p:grpSpPr>
              <a:xfrm>
                <a:off x="5627286" y="3617022"/>
                <a:ext cx="1038551" cy="1038551"/>
                <a:chOff x="5287278" y="3382644"/>
                <a:chExt cx="723900" cy="723900"/>
              </a:xfrm>
            </p:grpSpPr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E8209512-6670-4894-A6DE-74D8AAFA1E20}"/>
                    </a:ext>
                  </a:extLst>
                </p:cNvPr>
                <p:cNvSpPr/>
                <p:nvPr/>
              </p:nvSpPr>
              <p:spPr>
                <a:xfrm>
                  <a:off x="5287278" y="3382644"/>
                  <a:ext cx="723900" cy="361950"/>
                </a:xfrm>
                <a:custGeom>
                  <a:avLst/>
                  <a:gdLst>
                    <a:gd name="connsiteX0" fmla="*/ 723900 w 723900"/>
                    <a:gd name="connsiteY0" fmla="*/ 180975 h 361950"/>
                    <a:gd name="connsiteX1" fmla="*/ 361950 w 723900"/>
                    <a:gd name="connsiteY1" fmla="*/ 361950 h 361950"/>
                    <a:gd name="connsiteX2" fmla="*/ 0 w 723900"/>
                    <a:gd name="connsiteY2" fmla="*/ 180975 h 361950"/>
                    <a:gd name="connsiteX3" fmla="*/ 361950 w 723900"/>
                    <a:gd name="connsiteY3" fmla="*/ 0 h 361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3900" h="361950">
                      <a:moveTo>
                        <a:pt x="723900" y="180975"/>
                      </a:moveTo>
                      <a:lnTo>
                        <a:pt x="361950" y="361950"/>
                      </a:lnTo>
                      <a:lnTo>
                        <a:pt x="0" y="180975"/>
                      </a:lnTo>
                      <a:lnTo>
                        <a:pt x="36195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4A8BF06B-317E-46C9-AC65-80D28253F889}"/>
                    </a:ext>
                  </a:extLst>
                </p:cNvPr>
                <p:cNvSpPr/>
                <p:nvPr/>
              </p:nvSpPr>
              <p:spPr>
                <a:xfrm>
                  <a:off x="5649228" y="3563619"/>
                  <a:ext cx="361950" cy="542925"/>
                </a:xfrm>
                <a:custGeom>
                  <a:avLst/>
                  <a:gdLst>
                    <a:gd name="connsiteX0" fmla="*/ 361950 w 361950"/>
                    <a:gd name="connsiteY0" fmla="*/ 361950 h 542925"/>
                    <a:gd name="connsiteX1" fmla="*/ 0 w 361950"/>
                    <a:gd name="connsiteY1" fmla="*/ 542925 h 542925"/>
                    <a:gd name="connsiteX2" fmla="*/ 0 w 361950"/>
                    <a:gd name="connsiteY2" fmla="*/ 180975 h 542925"/>
                    <a:gd name="connsiteX3" fmla="*/ 361950 w 361950"/>
                    <a:gd name="connsiteY3" fmla="*/ 0 h 54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1950" h="542925">
                      <a:moveTo>
                        <a:pt x="361950" y="361950"/>
                      </a:moveTo>
                      <a:lnTo>
                        <a:pt x="0" y="542925"/>
                      </a:lnTo>
                      <a:lnTo>
                        <a:pt x="0" y="180975"/>
                      </a:lnTo>
                      <a:lnTo>
                        <a:pt x="36195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70000"/>
                        <a:lumOff val="30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169AA29A-1A00-4C15-A6AE-0C3553EB1221}"/>
                    </a:ext>
                  </a:extLst>
                </p:cNvPr>
                <p:cNvSpPr/>
                <p:nvPr/>
              </p:nvSpPr>
              <p:spPr>
                <a:xfrm>
                  <a:off x="5287278" y="3563619"/>
                  <a:ext cx="361950" cy="542925"/>
                </a:xfrm>
                <a:custGeom>
                  <a:avLst/>
                  <a:gdLst>
                    <a:gd name="connsiteX0" fmla="*/ 361950 w 361950"/>
                    <a:gd name="connsiteY0" fmla="*/ 542925 h 542925"/>
                    <a:gd name="connsiteX1" fmla="*/ 0 w 361950"/>
                    <a:gd name="connsiteY1" fmla="*/ 361950 h 542925"/>
                    <a:gd name="connsiteX2" fmla="*/ 0 w 361950"/>
                    <a:gd name="connsiteY2" fmla="*/ 0 h 542925"/>
                    <a:gd name="connsiteX3" fmla="*/ 361950 w 361950"/>
                    <a:gd name="connsiteY3" fmla="*/ 180975 h 54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1950" h="542925">
                      <a:moveTo>
                        <a:pt x="361950" y="542925"/>
                      </a:moveTo>
                      <a:lnTo>
                        <a:pt x="0" y="361950"/>
                      </a:lnTo>
                      <a:lnTo>
                        <a:pt x="0" y="0"/>
                      </a:lnTo>
                      <a:lnTo>
                        <a:pt x="361950" y="18097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720000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79" name="图形 5">
                <a:extLst>
                  <a:ext uri="{FF2B5EF4-FFF2-40B4-BE49-F238E27FC236}">
                    <a16:creationId xmlns:a16="http://schemas.microsoft.com/office/drawing/2014/main" id="{3BC81F61-B92C-4B23-AFEC-C03CDB11D230}"/>
                  </a:ext>
                </a:extLst>
              </p:cNvPr>
              <p:cNvGrpSpPr/>
              <p:nvPr/>
            </p:nvGrpSpPr>
            <p:grpSpPr>
              <a:xfrm>
                <a:off x="5627286" y="2963830"/>
                <a:ext cx="1038551" cy="1038551"/>
                <a:chOff x="5778768" y="3136900"/>
                <a:chExt cx="723900" cy="723900"/>
              </a:xfrm>
            </p:grpSpPr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73C142BC-128A-445D-A073-885A54269DF5}"/>
                    </a:ext>
                  </a:extLst>
                </p:cNvPr>
                <p:cNvSpPr/>
                <p:nvPr/>
              </p:nvSpPr>
              <p:spPr>
                <a:xfrm>
                  <a:off x="5778768" y="3136900"/>
                  <a:ext cx="723900" cy="361950"/>
                </a:xfrm>
                <a:custGeom>
                  <a:avLst/>
                  <a:gdLst>
                    <a:gd name="connsiteX0" fmla="*/ 723900 w 723900"/>
                    <a:gd name="connsiteY0" fmla="*/ 180975 h 361950"/>
                    <a:gd name="connsiteX1" fmla="*/ 361950 w 723900"/>
                    <a:gd name="connsiteY1" fmla="*/ 361950 h 361950"/>
                    <a:gd name="connsiteX2" fmla="*/ 0 w 723900"/>
                    <a:gd name="connsiteY2" fmla="*/ 180975 h 361950"/>
                    <a:gd name="connsiteX3" fmla="*/ 361950 w 723900"/>
                    <a:gd name="connsiteY3" fmla="*/ 0 h 361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3900" h="361950">
                      <a:moveTo>
                        <a:pt x="723900" y="180975"/>
                      </a:moveTo>
                      <a:lnTo>
                        <a:pt x="361950" y="361950"/>
                      </a:lnTo>
                      <a:lnTo>
                        <a:pt x="0" y="180975"/>
                      </a:lnTo>
                      <a:lnTo>
                        <a:pt x="36195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100000"/>
                      </a:schemeClr>
                    </a:gs>
                    <a:gs pos="100000">
                      <a:schemeClr val="accent1">
                        <a:lumMod val="80000"/>
                        <a:lumOff val="20000"/>
                      </a:schemeClr>
                    </a:gs>
                  </a:gsLst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99F89585-8C4F-4A09-B671-A163FE4E2D2B}"/>
                    </a:ext>
                  </a:extLst>
                </p:cNvPr>
                <p:cNvSpPr/>
                <p:nvPr/>
              </p:nvSpPr>
              <p:spPr>
                <a:xfrm>
                  <a:off x="6140718" y="3317875"/>
                  <a:ext cx="361950" cy="542925"/>
                </a:xfrm>
                <a:custGeom>
                  <a:avLst/>
                  <a:gdLst>
                    <a:gd name="connsiteX0" fmla="*/ 361950 w 361950"/>
                    <a:gd name="connsiteY0" fmla="*/ 361950 h 542925"/>
                    <a:gd name="connsiteX1" fmla="*/ 0 w 361950"/>
                    <a:gd name="connsiteY1" fmla="*/ 542925 h 542925"/>
                    <a:gd name="connsiteX2" fmla="*/ 0 w 361950"/>
                    <a:gd name="connsiteY2" fmla="*/ 180975 h 542925"/>
                    <a:gd name="connsiteX3" fmla="*/ 361950 w 361950"/>
                    <a:gd name="connsiteY3" fmla="*/ 0 h 54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1950" h="542925">
                      <a:moveTo>
                        <a:pt x="361950" y="361950"/>
                      </a:moveTo>
                      <a:lnTo>
                        <a:pt x="0" y="542925"/>
                      </a:lnTo>
                      <a:lnTo>
                        <a:pt x="0" y="180975"/>
                      </a:lnTo>
                      <a:lnTo>
                        <a:pt x="36195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85000"/>
                        <a:lumOff val="15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154" name="任意多边形: 形状 153">
                  <a:extLst>
                    <a:ext uri="{FF2B5EF4-FFF2-40B4-BE49-F238E27FC236}">
                      <a16:creationId xmlns:a16="http://schemas.microsoft.com/office/drawing/2014/main" id="{5207E5E8-CC5C-454F-8D65-989B2C5C263C}"/>
                    </a:ext>
                  </a:extLst>
                </p:cNvPr>
                <p:cNvSpPr/>
                <p:nvPr/>
              </p:nvSpPr>
              <p:spPr>
                <a:xfrm>
                  <a:off x="5778768" y="3317875"/>
                  <a:ext cx="361950" cy="542925"/>
                </a:xfrm>
                <a:custGeom>
                  <a:avLst/>
                  <a:gdLst>
                    <a:gd name="connsiteX0" fmla="*/ 361950 w 361950"/>
                    <a:gd name="connsiteY0" fmla="*/ 542925 h 542925"/>
                    <a:gd name="connsiteX1" fmla="*/ 0 w 361950"/>
                    <a:gd name="connsiteY1" fmla="*/ 361950 h 542925"/>
                    <a:gd name="connsiteX2" fmla="*/ 0 w 361950"/>
                    <a:gd name="connsiteY2" fmla="*/ 0 h 542925"/>
                    <a:gd name="connsiteX3" fmla="*/ 361950 w 361950"/>
                    <a:gd name="connsiteY3" fmla="*/ 180975 h 54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1950" h="542925">
                      <a:moveTo>
                        <a:pt x="361950" y="542925"/>
                      </a:moveTo>
                      <a:lnTo>
                        <a:pt x="0" y="361950"/>
                      </a:lnTo>
                      <a:lnTo>
                        <a:pt x="0" y="0"/>
                      </a:lnTo>
                      <a:lnTo>
                        <a:pt x="361950" y="18097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0" name="图形 5">
                <a:extLst>
                  <a:ext uri="{FF2B5EF4-FFF2-40B4-BE49-F238E27FC236}">
                    <a16:creationId xmlns:a16="http://schemas.microsoft.com/office/drawing/2014/main" id="{42984055-2AC7-423F-8AA9-C6419487B840}"/>
                  </a:ext>
                </a:extLst>
              </p:cNvPr>
              <p:cNvGrpSpPr/>
              <p:nvPr/>
            </p:nvGrpSpPr>
            <p:grpSpPr>
              <a:xfrm>
                <a:off x="4922164" y="3316389"/>
                <a:ext cx="1038551" cy="1038551"/>
                <a:chOff x="5287278" y="3382644"/>
                <a:chExt cx="723900" cy="723900"/>
              </a:xfrm>
            </p:grpSpPr>
            <p:sp>
              <p:nvSpPr>
                <p:cNvPr id="149" name="任意多边形: 形状 148">
                  <a:extLst>
                    <a:ext uri="{FF2B5EF4-FFF2-40B4-BE49-F238E27FC236}">
                      <a16:creationId xmlns:a16="http://schemas.microsoft.com/office/drawing/2014/main" id="{6283AE48-66E5-489D-AFEF-C86E81D846E1}"/>
                    </a:ext>
                  </a:extLst>
                </p:cNvPr>
                <p:cNvSpPr/>
                <p:nvPr/>
              </p:nvSpPr>
              <p:spPr>
                <a:xfrm>
                  <a:off x="5287278" y="3382644"/>
                  <a:ext cx="723900" cy="361950"/>
                </a:xfrm>
                <a:custGeom>
                  <a:avLst/>
                  <a:gdLst>
                    <a:gd name="connsiteX0" fmla="*/ 723900 w 723900"/>
                    <a:gd name="connsiteY0" fmla="*/ 180975 h 361950"/>
                    <a:gd name="connsiteX1" fmla="*/ 361950 w 723900"/>
                    <a:gd name="connsiteY1" fmla="*/ 361950 h 361950"/>
                    <a:gd name="connsiteX2" fmla="*/ 0 w 723900"/>
                    <a:gd name="connsiteY2" fmla="*/ 180975 h 361950"/>
                    <a:gd name="connsiteX3" fmla="*/ 361950 w 723900"/>
                    <a:gd name="connsiteY3" fmla="*/ 0 h 361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3900" h="361950">
                      <a:moveTo>
                        <a:pt x="723900" y="180975"/>
                      </a:moveTo>
                      <a:lnTo>
                        <a:pt x="361950" y="361950"/>
                      </a:lnTo>
                      <a:lnTo>
                        <a:pt x="0" y="180975"/>
                      </a:lnTo>
                      <a:lnTo>
                        <a:pt x="36195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id="{3867D623-1169-4313-9B33-659D872ECED3}"/>
                    </a:ext>
                  </a:extLst>
                </p:cNvPr>
                <p:cNvSpPr/>
                <p:nvPr/>
              </p:nvSpPr>
              <p:spPr>
                <a:xfrm>
                  <a:off x="5649228" y="3563619"/>
                  <a:ext cx="361950" cy="542925"/>
                </a:xfrm>
                <a:custGeom>
                  <a:avLst/>
                  <a:gdLst>
                    <a:gd name="connsiteX0" fmla="*/ 361950 w 361950"/>
                    <a:gd name="connsiteY0" fmla="*/ 361950 h 542925"/>
                    <a:gd name="connsiteX1" fmla="*/ 0 w 361950"/>
                    <a:gd name="connsiteY1" fmla="*/ 542925 h 542925"/>
                    <a:gd name="connsiteX2" fmla="*/ 0 w 361950"/>
                    <a:gd name="connsiteY2" fmla="*/ 180975 h 542925"/>
                    <a:gd name="connsiteX3" fmla="*/ 361950 w 361950"/>
                    <a:gd name="connsiteY3" fmla="*/ 0 h 54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1950" h="542925">
                      <a:moveTo>
                        <a:pt x="361950" y="361950"/>
                      </a:moveTo>
                      <a:lnTo>
                        <a:pt x="0" y="542925"/>
                      </a:lnTo>
                      <a:lnTo>
                        <a:pt x="0" y="180975"/>
                      </a:lnTo>
                      <a:lnTo>
                        <a:pt x="36195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70000"/>
                        <a:lumOff val="30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1" name="任意多边形: 形状 150">
                  <a:extLst>
                    <a:ext uri="{FF2B5EF4-FFF2-40B4-BE49-F238E27FC236}">
                      <a16:creationId xmlns:a16="http://schemas.microsoft.com/office/drawing/2014/main" id="{419B3B43-6A8A-4BCE-932A-AF0D9144A9F4}"/>
                    </a:ext>
                  </a:extLst>
                </p:cNvPr>
                <p:cNvSpPr/>
                <p:nvPr/>
              </p:nvSpPr>
              <p:spPr>
                <a:xfrm>
                  <a:off x="5287278" y="3563619"/>
                  <a:ext cx="361950" cy="542925"/>
                </a:xfrm>
                <a:custGeom>
                  <a:avLst/>
                  <a:gdLst>
                    <a:gd name="connsiteX0" fmla="*/ 361950 w 361950"/>
                    <a:gd name="connsiteY0" fmla="*/ 542925 h 542925"/>
                    <a:gd name="connsiteX1" fmla="*/ 0 w 361950"/>
                    <a:gd name="connsiteY1" fmla="*/ 361950 h 542925"/>
                    <a:gd name="connsiteX2" fmla="*/ 0 w 361950"/>
                    <a:gd name="connsiteY2" fmla="*/ 0 h 542925"/>
                    <a:gd name="connsiteX3" fmla="*/ 361950 w 361950"/>
                    <a:gd name="connsiteY3" fmla="*/ 180975 h 54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1950" h="542925">
                      <a:moveTo>
                        <a:pt x="361950" y="542925"/>
                      </a:moveTo>
                      <a:lnTo>
                        <a:pt x="0" y="361950"/>
                      </a:lnTo>
                      <a:lnTo>
                        <a:pt x="0" y="0"/>
                      </a:lnTo>
                      <a:lnTo>
                        <a:pt x="361950" y="18097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720000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81" name="图形 5">
                <a:extLst>
                  <a:ext uri="{FF2B5EF4-FFF2-40B4-BE49-F238E27FC236}">
                    <a16:creationId xmlns:a16="http://schemas.microsoft.com/office/drawing/2014/main" id="{77121850-74AC-4C26-86AA-42543854AF25}"/>
                  </a:ext>
                </a:extLst>
              </p:cNvPr>
              <p:cNvGrpSpPr/>
              <p:nvPr/>
            </p:nvGrpSpPr>
            <p:grpSpPr>
              <a:xfrm>
                <a:off x="4217043" y="3668949"/>
                <a:ext cx="1038551" cy="2346305"/>
                <a:chOff x="4795788" y="3628389"/>
                <a:chExt cx="723900" cy="1635443"/>
              </a:xfrm>
            </p:grpSpPr>
            <p:grpSp>
              <p:nvGrpSpPr>
                <p:cNvPr id="135" name="图形 5">
                  <a:extLst>
                    <a:ext uri="{FF2B5EF4-FFF2-40B4-BE49-F238E27FC236}">
                      <a16:creationId xmlns:a16="http://schemas.microsoft.com/office/drawing/2014/main" id="{5943A315-76D4-41D8-9682-582DF14B8D6D}"/>
                    </a:ext>
                  </a:extLst>
                </p:cNvPr>
                <p:cNvGrpSpPr/>
                <p:nvPr/>
              </p:nvGrpSpPr>
              <p:grpSpPr>
                <a:xfrm>
                  <a:off x="4795788" y="4539932"/>
                  <a:ext cx="723900" cy="723900"/>
                  <a:chOff x="4795788" y="4539932"/>
                  <a:chExt cx="723900" cy="723900"/>
                </a:xfrm>
              </p:grpSpPr>
              <p:sp>
                <p:nvSpPr>
                  <p:cNvPr id="145" name="任意多边形: 形状 144">
                    <a:extLst>
                      <a:ext uri="{FF2B5EF4-FFF2-40B4-BE49-F238E27FC236}">
                        <a16:creationId xmlns:a16="http://schemas.microsoft.com/office/drawing/2014/main" id="{7038803C-441A-44FA-824F-4994CE6FB565}"/>
                      </a:ext>
                    </a:extLst>
                  </p:cNvPr>
                  <p:cNvSpPr/>
                  <p:nvPr/>
                </p:nvSpPr>
                <p:spPr>
                  <a:xfrm>
                    <a:off x="4795788" y="4539932"/>
                    <a:ext cx="723900" cy="361950"/>
                  </a:xfrm>
                  <a:custGeom>
                    <a:avLst/>
                    <a:gdLst>
                      <a:gd name="connsiteX0" fmla="*/ 723900 w 723900"/>
                      <a:gd name="connsiteY0" fmla="*/ 180975 h 361950"/>
                      <a:gd name="connsiteX1" fmla="*/ 361950 w 723900"/>
                      <a:gd name="connsiteY1" fmla="*/ 361950 h 361950"/>
                      <a:gd name="connsiteX2" fmla="*/ 0 w 723900"/>
                      <a:gd name="connsiteY2" fmla="*/ 180975 h 361950"/>
                      <a:gd name="connsiteX3" fmla="*/ 361950 w 723900"/>
                      <a:gd name="connsiteY3" fmla="*/ 0 h 361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23900" h="361950">
                        <a:moveTo>
                          <a:pt x="723900" y="180975"/>
                        </a:moveTo>
                        <a:lnTo>
                          <a:pt x="361950" y="361950"/>
                        </a:lnTo>
                        <a:lnTo>
                          <a:pt x="0" y="180975"/>
                        </a:lnTo>
                        <a:lnTo>
                          <a:pt x="36195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100000"/>
                        </a:schemeClr>
                      </a:gs>
                      <a:gs pos="100000">
                        <a:schemeClr val="accent1">
                          <a:lumMod val="80000"/>
                          <a:lumOff val="20000"/>
                        </a:schemeClr>
                      </a:gs>
                    </a:gsLst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6" name="任意多边形: 形状 145">
                    <a:extLst>
                      <a:ext uri="{FF2B5EF4-FFF2-40B4-BE49-F238E27FC236}">
                        <a16:creationId xmlns:a16="http://schemas.microsoft.com/office/drawing/2014/main" id="{18A26A4F-29F0-44F3-B095-1C99E5DD7838}"/>
                      </a:ext>
                    </a:extLst>
                  </p:cNvPr>
                  <p:cNvSpPr/>
                  <p:nvPr/>
                </p:nvSpPr>
                <p:spPr>
                  <a:xfrm>
                    <a:off x="5157738" y="4720907"/>
                    <a:ext cx="361950" cy="542925"/>
                  </a:xfrm>
                  <a:custGeom>
                    <a:avLst/>
                    <a:gdLst>
                      <a:gd name="connsiteX0" fmla="*/ 361950 w 361950"/>
                      <a:gd name="connsiteY0" fmla="*/ 361950 h 542925"/>
                      <a:gd name="connsiteX1" fmla="*/ 0 w 361950"/>
                      <a:gd name="connsiteY1" fmla="*/ 542925 h 542925"/>
                      <a:gd name="connsiteX2" fmla="*/ 0 w 361950"/>
                      <a:gd name="connsiteY2" fmla="*/ 180975 h 542925"/>
                      <a:gd name="connsiteX3" fmla="*/ 361950 w 361950"/>
                      <a:gd name="connsiteY3" fmla="*/ 0 h 542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61950" h="542925">
                        <a:moveTo>
                          <a:pt x="361950" y="361950"/>
                        </a:moveTo>
                        <a:lnTo>
                          <a:pt x="0" y="542925"/>
                        </a:lnTo>
                        <a:lnTo>
                          <a:pt x="0" y="180975"/>
                        </a:lnTo>
                        <a:lnTo>
                          <a:pt x="361950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85000"/>
                          <a:lumOff val="15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8900000" scaled="1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/>
                  </a:p>
                </p:txBody>
              </p:sp>
              <p:sp>
                <p:nvSpPr>
                  <p:cNvPr id="147" name="任意多边形: 形状 146">
                    <a:extLst>
                      <a:ext uri="{FF2B5EF4-FFF2-40B4-BE49-F238E27FC236}">
                        <a16:creationId xmlns:a16="http://schemas.microsoft.com/office/drawing/2014/main" id="{A27AF80D-8815-4D36-A165-59D48BDFDA80}"/>
                      </a:ext>
                    </a:extLst>
                  </p:cNvPr>
                  <p:cNvSpPr/>
                  <p:nvPr/>
                </p:nvSpPr>
                <p:spPr>
                  <a:xfrm>
                    <a:off x="4795788" y="4720907"/>
                    <a:ext cx="361950" cy="542925"/>
                  </a:xfrm>
                  <a:custGeom>
                    <a:avLst/>
                    <a:gdLst>
                      <a:gd name="connsiteX0" fmla="*/ 361950 w 361950"/>
                      <a:gd name="connsiteY0" fmla="*/ 542925 h 542925"/>
                      <a:gd name="connsiteX1" fmla="*/ 0 w 361950"/>
                      <a:gd name="connsiteY1" fmla="*/ 361950 h 542925"/>
                      <a:gd name="connsiteX2" fmla="*/ 0 w 361950"/>
                      <a:gd name="connsiteY2" fmla="*/ 0 h 542925"/>
                      <a:gd name="connsiteX3" fmla="*/ 361950 w 361950"/>
                      <a:gd name="connsiteY3" fmla="*/ 180975 h 542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61950" h="542925">
                        <a:moveTo>
                          <a:pt x="361950" y="542925"/>
                        </a:moveTo>
                        <a:lnTo>
                          <a:pt x="0" y="361950"/>
                        </a:lnTo>
                        <a:lnTo>
                          <a:pt x="0" y="0"/>
                        </a:lnTo>
                        <a:lnTo>
                          <a:pt x="361950" y="18097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8" name="任意多边形: 形状 147">
                    <a:extLst>
                      <a:ext uri="{FF2B5EF4-FFF2-40B4-BE49-F238E27FC236}">
                        <a16:creationId xmlns:a16="http://schemas.microsoft.com/office/drawing/2014/main" id="{B4ED324C-57CC-4273-9D6E-BD275A8D7C79}"/>
                      </a:ext>
                    </a:extLst>
                  </p:cNvPr>
                  <p:cNvSpPr/>
                  <p:nvPr/>
                </p:nvSpPr>
                <p:spPr>
                  <a:xfrm>
                    <a:off x="4795788" y="4901882"/>
                    <a:ext cx="361950" cy="361950"/>
                  </a:xfrm>
                  <a:custGeom>
                    <a:avLst/>
                    <a:gdLst>
                      <a:gd name="connsiteX0" fmla="*/ 361950 w 361950"/>
                      <a:gd name="connsiteY0" fmla="*/ 361950 h 361950"/>
                      <a:gd name="connsiteX1" fmla="*/ 0 w 361950"/>
                      <a:gd name="connsiteY1" fmla="*/ 180975 h 361950"/>
                      <a:gd name="connsiteX2" fmla="*/ 361950 w 361950"/>
                      <a:gd name="connsiteY2" fmla="*/ 0 h 361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61950" h="361950">
                        <a:moveTo>
                          <a:pt x="361950" y="361950"/>
                        </a:moveTo>
                        <a:lnTo>
                          <a:pt x="0" y="180975"/>
                        </a:lnTo>
                        <a:lnTo>
                          <a:pt x="36195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60000"/>
                          <a:lumOff val="40000"/>
                          <a:alpha val="0"/>
                        </a:schemeClr>
                      </a:gs>
                    </a:gsLst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36" name="图形 5">
                  <a:extLst>
                    <a:ext uri="{FF2B5EF4-FFF2-40B4-BE49-F238E27FC236}">
                      <a16:creationId xmlns:a16="http://schemas.microsoft.com/office/drawing/2014/main" id="{1BD64B80-FF1E-41B7-8B74-5F4EAC835D74}"/>
                    </a:ext>
                  </a:extLst>
                </p:cNvPr>
                <p:cNvGrpSpPr/>
                <p:nvPr/>
              </p:nvGrpSpPr>
              <p:grpSpPr>
                <a:xfrm>
                  <a:off x="4795788" y="4083685"/>
                  <a:ext cx="723900" cy="723899"/>
                  <a:chOff x="4795788" y="4083685"/>
                  <a:chExt cx="723900" cy="723899"/>
                </a:xfrm>
              </p:grpSpPr>
              <p:sp>
                <p:nvSpPr>
                  <p:cNvPr id="142" name="任意多边形: 形状 141">
                    <a:extLst>
                      <a:ext uri="{FF2B5EF4-FFF2-40B4-BE49-F238E27FC236}">
                        <a16:creationId xmlns:a16="http://schemas.microsoft.com/office/drawing/2014/main" id="{3AEFDB30-7CBE-438F-AC3F-37BB1A843108}"/>
                      </a:ext>
                    </a:extLst>
                  </p:cNvPr>
                  <p:cNvSpPr/>
                  <p:nvPr/>
                </p:nvSpPr>
                <p:spPr>
                  <a:xfrm>
                    <a:off x="4795788" y="4083685"/>
                    <a:ext cx="723900" cy="361949"/>
                  </a:xfrm>
                  <a:custGeom>
                    <a:avLst/>
                    <a:gdLst>
                      <a:gd name="connsiteX0" fmla="*/ 723900 w 723900"/>
                      <a:gd name="connsiteY0" fmla="*/ 180975 h 361949"/>
                      <a:gd name="connsiteX1" fmla="*/ 361950 w 723900"/>
                      <a:gd name="connsiteY1" fmla="*/ 361950 h 361949"/>
                      <a:gd name="connsiteX2" fmla="*/ 0 w 723900"/>
                      <a:gd name="connsiteY2" fmla="*/ 180975 h 361949"/>
                      <a:gd name="connsiteX3" fmla="*/ 361950 w 723900"/>
                      <a:gd name="connsiteY3" fmla="*/ 0 h 3619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23900" h="361949">
                        <a:moveTo>
                          <a:pt x="723900" y="180975"/>
                        </a:moveTo>
                        <a:lnTo>
                          <a:pt x="361950" y="361950"/>
                        </a:lnTo>
                        <a:lnTo>
                          <a:pt x="0" y="180975"/>
                        </a:lnTo>
                        <a:lnTo>
                          <a:pt x="36195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>
                          <a:lumMod val="20000"/>
                          <a:lumOff val="80000"/>
                        </a:schemeClr>
                      </a:gs>
                    </a:gsLst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" name="任意多边形: 形状 142">
                    <a:extLst>
                      <a:ext uri="{FF2B5EF4-FFF2-40B4-BE49-F238E27FC236}">
                        <a16:creationId xmlns:a16="http://schemas.microsoft.com/office/drawing/2014/main" id="{BEDCCD58-FE8C-42C7-882E-2DCBF55A0811}"/>
                      </a:ext>
                    </a:extLst>
                  </p:cNvPr>
                  <p:cNvSpPr/>
                  <p:nvPr/>
                </p:nvSpPr>
                <p:spPr>
                  <a:xfrm>
                    <a:off x="5157738" y="4264660"/>
                    <a:ext cx="361950" cy="542924"/>
                  </a:xfrm>
                  <a:custGeom>
                    <a:avLst/>
                    <a:gdLst>
                      <a:gd name="connsiteX0" fmla="*/ 361950 w 361950"/>
                      <a:gd name="connsiteY0" fmla="*/ 361950 h 542924"/>
                      <a:gd name="connsiteX1" fmla="*/ 0 w 361950"/>
                      <a:gd name="connsiteY1" fmla="*/ 542925 h 542924"/>
                      <a:gd name="connsiteX2" fmla="*/ 0 w 361950"/>
                      <a:gd name="connsiteY2" fmla="*/ 180975 h 542924"/>
                      <a:gd name="connsiteX3" fmla="*/ 361950 w 361950"/>
                      <a:gd name="connsiteY3" fmla="*/ 0 h 5429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61950" h="542924">
                        <a:moveTo>
                          <a:pt x="361950" y="361950"/>
                        </a:moveTo>
                        <a:lnTo>
                          <a:pt x="0" y="542925"/>
                        </a:lnTo>
                        <a:lnTo>
                          <a:pt x="0" y="180975"/>
                        </a:lnTo>
                        <a:lnTo>
                          <a:pt x="361950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70000"/>
                          <a:lumOff val="30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18900000" scaled="1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4" name="任意多边形: 形状 143">
                    <a:extLst>
                      <a:ext uri="{FF2B5EF4-FFF2-40B4-BE49-F238E27FC236}">
                        <a16:creationId xmlns:a16="http://schemas.microsoft.com/office/drawing/2014/main" id="{56725CB8-E645-4A95-BFA0-4AED43AA3814}"/>
                      </a:ext>
                    </a:extLst>
                  </p:cNvPr>
                  <p:cNvSpPr/>
                  <p:nvPr/>
                </p:nvSpPr>
                <p:spPr>
                  <a:xfrm>
                    <a:off x="4795788" y="4264660"/>
                    <a:ext cx="361950" cy="542924"/>
                  </a:xfrm>
                  <a:custGeom>
                    <a:avLst/>
                    <a:gdLst>
                      <a:gd name="connsiteX0" fmla="*/ 361950 w 361950"/>
                      <a:gd name="connsiteY0" fmla="*/ 542925 h 542924"/>
                      <a:gd name="connsiteX1" fmla="*/ 0 w 361950"/>
                      <a:gd name="connsiteY1" fmla="*/ 361950 h 542924"/>
                      <a:gd name="connsiteX2" fmla="*/ 0 w 361950"/>
                      <a:gd name="connsiteY2" fmla="*/ 0 h 542924"/>
                      <a:gd name="connsiteX3" fmla="*/ 361950 w 361950"/>
                      <a:gd name="connsiteY3" fmla="*/ 180975 h 5429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61950" h="542924">
                        <a:moveTo>
                          <a:pt x="361950" y="542925"/>
                        </a:moveTo>
                        <a:lnTo>
                          <a:pt x="0" y="361950"/>
                        </a:lnTo>
                        <a:lnTo>
                          <a:pt x="0" y="0"/>
                        </a:lnTo>
                        <a:lnTo>
                          <a:pt x="361950" y="18097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80000"/>
                          <a:lumOff val="20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7200000" scaled="0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37" name="图形 5">
                  <a:extLst>
                    <a:ext uri="{FF2B5EF4-FFF2-40B4-BE49-F238E27FC236}">
                      <a16:creationId xmlns:a16="http://schemas.microsoft.com/office/drawing/2014/main" id="{74F7DF02-84A6-4982-9C7F-1E622323A420}"/>
                    </a:ext>
                  </a:extLst>
                </p:cNvPr>
                <p:cNvGrpSpPr/>
                <p:nvPr/>
              </p:nvGrpSpPr>
              <p:grpSpPr>
                <a:xfrm>
                  <a:off x="4795788" y="3628389"/>
                  <a:ext cx="723900" cy="723901"/>
                  <a:chOff x="4795788" y="3628389"/>
                  <a:chExt cx="723900" cy="723901"/>
                </a:xfrm>
              </p:grpSpPr>
              <p:sp>
                <p:nvSpPr>
                  <p:cNvPr id="138" name="任意多边形: 形状 137">
                    <a:extLst>
                      <a:ext uri="{FF2B5EF4-FFF2-40B4-BE49-F238E27FC236}">
                        <a16:creationId xmlns:a16="http://schemas.microsoft.com/office/drawing/2014/main" id="{85A73241-C20C-441F-92D7-382C67FAB7D4}"/>
                      </a:ext>
                    </a:extLst>
                  </p:cNvPr>
                  <p:cNvSpPr/>
                  <p:nvPr/>
                </p:nvSpPr>
                <p:spPr>
                  <a:xfrm>
                    <a:off x="4795788" y="3628389"/>
                    <a:ext cx="723900" cy="361950"/>
                  </a:xfrm>
                  <a:custGeom>
                    <a:avLst/>
                    <a:gdLst>
                      <a:gd name="connsiteX0" fmla="*/ 723900 w 723900"/>
                      <a:gd name="connsiteY0" fmla="*/ 180975 h 361950"/>
                      <a:gd name="connsiteX1" fmla="*/ 361950 w 723900"/>
                      <a:gd name="connsiteY1" fmla="*/ 361950 h 361950"/>
                      <a:gd name="connsiteX2" fmla="*/ 0 w 723900"/>
                      <a:gd name="connsiteY2" fmla="*/ 180975 h 361950"/>
                      <a:gd name="connsiteX3" fmla="*/ 361950 w 723900"/>
                      <a:gd name="connsiteY3" fmla="*/ 0 h 361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23900" h="361950">
                        <a:moveTo>
                          <a:pt x="723900" y="180975"/>
                        </a:moveTo>
                        <a:lnTo>
                          <a:pt x="361950" y="361950"/>
                        </a:lnTo>
                        <a:lnTo>
                          <a:pt x="0" y="180975"/>
                        </a:lnTo>
                        <a:lnTo>
                          <a:pt x="361950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100000"/>
                        </a:schemeClr>
                      </a:gs>
                      <a:gs pos="100000">
                        <a:schemeClr val="accent1">
                          <a:lumMod val="80000"/>
                          <a:lumOff val="20000"/>
                        </a:schemeClr>
                      </a:gs>
                    </a:gsLst>
                    <a:lin ang="0" scaled="1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" name="任意多边形: 形状 138">
                    <a:extLst>
                      <a:ext uri="{FF2B5EF4-FFF2-40B4-BE49-F238E27FC236}">
                        <a16:creationId xmlns:a16="http://schemas.microsoft.com/office/drawing/2014/main" id="{23098A70-3975-434C-AED7-D1503C48496E}"/>
                      </a:ext>
                    </a:extLst>
                  </p:cNvPr>
                  <p:cNvSpPr/>
                  <p:nvPr/>
                </p:nvSpPr>
                <p:spPr>
                  <a:xfrm>
                    <a:off x="5157738" y="3809364"/>
                    <a:ext cx="361950" cy="542925"/>
                  </a:xfrm>
                  <a:custGeom>
                    <a:avLst/>
                    <a:gdLst>
                      <a:gd name="connsiteX0" fmla="*/ 361950 w 361950"/>
                      <a:gd name="connsiteY0" fmla="*/ 361950 h 542925"/>
                      <a:gd name="connsiteX1" fmla="*/ 0 w 361950"/>
                      <a:gd name="connsiteY1" fmla="*/ 542925 h 542925"/>
                      <a:gd name="connsiteX2" fmla="*/ 0 w 361950"/>
                      <a:gd name="connsiteY2" fmla="*/ 180975 h 542925"/>
                      <a:gd name="connsiteX3" fmla="*/ 361950 w 361950"/>
                      <a:gd name="connsiteY3" fmla="*/ 0 h 542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61950" h="542925">
                        <a:moveTo>
                          <a:pt x="361950" y="361950"/>
                        </a:moveTo>
                        <a:lnTo>
                          <a:pt x="0" y="542925"/>
                        </a:lnTo>
                        <a:lnTo>
                          <a:pt x="0" y="180975"/>
                        </a:lnTo>
                        <a:lnTo>
                          <a:pt x="361950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85000"/>
                          <a:lumOff val="15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8900000" scaled="1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" name="任意多边形: 形状 139">
                    <a:extLst>
                      <a:ext uri="{FF2B5EF4-FFF2-40B4-BE49-F238E27FC236}">
                        <a16:creationId xmlns:a16="http://schemas.microsoft.com/office/drawing/2014/main" id="{6E5D68AF-F9F4-4AFF-AB6F-866742842BC3}"/>
                      </a:ext>
                    </a:extLst>
                  </p:cNvPr>
                  <p:cNvSpPr/>
                  <p:nvPr/>
                </p:nvSpPr>
                <p:spPr>
                  <a:xfrm>
                    <a:off x="4795788" y="3809364"/>
                    <a:ext cx="361950" cy="542925"/>
                  </a:xfrm>
                  <a:custGeom>
                    <a:avLst/>
                    <a:gdLst>
                      <a:gd name="connsiteX0" fmla="*/ 361950 w 361950"/>
                      <a:gd name="connsiteY0" fmla="*/ 542925 h 542925"/>
                      <a:gd name="connsiteX1" fmla="*/ 0 w 361950"/>
                      <a:gd name="connsiteY1" fmla="*/ 361950 h 542925"/>
                      <a:gd name="connsiteX2" fmla="*/ 0 w 361950"/>
                      <a:gd name="connsiteY2" fmla="*/ 0 h 542925"/>
                      <a:gd name="connsiteX3" fmla="*/ 361950 w 361950"/>
                      <a:gd name="connsiteY3" fmla="*/ 180975 h 542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61950" h="542925">
                        <a:moveTo>
                          <a:pt x="361950" y="542925"/>
                        </a:moveTo>
                        <a:lnTo>
                          <a:pt x="0" y="361950"/>
                        </a:lnTo>
                        <a:lnTo>
                          <a:pt x="0" y="0"/>
                        </a:lnTo>
                        <a:lnTo>
                          <a:pt x="361950" y="18097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  <a:lin ang="1890000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" name="任意多边形: 形状 140">
                    <a:extLst>
                      <a:ext uri="{FF2B5EF4-FFF2-40B4-BE49-F238E27FC236}">
                        <a16:creationId xmlns:a16="http://schemas.microsoft.com/office/drawing/2014/main" id="{115F4D66-B32E-470C-99CB-0FD5EEC72118}"/>
                      </a:ext>
                    </a:extLst>
                  </p:cNvPr>
                  <p:cNvSpPr/>
                  <p:nvPr/>
                </p:nvSpPr>
                <p:spPr>
                  <a:xfrm>
                    <a:off x="4795789" y="3990340"/>
                    <a:ext cx="361950" cy="361950"/>
                  </a:xfrm>
                  <a:custGeom>
                    <a:avLst/>
                    <a:gdLst>
                      <a:gd name="connsiteX0" fmla="*/ 361950 w 361950"/>
                      <a:gd name="connsiteY0" fmla="*/ 361950 h 361950"/>
                      <a:gd name="connsiteX1" fmla="*/ 0 w 361950"/>
                      <a:gd name="connsiteY1" fmla="*/ 180975 h 361950"/>
                      <a:gd name="connsiteX2" fmla="*/ 361950 w 361950"/>
                      <a:gd name="connsiteY2" fmla="*/ 0 h 361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61950" h="361950">
                        <a:moveTo>
                          <a:pt x="361950" y="361950"/>
                        </a:moveTo>
                        <a:lnTo>
                          <a:pt x="0" y="180975"/>
                        </a:lnTo>
                        <a:lnTo>
                          <a:pt x="361950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60000"/>
                          <a:lumOff val="40000"/>
                          <a:alpha val="0"/>
                        </a:schemeClr>
                      </a:gs>
                    </a:gsLst>
                    <a:lin ang="0" scaled="1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82" name="图形 5">
                <a:extLst>
                  <a:ext uri="{FF2B5EF4-FFF2-40B4-BE49-F238E27FC236}">
                    <a16:creationId xmlns:a16="http://schemas.microsoft.com/office/drawing/2014/main" id="{DAEAA6D0-0BE5-4F8F-AFF0-EA6C0DCBE44B}"/>
                  </a:ext>
                </a:extLst>
              </p:cNvPr>
              <p:cNvGrpSpPr/>
              <p:nvPr/>
            </p:nvGrpSpPr>
            <p:grpSpPr>
              <a:xfrm>
                <a:off x="6281846" y="3291794"/>
                <a:ext cx="1038551" cy="1038551"/>
                <a:chOff x="6235016" y="3365500"/>
                <a:chExt cx="723900" cy="723900"/>
              </a:xfrm>
            </p:grpSpPr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8436A3EE-E1A8-4034-B3AD-28C9833057FB}"/>
                    </a:ext>
                  </a:extLst>
                </p:cNvPr>
                <p:cNvSpPr/>
                <p:nvPr/>
              </p:nvSpPr>
              <p:spPr>
                <a:xfrm>
                  <a:off x="6235016" y="3365500"/>
                  <a:ext cx="723900" cy="361950"/>
                </a:xfrm>
                <a:custGeom>
                  <a:avLst/>
                  <a:gdLst>
                    <a:gd name="connsiteX0" fmla="*/ 723900 w 723900"/>
                    <a:gd name="connsiteY0" fmla="*/ 180975 h 361950"/>
                    <a:gd name="connsiteX1" fmla="*/ 361950 w 723900"/>
                    <a:gd name="connsiteY1" fmla="*/ 361950 h 361950"/>
                    <a:gd name="connsiteX2" fmla="*/ 0 w 723900"/>
                    <a:gd name="connsiteY2" fmla="*/ 180975 h 361950"/>
                    <a:gd name="connsiteX3" fmla="*/ 361950 w 723900"/>
                    <a:gd name="connsiteY3" fmla="*/ 0 h 361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3900" h="361950">
                      <a:moveTo>
                        <a:pt x="723900" y="180975"/>
                      </a:moveTo>
                      <a:lnTo>
                        <a:pt x="361950" y="361950"/>
                      </a:lnTo>
                      <a:lnTo>
                        <a:pt x="0" y="180975"/>
                      </a:lnTo>
                      <a:lnTo>
                        <a:pt x="36195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3" name="任意多边形: 形状 132">
                  <a:extLst>
                    <a:ext uri="{FF2B5EF4-FFF2-40B4-BE49-F238E27FC236}">
                      <a16:creationId xmlns:a16="http://schemas.microsoft.com/office/drawing/2014/main" id="{CAEF5767-A08F-4E0D-A72E-FBCABEE3A57E}"/>
                    </a:ext>
                  </a:extLst>
                </p:cNvPr>
                <p:cNvSpPr/>
                <p:nvPr/>
              </p:nvSpPr>
              <p:spPr>
                <a:xfrm>
                  <a:off x="6596966" y="3546475"/>
                  <a:ext cx="361950" cy="542925"/>
                </a:xfrm>
                <a:custGeom>
                  <a:avLst/>
                  <a:gdLst>
                    <a:gd name="connsiteX0" fmla="*/ 361950 w 361950"/>
                    <a:gd name="connsiteY0" fmla="*/ 361950 h 542925"/>
                    <a:gd name="connsiteX1" fmla="*/ 0 w 361950"/>
                    <a:gd name="connsiteY1" fmla="*/ 542925 h 542925"/>
                    <a:gd name="connsiteX2" fmla="*/ 0 w 361950"/>
                    <a:gd name="connsiteY2" fmla="*/ 180975 h 542925"/>
                    <a:gd name="connsiteX3" fmla="*/ 361950 w 361950"/>
                    <a:gd name="connsiteY3" fmla="*/ 0 h 54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1950" h="542925">
                      <a:moveTo>
                        <a:pt x="361950" y="361950"/>
                      </a:moveTo>
                      <a:lnTo>
                        <a:pt x="0" y="542925"/>
                      </a:lnTo>
                      <a:lnTo>
                        <a:pt x="0" y="180975"/>
                      </a:lnTo>
                      <a:lnTo>
                        <a:pt x="36195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70000"/>
                        <a:lumOff val="30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id="{40CE3405-4910-4076-8254-573D5EB6C49E}"/>
                    </a:ext>
                  </a:extLst>
                </p:cNvPr>
                <p:cNvSpPr/>
                <p:nvPr/>
              </p:nvSpPr>
              <p:spPr>
                <a:xfrm>
                  <a:off x="6235016" y="3546475"/>
                  <a:ext cx="361950" cy="542925"/>
                </a:xfrm>
                <a:custGeom>
                  <a:avLst/>
                  <a:gdLst>
                    <a:gd name="connsiteX0" fmla="*/ 361950 w 361950"/>
                    <a:gd name="connsiteY0" fmla="*/ 542925 h 542925"/>
                    <a:gd name="connsiteX1" fmla="*/ 0 w 361950"/>
                    <a:gd name="connsiteY1" fmla="*/ 361950 h 542925"/>
                    <a:gd name="connsiteX2" fmla="*/ 0 w 361950"/>
                    <a:gd name="connsiteY2" fmla="*/ 0 h 542925"/>
                    <a:gd name="connsiteX3" fmla="*/ 361950 w 361950"/>
                    <a:gd name="connsiteY3" fmla="*/ 180975 h 54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1950" h="542925">
                      <a:moveTo>
                        <a:pt x="361950" y="542925"/>
                      </a:moveTo>
                      <a:lnTo>
                        <a:pt x="0" y="361950"/>
                      </a:lnTo>
                      <a:lnTo>
                        <a:pt x="0" y="0"/>
                      </a:lnTo>
                      <a:lnTo>
                        <a:pt x="361950" y="18097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720000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DC186740-1230-4F63-BDBE-F834FB03F8FD}"/>
                  </a:ext>
                </a:extLst>
              </p:cNvPr>
              <p:cNvSpPr/>
              <p:nvPr/>
            </p:nvSpPr>
            <p:spPr>
              <a:xfrm>
                <a:off x="5107674" y="3877420"/>
                <a:ext cx="1893988" cy="1893988"/>
              </a:xfrm>
              <a:prstGeom prst="ellipse">
                <a:avLst/>
              </a:prstGeom>
              <a:gradFill flip="none" rotWithShape="1">
                <a:gsLst>
                  <a:gs pos="30000">
                    <a:schemeClr val="bg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1270000" sx="102000" sy="102000" algn="ctr" rotWithShape="0">
                  <a:schemeClr val="accent1">
                    <a:lumMod val="50000"/>
                    <a:alpha val="7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4" name="组合 83">
                <a:extLst>
                  <a:ext uri="{FF2B5EF4-FFF2-40B4-BE49-F238E27FC236}">
                    <a16:creationId xmlns:a16="http://schemas.microsoft.com/office/drawing/2014/main" id="{8B484F37-A631-4D7C-9FD2-8743E1FAC7C4}"/>
                  </a:ext>
                </a:extLst>
              </p:cNvPr>
              <p:cNvGrpSpPr/>
              <p:nvPr/>
            </p:nvGrpSpPr>
            <p:grpSpPr>
              <a:xfrm>
                <a:off x="4871604" y="3996914"/>
                <a:ext cx="1038551" cy="2346306"/>
                <a:chOff x="4871604" y="3996914"/>
                <a:chExt cx="1038551" cy="2346306"/>
              </a:xfrm>
            </p:grpSpPr>
            <p:grpSp>
              <p:nvGrpSpPr>
                <p:cNvPr id="124" name="图形 5">
                  <a:extLst>
                    <a:ext uri="{FF2B5EF4-FFF2-40B4-BE49-F238E27FC236}">
                      <a16:creationId xmlns:a16="http://schemas.microsoft.com/office/drawing/2014/main" id="{5507AD07-2A91-4794-ACD6-3CA9495CBE23}"/>
                    </a:ext>
                  </a:extLst>
                </p:cNvPr>
                <p:cNvGrpSpPr/>
                <p:nvPr/>
              </p:nvGrpSpPr>
              <p:grpSpPr>
                <a:xfrm>
                  <a:off x="4871604" y="5304669"/>
                  <a:ext cx="1038551" cy="1038551"/>
                  <a:chOff x="5252036" y="4768532"/>
                  <a:chExt cx="723900" cy="723900"/>
                </a:xfrm>
              </p:grpSpPr>
              <p:sp>
                <p:nvSpPr>
                  <p:cNvPr id="129" name="任意多边形: 形状 128">
                    <a:extLst>
                      <a:ext uri="{FF2B5EF4-FFF2-40B4-BE49-F238E27FC236}">
                        <a16:creationId xmlns:a16="http://schemas.microsoft.com/office/drawing/2014/main" id="{E7E66CC1-E697-49B8-B406-AEA910AE05D3}"/>
                      </a:ext>
                    </a:extLst>
                  </p:cNvPr>
                  <p:cNvSpPr/>
                  <p:nvPr/>
                </p:nvSpPr>
                <p:spPr>
                  <a:xfrm>
                    <a:off x="5252036" y="4768532"/>
                    <a:ext cx="723900" cy="361950"/>
                  </a:xfrm>
                  <a:custGeom>
                    <a:avLst/>
                    <a:gdLst>
                      <a:gd name="connsiteX0" fmla="*/ 723900 w 723900"/>
                      <a:gd name="connsiteY0" fmla="*/ 180975 h 361950"/>
                      <a:gd name="connsiteX1" fmla="*/ 361950 w 723900"/>
                      <a:gd name="connsiteY1" fmla="*/ 361950 h 361950"/>
                      <a:gd name="connsiteX2" fmla="*/ 0 w 723900"/>
                      <a:gd name="connsiteY2" fmla="*/ 180975 h 361950"/>
                      <a:gd name="connsiteX3" fmla="*/ 361950 w 723900"/>
                      <a:gd name="connsiteY3" fmla="*/ 0 h 361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23900" h="361950">
                        <a:moveTo>
                          <a:pt x="723900" y="180975"/>
                        </a:moveTo>
                        <a:lnTo>
                          <a:pt x="361950" y="361950"/>
                        </a:lnTo>
                        <a:lnTo>
                          <a:pt x="0" y="180975"/>
                        </a:lnTo>
                        <a:lnTo>
                          <a:pt x="36195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>
                          <a:lumMod val="20000"/>
                          <a:lumOff val="80000"/>
                        </a:schemeClr>
                      </a:gs>
                    </a:gsLst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" name="任意多边形: 形状 129">
                    <a:extLst>
                      <a:ext uri="{FF2B5EF4-FFF2-40B4-BE49-F238E27FC236}">
                        <a16:creationId xmlns:a16="http://schemas.microsoft.com/office/drawing/2014/main" id="{D22B84E5-CA16-41C4-94AB-EAF5E42DFFC4}"/>
                      </a:ext>
                    </a:extLst>
                  </p:cNvPr>
                  <p:cNvSpPr/>
                  <p:nvPr/>
                </p:nvSpPr>
                <p:spPr>
                  <a:xfrm>
                    <a:off x="5613986" y="4949507"/>
                    <a:ext cx="361950" cy="542925"/>
                  </a:xfrm>
                  <a:custGeom>
                    <a:avLst/>
                    <a:gdLst>
                      <a:gd name="connsiteX0" fmla="*/ 361950 w 361950"/>
                      <a:gd name="connsiteY0" fmla="*/ 361950 h 542925"/>
                      <a:gd name="connsiteX1" fmla="*/ 0 w 361950"/>
                      <a:gd name="connsiteY1" fmla="*/ 542925 h 542925"/>
                      <a:gd name="connsiteX2" fmla="*/ 0 w 361950"/>
                      <a:gd name="connsiteY2" fmla="*/ 180975 h 542925"/>
                      <a:gd name="connsiteX3" fmla="*/ 361950 w 361950"/>
                      <a:gd name="connsiteY3" fmla="*/ 0 h 542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61950" h="542925">
                        <a:moveTo>
                          <a:pt x="361950" y="361950"/>
                        </a:moveTo>
                        <a:lnTo>
                          <a:pt x="0" y="542925"/>
                        </a:lnTo>
                        <a:lnTo>
                          <a:pt x="0" y="180975"/>
                        </a:lnTo>
                        <a:lnTo>
                          <a:pt x="361950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70000"/>
                          <a:lumOff val="30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18900000" scaled="1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" name="任意多边形: 形状 130">
                    <a:extLst>
                      <a:ext uri="{FF2B5EF4-FFF2-40B4-BE49-F238E27FC236}">
                        <a16:creationId xmlns:a16="http://schemas.microsoft.com/office/drawing/2014/main" id="{1A5B3F8B-CA50-44F5-8A93-49FDE94B0305}"/>
                      </a:ext>
                    </a:extLst>
                  </p:cNvPr>
                  <p:cNvSpPr/>
                  <p:nvPr/>
                </p:nvSpPr>
                <p:spPr>
                  <a:xfrm>
                    <a:off x="5252036" y="4949507"/>
                    <a:ext cx="361950" cy="542925"/>
                  </a:xfrm>
                  <a:custGeom>
                    <a:avLst/>
                    <a:gdLst>
                      <a:gd name="connsiteX0" fmla="*/ 361950 w 361950"/>
                      <a:gd name="connsiteY0" fmla="*/ 542925 h 542925"/>
                      <a:gd name="connsiteX1" fmla="*/ 0 w 361950"/>
                      <a:gd name="connsiteY1" fmla="*/ 361950 h 542925"/>
                      <a:gd name="connsiteX2" fmla="*/ 0 w 361950"/>
                      <a:gd name="connsiteY2" fmla="*/ 0 h 542925"/>
                      <a:gd name="connsiteX3" fmla="*/ 361950 w 361950"/>
                      <a:gd name="connsiteY3" fmla="*/ 180975 h 542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61950" h="542925">
                        <a:moveTo>
                          <a:pt x="361950" y="542925"/>
                        </a:moveTo>
                        <a:lnTo>
                          <a:pt x="0" y="361950"/>
                        </a:lnTo>
                        <a:lnTo>
                          <a:pt x="0" y="0"/>
                        </a:lnTo>
                        <a:lnTo>
                          <a:pt x="361950" y="18097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80000"/>
                          <a:lumOff val="20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7200000" scaled="0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25" name="图形 5">
                  <a:extLst>
                    <a:ext uri="{FF2B5EF4-FFF2-40B4-BE49-F238E27FC236}">
                      <a16:creationId xmlns:a16="http://schemas.microsoft.com/office/drawing/2014/main" id="{A3960A8F-68A9-483C-852D-448BC2C517F8}"/>
                    </a:ext>
                  </a:extLst>
                </p:cNvPr>
                <p:cNvGrpSpPr/>
                <p:nvPr/>
              </p:nvGrpSpPr>
              <p:grpSpPr>
                <a:xfrm>
                  <a:off x="4871604" y="3996914"/>
                  <a:ext cx="1038551" cy="1038551"/>
                  <a:chOff x="5252036" y="3856989"/>
                  <a:chExt cx="723900" cy="723900"/>
                </a:xfrm>
              </p:grpSpPr>
              <p:sp>
                <p:nvSpPr>
                  <p:cNvPr id="126" name="任意多边形: 形状 125">
                    <a:extLst>
                      <a:ext uri="{FF2B5EF4-FFF2-40B4-BE49-F238E27FC236}">
                        <a16:creationId xmlns:a16="http://schemas.microsoft.com/office/drawing/2014/main" id="{86BE4314-2F0D-4B71-AD3A-90EBE50A850D}"/>
                      </a:ext>
                    </a:extLst>
                  </p:cNvPr>
                  <p:cNvSpPr/>
                  <p:nvPr/>
                </p:nvSpPr>
                <p:spPr>
                  <a:xfrm>
                    <a:off x="5252036" y="3856989"/>
                    <a:ext cx="723900" cy="361950"/>
                  </a:xfrm>
                  <a:custGeom>
                    <a:avLst/>
                    <a:gdLst>
                      <a:gd name="connsiteX0" fmla="*/ 723900 w 723900"/>
                      <a:gd name="connsiteY0" fmla="*/ 180975 h 361950"/>
                      <a:gd name="connsiteX1" fmla="*/ 361950 w 723900"/>
                      <a:gd name="connsiteY1" fmla="*/ 361950 h 361950"/>
                      <a:gd name="connsiteX2" fmla="*/ 0 w 723900"/>
                      <a:gd name="connsiteY2" fmla="*/ 180975 h 361950"/>
                      <a:gd name="connsiteX3" fmla="*/ 361950 w 723900"/>
                      <a:gd name="connsiteY3" fmla="*/ 0 h 361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23900" h="361950">
                        <a:moveTo>
                          <a:pt x="723900" y="180975"/>
                        </a:moveTo>
                        <a:lnTo>
                          <a:pt x="361950" y="361950"/>
                        </a:lnTo>
                        <a:lnTo>
                          <a:pt x="0" y="180975"/>
                        </a:lnTo>
                        <a:lnTo>
                          <a:pt x="36195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>
                          <a:lumMod val="20000"/>
                          <a:lumOff val="80000"/>
                        </a:schemeClr>
                      </a:gs>
                    </a:gsLst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/>
                  </a:p>
                </p:txBody>
              </p:sp>
              <p:sp>
                <p:nvSpPr>
                  <p:cNvPr id="127" name="任意多边形: 形状 126">
                    <a:extLst>
                      <a:ext uri="{FF2B5EF4-FFF2-40B4-BE49-F238E27FC236}">
                        <a16:creationId xmlns:a16="http://schemas.microsoft.com/office/drawing/2014/main" id="{ED916737-E536-4289-826F-855D0A15A680}"/>
                      </a:ext>
                    </a:extLst>
                  </p:cNvPr>
                  <p:cNvSpPr/>
                  <p:nvPr/>
                </p:nvSpPr>
                <p:spPr>
                  <a:xfrm>
                    <a:off x="5613986" y="4037964"/>
                    <a:ext cx="361950" cy="542925"/>
                  </a:xfrm>
                  <a:custGeom>
                    <a:avLst/>
                    <a:gdLst>
                      <a:gd name="connsiteX0" fmla="*/ 361950 w 361950"/>
                      <a:gd name="connsiteY0" fmla="*/ 361950 h 542925"/>
                      <a:gd name="connsiteX1" fmla="*/ 0 w 361950"/>
                      <a:gd name="connsiteY1" fmla="*/ 542925 h 542925"/>
                      <a:gd name="connsiteX2" fmla="*/ 0 w 361950"/>
                      <a:gd name="connsiteY2" fmla="*/ 180975 h 542925"/>
                      <a:gd name="connsiteX3" fmla="*/ 361950 w 361950"/>
                      <a:gd name="connsiteY3" fmla="*/ 0 h 542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61950" h="542925">
                        <a:moveTo>
                          <a:pt x="361950" y="361950"/>
                        </a:moveTo>
                        <a:lnTo>
                          <a:pt x="0" y="542925"/>
                        </a:lnTo>
                        <a:lnTo>
                          <a:pt x="0" y="180975"/>
                        </a:lnTo>
                        <a:lnTo>
                          <a:pt x="361950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70000"/>
                          <a:lumOff val="30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18900000" scaled="1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/>
                  </a:p>
                </p:txBody>
              </p:sp>
              <p:sp>
                <p:nvSpPr>
                  <p:cNvPr id="128" name="任意多边形: 形状 127">
                    <a:extLst>
                      <a:ext uri="{FF2B5EF4-FFF2-40B4-BE49-F238E27FC236}">
                        <a16:creationId xmlns:a16="http://schemas.microsoft.com/office/drawing/2014/main" id="{1182BA5D-36F1-4CB7-828B-2E6EBB160A11}"/>
                      </a:ext>
                    </a:extLst>
                  </p:cNvPr>
                  <p:cNvSpPr/>
                  <p:nvPr/>
                </p:nvSpPr>
                <p:spPr>
                  <a:xfrm>
                    <a:off x="5252036" y="4037964"/>
                    <a:ext cx="361950" cy="542925"/>
                  </a:xfrm>
                  <a:custGeom>
                    <a:avLst/>
                    <a:gdLst>
                      <a:gd name="connsiteX0" fmla="*/ 361950 w 361950"/>
                      <a:gd name="connsiteY0" fmla="*/ 542925 h 542925"/>
                      <a:gd name="connsiteX1" fmla="*/ 0 w 361950"/>
                      <a:gd name="connsiteY1" fmla="*/ 361950 h 542925"/>
                      <a:gd name="connsiteX2" fmla="*/ 0 w 361950"/>
                      <a:gd name="connsiteY2" fmla="*/ 0 h 542925"/>
                      <a:gd name="connsiteX3" fmla="*/ 361950 w 361950"/>
                      <a:gd name="connsiteY3" fmla="*/ 180975 h 542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61950" h="542925">
                        <a:moveTo>
                          <a:pt x="361950" y="542925"/>
                        </a:moveTo>
                        <a:lnTo>
                          <a:pt x="0" y="361950"/>
                        </a:lnTo>
                        <a:lnTo>
                          <a:pt x="0" y="0"/>
                        </a:lnTo>
                        <a:lnTo>
                          <a:pt x="361950" y="180975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80000"/>
                          <a:lumOff val="20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7200000" scaled="0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85" name="图形 5">
                <a:extLst>
                  <a:ext uri="{FF2B5EF4-FFF2-40B4-BE49-F238E27FC236}">
                    <a16:creationId xmlns:a16="http://schemas.microsoft.com/office/drawing/2014/main" id="{C7D8A9B3-E560-4164-ABDF-1A3C2F9F6064}"/>
                  </a:ext>
                </a:extLst>
              </p:cNvPr>
              <p:cNvGrpSpPr/>
              <p:nvPr/>
            </p:nvGrpSpPr>
            <p:grpSpPr>
              <a:xfrm>
                <a:off x="6936406" y="3618389"/>
                <a:ext cx="1038551" cy="2346304"/>
                <a:chOff x="6691263" y="3593147"/>
                <a:chExt cx="723900" cy="1635442"/>
              </a:xfrm>
            </p:grpSpPr>
            <p:grpSp>
              <p:nvGrpSpPr>
                <p:cNvPr id="110" name="图形 5">
                  <a:extLst>
                    <a:ext uri="{FF2B5EF4-FFF2-40B4-BE49-F238E27FC236}">
                      <a16:creationId xmlns:a16="http://schemas.microsoft.com/office/drawing/2014/main" id="{F120C795-C40C-43B1-9238-C63E96A935D0}"/>
                    </a:ext>
                  </a:extLst>
                </p:cNvPr>
                <p:cNvGrpSpPr/>
                <p:nvPr/>
              </p:nvGrpSpPr>
              <p:grpSpPr>
                <a:xfrm>
                  <a:off x="6691263" y="4504690"/>
                  <a:ext cx="723900" cy="723900"/>
                  <a:chOff x="6691263" y="4504690"/>
                  <a:chExt cx="723900" cy="723900"/>
                </a:xfrm>
              </p:grpSpPr>
              <p:sp>
                <p:nvSpPr>
                  <p:cNvPr id="120" name="任意多边形: 形状 119">
                    <a:extLst>
                      <a:ext uri="{FF2B5EF4-FFF2-40B4-BE49-F238E27FC236}">
                        <a16:creationId xmlns:a16="http://schemas.microsoft.com/office/drawing/2014/main" id="{DA22E023-4C15-4ADF-80E3-B3FAB37FD228}"/>
                      </a:ext>
                    </a:extLst>
                  </p:cNvPr>
                  <p:cNvSpPr/>
                  <p:nvPr/>
                </p:nvSpPr>
                <p:spPr>
                  <a:xfrm>
                    <a:off x="6691263" y="4504690"/>
                    <a:ext cx="723900" cy="361950"/>
                  </a:xfrm>
                  <a:custGeom>
                    <a:avLst/>
                    <a:gdLst>
                      <a:gd name="connsiteX0" fmla="*/ 723900 w 723900"/>
                      <a:gd name="connsiteY0" fmla="*/ 180975 h 361950"/>
                      <a:gd name="connsiteX1" fmla="*/ 361950 w 723900"/>
                      <a:gd name="connsiteY1" fmla="*/ 361950 h 361950"/>
                      <a:gd name="connsiteX2" fmla="*/ 0 w 723900"/>
                      <a:gd name="connsiteY2" fmla="*/ 180975 h 361950"/>
                      <a:gd name="connsiteX3" fmla="*/ 361950 w 723900"/>
                      <a:gd name="connsiteY3" fmla="*/ 0 h 361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23900" h="361950">
                        <a:moveTo>
                          <a:pt x="723900" y="180975"/>
                        </a:moveTo>
                        <a:lnTo>
                          <a:pt x="361950" y="361950"/>
                        </a:lnTo>
                        <a:lnTo>
                          <a:pt x="0" y="180975"/>
                        </a:lnTo>
                        <a:lnTo>
                          <a:pt x="36195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100000"/>
                        </a:schemeClr>
                      </a:gs>
                      <a:gs pos="100000">
                        <a:schemeClr val="accent1">
                          <a:lumMod val="80000"/>
                          <a:lumOff val="20000"/>
                        </a:schemeClr>
                      </a:gs>
                    </a:gsLst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" name="任意多边形: 形状 120">
                    <a:extLst>
                      <a:ext uri="{FF2B5EF4-FFF2-40B4-BE49-F238E27FC236}">
                        <a16:creationId xmlns:a16="http://schemas.microsoft.com/office/drawing/2014/main" id="{1CD4C25D-E747-4763-B4F4-1C7EF5A2B17E}"/>
                      </a:ext>
                    </a:extLst>
                  </p:cNvPr>
                  <p:cNvSpPr/>
                  <p:nvPr/>
                </p:nvSpPr>
                <p:spPr>
                  <a:xfrm>
                    <a:off x="7053213" y="4685665"/>
                    <a:ext cx="361950" cy="542925"/>
                  </a:xfrm>
                  <a:custGeom>
                    <a:avLst/>
                    <a:gdLst>
                      <a:gd name="connsiteX0" fmla="*/ 361950 w 361950"/>
                      <a:gd name="connsiteY0" fmla="*/ 361950 h 542925"/>
                      <a:gd name="connsiteX1" fmla="*/ 0 w 361950"/>
                      <a:gd name="connsiteY1" fmla="*/ 542925 h 542925"/>
                      <a:gd name="connsiteX2" fmla="*/ 0 w 361950"/>
                      <a:gd name="connsiteY2" fmla="*/ 180975 h 542925"/>
                      <a:gd name="connsiteX3" fmla="*/ 361950 w 361950"/>
                      <a:gd name="connsiteY3" fmla="*/ 0 h 542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61950" h="542925">
                        <a:moveTo>
                          <a:pt x="361950" y="361950"/>
                        </a:moveTo>
                        <a:lnTo>
                          <a:pt x="0" y="542925"/>
                        </a:lnTo>
                        <a:lnTo>
                          <a:pt x="0" y="180975"/>
                        </a:lnTo>
                        <a:lnTo>
                          <a:pt x="361950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85000"/>
                          <a:lumOff val="15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8900000" scaled="1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" name="任意多边形: 形状 121">
                    <a:extLst>
                      <a:ext uri="{FF2B5EF4-FFF2-40B4-BE49-F238E27FC236}">
                        <a16:creationId xmlns:a16="http://schemas.microsoft.com/office/drawing/2014/main" id="{44674152-EAA6-4DD1-A90D-C31311623203}"/>
                      </a:ext>
                    </a:extLst>
                  </p:cNvPr>
                  <p:cNvSpPr/>
                  <p:nvPr/>
                </p:nvSpPr>
                <p:spPr>
                  <a:xfrm>
                    <a:off x="6691263" y="4685665"/>
                    <a:ext cx="361950" cy="542925"/>
                  </a:xfrm>
                  <a:custGeom>
                    <a:avLst/>
                    <a:gdLst>
                      <a:gd name="connsiteX0" fmla="*/ 361950 w 361950"/>
                      <a:gd name="connsiteY0" fmla="*/ 542925 h 542925"/>
                      <a:gd name="connsiteX1" fmla="*/ 0 w 361950"/>
                      <a:gd name="connsiteY1" fmla="*/ 361950 h 542925"/>
                      <a:gd name="connsiteX2" fmla="*/ 0 w 361950"/>
                      <a:gd name="connsiteY2" fmla="*/ 0 h 542925"/>
                      <a:gd name="connsiteX3" fmla="*/ 361950 w 361950"/>
                      <a:gd name="connsiteY3" fmla="*/ 180975 h 542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61950" h="542925">
                        <a:moveTo>
                          <a:pt x="361950" y="542925"/>
                        </a:moveTo>
                        <a:lnTo>
                          <a:pt x="0" y="361950"/>
                        </a:lnTo>
                        <a:lnTo>
                          <a:pt x="0" y="0"/>
                        </a:lnTo>
                        <a:lnTo>
                          <a:pt x="361950" y="18097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" name="任意多边形: 形状 122">
                    <a:extLst>
                      <a:ext uri="{FF2B5EF4-FFF2-40B4-BE49-F238E27FC236}">
                        <a16:creationId xmlns:a16="http://schemas.microsoft.com/office/drawing/2014/main" id="{D2910F7E-0798-4F94-8484-7C8B5F2CD5CE}"/>
                      </a:ext>
                    </a:extLst>
                  </p:cNvPr>
                  <p:cNvSpPr/>
                  <p:nvPr/>
                </p:nvSpPr>
                <p:spPr>
                  <a:xfrm>
                    <a:off x="6691263" y="4866640"/>
                    <a:ext cx="361950" cy="361950"/>
                  </a:xfrm>
                  <a:custGeom>
                    <a:avLst/>
                    <a:gdLst>
                      <a:gd name="connsiteX0" fmla="*/ 361950 w 361950"/>
                      <a:gd name="connsiteY0" fmla="*/ 361950 h 361950"/>
                      <a:gd name="connsiteX1" fmla="*/ 0 w 361950"/>
                      <a:gd name="connsiteY1" fmla="*/ 180975 h 361950"/>
                      <a:gd name="connsiteX2" fmla="*/ 361950 w 361950"/>
                      <a:gd name="connsiteY2" fmla="*/ 0 h 361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61950" h="361950">
                        <a:moveTo>
                          <a:pt x="361950" y="361950"/>
                        </a:moveTo>
                        <a:lnTo>
                          <a:pt x="0" y="180975"/>
                        </a:lnTo>
                        <a:lnTo>
                          <a:pt x="36195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60000"/>
                          <a:lumOff val="40000"/>
                          <a:alpha val="0"/>
                        </a:schemeClr>
                      </a:gs>
                    </a:gsLst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11" name="图形 5">
                  <a:extLst>
                    <a:ext uri="{FF2B5EF4-FFF2-40B4-BE49-F238E27FC236}">
                      <a16:creationId xmlns:a16="http://schemas.microsoft.com/office/drawing/2014/main" id="{1528BEF2-5C26-4E40-A344-DC589EEE501C}"/>
                    </a:ext>
                  </a:extLst>
                </p:cNvPr>
                <p:cNvGrpSpPr/>
                <p:nvPr/>
              </p:nvGrpSpPr>
              <p:grpSpPr>
                <a:xfrm>
                  <a:off x="6691263" y="4048442"/>
                  <a:ext cx="723900" cy="723900"/>
                  <a:chOff x="6691263" y="4048442"/>
                  <a:chExt cx="723900" cy="723900"/>
                </a:xfrm>
              </p:grpSpPr>
              <p:sp>
                <p:nvSpPr>
                  <p:cNvPr id="117" name="任意多边形: 形状 116">
                    <a:extLst>
                      <a:ext uri="{FF2B5EF4-FFF2-40B4-BE49-F238E27FC236}">
                        <a16:creationId xmlns:a16="http://schemas.microsoft.com/office/drawing/2014/main" id="{F697BBFC-718B-4EFB-B2B2-95E9CDDB18E5}"/>
                      </a:ext>
                    </a:extLst>
                  </p:cNvPr>
                  <p:cNvSpPr/>
                  <p:nvPr/>
                </p:nvSpPr>
                <p:spPr>
                  <a:xfrm>
                    <a:off x="6691263" y="4048442"/>
                    <a:ext cx="723900" cy="361950"/>
                  </a:xfrm>
                  <a:custGeom>
                    <a:avLst/>
                    <a:gdLst>
                      <a:gd name="connsiteX0" fmla="*/ 723900 w 723900"/>
                      <a:gd name="connsiteY0" fmla="*/ 180975 h 361950"/>
                      <a:gd name="connsiteX1" fmla="*/ 361950 w 723900"/>
                      <a:gd name="connsiteY1" fmla="*/ 361950 h 361950"/>
                      <a:gd name="connsiteX2" fmla="*/ 0 w 723900"/>
                      <a:gd name="connsiteY2" fmla="*/ 180975 h 361950"/>
                      <a:gd name="connsiteX3" fmla="*/ 361950 w 723900"/>
                      <a:gd name="connsiteY3" fmla="*/ 0 h 361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23900" h="361950">
                        <a:moveTo>
                          <a:pt x="723900" y="180975"/>
                        </a:moveTo>
                        <a:lnTo>
                          <a:pt x="361950" y="361950"/>
                        </a:lnTo>
                        <a:lnTo>
                          <a:pt x="0" y="180975"/>
                        </a:lnTo>
                        <a:lnTo>
                          <a:pt x="36195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>
                          <a:lumMod val="20000"/>
                          <a:lumOff val="80000"/>
                        </a:schemeClr>
                      </a:gs>
                    </a:gsLst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" name="任意多边形: 形状 117">
                    <a:extLst>
                      <a:ext uri="{FF2B5EF4-FFF2-40B4-BE49-F238E27FC236}">
                        <a16:creationId xmlns:a16="http://schemas.microsoft.com/office/drawing/2014/main" id="{640A82FF-4B84-42F9-A159-C88148B56B61}"/>
                      </a:ext>
                    </a:extLst>
                  </p:cNvPr>
                  <p:cNvSpPr/>
                  <p:nvPr/>
                </p:nvSpPr>
                <p:spPr>
                  <a:xfrm>
                    <a:off x="7053213" y="4229417"/>
                    <a:ext cx="361950" cy="542925"/>
                  </a:xfrm>
                  <a:custGeom>
                    <a:avLst/>
                    <a:gdLst>
                      <a:gd name="connsiteX0" fmla="*/ 361950 w 361950"/>
                      <a:gd name="connsiteY0" fmla="*/ 361950 h 542925"/>
                      <a:gd name="connsiteX1" fmla="*/ 0 w 361950"/>
                      <a:gd name="connsiteY1" fmla="*/ 542925 h 542925"/>
                      <a:gd name="connsiteX2" fmla="*/ 0 w 361950"/>
                      <a:gd name="connsiteY2" fmla="*/ 180975 h 542925"/>
                      <a:gd name="connsiteX3" fmla="*/ 361950 w 361950"/>
                      <a:gd name="connsiteY3" fmla="*/ 0 h 542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61950" h="542925">
                        <a:moveTo>
                          <a:pt x="361950" y="361950"/>
                        </a:moveTo>
                        <a:lnTo>
                          <a:pt x="0" y="542925"/>
                        </a:lnTo>
                        <a:lnTo>
                          <a:pt x="0" y="180975"/>
                        </a:lnTo>
                        <a:lnTo>
                          <a:pt x="361950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70000"/>
                          <a:lumOff val="30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18900000" scaled="1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" name="任意多边形: 形状 118">
                    <a:extLst>
                      <a:ext uri="{FF2B5EF4-FFF2-40B4-BE49-F238E27FC236}">
                        <a16:creationId xmlns:a16="http://schemas.microsoft.com/office/drawing/2014/main" id="{DD03D7A2-2DD6-488A-B06B-60ED4A478501}"/>
                      </a:ext>
                    </a:extLst>
                  </p:cNvPr>
                  <p:cNvSpPr/>
                  <p:nvPr/>
                </p:nvSpPr>
                <p:spPr>
                  <a:xfrm>
                    <a:off x="6691263" y="4229417"/>
                    <a:ext cx="361950" cy="542925"/>
                  </a:xfrm>
                  <a:custGeom>
                    <a:avLst/>
                    <a:gdLst>
                      <a:gd name="connsiteX0" fmla="*/ 361950 w 361950"/>
                      <a:gd name="connsiteY0" fmla="*/ 542925 h 542925"/>
                      <a:gd name="connsiteX1" fmla="*/ 0 w 361950"/>
                      <a:gd name="connsiteY1" fmla="*/ 361950 h 542925"/>
                      <a:gd name="connsiteX2" fmla="*/ 0 w 361950"/>
                      <a:gd name="connsiteY2" fmla="*/ 0 h 542925"/>
                      <a:gd name="connsiteX3" fmla="*/ 361950 w 361950"/>
                      <a:gd name="connsiteY3" fmla="*/ 180975 h 542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61950" h="542925">
                        <a:moveTo>
                          <a:pt x="361950" y="542925"/>
                        </a:moveTo>
                        <a:lnTo>
                          <a:pt x="0" y="361950"/>
                        </a:lnTo>
                        <a:lnTo>
                          <a:pt x="0" y="0"/>
                        </a:lnTo>
                        <a:lnTo>
                          <a:pt x="361950" y="18097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80000"/>
                          <a:lumOff val="20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7200000" scaled="0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12" name="图形 5">
                  <a:extLst>
                    <a:ext uri="{FF2B5EF4-FFF2-40B4-BE49-F238E27FC236}">
                      <a16:creationId xmlns:a16="http://schemas.microsoft.com/office/drawing/2014/main" id="{6C96BA09-8AD7-4C11-8808-0B1EC1C3E764}"/>
                    </a:ext>
                  </a:extLst>
                </p:cNvPr>
                <p:cNvGrpSpPr/>
                <p:nvPr/>
              </p:nvGrpSpPr>
              <p:grpSpPr>
                <a:xfrm>
                  <a:off x="6691263" y="3593147"/>
                  <a:ext cx="723900" cy="723900"/>
                  <a:chOff x="6691263" y="3593147"/>
                  <a:chExt cx="723900" cy="723900"/>
                </a:xfrm>
              </p:grpSpPr>
              <p:sp>
                <p:nvSpPr>
                  <p:cNvPr id="113" name="任意多边形: 形状 112">
                    <a:extLst>
                      <a:ext uri="{FF2B5EF4-FFF2-40B4-BE49-F238E27FC236}">
                        <a16:creationId xmlns:a16="http://schemas.microsoft.com/office/drawing/2014/main" id="{47B4F4C3-125A-4EA2-9EF8-1F2897F82925}"/>
                      </a:ext>
                    </a:extLst>
                  </p:cNvPr>
                  <p:cNvSpPr/>
                  <p:nvPr/>
                </p:nvSpPr>
                <p:spPr>
                  <a:xfrm>
                    <a:off x="6691263" y="3593147"/>
                    <a:ext cx="723900" cy="361950"/>
                  </a:xfrm>
                  <a:custGeom>
                    <a:avLst/>
                    <a:gdLst>
                      <a:gd name="connsiteX0" fmla="*/ 723900 w 723900"/>
                      <a:gd name="connsiteY0" fmla="*/ 180975 h 361950"/>
                      <a:gd name="connsiteX1" fmla="*/ 361950 w 723900"/>
                      <a:gd name="connsiteY1" fmla="*/ 361950 h 361950"/>
                      <a:gd name="connsiteX2" fmla="*/ 0 w 723900"/>
                      <a:gd name="connsiteY2" fmla="*/ 180975 h 361950"/>
                      <a:gd name="connsiteX3" fmla="*/ 361950 w 723900"/>
                      <a:gd name="connsiteY3" fmla="*/ 0 h 361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23900" h="361950">
                        <a:moveTo>
                          <a:pt x="723900" y="180975"/>
                        </a:moveTo>
                        <a:lnTo>
                          <a:pt x="361950" y="361950"/>
                        </a:lnTo>
                        <a:lnTo>
                          <a:pt x="0" y="180975"/>
                        </a:lnTo>
                        <a:lnTo>
                          <a:pt x="36195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100000"/>
                        </a:schemeClr>
                      </a:gs>
                      <a:gs pos="100000">
                        <a:schemeClr val="accent1">
                          <a:lumMod val="80000"/>
                          <a:lumOff val="20000"/>
                        </a:schemeClr>
                      </a:gs>
                    </a:gsLst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" name="任意多边形: 形状 113">
                    <a:extLst>
                      <a:ext uri="{FF2B5EF4-FFF2-40B4-BE49-F238E27FC236}">
                        <a16:creationId xmlns:a16="http://schemas.microsoft.com/office/drawing/2014/main" id="{27A5158C-DD52-42BE-B56C-C403C43D3C6A}"/>
                      </a:ext>
                    </a:extLst>
                  </p:cNvPr>
                  <p:cNvSpPr/>
                  <p:nvPr/>
                </p:nvSpPr>
                <p:spPr>
                  <a:xfrm>
                    <a:off x="7053213" y="3774122"/>
                    <a:ext cx="361950" cy="542925"/>
                  </a:xfrm>
                  <a:custGeom>
                    <a:avLst/>
                    <a:gdLst>
                      <a:gd name="connsiteX0" fmla="*/ 361950 w 361950"/>
                      <a:gd name="connsiteY0" fmla="*/ 361950 h 542925"/>
                      <a:gd name="connsiteX1" fmla="*/ 0 w 361950"/>
                      <a:gd name="connsiteY1" fmla="*/ 542925 h 542925"/>
                      <a:gd name="connsiteX2" fmla="*/ 0 w 361950"/>
                      <a:gd name="connsiteY2" fmla="*/ 180975 h 542925"/>
                      <a:gd name="connsiteX3" fmla="*/ 361950 w 361950"/>
                      <a:gd name="connsiteY3" fmla="*/ 0 h 542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61950" h="542925">
                        <a:moveTo>
                          <a:pt x="361950" y="361950"/>
                        </a:moveTo>
                        <a:lnTo>
                          <a:pt x="0" y="542925"/>
                        </a:lnTo>
                        <a:lnTo>
                          <a:pt x="0" y="180975"/>
                        </a:lnTo>
                        <a:lnTo>
                          <a:pt x="361950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85000"/>
                          <a:lumOff val="15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8900000" scaled="1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" name="任意多边形: 形状 114">
                    <a:extLst>
                      <a:ext uri="{FF2B5EF4-FFF2-40B4-BE49-F238E27FC236}">
                        <a16:creationId xmlns:a16="http://schemas.microsoft.com/office/drawing/2014/main" id="{EF3E94B9-7049-4A77-BEB0-295491D8F3FF}"/>
                      </a:ext>
                    </a:extLst>
                  </p:cNvPr>
                  <p:cNvSpPr/>
                  <p:nvPr/>
                </p:nvSpPr>
                <p:spPr>
                  <a:xfrm>
                    <a:off x="6691263" y="3774122"/>
                    <a:ext cx="361950" cy="542925"/>
                  </a:xfrm>
                  <a:custGeom>
                    <a:avLst/>
                    <a:gdLst>
                      <a:gd name="connsiteX0" fmla="*/ 361950 w 361950"/>
                      <a:gd name="connsiteY0" fmla="*/ 542925 h 542925"/>
                      <a:gd name="connsiteX1" fmla="*/ 0 w 361950"/>
                      <a:gd name="connsiteY1" fmla="*/ 361950 h 542925"/>
                      <a:gd name="connsiteX2" fmla="*/ 0 w 361950"/>
                      <a:gd name="connsiteY2" fmla="*/ 0 h 542925"/>
                      <a:gd name="connsiteX3" fmla="*/ 361950 w 361950"/>
                      <a:gd name="connsiteY3" fmla="*/ 180975 h 542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61950" h="542925">
                        <a:moveTo>
                          <a:pt x="361950" y="542925"/>
                        </a:moveTo>
                        <a:lnTo>
                          <a:pt x="0" y="361950"/>
                        </a:lnTo>
                        <a:lnTo>
                          <a:pt x="0" y="0"/>
                        </a:lnTo>
                        <a:lnTo>
                          <a:pt x="361950" y="18097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" name="任意多边形: 形状 115">
                    <a:extLst>
                      <a:ext uri="{FF2B5EF4-FFF2-40B4-BE49-F238E27FC236}">
                        <a16:creationId xmlns:a16="http://schemas.microsoft.com/office/drawing/2014/main" id="{A681C4FF-9694-42F3-A4EA-4A0B9DEFD78E}"/>
                      </a:ext>
                    </a:extLst>
                  </p:cNvPr>
                  <p:cNvSpPr/>
                  <p:nvPr/>
                </p:nvSpPr>
                <p:spPr>
                  <a:xfrm>
                    <a:off x="6691263" y="3955097"/>
                    <a:ext cx="361950" cy="361950"/>
                  </a:xfrm>
                  <a:custGeom>
                    <a:avLst/>
                    <a:gdLst>
                      <a:gd name="connsiteX0" fmla="*/ 361950 w 361950"/>
                      <a:gd name="connsiteY0" fmla="*/ 361950 h 361950"/>
                      <a:gd name="connsiteX1" fmla="*/ 0 w 361950"/>
                      <a:gd name="connsiteY1" fmla="*/ 180975 h 361950"/>
                      <a:gd name="connsiteX2" fmla="*/ 361950 w 361950"/>
                      <a:gd name="connsiteY2" fmla="*/ 0 h 361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61950" h="361950">
                        <a:moveTo>
                          <a:pt x="361950" y="361950"/>
                        </a:moveTo>
                        <a:lnTo>
                          <a:pt x="0" y="180975"/>
                        </a:lnTo>
                        <a:lnTo>
                          <a:pt x="36195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60000"/>
                          <a:lumOff val="40000"/>
                          <a:alpha val="0"/>
                        </a:schemeClr>
                      </a:gs>
                    </a:gsLst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86" name="组合 85">
                <a:extLst>
                  <a:ext uri="{FF2B5EF4-FFF2-40B4-BE49-F238E27FC236}">
                    <a16:creationId xmlns:a16="http://schemas.microsoft.com/office/drawing/2014/main" id="{7DCDFB80-BFF1-4C89-B492-1D0E54B130C7}"/>
                  </a:ext>
                </a:extLst>
              </p:cNvPr>
              <p:cNvGrpSpPr/>
              <p:nvPr/>
            </p:nvGrpSpPr>
            <p:grpSpPr>
              <a:xfrm>
                <a:off x="6231285" y="3970951"/>
                <a:ext cx="1038551" cy="2346304"/>
                <a:chOff x="6231285" y="3970951"/>
                <a:chExt cx="1038551" cy="2346304"/>
              </a:xfrm>
            </p:grpSpPr>
            <p:grpSp>
              <p:nvGrpSpPr>
                <p:cNvPr id="102" name="图形 5">
                  <a:extLst>
                    <a:ext uri="{FF2B5EF4-FFF2-40B4-BE49-F238E27FC236}">
                      <a16:creationId xmlns:a16="http://schemas.microsoft.com/office/drawing/2014/main" id="{8F85BD02-9A4B-4373-9767-68346E73DBEC}"/>
                    </a:ext>
                  </a:extLst>
                </p:cNvPr>
                <p:cNvGrpSpPr/>
                <p:nvPr/>
              </p:nvGrpSpPr>
              <p:grpSpPr>
                <a:xfrm>
                  <a:off x="6231285" y="5278704"/>
                  <a:ext cx="1038551" cy="1038551"/>
                  <a:chOff x="6199773" y="4750434"/>
                  <a:chExt cx="723900" cy="723900"/>
                </a:xfrm>
              </p:grpSpPr>
              <p:sp>
                <p:nvSpPr>
                  <p:cNvPr id="107" name="任意多边形: 形状 106">
                    <a:extLst>
                      <a:ext uri="{FF2B5EF4-FFF2-40B4-BE49-F238E27FC236}">
                        <a16:creationId xmlns:a16="http://schemas.microsoft.com/office/drawing/2014/main" id="{40EFEE53-2324-46E8-8A8E-2E98896266CD}"/>
                      </a:ext>
                    </a:extLst>
                  </p:cNvPr>
                  <p:cNvSpPr/>
                  <p:nvPr/>
                </p:nvSpPr>
                <p:spPr>
                  <a:xfrm>
                    <a:off x="6199773" y="4750434"/>
                    <a:ext cx="723900" cy="361950"/>
                  </a:xfrm>
                  <a:custGeom>
                    <a:avLst/>
                    <a:gdLst>
                      <a:gd name="connsiteX0" fmla="*/ 723900 w 723900"/>
                      <a:gd name="connsiteY0" fmla="*/ 180975 h 361950"/>
                      <a:gd name="connsiteX1" fmla="*/ 361950 w 723900"/>
                      <a:gd name="connsiteY1" fmla="*/ 361950 h 361950"/>
                      <a:gd name="connsiteX2" fmla="*/ 0 w 723900"/>
                      <a:gd name="connsiteY2" fmla="*/ 180975 h 361950"/>
                      <a:gd name="connsiteX3" fmla="*/ 361950 w 723900"/>
                      <a:gd name="connsiteY3" fmla="*/ 0 h 361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23900" h="361950">
                        <a:moveTo>
                          <a:pt x="723900" y="180975"/>
                        </a:moveTo>
                        <a:lnTo>
                          <a:pt x="361950" y="361950"/>
                        </a:lnTo>
                        <a:lnTo>
                          <a:pt x="0" y="180975"/>
                        </a:lnTo>
                        <a:lnTo>
                          <a:pt x="36195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>
                          <a:lumMod val="20000"/>
                          <a:lumOff val="80000"/>
                        </a:schemeClr>
                      </a:gs>
                    </a:gsLst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" name="任意多边形: 形状 107">
                    <a:extLst>
                      <a:ext uri="{FF2B5EF4-FFF2-40B4-BE49-F238E27FC236}">
                        <a16:creationId xmlns:a16="http://schemas.microsoft.com/office/drawing/2014/main" id="{48EDEDE9-F561-4045-980B-340A33B4F4E4}"/>
                      </a:ext>
                    </a:extLst>
                  </p:cNvPr>
                  <p:cNvSpPr/>
                  <p:nvPr/>
                </p:nvSpPr>
                <p:spPr>
                  <a:xfrm>
                    <a:off x="6561723" y="4931409"/>
                    <a:ext cx="361950" cy="542925"/>
                  </a:xfrm>
                  <a:custGeom>
                    <a:avLst/>
                    <a:gdLst>
                      <a:gd name="connsiteX0" fmla="*/ 361950 w 361950"/>
                      <a:gd name="connsiteY0" fmla="*/ 361950 h 542925"/>
                      <a:gd name="connsiteX1" fmla="*/ 0 w 361950"/>
                      <a:gd name="connsiteY1" fmla="*/ 542925 h 542925"/>
                      <a:gd name="connsiteX2" fmla="*/ 0 w 361950"/>
                      <a:gd name="connsiteY2" fmla="*/ 180975 h 542925"/>
                      <a:gd name="connsiteX3" fmla="*/ 361950 w 361950"/>
                      <a:gd name="connsiteY3" fmla="*/ 0 h 542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61950" h="542925">
                        <a:moveTo>
                          <a:pt x="361950" y="361950"/>
                        </a:moveTo>
                        <a:lnTo>
                          <a:pt x="0" y="542925"/>
                        </a:lnTo>
                        <a:lnTo>
                          <a:pt x="0" y="180975"/>
                        </a:lnTo>
                        <a:lnTo>
                          <a:pt x="361950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70000"/>
                          <a:lumOff val="30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18900000" scaled="1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/>
                  </a:p>
                </p:txBody>
              </p:sp>
              <p:sp>
                <p:nvSpPr>
                  <p:cNvPr id="109" name="任意多边形: 形状 108">
                    <a:extLst>
                      <a:ext uri="{FF2B5EF4-FFF2-40B4-BE49-F238E27FC236}">
                        <a16:creationId xmlns:a16="http://schemas.microsoft.com/office/drawing/2014/main" id="{654E155F-5C9A-4DEA-B8F7-2B155F42EDF8}"/>
                      </a:ext>
                    </a:extLst>
                  </p:cNvPr>
                  <p:cNvSpPr/>
                  <p:nvPr/>
                </p:nvSpPr>
                <p:spPr>
                  <a:xfrm>
                    <a:off x="6199773" y="4931409"/>
                    <a:ext cx="361950" cy="542925"/>
                  </a:xfrm>
                  <a:custGeom>
                    <a:avLst/>
                    <a:gdLst>
                      <a:gd name="connsiteX0" fmla="*/ 361950 w 361950"/>
                      <a:gd name="connsiteY0" fmla="*/ 542925 h 542925"/>
                      <a:gd name="connsiteX1" fmla="*/ 0 w 361950"/>
                      <a:gd name="connsiteY1" fmla="*/ 361950 h 542925"/>
                      <a:gd name="connsiteX2" fmla="*/ 0 w 361950"/>
                      <a:gd name="connsiteY2" fmla="*/ 0 h 542925"/>
                      <a:gd name="connsiteX3" fmla="*/ 361950 w 361950"/>
                      <a:gd name="connsiteY3" fmla="*/ 180975 h 542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61950" h="542925">
                        <a:moveTo>
                          <a:pt x="361950" y="542925"/>
                        </a:moveTo>
                        <a:lnTo>
                          <a:pt x="0" y="361950"/>
                        </a:lnTo>
                        <a:lnTo>
                          <a:pt x="0" y="0"/>
                        </a:lnTo>
                        <a:lnTo>
                          <a:pt x="361950" y="18097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80000"/>
                          <a:lumOff val="20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7200000" scaled="0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03" name="图形 5">
                  <a:extLst>
                    <a:ext uri="{FF2B5EF4-FFF2-40B4-BE49-F238E27FC236}">
                      <a16:creationId xmlns:a16="http://schemas.microsoft.com/office/drawing/2014/main" id="{5591AD2D-7FE4-46B1-BD87-41CA74A7C6AB}"/>
                    </a:ext>
                  </a:extLst>
                </p:cNvPr>
                <p:cNvGrpSpPr/>
                <p:nvPr/>
              </p:nvGrpSpPr>
              <p:grpSpPr>
                <a:xfrm>
                  <a:off x="6231285" y="3970951"/>
                  <a:ext cx="1038551" cy="1038551"/>
                  <a:chOff x="6199773" y="3838892"/>
                  <a:chExt cx="723900" cy="723900"/>
                </a:xfrm>
              </p:grpSpPr>
              <p:sp>
                <p:nvSpPr>
                  <p:cNvPr id="104" name="任意多边形: 形状 103">
                    <a:extLst>
                      <a:ext uri="{FF2B5EF4-FFF2-40B4-BE49-F238E27FC236}">
                        <a16:creationId xmlns:a16="http://schemas.microsoft.com/office/drawing/2014/main" id="{D10DF16C-AD0F-4AED-919A-39A897F35879}"/>
                      </a:ext>
                    </a:extLst>
                  </p:cNvPr>
                  <p:cNvSpPr/>
                  <p:nvPr/>
                </p:nvSpPr>
                <p:spPr>
                  <a:xfrm>
                    <a:off x="6199773" y="3838892"/>
                    <a:ext cx="723900" cy="361950"/>
                  </a:xfrm>
                  <a:custGeom>
                    <a:avLst/>
                    <a:gdLst>
                      <a:gd name="connsiteX0" fmla="*/ 723900 w 723900"/>
                      <a:gd name="connsiteY0" fmla="*/ 180975 h 361950"/>
                      <a:gd name="connsiteX1" fmla="*/ 361950 w 723900"/>
                      <a:gd name="connsiteY1" fmla="*/ 361950 h 361950"/>
                      <a:gd name="connsiteX2" fmla="*/ 0 w 723900"/>
                      <a:gd name="connsiteY2" fmla="*/ 180975 h 361950"/>
                      <a:gd name="connsiteX3" fmla="*/ 361950 w 723900"/>
                      <a:gd name="connsiteY3" fmla="*/ 0 h 361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23900" h="361950">
                        <a:moveTo>
                          <a:pt x="723900" y="180975"/>
                        </a:moveTo>
                        <a:lnTo>
                          <a:pt x="361950" y="361950"/>
                        </a:lnTo>
                        <a:lnTo>
                          <a:pt x="0" y="180975"/>
                        </a:lnTo>
                        <a:lnTo>
                          <a:pt x="36195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>
                          <a:lumMod val="20000"/>
                          <a:lumOff val="80000"/>
                        </a:schemeClr>
                      </a:gs>
                    </a:gsLst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5" name="任意多边形: 形状 104">
                    <a:extLst>
                      <a:ext uri="{FF2B5EF4-FFF2-40B4-BE49-F238E27FC236}">
                        <a16:creationId xmlns:a16="http://schemas.microsoft.com/office/drawing/2014/main" id="{53A7E289-BC59-45FF-90CB-B0BD5BA59A33}"/>
                      </a:ext>
                    </a:extLst>
                  </p:cNvPr>
                  <p:cNvSpPr/>
                  <p:nvPr/>
                </p:nvSpPr>
                <p:spPr>
                  <a:xfrm>
                    <a:off x="6561723" y="4019867"/>
                    <a:ext cx="361950" cy="542925"/>
                  </a:xfrm>
                  <a:custGeom>
                    <a:avLst/>
                    <a:gdLst>
                      <a:gd name="connsiteX0" fmla="*/ 361950 w 361950"/>
                      <a:gd name="connsiteY0" fmla="*/ 361950 h 542925"/>
                      <a:gd name="connsiteX1" fmla="*/ 0 w 361950"/>
                      <a:gd name="connsiteY1" fmla="*/ 542925 h 542925"/>
                      <a:gd name="connsiteX2" fmla="*/ 0 w 361950"/>
                      <a:gd name="connsiteY2" fmla="*/ 180975 h 542925"/>
                      <a:gd name="connsiteX3" fmla="*/ 361950 w 361950"/>
                      <a:gd name="connsiteY3" fmla="*/ 0 h 542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61950" h="542925">
                        <a:moveTo>
                          <a:pt x="361950" y="361950"/>
                        </a:moveTo>
                        <a:lnTo>
                          <a:pt x="0" y="542925"/>
                        </a:lnTo>
                        <a:lnTo>
                          <a:pt x="0" y="180975"/>
                        </a:lnTo>
                        <a:lnTo>
                          <a:pt x="361950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70000"/>
                          <a:lumOff val="30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18900000" scaled="1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" name="任意多边形: 形状 105">
                    <a:extLst>
                      <a:ext uri="{FF2B5EF4-FFF2-40B4-BE49-F238E27FC236}">
                        <a16:creationId xmlns:a16="http://schemas.microsoft.com/office/drawing/2014/main" id="{15201997-21F4-451F-BA32-7B023DE108BE}"/>
                      </a:ext>
                    </a:extLst>
                  </p:cNvPr>
                  <p:cNvSpPr/>
                  <p:nvPr/>
                </p:nvSpPr>
                <p:spPr>
                  <a:xfrm>
                    <a:off x="6199773" y="4019867"/>
                    <a:ext cx="361950" cy="542925"/>
                  </a:xfrm>
                  <a:custGeom>
                    <a:avLst/>
                    <a:gdLst>
                      <a:gd name="connsiteX0" fmla="*/ 361950 w 361950"/>
                      <a:gd name="connsiteY0" fmla="*/ 542925 h 542925"/>
                      <a:gd name="connsiteX1" fmla="*/ 0 w 361950"/>
                      <a:gd name="connsiteY1" fmla="*/ 361950 h 542925"/>
                      <a:gd name="connsiteX2" fmla="*/ 0 w 361950"/>
                      <a:gd name="connsiteY2" fmla="*/ 0 h 542925"/>
                      <a:gd name="connsiteX3" fmla="*/ 361950 w 361950"/>
                      <a:gd name="connsiteY3" fmla="*/ 180975 h 542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61950" h="542925">
                        <a:moveTo>
                          <a:pt x="361950" y="542925"/>
                        </a:moveTo>
                        <a:lnTo>
                          <a:pt x="0" y="361950"/>
                        </a:lnTo>
                        <a:lnTo>
                          <a:pt x="0" y="0"/>
                        </a:lnTo>
                        <a:lnTo>
                          <a:pt x="361950" y="18097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80000"/>
                          <a:lumOff val="20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7200000" scaled="0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87" name="组合 86">
                <a:extLst>
                  <a:ext uri="{FF2B5EF4-FFF2-40B4-BE49-F238E27FC236}">
                    <a16:creationId xmlns:a16="http://schemas.microsoft.com/office/drawing/2014/main" id="{87A04451-4F7C-4F4B-94F5-0A7B64F532C7}"/>
                  </a:ext>
                </a:extLst>
              </p:cNvPr>
              <p:cNvGrpSpPr/>
              <p:nvPr/>
            </p:nvGrpSpPr>
            <p:grpSpPr>
              <a:xfrm>
                <a:off x="5526163" y="4323511"/>
                <a:ext cx="1038551" cy="2346305"/>
                <a:chOff x="5526163" y="4323511"/>
                <a:chExt cx="1038551" cy="2346305"/>
              </a:xfrm>
            </p:grpSpPr>
            <p:grpSp>
              <p:nvGrpSpPr>
                <p:cNvPr id="88" name="图形 5">
                  <a:extLst>
                    <a:ext uri="{FF2B5EF4-FFF2-40B4-BE49-F238E27FC236}">
                      <a16:creationId xmlns:a16="http://schemas.microsoft.com/office/drawing/2014/main" id="{57D42D08-A4E6-4376-A3F8-51DE0C40BE74}"/>
                    </a:ext>
                  </a:extLst>
                </p:cNvPr>
                <p:cNvGrpSpPr/>
                <p:nvPr/>
              </p:nvGrpSpPr>
              <p:grpSpPr>
                <a:xfrm>
                  <a:off x="5526163" y="5631265"/>
                  <a:ext cx="1038551" cy="1038551"/>
                  <a:chOff x="5708283" y="4084637"/>
                  <a:chExt cx="723900" cy="723900"/>
                </a:xfrm>
              </p:grpSpPr>
              <p:sp>
                <p:nvSpPr>
                  <p:cNvPr id="98" name="任意多边形: 形状 97">
                    <a:extLst>
                      <a:ext uri="{FF2B5EF4-FFF2-40B4-BE49-F238E27FC236}">
                        <a16:creationId xmlns:a16="http://schemas.microsoft.com/office/drawing/2014/main" id="{9575BAF9-852C-41D2-9565-B4B93A14C426}"/>
                      </a:ext>
                    </a:extLst>
                  </p:cNvPr>
                  <p:cNvSpPr/>
                  <p:nvPr/>
                </p:nvSpPr>
                <p:spPr>
                  <a:xfrm>
                    <a:off x="5708283" y="4084637"/>
                    <a:ext cx="723900" cy="362902"/>
                  </a:xfrm>
                  <a:custGeom>
                    <a:avLst/>
                    <a:gdLst>
                      <a:gd name="connsiteX0" fmla="*/ 723900 w 723900"/>
                      <a:gd name="connsiteY0" fmla="*/ 180975 h 362902"/>
                      <a:gd name="connsiteX1" fmla="*/ 361950 w 723900"/>
                      <a:gd name="connsiteY1" fmla="*/ 362903 h 362902"/>
                      <a:gd name="connsiteX2" fmla="*/ 0 w 723900"/>
                      <a:gd name="connsiteY2" fmla="*/ 180975 h 362902"/>
                      <a:gd name="connsiteX3" fmla="*/ 361950 w 723900"/>
                      <a:gd name="connsiteY3" fmla="*/ 0 h 3629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23900" h="362902">
                        <a:moveTo>
                          <a:pt x="723900" y="180975"/>
                        </a:moveTo>
                        <a:lnTo>
                          <a:pt x="361950" y="362903"/>
                        </a:lnTo>
                        <a:lnTo>
                          <a:pt x="0" y="180975"/>
                        </a:lnTo>
                        <a:lnTo>
                          <a:pt x="36195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100000"/>
                        </a:schemeClr>
                      </a:gs>
                      <a:gs pos="100000">
                        <a:schemeClr val="accent1">
                          <a:lumMod val="80000"/>
                          <a:lumOff val="20000"/>
                        </a:schemeClr>
                      </a:gs>
                    </a:gsLst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9" name="任意多边形: 形状 98">
                    <a:extLst>
                      <a:ext uri="{FF2B5EF4-FFF2-40B4-BE49-F238E27FC236}">
                        <a16:creationId xmlns:a16="http://schemas.microsoft.com/office/drawing/2014/main" id="{8D464A02-045D-4827-AD07-46FDA6B1B6A8}"/>
                      </a:ext>
                    </a:extLst>
                  </p:cNvPr>
                  <p:cNvSpPr/>
                  <p:nvPr/>
                </p:nvSpPr>
                <p:spPr>
                  <a:xfrm>
                    <a:off x="6070233" y="4265612"/>
                    <a:ext cx="361950" cy="542925"/>
                  </a:xfrm>
                  <a:custGeom>
                    <a:avLst/>
                    <a:gdLst>
                      <a:gd name="connsiteX0" fmla="*/ 361950 w 361950"/>
                      <a:gd name="connsiteY0" fmla="*/ 361950 h 542925"/>
                      <a:gd name="connsiteX1" fmla="*/ 0 w 361950"/>
                      <a:gd name="connsiteY1" fmla="*/ 542925 h 542925"/>
                      <a:gd name="connsiteX2" fmla="*/ 0 w 361950"/>
                      <a:gd name="connsiteY2" fmla="*/ 181928 h 542925"/>
                      <a:gd name="connsiteX3" fmla="*/ 361950 w 361950"/>
                      <a:gd name="connsiteY3" fmla="*/ 0 h 542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61950" h="542925">
                        <a:moveTo>
                          <a:pt x="361950" y="361950"/>
                        </a:moveTo>
                        <a:lnTo>
                          <a:pt x="0" y="542925"/>
                        </a:lnTo>
                        <a:lnTo>
                          <a:pt x="0" y="181928"/>
                        </a:lnTo>
                        <a:lnTo>
                          <a:pt x="361950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85000"/>
                          <a:lumOff val="15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8900000" scaled="1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0" name="任意多边形: 形状 99">
                    <a:extLst>
                      <a:ext uri="{FF2B5EF4-FFF2-40B4-BE49-F238E27FC236}">
                        <a16:creationId xmlns:a16="http://schemas.microsoft.com/office/drawing/2014/main" id="{DAFF20E0-CC27-46E6-B56B-4217082A6A83}"/>
                      </a:ext>
                    </a:extLst>
                  </p:cNvPr>
                  <p:cNvSpPr/>
                  <p:nvPr/>
                </p:nvSpPr>
                <p:spPr>
                  <a:xfrm>
                    <a:off x="5708283" y="4265612"/>
                    <a:ext cx="361950" cy="542925"/>
                  </a:xfrm>
                  <a:custGeom>
                    <a:avLst/>
                    <a:gdLst>
                      <a:gd name="connsiteX0" fmla="*/ 361950 w 361950"/>
                      <a:gd name="connsiteY0" fmla="*/ 542925 h 542925"/>
                      <a:gd name="connsiteX1" fmla="*/ 0 w 361950"/>
                      <a:gd name="connsiteY1" fmla="*/ 361950 h 542925"/>
                      <a:gd name="connsiteX2" fmla="*/ 0 w 361950"/>
                      <a:gd name="connsiteY2" fmla="*/ 0 h 542925"/>
                      <a:gd name="connsiteX3" fmla="*/ 361950 w 361950"/>
                      <a:gd name="connsiteY3" fmla="*/ 181928 h 542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61950" h="542925">
                        <a:moveTo>
                          <a:pt x="361950" y="542925"/>
                        </a:moveTo>
                        <a:lnTo>
                          <a:pt x="0" y="361950"/>
                        </a:lnTo>
                        <a:lnTo>
                          <a:pt x="0" y="0"/>
                        </a:lnTo>
                        <a:lnTo>
                          <a:pt x="361950" y="18192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/>
                  </a:p>
                </p:txBody>
              </p:sp>
              <p:sp>
                <p:nvSpPr>
                  <p:cNvPr id="101" name="任意多边形: 形状 100">
                    <a:extLst>
                      <a:ext uri="{FF2B5EF4-FFF2-40B4-BE49-F238E27FC236}">
                        <a16:creationId xmlns:a16="http://schemas.microsoft.com/office/drawing/2014/main" id="{0AE3BCFB-C0FD-4123-AB79-0F6166F36DA9}"/>
                      </a:ext>
                    </a:extLst>
                  </p:cNvPr>
                  <p:cNvSpPr/>
                  <p:nvPr/>
                </p:nvSpPr>
                <p:spPr>
                  <a:xfrm>
                    <a:off x="5708283" y="4447540"/>
                    <a:ext cx="361950" cy="360997"/>
                  </a:xfrm>
                  <a:custGeom>
                    <a:avLst/>
                    <a:gdLst>
                      <a:gd name="connsiteX0" fmla="*/ 361950 w 361950"/>
                      <a:gd name="connsiteY0" fmla="*/ 360997 h 360997"/>
                      <a:gd name="connsiteX1" fmla="*/ 0 w 361950"/>
                      <a:gd name="connsiteY1" fmla="*/ 180022 h 360997"/>
                      <a:gd name="connsiteX2" fmla="*/ 361950 w 361950"/>
                      <a:gd name="connsiteY2" fmla="*/ 0 h 360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61950" h="360997">
                        <a:moveTo>
                          <a:pt x="361950" y="360997"/>
                        </a:moveTo>
                        <a:lnTo>
                          <a:pt x="0" y="180022"/>
                        </a:lnTo>
                        <a:lnTo>
                          <a:pt x="36195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60000"/>
                          <a:lumOff val="40000"/>
                          <a:alpha val="0"/>
                        </a:schemeClr>
                      </a:gs>
                    </a:gsLst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89" name="图形 5">
                  <a:extLst>
                    <a:ext uri="{FF2B5EF4-FFF2-40B4-BE49-F238E27FC236}">
                      <a16:creationId xmlns:a16="http://schemas.microsoft.com/office/drawing/2014/main" id="{14EA5AD8-41AD-4F58-9A13-988AD68AB7E7}"/>
                    </a:ext>
                  </a:extLst>
                </p:cNvPr>
                <p:cNvGrpSpPr/>
                <p:nvPr/>
              </p:nvGrpSpPr>
              <p:grpSpPr>
                <a:xfrm>
                  <a:off x="5526163" y="4978070"/>
                  <a:ext cx="1038551" cy="1038551"/>
                  <a:chOff x="5708283" y="4540884"/>
                  <a:chExt cx="723900" cy="723900"/>
                </a:xfrm>
              </p:grpSpPr>
              <p:sp>
                <p:nvSpPr>
                  <p:cNvPr id="95" name="任意多边形: 形状 94">
                    <a:extLst>
                      <a:ext uri="{FF2B5EF4-FFF2-40B4-BE49-F238E27FC236}">
                        <a16:creationId xmlns:a16="http://schemas.microsoft.com/office/drawing/2014/main" id="{61C806C7-5432-4111-91FF-3758031CFE83}"/>
                      </a:ext>
                    </a:extLst>
                  </p:cNvPr>
                  <p:cNvSpPr/>
                  <p:nvPr/>
                </p:nvSpPr>
                <p:spPr>
                  <a:xfrm>
                    <a:off x="5708283" y="4540884"/>
                    <a:ext cx="723900" cy="361950"/>
                  </a:xfrm>
                  <a:custGeom>
                    <a:avLst/>
                    <a:gdLst>
                      <a:gd name="connsiteX0" fmla="*/ 723900 w 723900"/>
                      <a:gd name="connsiteY0" fmla="*/ 180975 h 361950"/>
                      <a:gd name="connsiteX1" fmla="*/ 361950 w 723900"/>
                      <a:gd name="connsiteY1" fmla="*/ 361950 h 361950"/>
                      <a:gd name="connsiteX2" fmla="*/ 0 w 723900"/>
                      <a:gd name="connsiteY2" fmla="*/ 180975 h 361950"/>
                      <a:gd name="connsiteX3" fmla="*/ 361950 w 723900"/>
                      <a:gd name="connsiteY3" fmla="*/ 0 h 361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23900" h="361950">
                        <a:moveTo>
                          <a:pt x="723900" y="180975"/>
                        </a:moveTo>
                        <a:lnTo>
                          <a:pt x="361950" y="361950"/>
                        </a:lnTo>
                        <a:lnTo>
                          <a:pt x="0" y="180975"/>
                        </a:lnTo>
                        <a:lnTo>
                          <a:pt x="36195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>
                          <a:lumMod val="20000"/>
                          <a:lumOff val="80000"/>
                        </a:schemeClr>
                      </a:gs>
                    </a:gsLst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6" name="任意多边形: 形状 95">
                    <a:extLst>
                      <a:ext uri="{FF2B5EF4-FFF2-40B4-BE49-F238E27FC236}">
                        <a16:creationId xmlns:a16="http://schemas.microsoft.com/office/drawing/2014/main" id="{B247BE34-13A5-4D72-A6AD-6763589A15A4}"/>
                      </a:ext>
                    </a:extLst>
                  </p:cNvPr>
                  <p:cNvSpPr/>
                  <p:nvPr/>
                </p:nvSpPr>
                <p:spPr>
                  <a:xfrm>
                    <a:off x="6070233" y="4721859"/>
                    <a:ext cx="361950" cy="542925"/>
                  </a:xfrm>
                  <a:custGeom>
                    <a:avLst/>
                    <a:gdLst>
                      <a:gd name="connsiteX0" fmla="*/ 361950 w 361950"/>
                      <a:gd name="connsiteY0" fmla="*/ 361950 h 542925"/>
                      <a:gd name="connsiteX1" fmla="*/ 0 w 361950"/>
                      <a:gd name="connsiteY1" fmla="*/ 542925 h 542925"/>
                      <a:gd name="connsiteX2" fmla="*/ 0 w 361950"/>
                      <a:gd name="connsiteY2" fmla="*/ 180975 h 542925"/>
                      <a:gd name="connsiteX3" fmla="*/ 361950 w 361950"/>
                      <a:gd name="connsiteY3" fmla="*/ 0 h 542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61950" h="542925">
                        <a:moveTo>
                          <a:pt x="361950" y="361950"/>
                        </a:moveTo>
                        <a:lnTo>
                          <a:pt x="0" y="542925"/>
                        </a:lnTo>
                        <a:lnTo>
                          <a:pt x="0" y="180975"/>
                        </a:lnTo>
                        <a:lnTo>
                          <a:pt x="36195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70000"/>
                          <a:lumOff val="30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7" name="任意多边形: 形状 96">
                    <a:extLst>
                      <a:ext uri="{FF2B5EF4-FFF2-40B4-BE49-F238E27FC236}">
                        <a16:creationId xmlns:a16="http://schemas.microsoft.com/office/drawing/2014/main" id="{28F9FC34-C4CC-4C19-85D6-CD2E08FBE039}"/>
                      </a:ext>
                    </a:extLst>
                  </p:cNvPr>
                  <p:cNvSpPr/>
                  <p:nvPr/>
                </p:nvSpPr>
                <p:spPr>
                  <a:xfrm>
                    <a:off x="5708283" y="4721859"/>
                    <a:ext cx="361950" cy="542925"/>
                  </a:xfrm>
                  <a:custGeom>
                    <a:avLst/>
                    <a:gdLst>
                      <a:gd name="connsiteX0" fmla="*/ 361950 w 361950"/>
                      <a:gd name="connsiteY0" fmla="*/ 542925 h 542925"/>
                      <a:gd name="connsiteX1" fmla="*/ 0 w 361950"/>
                      <a:gd name="connsiteY1" fmla="*/ 361950 h 542925"/>
                      <a:gd name="connsiteX2" fmla="*/ 0 w 361950"/>
                      <a:gd name="connsiteY2" fmla="*/ 0 h 542925"/>
                      <a:gd name="connsiteX3" fmla="*/ 361950 w 361950"/>
                      <a:gd name="connsiteY3" fmla="*/ 180975 h 542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61950" h="542925">
                        <a:moveTo>
                          <a:pt x="361950" y="542925"/>
                        </a:moveTo>
                        <a:lnTo>
                          <a:pt x="0" y="361950"/>
                        </a:lnTo>
                        <a:lnTo>
                          <a:pt x="0" y="0"/>
                        </a:lnTo>
                        <a:lnTo>
                          <a:pt x="361950" y="18097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80000"/>
                          <a:lumOff val="20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7200000" scaled="0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90" name="图形 5">
                  <a:extLst>
                    <a:ext uri="{FF2B5EF4-FFF2-40B4-BE49-F238E27FC236}">
                      <a16:creationId xmlns:a16="http://schemas.microsoft.com/office/drawing/2014/main" id="{CE9E5814-9212-4928-88A3-76231BBE0C9C}"/>
                    </a:ext>
                  </a:extLst>
                </p:cNvPr>
                <p:cNvGrpSpPr/>
                <p:nvPr/>
              </p:nvGrpSpPr>
              <p:grpSpPr>
                <a:xfrm>
                  <a:off x="5526163" y="4323511"/>
                  <a:ext cx="1038551" cy="1038551"/>
                  <a:chOff x="5708283" y="4084637"/>
                  <a:chExt cx="723900" cy="723900"/>
                </a:xfrm>
              </p:grpSpPr>
              <p:sp>
                <p:nvSpPr>
                  <p:cNvPr id="91" name="任意多边形: 形状 90">
                    <a:extLst>
                      <a:ext uri="{FF2B5EF4-FFF2-40B4-BE49-F238E27FC236}">
                        <a16:creationId xmlns:a16="http://schemas.microsoft.com/office/drawing/2014/main" id="{851CD345-20AF-4989-A06B-294CA013A63A}"/>
                      </a:ext>
                    </a:extLst>
                  </p:cNvPr>
                  <p:cNvSpPr/>
                  <p:nvPr/>
                </p:nvSpPr>
                <p:spPr>
                  <a:xfrm>
                    <a:off x="5708283" y="4084637"/>
                    <a:ext cx="723900" cy="362902"/>
                  </a:xfrm>
                  <a:custGeom>
                    <a:avLst/>
                    <a:gdLst>
                      <a:gd name="connsiteX0" fmla="*/ 723900 w 723900"/>
                      <a:gd name="connsiteY0" fmla="*/ 180975 h 362902"/>
                      <a:gd name="connsiteX1" fmla="*/ 361950 w 723900"/>
                      <a:gd name="connsiteY1" fmla="*/ 362903 h 362902"/>
                      <a:gd name="connsiteX2" fmla="*/ 0 w 723900"/>
                      <a:gd name="connsiteY2" fmla="*/ 180975 h 362902"/>
                      <a:gd name="connsiteX3" fmla="*/ 361950 w 723900"/>
                      <a:gd name="connsiteY3" fmla="*/ 0 h 3629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23900" h="362902">
                        <a:moveTo>
                          <a:pt x="723900" y="180975"/>
                        </a:moveTo>
                        <a:lnTo>
                          <a:pt x="361950" y="362903"/>
                        </a:lnTo>
                        <a:lnTo>
                          <a:pt x="0" y="180975"/>
                        </a:lnTo>
                        <a:lnTo>
                          <a:pt x="36195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100000"/>
                        </a:schemeClr>
                      </a:gs>
                      <a:gs pos="100000">
                        <a:schemeClr val="accent1">
                          <a:lumMod val="80000"/>
                          <a:lumOff val="20000"/>
                        </a:schemeClr>
                      </a:gs>
                    </a:gsLst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2" name="任意多边形: 形状 91">
                    <a:extLst>
                      <a:ext uri="{FF2B5EF4-FFF2-40B4-BE49-F238E27FC236}">
                        <a16:creationId xmlns:a16="http://schemas.microsoft.com/office/drawing/2014/main" id="{9CF1757D-482A-429F-90EB-89CE749E2322}"/>
                      </a:ext>
                    </a:extLst>
                  </p:cNvPr>
                  <p:cNvSpPr/>
                  <p:nvPr/>
                </p:nvSpPr>
                <p:spPr>
                  <a:xfrm>
                    <a:off x="6070233" y="4265612"/>
                    <a:ext cx="361950" cy="542925"/>
                  </a:xfrm>
                  <a:custGeom>
                    <a:avLst/>
                    <a:gdLst>
                      <a:gd name="connsiteX0" fmla="*/ 361950 w 361950"/>
                      <a:gd name="connsiteY0" fmla="*/ 361950 h 542925"/>
                      <a:gd name="connsiteX1" fmla="*/ 0 w 361950"/>
                      <a:gd name="connsiteY1" fmla="*/ 542925 h 542925"/>
                      <a:gd name="connsiteX2" fmla="*/ 0 w 361950"/>
                      <a:gd name="connsiteY2" fmla="*/ 181928 h 542925"/>
                      <a:gd name="connsiteX3" fmla="*/ 361950 w 361950"/>
                      <a:gd name="connsiteY3" fmla="*/ 0 h 542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61950" h="542925">
                        <a:moveTo>
                          <a:pt x="361950" y="361950"/>
                        </a:moveTo>
                        <a:lnTo>
                          <a:pt x="0" y="542925"/>
                        </a:lnTo>
                        <a:lnTo>
                          <a:pt x="0" y="181928"/>
                        </a:lnTo>
                        <a:lnTo>
                          <a:pt x="361950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85000"/>
                          <a:lumOff val="15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8900000" scaled="1"/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3" name="任意多边形: 形状 92">
                    <a:extLst>
                      <a:ext uri="{FF2B5EF4-FFF2-40B4-BE49-F238E27FC236}">
                        <a16:creationId xmlns:a16="http://schemas.microsoft.com/office/drawing/2014/main" id="{9DAF2716-4DA0-450C-A43D-43EF877D79F6}"/>
                      </a:ext>
                    </a:extLst>
                  </p:cNvPr>
                  <p:cNvSpPr/>
                  <p:nvPr/>
                </p:nvSpPr>
                <p:spPr>
                  <a:xfrm>
                    <a:off x="5708283" y="4265612"/>
                    <a:ext cx="361950" cy="542925"/>
                  </a:xfrm>
                  <a:custGeom>
                    <a:avLst/>
                    <a:gdLst>
                      <a:gd name="connsiteX0" fmla="*/ 361950 w 361950"/>
                      <a:gd name="connsiteY0" fmla="*/ 542925 h 542925"/>
                      <a:gd name="connsiteX1" fmla="*/ 0 w 361950"/>
                      <a:gd name="connsiteY1" fmla="*/ 361950 h 542925"/>
                      <a:gd name="connsiteX2" fmla="*/ 0 w 361950"/>
                      <a:gd name="connsiteY2" fmla="*/ 0 h 542925"/>
                      <a:gd name="connsiteX3" fmla="*/ 361950 w 361950"/>
                      <a:gd name="connsiteY3" fmla="*/ 181928 h 542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61950" h="542925">
                        <a:moveTo>
                          <a:pt x="361950" y="542925"/>
                        </a:moveTo>
                        <a:lnTo>
                          <a:pt x="0" y="361950"/>
                        </a:lnTo>
                        <a:lnTo>
                          <a:pt x="0" y="0"/>
                        </a:lnTo>
                        <a:lnTo>
                          <a:pt x="361950" y="181928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/>
                  </a:p>
                </p:txBody>
              </p:sp>
              <p:sp>
                <p:nvSpPr>
                  <p:cNvPr id="94" name="任意多边形: 形状 93">
                    <a:extLst>
                      <a:ext uri="{FF2B5EF4-FFF2-40B4-BE49-F238E27FC236}">
                        <a16:creationId xmlns:a16="http://schemas.microsoft.com/office/drawing/2014/main" id="{6284F7A2-3953-4718-81DC-6B85A9798145}"/>
                      </a:ext>
                    </a:extLst>
                  </p:cNvPr>
                  <p:cNvSpPr/>
                  <p:nvPr/>
                </p:nvSpPr>
                <p:spPr>
                  <a:xfrm>
                    <a:off x="5708283" y="4447540"/>
                    <a:ext cx="361950" cy="360997"/>
                  </a:xfrm>
                  <a:custGeom>
                    <a:avLst/>
                    <a:gdLst>
                      <a:gd name="connsiteX0" fmla="*/ 361950 w 361950"/>
                      <a:gd name="connsiteY0" fmla="*/ 360997 h 360997"/>
                      <a:gd name="connsiteX1" fmla="*/ 0 w 361950"/>
                      <a:gd name="connsiteY1" fmla="*/ 180022 h 360997"/>
                      <a:gd name="connsiteX2" fmla="*/ 361950 w 361950"/>
                      <a:gd name="connsiteY2" fmla="*/ 0 h 360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61950" h="360997">
                        <a:moveTo>
                          <a:pt x="361950" y="360997"/>
                        </a:moveTo>
                        <a:lnTo>
                          <a:pt x="0" y="180022"/>
                        </a:lnTo>
                        <a:lnTo>
                          <a:pt x="36195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60000"/>
                          <a:lumOff val="40000"/>
                          <a:alpha val="0"/>
                        </a:schemeClr>
                      </a:gs>
                    </a:gsLst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974293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DA7D119F-6786-4215-BC25-EB7DDC9B1991}"/>
              </a:ext>
            </a:extLst>
          </p:cNvPr>
          <p:cNvGrpSpPr/>
          <p:nvPr userDrawn="1"/>
        </p:nvGrpSpPr>
        <p:grpSpPr>
          <a:xfrm>
            <a:off x="61161" y="307383"/>
            <a:ext cx="869761" cy="612046"/>
            <a:chOff x="70039" y="165336"/>
            <a:chExt cx="869761" cy="612046"/>
          </a:xfrm>
        </p:grpSpPr>
        <p:sp>
          <p:nvSpPr>
            <p:cNvPr id="5" name="三角形 1">
              <a:extLst>
                <a:ext uri="{FF2B5EF4-FFF2-40B4-BE49-F238E27FC236}">
                  <a16:creationId xmlns:a16="http://schemas.microsoft.com/office/drawing/2014/main" id="{66E551CD-03FB-41A4-8314-BC0FCDE2CACD}"/>
                </a:ext>
              </a:extLst>
            </p:cNvPr>
            <p:cNvSpPr/>
            <p:nvPr userDrawn="1"/>
          </p:nvSpPr>
          <p:spPr>
            <a:xfrm rot="10800000">
              <a:off x="229827" y="165336"/>
              <a:ext cx="709973" cy="612045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A7FFE550-6560-4E4E-B378-798EA8210E7D}"/>
                </a:ext>
              </a:extLst>
            </p:cNvPr>
            <p:cNvSpPr/>
            <p:nvPr userDrawn="1"/>
          </p:nvSpPr>
          <p:spPr>
            <a:xfrm>
              <a:off x="70039" y="326108"/>
              <a:ext cx="451274" cy="45127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06924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D6F0A09-5598-4D5C-9DF4-D2C9255ED9C7}"/>
              </a:ext>
            </a:extLst>
          </p:cNvPr>
          <p:cNvSpPr/>
          <p:nvPr userDrawn="1"/>
        </p:nvSpPr>
        <p:spPr>
          <a:xfrm>
            <a:off x="608010" y="5194852"/>
            <a:ext cx="3991703" cy="1104957"/>
          </a:xfrm>
          <a:prstGeom prst="rect">
            <a:avLst/>
          </a:prstGeom>
          <a:pattFill prst="pct5">
            <a:fgClr>
              <a:srgbClr val="0070C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95C8B90-49AD-4EB5-A186-F95FCD87C642}"/>
              </a:ext>
            </a:extLst>
          </p:cNvPr>
          <p:cNvSpPr/>
          <p:nvPr userDrawn="1"/>
        </p:nvSpPr>
        <p:spPr>
          <a:xfrm>
            <a:off x="1219200" y="1308100"/>
            <a:ext cx="10031896" cy="4648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14431F8F-A696-49E0-B5FC-AA62FD002A26}"/>
              </a:ext>
            </a:extLst>
          </p:cNvPr>
          <p:cNvGrpSpPr/>
          <p:nvPr userDrawn="1"/>
        </p:nvGrpSpPr>
        <p:grpSpPr>
          <a:xfrm>
            <a:off x="9329528" y="-682716"/>
            <a:ext cx="3551583" cy="3061710"/>
            <a:chOff x="8666922" y="-888353"/>
            <a:chExt cx="4028660" cy="3472983"/>
          </a:xfrm>
        </p:grpSpPr>
        <p:sp>
          <p:nvSpPr>
            <p:cNvPr id="5" name="三角形 4">
              <a:extLst>
                <a:ext uri="{FF2B5EF4-FFF2-40B4-BE49-F238E27FC236}">
                  <a16:creationId xmlns:a16="http://schemas.microsoft.com/office/drawing/2014/main" id="{8FAF7177-1239-43FE-A73D-400F66CE3C5A}"/>
                </a:ext>
              </a:extLst>
            </p:cNvPr>
            <p:cNvSpPr/>
            <p:nvPr/>
          </p:nvSpPr>
          <p:spPr>
            <a:xfrm>
              <a:off x="8666922" y="-888353"/>
              <a:ext cx="4028660" cy="3472983"/>
            </a:xfrm>
            <a:prstGeom prst="triangl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  <p:sp>
          <p:nvSpPr>
            <p:cNvPr id="6" name="三角形 5">
              <a:extLst>
                <a:ext uri="{FF2B5EF4-FFF2-40B4-BE49-F238E27FC236}">
                  <a16:creationId xmlns:a16="http://schemas.microsoft.com/office/drawing/2014/main" id="{35A897CC-EF70-4EDF-947D-5AE1405076E1}"/>
                </a:ext>
              </a:extLst>
            </p:cNvPr>
            <p:cNvSpPr/>
            <p:nvPr/>
          </p:nvSpPr>
          <p:spPr>
            <a:xfrm>
              <a:off x="8781355" y="-774673"/>
              <a:ext cx="3799795" cy="3275686"/>
            </a:xfrm>
            <a:prstGeom prst="triangl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  <p:sp>
          <p:nvSpPr>
            <p:cNvPr id="7" name="三角形 6">
              <a:extLst>
                <a:ext uri="{FF2B5EF4-FFF2-40B4-BE49-F238E27FC236}">
                  <a16:creationId xmlns:a16="http://schemas.microsoft.com/office/drawing/2014/main" id="{F6D0662F-A107-42F3-8227-F80A13289319}"/>
                </a:ext>
              </a:extLst>
            </p:cNvPr>
            <p:cNvSpPr/>
            <p:nvPr/>
          </p:nvSpPr>
          <p:spPr>
            <a:xfrm>
              <a:off x="8926828" y="-649265"/>
              <a:ext cx="3508849" cy="3024870"/>
            </a:xfrm>
            <a:prstGeom prst="triangl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  <p:sp>
          <p:nvSpPr>
            <p:cNvPr id="8" name="三角形 7">
              <a:extLst>
                <a:ext uri="{FF2B5EF4-FFF2-40B4-BE49-F238E27FC236}">
                  <a16:creationId xmlns:a16="http://schemas.microsoft.com/office/drawing/2014/main" id="{3364E428-D200-4FF8-A0C6-6E1B7C7CCB05}"/>
                </a:ext>
              </a:extLst>
            </p:cNvPr>
            <p:cNvSpPr/>
            <p:nvPr/>
          </p:nvSpPr>
          <p:spPr>
            <a:xfrm>
              <a:off x="9084205" y="-483531"/>
              <a:ext cx="3194094" cy="2753530"/>
            </a:xfrm>
            <a:prstGeom prst="triangl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  <p:sp>
          <p:nvSpPr>
            <p:cNvPr id="9" name="三角形 8">
              <a:extLst>
                <a:ext uri="{FF2B5EF4-FFF2-40B4-BE49-F238E27FC236}">
                  <a16:creationId xmlns:a16="http://schemas.microsoft.com/office/drawing/2014/main" id="{35A7DADD-AC3B-4314-8D23-8DC1C609B65E}"/>
                </a:ext>
              </a:extLst>
            </p:cNvPr>
            <p:cNvSpPr/>
            <p:nvPr/>
          </p:nvSpPr>
          <p:spPr>
            <a:xfrm>
              <a:off x="9206503" y="-363068"/>
              <a:ext cx="2949498" cy="2542671"/>
            </a:xfrm>
            <a:prstGeom prst="triangl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  <p:sp>
          <p:nvSpPr>
            <p:cNvPr id="10" name="三角形 9">
              <a:extLst>
                <a:ext uri="{FF2B5EF4-FFF2-40B4-BE49-F238E27FC236}">
                  <a16:creationId xmlns:a16="http://schemas.microsoft.com/office/drawing/2014/main" id="{6DE9CE04-8261-448D-B4E0-BED1D0E702E9}"/>
                </a:ext>
              </a:extLst>
            </p:cNvPr>
            <p:cNvSpPr/>
            <p:nvPr/>
          </p:nvSpPr>
          <p:spPr>
            <a:xfrm>
              <a:off x="9364413" y="-226940"/>
              <a:ext cx="2633679" cy="2270413"/>
            </a:xfrm>
            <a:prstGeom prst="triangl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  <p:sp>
          <p:nvSpPr>
            <p:cNvPr id="11" name="三角形 10">
              <a:extLst>
                <a:ext uri="{FF2B5EF4-FFF2-40B4-BE49-F238E27FC236}">
                  <a16:creationId xmlns:a16="http://schemas.microsoft.com/office/drawing/2014/main" id="{133062E5-34EC-4C33-9A4C-5E1D3556678E}"/>
                </a:ext>
              </a:extLst>
            </p:cNvPr>
            <p:cNvSpPr/>
            <p:nvPr/>
          </p:nvSpPr>
          <p:spPr>
            <a:xfrm>
              <a:off x="9507523" y="-73505"/>
              <a:ext cx="2347459" cy="2023672"/>
            </a:xfrm>
            <a:prstGeom prst="triangl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</p:grpSp>
      <p:sp>
        <p:nvSpPr>
          <p:cNvPr id="13" name="椭圆 12">
            <a:extLst>
              <a:ext uri="{FF2B5EF4-FFF2-40B4-BE49-F238E27FC236}">
                <a16:creationId xmlns:a16="http://schemas.microsoft.com/office/drawing/2014/main" id="{3F1028BC-0A5B-4D03-9A73-097465C218D7}"/>
              </a:ext>
            </a:extLst>
          </p:cNvPr>
          <p:cNvSpPr/>
          <p:nvPr userDrawn="1"/>
        </p:nvSpPr>
        <p:spPr>
          <a:xfrm>
            <a:off x="10898412" y="5754193"/>
            <a:ext cx="702085" cy="70208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7FE7E796-F76F-4277-9341-CEC682C2F764}"/>
              </a:ext>
            </a:extLst>
          </p:cNvPr>
          <p:cNvSpPr/>
          <p:nvPr userDrawn="1"/>
        </p:nvSpPr>
        <p:spPr>
          <a:xfrm>
            <a:off x="740621" y="2021930"/>
            <a:ext cx="702085" cy="70208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939D7D1E-B9FD-4DA2-B2AD-E8CD33933CFD}"/>
              </a:ext>
            </a:extLst>
          </p:cNvPr>
          <p:cNvSpPr/>
          <p:nvPr userDrawn="1"/>
        </p:nvSpPr>
        <p:spPr>
          <a:xfrm>
            <a:off x="4219665" y="5857879"/>
            <a:ext cx="549685" cy="5496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96445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55902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hlinkClick r:id="rId7"/>
            <a:extLst>
              <a:ext uri="{FF2B5EF4-FFF2-40B4-BE49-F238E27FC236}">
                <a16:creationId xmlns:a16="http://schemas.microsoft.com/office/drawing/2014/main" id="{32C37B10-90EE-AF7F-D9E2-70DF3DA10C4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149545"/>
            <a:ext cx="3779649" cy="1016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5D84B08A-9C71-AFD9-D79D-8BAA6B129B3B}"/>
              </a:ext>
            </a:extLst>
          </p:cNvPr>
          <p:cNvGrpSpPr/>
          <p:nvPr userDrawn="1"/>
        </p:nvGrpSpPr>
        <p:grpSpPr>
          <a:xfrm>
            <a:off x="2319" y="7301378"/>
            <a:ext cx="8760681" cy="1254347"/>
            <a:chOff x="2319" y="7301378"/>
            <a:chExt cx="8760681" cy="1254347"/>
          </a:xfrm>
        </p:grpSpPr>
        <p:grpSp>
          <p:nvGrpSpPr>
            <p:cNvPr id="5" name="组合 4" descr="51PPT模板网 &#10;唯一官网网址：www.51pptmoban.com">
              <a:extLst>
                <a:ext uri="{FF2B5EF4-FFF2-40B4-BE49-F238E27FC236}">
                  <a16:creationId xmlns:a16="http://schemas.microsoft.com/office/drawing/2014/main" id="{3CFAF397-337A-D157-76E7-ABCD4F1BF041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7" name="TextBox 56">
                <a:hlinkClick r:id="rId7"/>
                <a:extLst>
                  <a:ext uri="{FF2B5EF4-FFF2-40B4-BE49-F238E27FC236}">
                    <a16:creationId xmlns:a16="http://schemas.microsoft.com/office/drawing/2014/main" id="{C2A11A11-00C4-0970-784A-2D6E7CE83FF5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8" name="TextBox 35">
                <a:extLst>
                  <a:ext uri="{FF2B5EF4-FFF2-40B4-BE49-F238E27FC236}">
                    <a16:creationId xmlns:a16="http://schemas.microsoft.com/office/drawing/2014/main" id="{6BBD8493-453F-2811-358D-50D8C17CBF25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9" name="TextBox 59">
                <a:extLst>
                  <a:ext uri="{FF2B5EF4-FFF2-40B4-BE49-F238E27FC236}">
                    <a16:creationId xmlns:a16="http://schemas.microsoft.com/office/drawing/2014/main" id="{EBD98A4E-DB7C-290B-49CF-AB6113098E85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0" name="TextBox 62">
                <a:extLst>
                  <a:ext uri="{FF2B5EF4-FFF2-40B4-BE49-F238E27FC236}">
                    <a16:creationId xmlns:a16="http://schemas.microsoft.com/office/drawing/2014/main" id="{B0604A4A-82C9-BEFE-A5DC-7193DD7BC338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6" name="TextBox 2">
              <a:extLst>
                <a:ext uri="{FF2B5EF4-FFF2-40B4-BE49-F238E27FC236}">
                  <a16:creationId xmlns:a16="http://schemas.microsoft.com/office/drawing/2014/main" id="{10131608-6252-3757-078D-58E8CBC50FB1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370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9F63F8C-12AA-45AC-ABCB-FA205B01AF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平行四边形 6">
            <a:extLst>
              <a:ext uri="{FF2B5EF4-FFF2-40B4-BE49-F238E27FC236}">
                <a16:creationId xmlns:a16="http://schemas.microsoft.com/office/drawing/2014/main" id="{2DF3BB2A-388B-439C-8B50-7B5FB9567C80}"/>
              </a:ext>
            </a:extLst>
          </p:cNvPr>
          <p:cNvSpPr/>
          <p:nvPr userDrawn="1"/>
        </p:nvSpPr>
        <p:spPr>
          <a:xfrm>
            <a:off x="8823229" y="2022610"/>
            <a:ext cx="2788920" cy="3611301"/>
          </a:xfrm>
          <a:prstGeom prst="parallelogram">
            <a:avLst>
              <a:gd name="adj" fmla="val 16783"/>
            </a:avLst>
          </a:prstGeom>
          <a:noFill/>
          <a:ln w="1270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id="{5710A411-4903-47FE-ACFC-A05EC1F5BDB8}"/>
              </a:ext>
            </a:extLst>
          </p:cNvPr>
          <p:cNvSpPr/>
          <p:nvPr userDrawn="1"/>
        </p:nvSpPr>
        <p:spPr>
          <a:xfrm>
            <a:off x="6212843" y="1281830"/>
            <a:ext cx="2788920" cy="3611301"/>
          </a:xfrm>
          <a:prstGeom prst="parallelogram">
            <a:avLst>
              <a:gd name="adj" fmla="val 16783"/>
            </a:avLst>
          </a:prstGeom>
          <a:noFill/>
          <a:ln w="1270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9726753C-A85C-4A8D-AC61-3B3F2AB2EC37}"/>
              </a:ext>
            </a:extLst>
          </p:cNvPr>
          <p:cNvSpPr/>
          <p:nvPr userDrawn="1"/>
        </p:nvSpPr>
        <p:spPr>
          <a:xfrm>
            <a:off x="3474883" y="2022610"/>
            <a:ext cx="2788920" cy="3611301"/>
          </a:xfrm>
          <a:prstGeom prst="parallelogram">
            <a:avLst>
              <a:gd name="adj" fmla="val 16783"/>
            </a:avLst>
          </a:prstGeom>
          <a:noFill/>
          <a:ln w="1270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平行四边形 12">
            <a:extLst>
              <a:ext uri="{FF2B5EF4-FFF2-40B4-BE49-F238E27FC236}">
                <a16:creationId xmlns:a16="http://schemas.microsoft.com/office/drawing/2014/main" id="{B44BE533-FF03-4342-94BE-056CFCD5467B}"/>
              </a:ext>
            </a:extLst>
          </p:cNvPr>
          <p:cNvSpPr/>
          <p:nvPr userDrawn="1"/>
        </p:nvSpPr>
        <p:spPr>
          <a:xfrm>
            <a:off x="864244" y="1281830"/>
            <a:ext cx="2788920" cy="3611301"/>
          </a:xfrm>
          <a:prstGeom prst="parallelogram">
            <a:avLst>
              <a:gd name="adj" fmla="val 16783"/>
            </a:avLst>
          </a:prstGeom>
          <a:noFill/>
          <a:ln w="1270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0E88EEC4-1D4D-457F-BCB8-7BABE1680CBD}"/>
              </a:ext>
            </a:extLst>
          </p:cNvPr>
          <p:cNvSpPr/>
          <p:nvPr userDrawn="1"/>
        </p:nvSpPr>
        <p:spPr>
          <a:xfrm>
            <a:off x="3315903" y="4408026"/>
            <a:ext cx="2379980" cy="804441"/>
          </a:xfrm>
          <a:prstGeom prst="parallelogram">
            <a:avLst>
              <a:gd name="adj" fmla="val 1244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id="{6B5603A5-E4A3-4F02-B28E-748DF35E7858}"/>
              </a:ext>
            </a:extLst>
          </p:cNvPr>
          <p:cNvSpPr/>
          <p:nvPr userDrawn="1"/>
        </p:nvSpPr>
        <p:spPr>
          <a:xfrm>
            <a:off x="5912159" y="4735923"/>
            <a:ext cx="2379980" cy="804441"/>
          </a:xfrm>
          <a:prstGeom prst="parallelogram">
            <a:avLst>
              <a:gd name="adj" fmla="val 1244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平行四边形 16">
            <a:extLst>
              <a:ext uri="{FF2B5EF4-FFF2-40B4-BE49-F238E27FC236}">
                <a16:creationId xmlns:a16="http://schemas.microsoft.com/office/drawing/2014/main" id="{774CEC86-5EC9-48F9-A1FA-8629BA8E742D}"/>
              </a:ext>
            </a:extLst>
          </p:cNvPr>
          <p:cNvSpPr/>
          <p:nvPr userDrawn="1"/>
        </p:nvSpPr>
        <p:spPr>
          <a:xfrm>
            <a:off x="8646215" y="4408026"/>
            <a:ext cx="2379980" cy="804441"/>
          </a:xfrm>
          <a:prstGeom prst="parallelogram">
            <a:avLst>
              <a:gd name="adj" fmla="val 1244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平行四边形 17">
            <a:extLst>
              <a:ext uri="{FF2B5EF4-FFF2-40B4-BE49-F238E27FC236}">
                <a16:creationId xmlns:a16="http://schemas.microsoft.com/office/drawing/2014/main" id="{78D372F9-81B9-44AB-8D9A-DACD59843519}"/>
              </a:ext>
            </a:extLst>
          </p:cNvPr>
          <p:cNvSpPr/>
          <p:nvPr userDrawn="1"/>
        </p:nvSpPr>
        <p:spPr>
          <a:xfrm>
            <a:off x="581847" y="4735923"/>
            <a:ext cx="2379980" cy="804441"/>
          </a:xfrm>
          <a:prstGeom prst="parallelogram">
            <a:avLst>
              <a:gd name="adj" fmla="val 12444"/>
            </a:avLst>
          </a:prstGeom>
          <a:solidFill>
            <a:schemeClr val="bg1"/>
          </a:solidFill>
          <a:ln>
            <a:noFill/>
          </a:ln>
          <a:effectLst>
            <a:outerShdw blurRad="228600" dist="139700" dir="2700000" sx="98000" sy="98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742C88F-5E34-4F24-A54D-CE1A1F5EBAC7}"/>
              </a:ext>
            </a:extLst>
          </p:cNvPr>
          <p:cNvSpPr txBox="1"/>
          <p:nvPr userDrawn="1"/>
        </p:nvSpPr>
        <p:spPr>
          <a:xfrm>
            <a:off x="3510188" y="4625580"/>
            <a:ext cx="1924637" cy="396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gradFill>
                  <a:gsLst>
                    <a:gs pos="400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path path="circle">
                    <a:fillToRect r="100000" b="100000"/>
                  </a:path>
                </a:gradFill>
                <a:cs typeface="+mn-ea"/>
                <a:sym typeface="+mn-lt"/>
              </a:rPr>
              <a:t>输入文字可删减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D4D3E43-B84E-496F-A8C4-F460F86D5CAC}"/>
              </a:ext>
            </a:extLst>
          </p:cNvPr>
          <p:cNvSpPr txBox="1"/>
          <p:nvPr userDrawn="1"/>
        </p:nvSpPr>
        <p:spPr>
          <a:xfrm>
            <a:off x="774537" y="4953477"/>
            <a:ext cx="1924637" cy="396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gradFill>
                  <a:gsLst>
                    <a:gs pos="400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path path="circle">
                    <a:fillToRect r="100000" b="100000"/>
                  </a:path>
                </a:gradFill>
                <a:cs typeface="+mn-ea"/>
                <a:sym typeface="+mn-lt"/>
              </a:rPr>
              <a:t>输入文字可删减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EBDD795-DCB7-42E0-AE85-F4A89DDEF5A7}"/>
              </a:ext>
            </a:extLst>
          </p:cNvPr>
          <p:cNvSpPr txBox="1"/>
          <p:nvPr userDrawn="1"/>
        </p:nvSpPr>
        <p:spPr>
          <a:xfrm>
            <a:off x="6134765" y="4927207"/>
            <a:ext cx="1924637" cy="396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gradFill>
                  <a:gsLst>
                    <a:gs pos="400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path path="circle">
                    <a:fillToRect r="100000" b="100000"/>
                  </a:path>
                </a:gradFill>
                <a:cs typeface="+mn-ea"/>
                <a:sym typeface="+mn-lt"/>
              </a:rPr>
              <a:t>输入文字可删减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3BA9A53-E184-451F-A63A-72AE2C21E80F}"/>
              </a:ext>
            </a:extLst>
          </p:cNvPr>
          <p:cNvSpPr txBox="1"/>
          <p:nvPr userDrawn="1"/>
        </p:nvSpPr>
        <p:spPr>
          <a:xfrm>
            <a:off x="8750373" y="4612179"/>
            <a:ext cx="1924637" cy="396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gradFill>
                  <a:gsLst>
                    <a:gs pos="400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path path="circle">
                    <a:fillToRect r="100000" b="100000"/>
                  </a:path>
                </a:gradFill>
                <a:cs typeface="+mn-ea"/>
                <a:sym typeface="+mn-lt"/>
              </a:rPr>
              <a:t>输入文字可删减</a:t>
            </a:r>
          </a:p>
        </p:txBody>
      </p:sp>
    </p:spTree>
    <p:extLst>
      <p:ext uri="{BB962C8B-B14F-4D97-AF65-F5344CB8AC3E}">
        <p14:creationId xmlns:p14="http://schemas.microsoft.com/office/powerpoint/2010/main" val="3595097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086940FD-1CA4-4042-9A10-2880C74A25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5" name="矩形 54">
            <a:extLst>
              <a:ext uri="{FF2B5EF4-FFF2-40B4-BE49-F238E27FC236}">
                <a16:creationId xmlns:a16="http://schemas.microsoft.com/office/drawing/2014/main" id="{C582B9BA-5383-481C-8ABD-5607188843B9}"/>
              </a:ext>
            </a:extLst>
          </p:cNvPr>
          <p:cNvSpPr/>
          <p:nvPr userDrawn="1"/>
        </p:nvSpPr>
        <p:spPr>
          <a:xfrm>
            <a:off x="0" y="0"/>
            <a:ext cx="3914130" cy="6858000"/>
          </a:xfrm>
          <a:prstGeom prst="rect">
            <a:avLst/>
          </a:prstGeom>
          <a:gradFill flip="none" rotWithShape="1">
            <a:gsLst>
              <a:gs pos="68000">
                <a:schemeClr val="bg1"/>
              </a:gs>
              <a:gs pos="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D4C4956D-9141-42A0-B294-0B814D22E04B}"/>
              </a:ext>
            </a:extLst>
          </p:cNvPr>
          <p:cNvSpPr/>
          <p:nvPr userDrawn="1"/>
        </p:nvSpPr>
        <p:spPr>
          <a:xfrm>
            <a:off x="4138935" y="0"/>
            <a:ext cx="3914130" cy="6858000"/>
          </a:xfrm>
          <a:prstGeom prst="rect">
            <a:avLst/>
          </a:prstGeom>
          <a:gradFill flip="none" rotWithShape="1">
            <a:gsLst>
              <a:gs pos="68000">
                <a:schemeClr val="bg1"/>
              </a:gs>
              <a:gs pos="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94E13547-24EE-470C-9D98-4AEA992AA80A}"/>
              </a:ext>
            </a:extLst>
          </p:cNvPr>
          <p:cNvSpPr/>
          <p:nvPr userDrawn="1"/>
        </p:nvSpPr>
        <p:spPr>
          <a:xfrm>
            <a:off x="8277870" y="0"/>
            <a:ext cx="3914130" cy="6858000"/>
          </a:xfrm>
          <a:prstGeom prst="rect">
            <a:avLst/>
          </a:prstGeom>
          <a:gradFill flip="none" rotWithShape="1">
            <a:gsLst>
              <a:gs pos="68000">
                <a:schemeClr val="bg1"/>
              </a:gs>
              <a:gs pos="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3D91F151-C775-4FA8-A687-BB9E93762C71}"/>
              </a:ext>
            </a:extLst>
          </p:cNvPr>
          <p:cNvGrpSpPr/>
          <p:nvPr userDrawn="1"/>
        </p:nvGrpSpPr>
        <p:grpSpPr>
          <a:xfrm>
            <a:off x="4620767" y="1678281"/>
            <a:ext cx="3020916" cy="3312568"/>
            <a:chOff x="4620767" y="1710845"/>
            <a:chExt cx="3020916" cy="3312568"/>
          </a:xfrm>
        </p:grpSpPr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2720E16C-4648-4985-8D6F-51AD24A65B3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20767" y="2664493"/>
              <a:ext cx="0" cy="1606373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5CA1EA00-0AE5-478F-A840-BBB84DCFB4D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34987" y="3467679"/>
              <a:ext cx="0" cy="1516353"/>
            </a:xfrm>
            <a:prstGeom prst="line">
              <a:avLst/>
            </a:prstGeom>
            <a:ln w="6350">
              <a:gradFill flip="none" rotWithShape="1">
                <a:gsLst>
                  <a:gs pos="0">
                    <a:schemeClr val="accent1">
                      <a:lumMod val="45000"/>
                      <a:lumOff val="55000"/>
                      <a:alpha val="5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517DEBB1-450C-4758-9E13-26E64E4C571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41683" y="2762465"/>
              <a:ext cx="0" cy="1903961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accent1">
                      <a:lumMod val="45000"/>
                      <a:lumOff val="55000"/>
                      <a:alpha val="3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5E8A9E08-7999-4138-983B-2BB0720DB34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394436" y="3761876"/>
              <a:ext cx="0" cy="1261537"/>
            </a:xfrm>
            <a:prstGeom prst="line">
              <a:avLst/>
            </a:prstGeom>
            <a:ln w="6350">
              <a:gradFill flip="none" rotWithShape="1">
                <a:gsLst>
                  <a:gs pos="0">
                    <a:schemeClr val="accent1">
                      <a:lumMod val="45000"/>
                      <a:lumOff val="55000"/>
                      <a:alpha val="60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1CC09A86-FDEF-4D93-9144-908A180C027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59569" y="1710845"/>
              <a:ext cx="0" cy="1106977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lumMod val="45000"/>
                      <a:lumOff val="55000"/>
                      <a:alpha val="30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D6440EE2-E0B0-4AFA-83A6-A527475270D1}"/>
              </a:ext>
            </a:extLst>
          </p:cNvPr>
          <p:cNvGrpSpPr/>
          <p:nvPr userDrawn="1"/>
        </p:nvGrpSpPr>
        <p:grpSpPr>
          <a:xfrm>
            <a:off x="5328192" y="2185531"/>
            <a:ext cx="1524000" cy="1524000"/>
            <a:chOff x="5377920" y="2218095"/>
            <a:chExt cx="1524000" cy="1524000"/>
          </a:xfrm>
        </p:grpSpPr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9A4D07A3-E982-4C21-8888-7A1D531245B0}"/>
                </a:ext>
              </a:extLst>
            </p:cNvPr>
            <p:cNvSpPr/>
            <p:nvPr/>
          </p:nvSpPr>
          <p:spPr>
            <a:xfrm>
              <a:off x="5377920" y="2218095"/>
              <a:ext cx="1524000" cy="1524000"/>
            </a:xfrm>
            <a:prstGeom prst="rect">
              <a:avLst/>
            </a:prstGeom>
            <a:gradFill>
              <a:gsLst>
                <a:gs pos="100000">
                  <a:schemeClr val="accent1">
                    <a:lumMod val="84000"/>
                    <a:lumOff val="16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9600000" scaled="0"/>
            </a:gradFill>
            <a:ln>
              <a:noFill/>
            </a:ln>
            <a:scene3d>
              <a:camera prst="perspectiveFront" fov="0">
                <a:rot lat="20555160" lon="17892624" rev="267146"/>
              </a:camera>
              <a:lightRig rig="contrasting" dir="t"/>
            </a:scene3d>
            <a:sp3d z="762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B07F706E-9A04-462F-BE34-E0DCA04136A3}"/>
                </a:ext>
              </a:extLst>
            </p:cNvPr>
            <p:cNvSpPr/>
            <p:nvPr/>
          </p:nvSpPr>
          <p:spPr>
            <a:xfrm>
              <a:off x="5377920" y="2218095"/>
              <a:ext cx="1524000" cy="1524000"/>
            </a:xfrm>
            <a:prstGeom prst="rect">
              <a:avLst/>
            </a:prstGeom>
            <a:gradFill>
              <a:gsLst>
                <a:gs pos="100000">
                  <a:schemeClr val="accent1"/>
                </a:gs>
                <a:gs pos="21000">
                  <a:schemeClr val="accent1">
                    <a:lumMod val="90000"/>
                    <a:lumOff val="10000"/>
                  </a:schemeClr>
                </a:gs>
              </a:gsLst>
              <a:lin ang="16200000" scaled="0"/>
            </a:gradFill>
            <a:ln>
              <a:noFill/>
            </a:ln>
            <a:scene3d>
              <a:camera prst="perspectiveFront" fov="0">
                <a:rot lat="19991325" lon="4224509" rev="6214369"/>
              </a:camera>
              <a:lightRig rig="contrasting" dir="t"/>
            </a:scene3d>
            <a:sp3d z="762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742FE96F-7FD9-4922-B83B-86D52EF2BC42}"/>
                </a:ext>
              </a:extLst>
            </p:cNvPr>
            <p:cNvSpPr/>
            <p:nvPr/>
          </p:nvSpPr>
          <p:spPr>
            <a:xfrm>
              <a:off x="5377920" y="2218095"/>
              <a:ext cx="1524000" cy="1524000"/>
            </a:xfrm>
            <a:prstGeom prst="rect">
              <a:avLst/>
            </a:prstGeom>
            <a:gradFill>
              <a:gsLst>
                <a:gs pos="100000">
                  <a:schemeClr val="accent1">
                    <a:lumMod val="97000"/>
                    <a:lumOff val="3000"/>
                  </a:schemeClr>
                </a:gs>
                <a:gs pos="21000">
                  <a:schemeClr val="accent1">
                    <a:lumMod val="71000"/>
                    <a:lumOff val="29000"/>
                  </a:schemeClr>
                </a:gs>
              </a:gsLst>
              <a:lin ang="6600000" scaled="0"/>
            </a:gradFill>
            <a:ln>
              <a:noFill/>
            </a:ln>
            <a:scene3d>
              <a:camera prst="perspectiveFront" fov="0">
                <a:rot lat="20555159" lon="1692613" rev="267142"/>
              </a:camera>
              <a:lightRig rig="contrasting" dir="t"/>
            </a:scene3d>
            <a:sp3d z="762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F89CF877-7094-4647-90EC-AFE61FEF88AD}"/>
              </a:ext>
            </a:extLst>
          </p:cNvPr>
          <p:cNvGrpSpPr/>
          <p:nvPr userDrawn="1"/>
        </p:nvGrpSpPr>
        <p:grpSpPr>
          <a:xfrm>
            <a:off x="8585290" y="1566847"/>
            <a:ext cx="3127994" cy="3527525"/>
            <a:chOff x="4463475" y="1599411"/>
            <a:chExt cx="3127994" cy="3527525"/>
          </a:xfrm>
        </p:grpSpPr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830CE21F-5B44-4532-ADA5-E16E7C2715F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591469" y="2654392"/>
              <a:ext cx="0" cy="1705335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80713992-EC61-4CE6-BFCA-50579345224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463475" y="2619482"/>
              <a:ext cx="0" cy="1606373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2100AB7D-8A83-4521-854E-6B31F6F380F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348137" y="3865399"/>
              <a:ext cx="0" cy="1261537"/>
            </a:xfrm>
            <a:prstGeom prst="line">
              <a:avLst/>
            </a:prstGeom>
            <a:ln w="6350">
              <a:gradFill flip="none" rotWithShape="1">
                <a:gsLst>
                  <a:gs pos="0">
                    <a:schemeClr val="accent1">
                      <a:lumMod val="45000"/>
                      <a:lumOff val="55000"/>
                      <a:alpha val="60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id="{0905CCB0-9322-4973-89A9-9E7050AA8F0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822787" y="1599411"/>
              <a:ext cx="0" cy="840533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lumMod val="45000"/>
                      <a:lumOff val="55000"/>
                      <a:alpha val="44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062E8575-DF55-4935-91E1-14FE7BF95D83}"/>
              </a:ext>
            </a:extLst>
          </p:cNvPr>
          <p:cNvGrpSpPr/>
          <p:nvPr userDrawn="1"/>
        </p:nvGrpSpPr>
        <p:grpSpPr>
          <a:xfrm>
            <a:off x="9425997" y="2023258"/>
            <a:ext cx="1524000" cy="1524000"/>
            <a:chOff x="9705254" y="2317082"/>
            <a:chExt cx="1524000" cy="1524000"/>
          </a:xfrm>
        </p:grpSpPr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F3DB8681-B129-4E73-AAF1-C4C787E0CAA6}"/>
                </a:ext>
              </a:extLst>
            </p:cNvPr>
            <p:cNvSpPr/>
            <p:nvPr/>
          </p:nvSpPr>
          <p:spPr>
            <a:xfrm>
              <a:off x="9705254" y="2317082"/>
              <a:ext cx="1524000" cy="1524000"/>
            </a:xfrm>
            <a:prstGeom prst="rect">
              <a:avLst/>
            </a:prstGeom>
            <a:gradFill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16800000" scaled="0"/>
            </a:gradFill>
            <a:ln>
              <a:noFill/>
            </a:ln>
            <a:scene3d>
              <a:camera prst="perspectiveFront" fov="0">
                <a:rot lat="20363288" lon="18798991" rev="20808271"/>
              </a:camera>
              <a:lightRig rig="contrasting" dir="t"/>
            </a:scene3d>
            <a:sp3d z="762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A0E91A90-C6B1-4C2F-A089-7ABD122CE0CB}"/>
                </a:ext>
              </a:extLst>
            </p:cNvPr>
            <p:cNvSpPr/>
            <p:nvPr/>
          </p:nvSpPr>
          <p:spPr>
            <a:xfrm>
              <a:off x="9705254" y="2317082"/>
              <a:ext cx="1524000" cy="1524000"/>
            </a:xfrm>
            <a:prstGeom prst="rect">
              <a:avLst/>
            </a:prstGeom>
            <a:gradFill>
              <a:gsLst>
                <a:gs pos="100000">
                  <a:schemeClr val="accent1"/>
                </a:gs>
                <a:gs pos="21000">
                  <a:schemeClr val="accent1">
                    <a:lumMod val="90000"/>
                    <a:lumOff val="10000"/>
                  </a:schemeClr>
                </a:gs>
              </a:gsLst>
              <a:lin ang="9600000" scaled="0"/>
            </a:gradFill>
            <a:ln>
              <a:noFill/>
            </a:ln>
            <a:scene3d>
              <a:camera prst="perspectiveFront" fov="0">
                <a:rot lat="19202973" lon="3759860" rev="5710049"/>
              </a:camera>
              <a:lightRig rig="contrasting" dir="t"/>
            </a:scene3d>
            <a:sp3d z="762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6AA103BA-DD19-43B3-9EA0-3E20B3D42829}"/>
                </a:ext>
              </a:extLst>
            </p:cNvPr>
            <p:cNvSpPr/>
            <p:nvPr/>
          </p:nvSpPr>
          <p:spPr>
            <a:xfrm>
              <a:off x="9705254" y="2317082"/>
              <a:ext cx="1524000" cy="1524000"/>
            </a:xfrm>
            <a:prstGeom prst="rect">
              <a:avLst/>
            </a:prstGeom>
            <a:gradFill>
              <a:gsLst>
                <a:gs pos="100000">
                  <a:schemeClr val="accent1">
                    <a:lumMod val="86000"/>
                    <a:lumOff val="14000"/>
                  </a:schemeClr>
                </a:gs>
                <a:gs pos="21000">
                  <a:schemeClr val="accent1">
                    <a:lumMod val="78000"/>
                    <a:lumOff val="22000"/>
                  </a:schemeClr>
                </a:gs>
              </a:gsLst>
              <a:lin ang="12000000" scaled="0"/>
            </a:gradFill>
            <a:ln>
              <a:noFill/>
            </a:ln>
            <a:scene3d>
              <a:camera prst="perspectiveFront" fov="0">
                <a:rot lat="20363283" lon="2598995" rev="20808260"/>
              </a:camera>
              <a:lightRig rig="contrasting" dir="t"/>
            </a:scene3d>
            <a:sp3d z="762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4A307E1E-05DB-4647-A078-436F7DD9EF63}"/>
              </a:ext>
            </a:extLst>
          </p:cNvPr>
          <p:cNvGrpSpPr/>
          <p:nvPr userDrawn="1"/>
        </p:nvGrpSpPr>
        <p:grpSpPr>
          <a:xfrm>
            <a:off x="517272" y="1414884"/>
            <a:ext cx="3148238" cy="3680137"/>
            <a:chOff x="4620767" y="1447448"/>
            <a:chExt cx="3148238" cy="3680137"/>
          </a:xfrm>
        </p:grpSpPr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id="{55666C40-AAB6-4775-901D-AEB1D93AF8C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501662" y="2439945"/>
              <a:ext cx="0" cy="1705335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E56F2670-3BA3-45C1-9314-AF245F1F790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20767" y="2664493"/>
              <a:ext cx="0" cy="1606373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id="{CA49901C-294D-47B3-A721-B30FD8F6492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69005" y="3223624"/>
              <a:ext cx="0" cy="1903961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accent1">
                      <a:lumMod val="45000"/>
                      <a:lumOff val="55000"/>
                      <a:alpha val="3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id="{973B07CB-EA18-408B-A93B-DE5AD911E3B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59569" y="1710845"/>
              <a:ext cx="0" cy="1106977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lumMod val="45000"/>
                      <a:lumOff val="55000"/>
                      <a:alpha val="30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6D147F41-73ED-40C4-BB8E-DC1A7EFBCF0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92258" y="1447448"/>
              <a:ext cx="0" cy="840533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lumMod val="45000"/>
                      <a:lumOff val="55000"/>
                      <a:alpha val="44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8FAEA7BA-B9F0-46F8-AA76-AD066C6375A9}"/>
              </a:ext>
            </a:extLst>
          </p:cNvPr>
          <p:cNvGrpSpPr/>
          <p:nvPr userDrawn="1"/>
        </p:nvGrpSpPr>
        <p:grpSpPr>
          <a:xfrm>
            <a:off x="1280697" y="2185531"/>
            <a:ext cx="1524000" cy="1524000"/>
            <a:chOff x="1280697" y="2317082"/>
            <a:chExt cx="1524000" cy="1524000"/>
          </a:xfrm>
        </p:grpSpPr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02331255-775F-4F99-A2A5-03D8845CA587}"/>
                </a:ext>
              </a:extLst>
            </p:cNvPr>
            <p:cNvSpPr/>
            <p:nvPr/>
          </p:nvSpPr>
          <p:spPr>
            <a:xfrm>
              <a:off x="1280697" y="2317082"/>
              <a:ext cx="1524000" cy="1524000"/>
            </a:xfrm>
            <a:prstGeom prst="rect">
              <a:avLst/>
            </a:prstGeom>
            <a:gradFill>
              <a:gsLst>
                <a:gs pos="100000">
                  <a:schemeClr val="accent1">
                    <a:lumMod val="76000"/>
                    <a:lumOff val="24000"/>
                  </a:schemeClr>
                </a:gs>
                <a:gs pos="0">
                  <a:schemeClr val="accent1">
                    <a:lumMod val="88000"/>
                    <a:lumOff val="12000"/>
                  </a:schemeClr>
                </a:gs>
              </a:gsLst>
              <a:lin ang="11400000" scaled="0"/>
            </a:gradFill>
            <a:ln>
              <a:noFill/>
            </a:ln>
            <a:scene3d>
              <a:camera prst="perspectiveFront" fov="0">
                <a:rot lat="20874264" lon="18191093" rev="20408227"/>
              </a:camera>
              <a:lightRig rig="contrasting" dir="t"/>
            </a:scene3d>
            <a:sp3d z="762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A12E53F-C966-4BBC-9B28-6B521B42C8C8}"/>
                </a:ext>
              </a:extLst>
            </p:cNvPr>
            <p:cNvSpPr/>
            <p:nvPr/>
          </p:nvSpPr>
          <p:spPr>
            <a:xfrm>
              <a:off x="1280697" y="2317082"/>
              <a:ext cx="1524000" cy="1524000"/>
            </a:xfrm>
            <a:prstGeom prst="rect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94000"/>
                    <a:lumOff val="6000"/>
                  </a:schemeClr>
                </a:gs>
              </a:gsLst>
              <a:lin ang="2400000" scaled="0"/>
            </a:gradFill>
            <a:ln>
              <a:noFill/>
            </a:ln>
            <a:scene3d>
              <a:camera prst="perspectiveFront" fov="0">
                <a:rot lat="19658519" lon="4538287" rev="4676439"/>
              </a:camera>
              <a:lightRig rig="contrasting" dir="t"/>
            </a:scene3d>
            <a:sp3d z="762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A1384EE8-2025-42CF-B92F-986A55277648}"/>
                </a:ext>
              </a:extLst>
            </p:cNvPr>
            <p:cNvSpPr/>
            <p:nvPr/>
          </p:nvSpPr>
          <p:spPr>
            <a:xfrm>
              <a:off x="1280697" y="2317082"/>
              <a:ext cx="1524000" cy="1524000"/>
            </a:xfrm>
            <a:prstGeom prst="rect">
              <a:avLst/>
            </a:prstGeom>
            <a:gradFill>
              <a:gsLst>
                <a:gs pos="100000">
                  <a:schemeClr val="accent1">
                    <a:lumMod val="95000"/>
                    <a:lumOff val="5000"/>
                  </a:schemeClr>
                </a:gs>
                <a:gs pos="21000">
                  <a:schemeClr val="accent1">
                    <a:lumMod val="78000"/>
                    <a:lumOff val="22000"/>
                  </a:schemeClr>
                </a:gs>
              </a:gsLst>
              <a:lin ang="6600000" scaled="0"/>
            </a:gradFill>
            <a:ln>
              <a:noFill/>
            </a:ln>
            <a:scene3d>
              <a:camera prst="perspectiveFront" fov="0">
                <a:rot lat="20874266" lon="1991099" rev="20408223"/>
              </a:camera>
              <a:lightRig rig="contrasting" dir="t"/>
            </a:scene3d>
            <a:sp3d z="762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89905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086940FD-1CA4-4042-9A10-2880C74A25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C4F5C66E-DC00-49C5-81D9-98F91BDA2B8A}"/>
              </a:ext>
            </a:extLst>
          </p:cNvPr>
          <p:cNvSpPr/>
          <p:nvPr userDrawn="1"/>
        </p:nvSpPr>
        <p:spPr>
          <a:xfrm>
            <a:off x="0" y="4986352"/>
            <a:ext cx="12192000" cy="187164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4261C85-0805-4D80-BCD4-841C45ED6B66}"/>
              </a:ext>
            </a:extLst>
          </p:cNvPr>
          <p:cNvGrpSpPr/>
          <p:nvPr userDrawn="1"/>
        </p:nvGrpSpPr>
        <p:grpSpPr>
          <a:xfrm>
            <a:off x="1308830" y="1871648"/>
            <a:ext cx="1204748" cy="2037564"/>
            <a:chOff x="976478" y="1459230"/>
            <a:chExt cx="1204748" cy="2037564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08DF9C3-9DF4-4350-A385-FD7B150ABF7E}"/>
                </a:ext>
              </a:extLst>
            </p:cNvPr>
            <p:cNvSpPr/>
            <p:nvPr/>
          </p:nvSpPr>
          <p:spPr>
            <a:xfrm>
              <a:off x="981059" y="1603000"/>
              <a:ext cx="549695" cy="164754"/>
            </a:xfrm>
            <a:custGeom>
              <a:avLst/>
              <a:gdLst>
                <a:gd name="connsiteX0" fmla="*/ 59619 w 1589832"/>
                <a:gd name="connsiteY0" fmla="*/ 384211 h 476501"/>
                <a:gd name="connsiteX1" fmla="*/ 1569960 w 1589832"/>
                <a:gd name="connsiteY1" fmla="*/ 443830 h 476501"/>
                <a:gd name="connsiteX2" fmla="*/ 1589833 w 1589832"/>
                <a:gd name="connsiteY2" fmla="*/ 245100 h 476501"/>
                <a:gd name="connsiteX3" fmla="*/ 0 w 1589832"/>
                <a:gd name="connsiteY3" fmla="*/ 0 h 476501"/>
                <a:gd name="connsiteX4" fmla="*/ 59619 w 1589832"/>
                <a:gd name="connsiteY4" fmla="*/ 384211 h 47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9832" h="476501">
                  <a:moveTo>
                    <a:pt x="59619" y="384211"/>
                  </a:moveTo>
                  <a:cubicBezTo>
                    <a:pt x="59619" y="384211"/>
                    <a:pt x="920778" y="543195"/>
                    <a:pt x="1569960" y="443830"/>
                  </a:cubicBezTo>
                  <a:lnTo>
                    <a:pt x="1589833" y="245100"/>
                  </a:lnTo>
                  <a:cubicBezTo>
                    <a:pt x="1589833" y="245100"/>
                    <a:pt x="264972" y="238476"/>
                    <a:pt x="0" y="0"/>
                  </a:cubicBezTo>
                  <a:lnTo>
                    <a:pt x="59619" y="384211"/>
                  </a:lnTo>
                  <a:close/>
                </a:path>
              </a:pathLst>
            </a:custGeom>
            <a:gradFill flip="none" rotWithShape="1">
              <a:gsLst>
                <a:gs pos="30000">
                  <a:schemeClr val="accent1"/>
                </a:gs>
                <a:gs pos="88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66136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7" name="图形 167">
              <a:extLst>
                <a:ext uri="{FF2B5EF4-FFF2-40B4-BE49-F238E27FC236}">
                  <a16:creationId xmlns:a16="http://schemas.microsoft.com/office/drawing/2014/main" id="{8387320D-4F40-4BC0-8E61-2029B540991A}"/>
                </a:ext>
              </a:extLst>
            </p:cNvPr>
            <p:cNvGrpSpPr/>
            <p:nvPr/>
          </p:nvGrpSpPr>
          <p:grpSpPr>
            <a:xfrm>
              <a:off x="1260487" y="1687746"/>
              <a:ext cx="272557" cy="121391"/>
              <a:chOff x="5004514" y="794722"/>
              <a:chExt cx="788291" cy="351089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063DA5C9-62EC-4DCB-B315-ABC7BC7316A9}"/>
                  </a:ext>
                </a:extLst>
              </p:cNvPr>
              <p:cNvSpPr/>
              <p:nvPr/>
            </p:nvSpPr>
            <p:spPr>
              <a:xfrm>
                <a:off x="5011138" y="794722"/>
                <a:ext cx="781667" cy="351089"/>
              </a:xfrm>
              <a:custGeom>
                <a:avLst/>
                <a:gdLst>
                  <a:gd name="connsiteX0" fmla="*/ 675679 w 781667"/>
                  <a:gd name="connsiteY0" fmla="*/ 19873 h 351089"/>
                  <a:gd name="connsiteX1" fmla="*/ 92740 w 781667"/>
                  <a:gd name="connsiteY1" fmla="*/ 66243 h 351089"/>
                  <a:gd name="connsiteX2" fmla="*/ 0 w 781667"/>
                  <a:gd name="connsiteY2" fmla="*/ 172233 h 351089"/>
                  <a:gd name="connsiteX3" fmla="*/ 0 w 781667"/>
                  <a:gd name="connsiteY3" fmla="*/ 331217 h 351089"/>
                  <a:gd name="connsiteX4" fmla="*/ 0 w 781667"/>
                  <a:gd name="connsiteY4" fmla="*/ 351090 h 351089"/>
                  <a:gd name="connsiteX5" fmla="*/ 112613 w 781667"/>
                  <a:gd name="connsiteY5" fmla="*/ 291471 h 351089"/>
                  <a:gd name="connsiteX6" fmla="*/ 695552 w 781667"/>
                  <a:gd name="connsiteY6" fmla="*/ 245100 h 351089"/>
                  <a:gd name="connsiteX7" fmla="*/ 768419 w 781667"/>
                  <a:gd name="connsiteY7" fmla="*/ 172233 h 351089"/>
                  <a:gd name="connsiteX8" fmla="*/ 781668 w 781667"/>
                  <a:gd name="connsiteY8" fmla="*/ 0 h 351089"/>
                  <a:gd name="connsiteX9" fmla="*/ 675679 w 781667"/>
                  <a:gd name="connsiteY9" fmla="*/ 19873 h 351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81667" h="351089">
                    <a:moveTo>
                      <a:pt x="675679" y="19873"/>
                    </a:moveTo>
                    <a:cubicBezTo>
                      <a:pt x="589563" y="39746"/>
                      <a:pt x="158983" y="52995"/>
                      <a:pt x="92740" y="66243"/>
                    </a:cubicBezTo>
                    <a:cubicBezTo>
                      <a:pt x="19873" y="86116"/>
                      <a:pt x="0" y="119238"/>
                      <a:pt x="0" y="172233"/>
                    </a:cubicBezTo>
                    <a:cubicBezTo>
                      <a:pt x="0" y="211979"/>
                      <a:pt x="0" y="291471"/>
                      <a:pt x="0" y="331217"/>
                    </a:cubicBezTo>
                    <a:cubicBezTo>
                      <a:pt x="0" y="344465"/>
                      <a:pt x="0" y="351090"/>
                      <a:pt x="0" y="351090"/>
                    </a:cubicBezTo>
                    <a:cubicBezTo>
                      <a:pt x="0" y="351090"/>
                      <a:pt x="0" y="317968"/>
                      <a:pt x="112613" y="291471"/>
                    </a:cubicBezTo>
                    <a:cubicBezTo>
                      <a:pt x="225226" y="264973"/>
                      <a:pt x="629309" y="264973"/>
                      <a:pt x="695552" y="245100"/>
                    </a:cubicBezTo>
                    <a:cubicBezTo>
                      <a:pt x="761795" y="225227"/>
                      <a:pt x="761795" y="198730"/>
                      <a:pt x="768419" y="172233"/>
                    </a:cubicBezTo>
                    <a:cubicBezTo>
                      <a:pt x="768419" y="152360"/>
                      <a:pt x="775043" y="59619"/>
                      <a:pt x="781668" y="0"/>
                    </a:cubicBezTo>
                    <a:cubicBezTo>
                      <a:pt x="775043" y="6624"/>
                      <a:pt x="715425" y="13249"/>
                      <a:pt x="675679" y="19873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accent1">
                      <a:lumMod val="40000"/>
                      <a:lumOff val="60000"/>
                    </a:schemeClr>
                  </a:gs>
                  <a:gs pos="0">
                    <a:schemeClr val="accent1"/>
                  </a:gs>
                  <a:gs pos="76000">
                    <a:schemeClr val="accent1"/>
                  </a:gs>
                </a:gsLst>
              </a:gradFill>
              <a:ln w="661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8110EF0D-C6D7-4192-A743-42DF74A09D84}"/>
                  </a:ext>
                </a:extLst>
              </p:cNvPr>
              <p:cNvSpPr/>
              <p:nvPr/>
            </p:nvSpPr>
            <p:spPr>
              <a:xfrm>
                <a:off x="5004514" y="801347"/>
                <a:ext cx="775043" cy="152359"/>
              </a:xfrm>
              <a:custGeom>
                <a:avLst/>
                <a:gdLst>
                  <a:gd name="connsiteX0" fmla="*/ 92740 w 775043"/>
                  <a:gd name="connsiteY0" fmla="*/ 79492 h 152359"/>
                  <a:gd name="connsiteX1" fmla="*/ 682303 w 775043"/>
                  <a:gd name="connsiteY1" fmla="*/ 26497 h 152359"/>
                  <a:gd name="connsiteX2" fmla="*/ 775043 w 775043"/>
                  <a:gd name="connsiteY2" fmla="*/ 13249 h 152359"/>
                  <a:gd name="connsiteX3" fmla="*/ 775043 w 775043"/>
                  <a:gd name="connsiteY3" fmla="*/ 0 h 152359"/>
                  <a:gd name="connsiteX4" fmla="*/ 675679 w 775043"/>
                  <a:gd name="connsiteY4" fmla="*/ 13249 h 152359"/>
                  <a:gd name="connsiteX5" fmla="*/ 92740 w 775043"/>
                  <a:gd name="connsiteY5" fmla="*/ 59619 h 152359"/>
                  <a:gd name="connsiteX6" fmla="*/ 0 w 775043"/>
                  <a:gd name="connsiteY6" fmla="*/ 152360 h 152359"/>
                  <a:gd name="connsiteX7" fmla="*/ 92740 w 775043"/>
                  <a:gd name="connsiteY7" fmla="*/ 79492 h 152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5043" h="152359">
                    <a:moveTo>
                      <a:pt x="92740" y="79492"/>
                    </a:moveTo>
                    <a:cubicBezTo>
                      <a:pt x="165608" y="59619"/>
                      <a:pt x="596187" y="46370"/>
                      <a:pt x="682303" y="26497"/>
                    </a:cubicBezTo>
                    <a:cubicBezTo>
                      <a:pt x="715425" y="19873"/>
                      <a:pt x="761795" y="13249"/>
                      <a:pt x="775043" y="13249"/>
                    </a:cubicBezTo>
                    <a:cubicBezTo>
                      <a:pt x="775043" y="6624"/>
                      <a:pt x="775043" y="6624"/>
                      <a:pt x="775043" y="0"/>
                    </a:cubicBezTo>
                    <a:cubicBezTo>
                      <a:pt x="775043" y="0"/>
                      <a:pt x="722049" y="6624"/>
                      <a:pt x="675679" y="13249"/>
                    </a:cubicBezTo>
                    <a:cubicBezTo>
                      <a:pt x="589563" y="33122"/>
                      <a:pt x="158983" y="46370"/>
                      <a:pt x="92740" y="59619"/>
                    </a:cubicBezTo>
                    <a:cubicBezTo>
                      <a:pt x="26497" y="72868"/>
                      <a:pt x="0" y="105989"/>
                      <a:pt x="0" y="152360"/>
                    </a:cubicBezTo>
                    <a:cubicBezTo>
                      <a:pt x="6624" y="119238"/>
                      <a:pt x="33122" y="92741"/>
                      <a:pt x="92740" y="79492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61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37D8C3A2-579E-4203-AA78-F74E91EFD9E0}"/>
                </a:ext>
              </a:extLst>
            </p:cNvPr>
            <p:cNvCxnSpPr>
              <a:cxnSpLocks/>
            </p:cNvCxnSpPr>
            <p:nvPr/>
          </p:nvCxnSpPr>
          <p:spPr>
            <a:xfrm>
              <a:off x="1087120" y="1483360"/>
              <a:ext cx="0" cy="2013434"/>
            </a:xfrm>
            <a:prstGeom prst="line">
              <a:avLst/>
            </a:prstGeom>
            <a:ln w="15875" cap="rnd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图形 167">
              <a:extLst>
                <a:ext uri="{FF2B5EF4-FFF2-40B4-BE49-F238E27FC236}">
                  <a16:creationId xmlns:a16="http://schemas.microsoft.com/office/drawing/2014/main" id="{7EAAF6C4-6506-469D-B249-BDCF622CA558}"/>
                </a:ext>
              </a:extLst>
            </p:cNvPr>
            <p:cNvGrpSpPr/>
            <p:nvPr/>
          </p:nvGrpSpPr>
          <p:grpSpPr>
            <a:xfrm>
              <a:off x="976478" y="1476498"/>
              <a:ext cx="1204748" cy="259346"/>
              <a:chOff x="4183101" y="183751"/>
              <a:chExt cx="3484382" cy="750082"/>
            </a:xfrm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31B3420E-C68E-4524-B2AE-549844C0EC4C}"/>
                  </a:ext>
                </a:extLst>
              </p:cNvPr>
              <p:cNvSpPr/>
              <p:nvPr/>
            </p:nvSpPr>
            <p:spPr>
              <a:xfrm>
                <a:off x="4183101" y="183751"/>
                <a:ext cx="3477758" cy="750082"/>
              </a:xfrm>
              <a:custGeom>
                <a:avLst/>
                <a:gdLst>
                  <a:gd name="connsiteX0" fmla="*/ 3159792 w 3477758"/>
                  <a:gd name="connsiteY0" fmla="*/ 485109 h 750082"/>
                  <a:gd name="connsiteX1" fmla="*/ 3259157 w 3477758"/>
                  <a:gd name="connsiteY1" fmla="*/ 28030 h 750082"/>
                  <a:gd name="connsiteX2" fmla="*/ 1702446 w 3477758"/>
                  <a:gd name="connsiteY2" fmla="*/ 14782 h 750082"/>
                  <a:gd name="connsiteX3" fmla="*/ 59619 w 3477758"/>
                  <a:gd name="connsiteY3" fmla="*/ 319501 h 750082"/>
                  <a:gd name="connsiteX4" fmla="*/ 0 w 3477758"/>
                  <a:gd name="connsiteY4" fmla="*/ 352623 h 750082"/>
                  <a:gd name="connsiteX5" fmla="*/ 66243 w 3477758"/>
                  <a:gd name="connsiteY5" fmla="*/ 750083 h 750082"/>
                  <a:gd name="connsiteX6" fmla="*/ 1185750 w 3477758"/>
                  <a:gd name="connsiteY6" fmla="*/ 538104 h 750082"/>
                  <a:gd name="connsiteX7" fmla="*/ 3477759 w 3477758"/>
                  <a:gd name="connsiteY7" fmla="*/ 610972 h 750082"/>
                  <a:gd name="connsiteX8" fmla="*/ 3159792 w 3477758"/>
                  <a:gd name="connsiteY8" fmla="*/ 485109 h 750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77758" h="750082">
                    <a:moveTo>
                      <a:pt x="3159792" y="485109"/>
                    </a:moveTo>
                    <a:cubicBezTo>
                      <a:pt x="2603351" y="240009"/>
                      <a:pt x="3259157" y="28030"/>
                      <a:pt x="3259157" y="28030"/>
                    </a:cubicBezTo>
                    <a:cubicBezTo>
                      <a:pt x="3259157" y="28030"/>
                      <a:pt x="2424495" y="-24964"/>
                      <a:pt x="1702446" y="14782"/>
                    </a:cubicBezTo>
                    <a:cubicBezTo>
                      <a:pt x="980397" y="47903"/>
                      <a:pt x="331215" y="180390"/>
                      <a:pt x="59619" y="319501"/>
                    </a:cubicBezTo>
                    <a:cubicBezTo>
                      <a:pt x="39746" y="332750"/>
                      <a:pt x="19873" y="345998"/>
                      <a:pt x="0" y="352623"/>
                    </a:cubicBezTo>
                    <a:lnTo>
                      <a:pt x="66243" y="750083"/>
                    </a:lnTo>
                    <a:cubicBezTo>
                      <a:pt x="218602" y="637469"/>
                      <a:pt x="437204" y="617596"/>
                      <a:pt x="1185750" y="538104"/>
                    </a:cubicBezTo>
                    <a:cubicBezTo>
                      <a:pt x="2020412" y="451988"/>
                      <a:pt x="3477759" y="610972"/>
                      <a:pt x="3477759" y="610972"/>
                    </a:cubicBezTo>
                    <a:cubicBezTo>
                      <a:pt x="3477759" y="610972"/>
                      <a:pt x="3226035" y="518231"/>
                      <a:pt x="3159792" y="485109"/>
                    </a:cubicBezTo>
                    <a:close/>
                  </a:path>
                </a:pathLst>
              </a:custGeom>
              <a:gradFill flip="none" rotWithShape="1">
                <a:gsLst>
                  <a:gs pos="24000">
                    <a:schemeClr val="accent1">
                      <a:lumMod val="40000"/>
                      <a:lumOff val="60000"/>
                    </a:schemeClr>
                  </a:gs>
                  <a:gs pos="0">
                    <a:schemeClr val="accent1"/>
                  </a:gs>
                  <a:gs pos="76000">
                    <a:schemeClr val="accent1"/>
                  </a:gs>
                </a:gsLst>
                <a:lin ang="0" scaled="1"/>
                <a:tileRect/>
              </a:gradFill>
              <a:ln w="661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4" name="图形 167">
                <a:extLst>
                  <a:ext uri="{FF2B5EF4-FFF2-40B4-BE49-F238E27FC236}">
                    <a16:creationId xmlns:a16="http://schemas.microsoft.com/office/drawing/2014/main" id="{A8B15DFC-6249-43C2-84F5-19F694B2FFD2}"/>
                  </a:ext>
                </a:extLst>
              </p:cNvPr>
              <p:cNvGrpSpPr/>
              <p:nvPr/>
            </p:nvGrpSpPr>
            <p:grpSpPr>
              <a:xfrm>
                <a:off x="4183101" y="183751"/>
                <a:ext cx="3484382" cy="750082"/>
                <a:chOff x="4183101" y="183751"/>
                <a:chExt cx="3484382" cy="750082"/>
              </a:xfrm>
              <a:solidFill>
                <a:srgbClr val="FFE6C5"/>
              </a:solidFill>
            </p:grpSpPr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999FE203-838E-41AC-BFDD-743F4ECC4D26}"/>
                    </a:ext>
                  </a:extLst>
                </p:cNvPr>
                <p:cNvSpPr/>
                <p:nvPr/>
              </p:nvSpPr>
              <p:spPr>
                <a:xfrm>
                  <a:off x="7115741" y="456881"/>
                  <a:ext cx="551742" cy="331216"/>
                </a:xfrm>
                <a:custGeom>
                  <a:avLst/>
                  <a:gdLst>
                    <a:gd name="connsiteX0" fmla="*/ 227152 w 551742"/>
                    <a:gd name="connsiteY0" fmla="*/ 211979 h 331216"/>
                    <a:gd name="connsiteX1" fmla="*/ 1926 w 551742"/>
                    <a:gd name="connsiteY1" fmla="*/ 0 h 331216"/>
                    <a:gd name="connsiteX2" fmla="*/ 227152 w 551742"/>
                    <a:gd name="connsiteY2" fmla="*/ 231852 h 331216"/>
                    <a:gd name="connsiteX3" fmla="*/ 472251 w 551742"/>
                    <a:gd name="connsiteY3" fmla="*/ 324592 h 331216"/>
                    <a:gd name="connsiteX4" fmla="*/ 551743 w 551742"/>
                    <a:gd name="connsiteY4" fmla="*/ 331217 h 331216"/>
                    <a:gd name="connsiteX5" fmla="*/ 227152 w 551742"/>
                    <a:gd name="connsiteY5" fmla="*/ 211979 h 331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1742" h="331216">
                      <a:moveTo>
                        <a:pt x="227152" y="211979"/>
                      </a:moveTo>
                      <a:cubicBezTo>
                        <a:pt x="54920" y="139111"/>
                        <a:pt x="1926" y="66243"/>
                        <a:pt x="1926" y="0"/>
                      </a:cubicBezTo>
                      <a:cubicBezTo>
                        <a:pt x="-11323" y="72868"/>
                        <a:pt x="41672" y="152360"/>
                        <a:pt x="227152" y="231852"/>
                      </a:cubicBezTo>
                      <a:cubicBezTo>
                        <a:pt x="266898" y="251725"/>
                        <a:pt x="386135" y="291471"/>
                        <a:pt x="472251" y="324592"/>
                      </a:cubicBezTo>
                      <a:cubicBezTo>
                        <a:pt x="525246" y="331217"/>
                        <a:pt x="551743" y="331217"/>
                        <a:pt x="551743" y="331217"/>
                      </a:cubicBezTo>
                      <a:cubicBezTo>
                        <a:pt x="551743" y="331217"/>
                        <a:pt x="293395" y="245100"/>
                        <a:pt x="227152" y="211979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97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1"/>
                </a:gradFill>
                <a:ln w="6613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63896A6F-873B-43B1-B55D-004150CA770D}"/>
                    </a:ext>
                  </a:extLst>
                </p:cNvPr>
                <p:cNvSpPr/>
                <p:nvPr/>
              </p:nvSpPr>
              <p:spPr>
                <a:xfrm>
                  <a:off x="4183101" y="183751"/>
                  <a:ext cx="3265780" cy="750082"/>
                </a:xfrm>
                <a:custGeom>
                  <a:avLst/>
                  <a:gdLst>
                    <a:gd name="connsiteX0" fmla="*/ 0 w 3265780"/>
                    <a:gd name="connsiteY0" fmla="*/ 372496 h 750082"/>
                    <a:gd name="connsiteX1" fmla="*/ 59619 w 3265780"/>
                    <a:gd name="connsiteY1" fmla="*/ 339374 h 750082"/>
                    <a:gd name="connsiteX2" fmla="*/ 1702446 w 3265780"/>
                    <a:gd name="connsiteY2" fmla="*/ 34655 h 750082"/>
                    <a:gd name="connsiteX3" fmla="*/ 3226035 w 3265780"/>
                    <a:gd name="connsiteY3" fmla="*/ 47903 h 750082"/>
                    <a:gd name="connsiteX4" fmla="*/ 3265781 w 3265780"/>
                    <a:gd name="connsiteY4" fmla="*/ 28030 h 750082"/>
                    <a:gd name="connsiteX5" fmla="*/ 1702446 w 3265780"/>
                    <a:gd name="connsiteY5" fmla="*/ 14782 h 750082"/>
                    <a:gd name="connsiteX6" fmla="*/ 59619 w 3265780"/>
                    <a:gd name="connsiteY6" fmla="*/ 319501 h 750082"/>
                    <a:gd name="connsiteX7" fmla="*/ 0 w 3265780"/>
                    <a:gd name="connsiteY7" fmla="*/ 352623 h 750082"/>
                    <a:gd name="connsiteX8" fmla="*/ 66243 w 3265780"/>
                    <a:gd name="connsiteY8" fmla="*/ 750083 h 750082"/>
                    <a:gd name="connsiteX9" fmla="*/ 72867 w 3265780"/>
                    <a:gd name="connsiteY9" fmla="*/ 750083 h 750082"/>
                    <a:gd name="connsiteX10" fmla="*/ 0 w 3265780"/>
                    <a:gd name="connsiteY10" fmla="*/ 372496 h 750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265780" h="750082">
                      <a:moveTo>
                        <a:pt x="0" y="372496"/>
                      </a:moveTo>
                      <a:cubicBezTo>
                        <a:pt x="19873" y="359247"/>
                        <a:pt x="39746" y="352623"/>
                        <a:pt x="59619" y="339374"/>
                      </a:cubicBezTo>
                      <a:cubicBezTo>
                        <a:pt x="331215" y="200263"/>
                        <a:pt x="973772" y="67776"/>
                        <a:pt x="1702446" y="34655"/>
                      </a:cubicBezTo>
                      <a:cubicBezTo>
                        <a:pt x="2325130" y="1533"/>
                        <a:pt x="3073676" y="41279"/>
                        <a:pt x="3226035" y="47903"/>
                      </a:cubicBezTo>
                      <a:cubicBezTo>
                        <a:pt x="3252532" y="34655"/>
                        <a:pt x="3265781" y="28030"/>
                        <a:pt x="3265781" y="28030"/>
                      </a:cubicBezTo>
                      <a:cubicBezTo>
                        <a:pt x="3265781" y="28030"/>
                        <a:pt x="2424495" y="-24964"/>
                        <a:pt x="1702446" y="14782"/>
                      </a:cubicBezTo>
                      <a:cubicBezTo>
                        <a:pt x="980397" y="47903"/>
                        <a:pt x="331215" y="180390"/>
                        <a:pt x="59619" y="319501"/>
                      </a:cubicBezTo>
                      <a:cubicBezTo>
                        <a:pt x="39746" y="332750"/>
                        <a:pt x="19873" y="345998"/>
                        <a:pt x="0" y="352623"/>
                      </a:cubicBezTo>
                      <a:lnTo>
                        <a:pt x="66243" y="750083"/>
                      </a:lnTo>
                      <a:cubicBezTo>
                        <a:pt x="66243" y="750083"/>
                        <a:pt x="66243" y="750083"/>
                        <a:pt x="72867" y="750083"/>
                      </a:cubicBezTo>
                      <a:lnTo>
                        <a:pt x="0" y="372496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97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1"/>
                </a:gradFill>
                <a:ln w="6613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>
                    <a:lnSpc>
                      <a:spcPct val="120000"/>
                    </a:lnSpc>
                  </a:pPr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873D79C6-1B5B-4BE3-8365-365C3198FE76}"/>
                </a:ext>
              </a:extLst>
            </p:cNvPr>
            <p:cNvSpPr/>
            <p:nvPr/>
          </p:nvSpPr>
          <p:spPr>
            <a:xfrm>
              <a:off x="1063929" y="1459230"/>
              <a:ext cx="46381" cy="4638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215BC0C-64A5-44E8-BEFF-9E6BCABF62D4}"/>
              </a:ext>
            </a:extLst>
          </p:cNvPr>
          <p:cNvGrpSpPr/>
          <p:nvPr userDrawn="1"/>
        </p:nvGrpSpPr>
        <p:grpSpPr>
          <a:xfrm>
            <a:off x="3471428" y="1383968"/>
            <a:ext cx="1204748" cy="2037564"/>
            <a:chOff x="976478" y="1459230"/>
            <a:chExt cx="1204748" cy="2037564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6EB8516C-666D-4FA6-BA62-56CACE899050}"/>
                </a:ext>
              </a:extLst>
            </p:cNvPr>
            <p:cNvSpPr/>
            <p:nvPr/>
          </p:nvSpPr>
          <p:spPr>
            <a:xfrm>
              <a:off x="981059" y="1603000"/>
              <a:ext cx="549695" cy="164754"/>
            </a:xfrm>
            <a:custGeom>
              <a:avLst/>
              <a:gdLst>
                <a:gd name="connsiteX0" fmla="*/ 59619 w 1589832"/>
                <a:gd name="connsiteY0" fmla="*/ 384211 h 476501"/>
                <a:gd name="connsiteX1" fmla="*/ 1569960 w 1589832"/>
                <a:gd name="connsiteY1" fmla="*/ 443830 h 476501"/>
                <a:gd name="connsiteX2" fmla="*/ 1589833 w 1589832"/>
                <a:gd name="connsiteY2" fmla="*/ 245100 h 476501"/>
                <a:gd name="connsiteX3" fmla="*/ 0 w 1589832"/>
                <a:gd name="connsiteY3" fmla="*/ 0 h 476501"/>
                <a:gd name="connsiteX4" fmla="*/ 59619 w 1589832"/>
                <a:gd name="connsiteY4" fmla="*/ 384211 h 47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9832" h="476501">
                  <a:moveTo>
                    <a:pt x="59619" y="384211"/>
                  </a:moveTo>
                  <a:cubicBezTo>
                    <a:pt x="59619" y="384211"/>
                    <a:pt x="920778" y="543195"/>
                    <a:pt x="1569960" y="443830"/>
                  </a:cubicBezTo>
                  <a:lnTo>
                    <a:pt x="1589833" y="245100"/>
                  </a:lnTo>
                  <a:cubicBezTo>
                    <a:pt x="1589833" y="245100"/>
                    <a:pt x="264972" y="238476"/>
                    <a:pt x="0" y="0"/>
                  </a:cubicBezTo>
                  <a:lnTo>
                    <a:pt x="59619" y="384211"/>
                  </a:lnTo>
                  <a:close/>
                </a:path>
              </a:pathLst>
            </a:custGeom>
            <a:gradFill flip="none" rotWithShape="1">
              <a:gsLst>
                <a:gs pos="30000">
                  <a:schemeClr val="accent1"/>
                </a:gs>
                <a:gs pos="88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66136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21" name="图形 167">
              <a:extLst>
                <a:ext uri="{FF2B5EF4-FFF2-40B4-BE49-F238E27FC236}">
                  <a16:creationId xmlns:a16="http://schemas.microsoft.com/office/drawing/2014/main" id="{E032FC2D-682F-4839-93A5-0E1C3E05938D}"/>
                </a:ext>
              </a:extLst>
            </p:cNvPr>
            <p:cNvGrpSpPr/>
            <p:nvPr/>
          </p:nvGrpSpPr>
          <p:grpSpPr>
            <a:xfrm>
              <a:off x="1260487" y="1687746"/>
              <a:ext cx="272557" cy="121391"/>
              <a:chOff x="5004514" y="794722"/>
              <a:chExt cx="788291" cy="351089"/>
            </a:xfrm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9A4DB24E-8FE6-483F-8F75-621411A10076}"/>
                  </a:ext>
                </a:extLst>
              </p:cNvPr>
              <p:cNvSpPr/>
              <p:nvPr/>
            </p:nvSpPr>
            <p:spPr>
              <a:xfrm>
                <a:off x="5011138" y="794722"/>
                <a:ext cx="781667" cy="351089"/>
              </a:xfrm>
              <a:custGeom>
                <a:avLst/>
                <a:gdLst>
                  <a:gd name="connsiteX0" fmla="*/ 675679 w 781667"/>
                  <a:gd name="connsiteY0" fmla="*/ 19873 h 351089"/>
                  <a:gd name="connsiteX1" fmla="*/ 92740 w 781667"/>
                  <a:gd name="connsiteY1" fmla="*/ 66243 h 351089"/>
                  <a:gd name="connsiteX2" fmla="*/ 0 w 781667"/>
                  <a:gd name="connsiteY2" fmla="*/ 172233 h 351089"/>
                  <a:gd name="connsiteX3" fmla="*/ 0 w 781667"/>
                  <a:gd name="connsiteY3" fmla="*/ 331217 h 351089"/>
                  <a:gd name="connsiteX4" fmla="*/ 0 w 781667"/>
                  <a:gd name="connsiteY4" fmla="*/ 351090 h 351089"/>
                  <a:gd name="connsiteX5" fmla="*/ 112613 w 781667"/>
                  <a:gd name="connsiteY5" fmla="*/ 291471 h 351089"/>
                  <a:gd name="connsiteX6" fmla="*/ 695552 w 781667"/>
                  <a:gd name="connsiteY6" fmla="*/ 245100 h 351089"/>
                  <a:gd name="connsiteX7" fmla="*/ 768419 w 781667"/>
                  <a:gd name="connsiteY7" fmla="*/ 172233 h 351089"/>
                  <a:gd name="connsiteX8" fmla="*/ 781668 w 781667"/>
                  <a:gd name="connsiteY8" fmla="*/ 0 h 351089"/>
                  <a:gd name="connsiteX9" fmla="*/ 675679 w 781667"/>
                  <a:gd name="connsiteY9" fmla="*/ 19873 h 351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81667" h="351089">
                    <a:moveTo>
                      <a:pt x="675679" y="19873"/>
                    </a:moveTo>
                    <a:cubicBezTo>
                      <a:pt x="589563" y="39746"/>
                      <a:pt x="158983" y="52995"/>
                      <a:pt x="92740" y="66243"/>
                    </a:cubicBezTo>
                    <a:cubicBezTo>
                      <a:pt x="19873" y="86116"/>
                      <a:pt x="0" y="119238"/>
                      <a:pt x="0" y="172233"/>
                    </a:cubicBezTo>
                    <a:cubicBezTo>
                      <a:pt x="0" y="211979"/>
                      <a:pt x="0" y="291471"/>
                      <a:pt x="0" y="331217"/>
                    </a:cubicBezTo>
                    <a:cubicBezTo>
                      <a:pt x="0" y="344465"/>
                      <a:pt x="0" y="351090"/>
                      <a:pt x="0" y="351090"/>
                    </a:cubicBezTo>
                    <a:cubicBezTo>
                      <a:pt x="0" y="351090"/>
                      <a:pt x="0" y="317968"/>
                      <a:pt x="112613" y="291471"/>
                    </a:cubicBezTo>
                    <a:cubicBezTo>
                      <a:pt x="225226" y="264973"/>
                      <a:pt x="629309" y="264973"/>
                      <a:pt x="695552" y="245100"/>
                    </a:cubicBezTo>
                    <a:cubicBezTo>
                      <a:pt x="761795" y="225227"/>
                      <a:pt x="761795" y="198730"/>
                      <a:pt x="768419" y="172233"/>
                    </a:cubicBezTo>
                    <a:cubicBezTo>
                      <a:pt x="768419" y="152360"/>
                      <a:pt x="775043" y="59619"/>
                      <a:pt x="781668" y="0"/>
                    </a:cubicBezTo>
                    <a:cubicBezTo>
                      <a:pt x="775043" y="6624"/>
                      <a:pt x="715425" y="13249"/>
                      <a:pt x="675679" y="19873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accent1">
                      <a:lumMod val="40000"/>
                      <a:lumOff val="60000"/>
                    </a:schemeClr>
                  </a:gs>
                  <a:gs pos="0">
                    <a:schemeClr val="accent1"/>
                  </a:gs>
                  <a:gs pos="76000">
                    <a:schemeClr val="accent1"/>
                  </a:gs>
                </a:gsLst>
              </a:gradFill>
              <a:ln w="661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70417C53-C48D-40A5-9E23-0ACE6BFAAFEB}"/>
                  </a:ext>
                </a:extLst>
              </p:cNvPr>
              <p:cNvSpPr/>
              <p:nvPr/>
            </p:nvSpPr>
            <p:spPr>
              <a:xfrm>
                <a:off x="5004514" y="801347"/>
                <a:ext cx="775043" cy="152359"/>
              </a:xfrm>
              <a:custGeom>
                <a:avLst/>
                <a:gdLst>
                  <a:gd name="connsiteX0" fmla="*/ 92740 w 775043"/>
                  <a:gd name="connsiteY0" fmla="*/ 79492 h 152359"/>
                  <a:gd name="connsiteX1" fmla="*/ 682303 w 775043"/>
                  <a:gd name="connsiteY1" fmla="*/ 26497 h 152359"/>
                  <a:gd name="connsiteX2" fmla="*/ 775043 w 775043"/>
                  <a:gd name="connsiteY2" fmla="*/ 13249 h 152359"/>
                  <a:gd name="connsiteX3" fmla="*/ 775043 w 775043"/>
                  <a:gd name="connsiteY3" fmla="*/ 0 h 152359"/>
                  <a:gd name="connsiteX4" fmla="*/ 675679 w 775043"/>
                  <a:gd name="connsiteY4" fmla="*/ 13249 h 152359"/>
                  <a:gd name="connsiteX5" fmla="*/ 92740 w 775043"/>
                  <a:gd name="connsiteY5" fmla="*/ 59619 h 152359"/>
                  <a:gd name="connsiteX6" fmla="*/ 0 w 775043"/>
                  <a:gd name="connsiteY6" fmla="*/ 152360 h 152359"/>
                  <a:gd name="connsiteX7" fmla="*/ 92740 w 775043"/>
                  <a:gd name="connsiteY7" fmla="*/ 79492 h 152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5043" h="152359">
                    <a:moveTo>
                      <a:pt x="92740" y="79492"/>
                    </a:moveTo>
                    <a:cubicBezTo>
                      <a:pt x="165608" y="59619"/>
                      <a:pt x="596187" y="46370"/>
                      <a:pt x="682303" y="26497"/>
                    </a:cubicBezTo>
                    <a:cubicBezTo>
                      <a:pt x="715425" y="19873"/>
                      <a:pt x="761795" y="13249"/>
                      <a:pt x="775043" y="13249"/>
                    </a:cubicBezTo>
                    <a:cubicBezTo>
                      <a:pt x="775043" y="6624"/>
                      <a:pt x="775043" y="6624"/>
                      <a:pt x="775043" y="0"/>
                    </a:cubicBezTo>
                    <a:cubicBezTo>
                      <a:pt x="775043" y="0"/>
                      <a:pt x="722049" y="6624"/>
                      <a:pt x="675679" y="13249"/>
                    </a:cubicBezTo>
                    <a:cubicBezTo>
                      <a:pt x="589563" y="33122"/>
                      <a:pt x="158983" y="46370"/>
                      <a:pt x="92740" y="59619"/>
                    </a:cubicBezTo>
                    <a:cubicBezTo>
                      <a:pt x="26497" y="72868"/>
                      <a:pt x="0" y="105989"/>
                      <a:pt x="0" y="152360"/>
                    </a:cubicBezTo>
                    <a:cubicBezTo>
                      <a:pt x="6624" y="119238"/>
                      <a:pt x="33122" y="92741"/>
                      <a:pt x="92740" y="79492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61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2EC8CC48-0436-471B-9F72-D9098514672A}"/>
                </a:ext>
              </a:extLst>
            </p:cNvPr>
            <p:cNvCxnSpPr>
              <a:cxnSpLocks/>
            </p:cNvCxnSpPr>
            <p:nvPr/>
          </p:nvCxnSpPr>
          <p:spPr>
            <a:xfrm>
              <a:off x="1087120" y="1483360"/>
              <a:ext cx="0" cy="2013434"/>
            </a:xfrm>
            <a:prstGeom prst="line">
              <a:avLst/>
            </a:prstGeom>
            <a:ln w="15875" cap="rnd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图形 167">
              <a:extLst>
                <a:ext uri="{FF2B5EF4-FFF2-40B4-BE49-F238E27FC236}">
                  <a16:creationId xmlns:a16="http://schemas.microsoft.com/office/drawing/2014/main" id="{E9405210-B494-4634-9E2B-79E0D57159D2}"/>
                </a:ext>
              </a:extLst>
            </p:cNvPr>
            <p:cNvGrpSpPr/>
            <p:nvPr/>
          </p:nvGrpSpPr>
          <p:grpSpPr>
            <a:xfrm>
              <a:off x="976478" y="1476498"/>
              <a:ext cx="1204748" cy="259346"/>
              <a:chOff x="4183101" y="183751"/>
              <a:chExt cx="3484382" cy="750082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27152243-08FE-42CA-9DB1-EAD70FACA779}"/>
                  </a:ext>
                </a:extLst>
              </p:cNvPr>
              <p:cNvSpPr/>
              <p:nvPr/>
            </p:nvSpPr>
            <p:spPr>
              <a:xfrm>
                <a:off x="4183101" y="183751"/>
                <a:ext cx="3477758" cy="750082"/>
              </a:xfrm>
              <a:custGeom>
                <a:avLst/>
                <a:gdLst>
                  <a:gd name="connsiteX0" fmla="*/ 3159792 w 3477758"/>
                  <a:gd name="connsiteY0" fmla="*/ 485109 h 750082"/>
                  <a:gd name="connsiteX1" fmla="*/ 3259157 w 3477758"/>
                  <a:gd name="connsiteY1" fmla="*/ 28030 h 750082"/>
                  <a:gd name="connsiteX2" fmla="*/ 1702446 w 3477758"/>
                  <a:gd name="connsiteY2" fmla="*/ 14782 h 750082"/>
                  <a:gd name="connsiteX3" fmla="*/ 59619 w 3477758"/>
                  <a:gd name="connsiteY3" fmla="*/ 319501 h 750082"/>
                  <a:gd name="connsiteX4" fmla="*/ 0 w 3477758"/>
                  <a:gd name="connsiteY4" fmla="*/ 352623 h 750082"/>
                  <a:gd name="connsiteX5" fmla="*/ 66243 w 3477758"/>
                  <a:gd name="connsiteY5" fmla="*/ 750083 h 750082"/>
                  <a:gd name="connsiteX6" fmla="*/ 1185750 w 3477758"/>
                  <a:gd name="connsiteY6" fmla="*/ 538104 h 750082"/>
                  <a:gd name="connsiteX7" fmla="*/ 3477759 w 3477758"/>
                  <a:gd name="connsiteY7" fmla="*/ 610972 h 750082"/>
                  <a:gd name="connsiteX8" fmla="*/ 3159792 w 3477758"/>
                  <a:gd name="connsiteY8" fmla="*/ 485109 h 750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77758" h="750082">
                    <a:moveTo>
                      <a:pt x="3159792" y="485109"/>
                    </a:moveTo>
                    <a:cubicBezTo>
                      <a:pt x="2603351" y="240009"/>
                      <a:pt x="3259157" y="28030"/>
                      <a:pt x="3259157" y="28030"/>
                    </a:cubicBezTo>
                    <a:cubicBezTo>
                      <a:pt x="3259157" y="28030"/>
                      <a:pt x="2424495" y="-24964"/>
                      <a:pt x="1702446" y="14782"/>
                    </a:cubicBezTo>
                    <a:cubicBezTo>
                      <a:pt x="980397" y="47903"/>
                      <a:pt x="331215" y="180390"/>
                      <a:pt x="59619" y="319501"/>
                    </a:cubicBezTo>
                    <a:cubicBezTo>
                      <a:pt x="39746" y="332750"/>
                      <a:pt x="19873" y="345998"/>
                      <a:pt x="0" y="352623"/>
                    </a:cubicBezTo>
                    <a:lnTo>
                      <a:pt x="66243" y="750083"/>
                    </a:lnTo>
                    <a:cubicBezTo>
                      <a:pt x="218602" y="637469"/>
                      <a:pt x="437204" y="617596"/>
                      <a:pt x="1185750" y="538104"/>
                    </a:cubicBezTo>
                    <a:cubicBezTo>
                      <a:pt x="2020412" y="451988"/>
                      <a:pt x="3477759" y="610972"/>
                      <a:pt x="3477759" y="610972"/>
                    </a:cubicBezTo>
                    <a:cubicBezTo>
                      <a:pt x="3477759" y="610972"/>
                      <a:pt x="3226035" y="518231"/>
                      <a:pt x="3159792" y="485109"/>
                    </a:cubicBezTo>
                    <a:close/>
                  </a:path>
                </a:pathLst>
              </a:custGeom>
              <a:gradFill flip="none" rotWithShape="1">
                <a:gsLst>
                  <a:gs pos="24000">
                    <a:schemeClr val="accent1">
                      <a:lumMod val="40000"/>
                      <a:lumOff val="60000"/>
                    </a:schemeClr>
                  </a:gs>
                  <a:gs pos="0">
                    <a:schemeClr val="accent1"/>
                  </a:gs>
                  <a:gs pos="76000">
                    <a:schemeClr val="accent1"/>
                  </a:gs>
                </a:gsLst>
                <a:lin ang="0" scaled="1"/>
                <a:tileRect/>
              </a:gradFill>
              <a:ln w="661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28" name="图形 167">
                <a:extLst>
                  <a:ext uri="{FF2B5EF4-FFF2-40B4-BE49-F238E27FC236}">
                    <a16:creationId xmlns:a16="http://schemas.microsoft.com/office/drawing/2014/main" id="{D5138255-B3B4-408B-BD05-33B329091787}"/>
                  </a:ext>
                </a:extLst>
              </p:cNvPr>
              <p:cNvGrpSpPr/>
              <p:nvPr/>
            </p:nvGrpSpPr>
            <p:grpSpPr>
              <a:xfrm>
                <a:off x="4183101" y="183751"/>
                <a:ext cx="3484382" cy="750082"/>
                <a:chOff x="4183101" y="183751"/>
                <a:chExt cx="3484382" cy="750082"/>
              </a:xfrm>
              <a:solidFill>
                <a:srgbClr val="FFE6C5"/>
              </a:solidFill>
            </p:grpSpPr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8D4ECB-4066-4C16-AEE1-32E36A18373B}"/>
                    </a:ext>
                  </a:extLst>
                </p:cNvPr>
                <p:cNvSpPr/>
                <p:nvPr/>
              </p:nvSpPr>
              <p:spPr>
                <a:xfrm>
                  <a:off x="7115741" y="456881"/>
                  <a:ext cx="551742" cy="331216"/>
                </a:xfrm>
                <a:custGeom>
                  <a:avLst/>
                  <a:gdLst>
                    <a:gd name="connsiteX0" fmla="*/ 227152 w 551742"/>
                    <a:gd name="connsiteY0" fmla="*/ 211979 h 331216"/>
                    <a:gd name="connsiteX1" fmla="*/ 1926 w 551742"/>
                    <a:gd name="connsiteY1" fmla="*/ 0 h 331216"/>
                    <a:gd name="connsiteX2" fmla="*/ 227152 w 551742"/>
                    <a:gd name="connsiteY2" fmla="*/ 231852 h 331216"/>
                    <a:gd name="connsiteX3" fmla="*/ 472251 w 551742"/>
                    <a:gd name="connsiteY3" fmla="*/ 324592 h 331216"/>
                    <a:gd name="connsiteX4" fmla="*/ 551743 w 551742"/>
                    <a:gd name="connsiteY4" fmla="*/ 331217 h 331216"/>
                    <a:gd name="connsiteX5" fmla="*/ 227152 w 551742"/>
                    <a:gd name="connsiteY5" fmla="*/ 211979 h 331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1742" h="331216">
                      <a:moveTo>
                        <a:pt x="227152" y="211979"/>
                      </a:moveTo>
                      <a:cubicBezTo>
                        <a:pt x="54920" y="139111"/>
                        <a:pt x="1926" y="66243"/>
                        <a:pt x="1926" y="0"/>
                      </a:cubicBezTo>
                      <a:cubicBezTo>
                        <a:pt x="-11323" y="72868"/>
                        <a:pt x="41672" y="152360"/>
                        <a:pt x="227152" y="231852"/>
                      </a:cubicBezTo>
                      <a:cubicBezTo>
                        <a:pt x="266898" y="251725"/>
                        <a:pt x="386135" y="291471"/>
                        <a:pt x="472251" y="324592"/>
                      </a:cubicBezTo>
                      <a:cubicBezTo>
                        <a:pt x="525246" y="331217"/>
                        <a:pt x="551743" y="331217"/>
                        <a:pt x="551743" y="331217"/>
                      </a:cubicBezTo>
                      <a:cubicBezTo>
                        <a:pt x="551743" y="331217"/>
                        <a:pt x="293395" y="245100"/>
                        <a:pt x="227152" y="211979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97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1"/>
                </a:gradFill>
                <a:ln w="6613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331FEA4D-F1A1-476C-ACFD-E9625E466EDA}"/>
                    </a:ext>
                  </a:extLst>
                </p:cNvPr>
                <p:cNvSpPr/>
                <p:nvPr/>
              </p:nvSpPr>
              <p:spPr>
                <a:xfrm>
                  <a:off x="4183101" y="183751"/>
                  <a:ext cx="3265780" cy="750082"/>
                </a:xfrm>
                <a:custGeom>
                  <a:avLst/>
                  <a:gdLst>
                    <a:gd name="connsiteX0" fmla="*/ 0 w 3265780"/>
                    <a:gd name="connsiteY0" fmla="*/ 372496 h 750082"/>
                    <a:gd name="connsiteX1" fmla="*/ 59619 w 3265780"/>
                    <a:gd name="connsiteY1" fmla="*/ 339374 h 750082"/>
                    <a:gd name="connsiteX2" fmla="*/ 1702446 w 3265780"/>
                    <a:gd name="connsiteY2" fmla="*/ 34655 h 750082"/>
                    <a:gd name="connsiteX3" fmla="*/ 3226035 w 3265780"/>
                    <a:gd name="connsiteY3" fmla="*/ 47903 h 750082"/>
                    <a:gd name="connsiteX4" fmla="*/ 3265781 w 3265780"/>
                    <a:gd name="connsiteY4" fmla="*/ 28030 h 750082"/>
                    <a:gd name="connsiteX5" fmla="*/ 1702446 w 3265780"/>
                    <a:gd name="connsiteY5" fmla="*/ 14782 h 750082"/>
                    <a:gd name="connsiteX6" fmla="*/ 59619 w 3265780"/>
                    <a:gd name="connsiteY6" fmla="*/ 319501 h 750082"/>
                    <a:gd name="connsiteX7" fmla="*/ 0 w 3265780"/>
                    <a:gd name="connsiteY7" fmla="*/ 352623 h 750082"/>
                    <a:gd name="connsiteX8" fmla="*/ 66243 w 3265780"/>
                    <a:gd name="connsiteY8" fmla="*/ 750083 h 750082"/>
                    <a:gd name="connsiteX9" fmla="*/ 72867 w 3265780"/>
                    <a:gd name="connsiteY9" fmla="*/ 750083 h 750082"/>
                    <a:gd name="connsiteX10" fmla="*/ 0 w 3265780"/>
                    <a:gd name="connsiteY10" fmla="*/ 372496 h 750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265780" h="750082">
                      <a:moveTo>
                        <a:pt x="0" y="372496"/>
                      </a:moveTo>
                      <a:cubicBezTo>
                        <a:pt x="19873" y="359247"/>
                        <a:pt x="39746" y="352623"/>
                        <a:pt x="59619" y="339374"/>
                      </a:cubicBezTo>
                      <a:cubicBezTo>
                        <a:pt x="331215" y="200263"/>
                        <a:pt x="973772" y="67776"/>
                        <a:pt x="1702446" y="34655"/>
                      </a:cubicBezTo>
                      <a:cubicBezTo>
                        <a:pt x="2325130" y="1533"/>
                        <a:pt x="3073676" y="41279"/>
                        <a:pt x="3226035" y="47903"/>
                      </a:cubicBezTo>
                      <a:cubicBezTo>
                        <a:pt x="3252532" y="34655"/>
                        <a:pt x="3265781" y="28030"/>
                        <a:pt x="3265781" y="28030"/>
                      </a:cubicBezTo>
                      <a:cubicBezTo>
                        <a:pt x="3265781" y="28030"/>
                        <a:pt x="2424495" y="-24964"/>
                        <a:pt x="1702446" y="14782"/>
                      </a:cubicBezTo>
                      <a:cubicBezTo>
                        <a:pt x="980397" y="47903"/>
                        <a:pt x="331215" y="180390"/>
                        <a:pt x="59619" y="319501"/>
                      </a:cubicBezTo>
                      <a:cubicBezTo>
                        <a:pt x="39746" y="332750"/>
                        <a:pt x="19873" y="345998"/>
                        <a:pt x="0" y="352623"/>
                      </a:cubicBezTo>
                      <a:lnTo>
                        <a:pt x="66243" y="750083"/>
                      </a:lnTo>
                      <a:cubicBezTo>
                        <a:pt x="66243" y="750083"/>
                        <a:pt x="66243" y="750083"/>
                        <a:pt x="72867" y="750083"/>
                      </a:cubicBezTo>
                      <a:lnTo>
                        <a:pt x="0" y="372496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97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1"/>
                </a:gradFill>
                <a:ln w="6613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>
                    <a:lnSpc>
                      <a:spcPct val="120000"/>
                    </a:lnSpc>
                  </a:pPr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049C212A-022B-4758-BE7A-AC8F1F49D94F}"/>
                </a:ext>
              </a:extLst>
            </p:cNvPr>
            <p:cNvSpPr/>
            <p:nvPr/>
          </p:nvSpPr>
          <p:spPr>
            <a:xfrm>
              <a:off x="1063929" y="1459230"/>
              <a:ext cx="46381" cy="4638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13D43C6-0625-472E-902F-D3611330FC8D}"/>
              </a:ext>
            </a:extLst>
          </p:cNvPr>
          <p:cNvGrpSpPr/>
          <p:nvPr userDrawn="1"/>
        </p:nvGrpSpPr>
        <p:grpSpPr>
          <a:xfrm>
            <a:off x="5634026" y="1871648"/>
            <a:ext cx="1204748" cy="2037564"/>
            <a:chOff x="976478" y="1459230"/>
            <a:chExt cx="1204748" cy="2037564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817DFAD-CD96-4AA0-BCDA-84B253EDCF45}"/>
                </a:ext>
              </a:extLst>
            </p:cNvPr>
            <p:cNvSpPr/>
            <p:nvPr/>
          </p:nvSpPr>
          <p:spPr>
            <a:xfrm>
              <a:off x="981059" y="1603000"/>
              <a:ext cx="549695" cy="164754"/>
            </a:xfrm>
            <a:custGeom>
              <a:avLst/>
              <a:gdLst>
                <a:gd name="connsiteX0" fmla="*/ 59619 w 1589832"/>
                <a:gd name="connsiteY0" fmla="*/ 384211 h 476501"/>
                <a:gd name="connsiteX1" fmla="*/ 1569960 w 1589832"/>
                <a:gd name="connsiteY1" fmla="*/ 443830 h 476501"/>
                <a:gd name="connsiteX2" fmla="*/ 1589833 w 1589832"/>
                <a:gd name="connsiteY2" fmla="*/ 245100 h 476501"/>
                <a:gd name="connsiteX3" fmla="*/ 0 w 1589832"/>
                <a:gd name="connsiteY3" fmla="*/ 0 h 476501"/>
                <a:gd name="connsiteX4" fmla="*/ 59619 w 1589832"/>
                <a:gd name="connsiteY4" fmla="*/ 384211 h 47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9832" h="476501">
                  <a:moveTo>
                    <a:pt x="59619" y="384211"/>
                  </a:moveTo>
                  <a:cubicBezTo>
                    <a:pt x="59619" y="384211"/>
                    <a:pt x="920778" y="543195"/>
                    <a:pt x="1569960" y="443830"/>
                  </a:cubicBezTo>
                  <a:lnTo>
                    <a:pt x="1589833" y="245100"/>
                  </a:lnTo>
                  <a:cubicBezTo>
                    <a:pt x="1589833" y="245100"/>
                    <a:pt x="264972" y="238476"/>
                    <a:pt x="0" y="0"/>
                  </a:cubicBezTo>
                  <a:lnTo>
                    <a:pt x="59619" y="384211"/>
                  </a:lnTo>
                  <a:close/>
                </a:path>
              </a:pathLst>
            </a:custGeom>
            <a:gradFill flip="none" rotWithShape="1">
              <a:gsLst>
                <a:gs pos="30000">
                  <a:schemeClr val="accent1"/>
                </a:gs>
                <a:gs pos="88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66136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35" name="图形 167">
              <a:extLst>
                <a:ext uri="{FF2B5EF4-FFF2-40B4-BE49-F238E27FC236}">
                  <a16:creationId xmlns:a16="http://schemas.microsoft.com/office/drawing/2014/main" id="{7D3D4EE4-A7D5-48C4-B098-9FDD1A5955F1}"/>
                </a:ext>
              </a:extLst>
            </p:cNvPr>
            <p:cNvGrpSpPr/>
            <p:nvPr/>
          </p:nvGrpSpPr>
          <p:grpSpPr>
            <a:xfrm>
              <a:off x="1260487" y="1687746"/>
              <a:ext cx="272557" cy="121391"/>
              <a:chOff x="5004514" y="794722"/>
              <a:chExt cx="788291" cy="351089"/>
            </a:xfrm>
          </p:grpSpPr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13E204C-5F1F-4C52-A25E-9D08CBA78C35}"/>
                  </a:ext>
                </a:extLst>
              </p:cNvPr>
              <p:cNvSpPr/>
              <p:nvPr/>
            </p:nvSpPr>
            <p:spPr>
              <a:xfrm>
                <a:off x="5011138" y="794722"/>
                <a:ext cx="781667" cy="351089"/>
              </a:xfrm>
              <a:custGeom>
                <a:avLst/>
                <a:gdLst>
                  <a:gd name="connsiteX0" fmla="*/ 675679 w 781667"/>
                  <a:gd name="connsiteY0" fmla="*/ 19873 h 351089"/>
                  <a:gd name="connsiteX1" fmla="*/ 92740 w 781667"/>
                  <a:gd name="connsiteY1" fmla="*/ 66243 h 351089"/>
                  <a:gd name="connsiteX2" fmla="*/ 0 w 781667"/>
                  <a:gd name="connsiteY2" fmla="*/ 172233 h 351089"/>
                  <a:gd name="connsiteX3" fmla="*/ 0 w 781667"/>
                  <a:gd name="connsiteY3" fmla="*/ 331217 h 351089"/>
                  <a:gd name="connsiteX4" fmla="*/ 0 w 781667"/>
                  <a:gd name="connsiteY4" fmla="*/ 351090 h 351089"/>
                  <a:gd name="connsiteX5" fmla="*/ 112613 w 781667"/>
                  <a:gd name="connsiteY5" fmla="*/ 291471 h 351089"/>
                  <a:gd name="connsiteX6" fmla="*/ 695552 w 781667"/>
                  <a:gd name="connsiteY6" fmla="*/ 245100 h 351089"/>
                  <a:gd name="connsiteX7" fmla="*/ 768419 w 781667"/>
                  <a:gd name="connsiteY7" fmla="*/ 172233 h 351089"/>
                  <a:gd name="connsiteX8" fmla="*/ 781668 w 781667"/>
                  <a:gd name="connsiteY8" fmla="*/ 0 h 351089"/>
                  <a:gd name="connsiteX9" fmla="*/ 675679 w 781667"/>
                  <a:gd name="connsiteY9" fmla="*/ 19873 h 351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81667" h="351089">
                    <a:moveTo>
                      <a:pt x="675679" y="19873"/>
                    </a:moveTo>
                    <a:cubicBezTo>
                      <a:pt x="589563" y="39746"/>
                      <a:pt x="158983" y="52995"/>
                      <a:pt x="92740" y="66243"/>
                    </a:cubicBezTo>
                    <a:cubicBezTo>
                      <a:pt x="19873" y="86116"/>
                      <a:pt x="0" y="119238"/>
                      <a:pt x="0" y="172233"/>
                    </a:cubicBezTo>
                    <a:cubicBezTo>
                      <a:pt x="0" y="211979"/>
                      <a:pt x="0" y="291471"/>
                      <a:pt x="0" y="331217"/>
                    </a:cubicBezTo>
                    <a:cubicBezTo>
                      <a:pt x="0" y="344465"/>
                      <a:pt x="0" y="351090"/>
                      <a:pt x="0" y="351090"/>
                    </a:cubicBezTo>
                    <a:cubicBezTo>
                      <a:pt x="0" y="351090"/>
                      <a:pt x="0" y="317968"/>
                      <a:pt x="112613" y="291471"/>
                    </a:cubicBezTo>
                    <a:cubicBezTo>
                      <a:pt x="225226" y="264973"/>
                      <a:pt x="629309" y="264973"/>
                      <a:pt x="695552" y="245100"/>
                    </a:cubicBezTo>
                    <a:cubicBezTo>
                      <a:pt x="761795" y="225227"/>
                      <a:pt x="761795" y="198730"/>
                      <a:pt x="768419" y="172233"/>
                    </a:cubicBezTo>
                    <a:cubicBezTo>
                      <a:pt x="768419" y="152360"/>
                      <a:pt x="775043" y="59619"/>
                      <a:pt x="781668" y="0"/>
                    </a:cubicBezTo>
                    <a:cubicBezTo>
                      <a:pt x="775043" y="6624"/>
                      <a:pt x="715425" y="13249"/>
                      <a:pt x="675679" y="19873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accent1">
                      <a:lumMod val="40000"/>
                      <a:lumOff val="60000"/>
                    </a:schemeClr>
                  </a:gs>
                  <a:gs pos="0">
                    <a:schemeClr val="accent1"/>
                  </a:gs>
                  <a:gs pos="76000">
                    <a:schemeClr val="accent1"/>
                  </a:gs>
                </a:gsLst>
              </a:gradFill>
              <a:ln w="661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4175D700-4D7F-4947-8063-806337E0A4A4}"/>
                  </a:ext>
                </a:extLst>
              </p:cNvPr>
              <p:cNvSpPr/>
              <p:nvPr/>
            </p:nvSpPr>
            <p:spPr>
              <a:xfrm>
                <a:off x="5004514" y="801347"/>
                <a:ext cx="775043" cy="152359"/>
              </a:xfrm>
              <a:custGeom>
                <a:avLst/>
                <a:gdLst>
                  <a:gd name="connsiteX0" fmla="*/ 92740 w 775043"/>
                  <a:gd name="connsiteY0" fmla="*/ 79492 h 152359"/>
                  <a:gd name="connsiteX1" fmla="*/ 682303 w 775043"/>
                  <a:gd name="connsiteY1" fmla="*/ 26497 h 152359"/>
                  <a:gd name="connsiteX2" fmla="*/ 775043 w 775043"/>
                  <a:gd name="connsiteY2" fmla="*/ 13249 h 152359"/>
                  <a:gd name="connsiteX3" fmla="*/ 775043 w 775043"/>
                  <a:gd name="connsiteY3" fmla="*/ 0 h 152359"/>
                  <a:gd name="connsiteX4" fmla="*/ 675679 w 775043"/>
                  <a:gd name="connsiteY4" fmla="*/ 13249 h 152359"/>
                  <a:gd name="connsiteX5" fmla="*/ 92740 w 775043"/>
                  <a:gd name="connsiteY5" fmla="*/ 59619 h 152359"/>
                  <a:gd name="connsiteX6" fmla="*/ 0 w 775043"/>
                  <a:gd name="connsiteY6" fmla="*/ 152360 h 152359"/>
                  <a:gd name="connsiteX7" fmla="*/ 92740 w 775043"/>
                  <a:gd name="connsiteY7" fmla="*/ 79492 h 152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5043" h="152359">
                    <a:moveTo>
                      <a:pt x="92740" y="79492"/>
                    </a:moveTo>
                    <a:cubicBezTo>
                      <a:pt x="165608" y="59619"/>
                      <a:pt x="596187" y="46370"/>
                      <a:pt x="682303" y="26497"/>
                    </a:cubicBezTo>
                    <a:cubicBezTo>
                      <a:pt x="715425" y="19873"/>
                      <a:pt x="761795" y="13249"/>
                      <a:pt x="775043" y="13249"/>
                    </a:cubicBezTo>
                    <a:cubicBezTo>
                      <a:pt x="775043" y="6624"/>
                      <a:pt x="775043" y="6624"/>
                      <a:pt x="775043" y="0"/>
                    </a:cubicBezTo>
                    <a:cubicBezTo>
                      <a:pt x="775043" y="0"/>
                      <a:pt x="722049" y="6624"/>
                      <a:pt x="675679" y="13249"/>
                    </a:cubicBezTo>
                    <a:cubicBezTo>
                      <a:pt x="589563" y="33122"/>
                      <a:pt x="158983" y="46370"/>
                      <a:pt x="92740" y="59619"/>
                    </a:cubicBezTo>
                    <a:cubicBezTo>
                      <a:pt x="26497" y="72868"/>
                      <a:pt x="0" y="105989"/>
                      <a:pt x="0" y="152360"/>
                    </a:cubicBezTo>
                    <a:cubicBezTo>
                      <a:pt x="6624" y="119238"/>
                      <a:pt x="33122" y="92741"/>
                      <a:pt x="92740" y="79492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61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F6F1A821-A991-4A06-8895-7D81BA326806}"/>
                </a:ext>
              </a:extLst>
            </p:cNvPr>
            <p:cNvCxnSpPr>
              <a:cxnSpLocks/>
            </p:cNvCxnSpPr>
            <p:nvPr/>
          </p:nvCxnSpPr>
          <p:spPr>
            <a:xfrm>
              <a:off x="1087120" y="1483360"/>
              <a:ext cx="0" cy="2013434"/>
            </a:xfrm>
            <a:prstGeom prst="line">
              <a:avLst/>
            </a:prstGeom>
            <a:ln w="15875" cap="rnd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图形 167">
              <a:extLst>
                <a:ext uri="{FF2B5EF4-FFF2-40B4-BE49-F238E27FC236}">
                  <a16:creationId xmlns:a16="http://schemas.microsoft.com/office/drawing/2014/main" id="{0A627357-9EFC-4639-B73B-107EF2A03075}"/>
                </a:ext>
              </a:extLst>
            </p:cNvPr>
            <p:cNvGrpSpPr/>
            <p:nvPr/>
          </p:nvGrpSpPr>
          <p:grpSpPr>
            <a:xfrm>
              <a:off x="976478" y="1476498"/>
              <a:ext cx="1204748" cy="259346"/>
              <a:chOff x="4183101" y="183751"/>
              <a:chExt cx="3484382" cy="750082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36D0F97-7CED-44A8-9619-DC00FAA7881D}"/>
                  </a:ext>
                </a:extLst>
              </p:cNvPr>
              <p:cNvSpPr/>
              <p:nvPr/>
            </p:nvSpPr>
            <p:spPr>
              <a:xfrm>
                <a:off x="4183101" y="183751"/>
                <a:ext cx="3477758" cy="750082"/>
              </a:xfrm>
              <a:custGeom>
                <a:avLst/>
                <a:gdLst>
                  <a:gd name="connsiteX0" fmla="*/ 3159792 w 3477758"/>
                  <a:gd name="connsiteY0" fmla="*/ 485109 h 750082"/>
                  <a:gd name="connsiteX1" fmla="*/ 3259157 w 3477758"/>
                  <a:gd name="connsiteY1" fmla="*/ 28030 h 750082"/>
                  <a:gd name="connsiteX2" fmla="*/ 1702446 w 3477758"/>
                  <a:gd name="connsiteY2" fmla="*/ 14782 h 750082"/>
                  <a:gd name="connsiteX3" fmla="*/ 59619 w 3477758"/>
                  <a:gd name="connsiteY3" fmla="*/ 319501 h 750082"/>
                  <a:gd name="connsiteX4" fmla="*/ 0 w 3477758"/>
                  <a:gd name="connsiteY4" fmla="*/ 352623 h 750082"/>
                  <a:gd name="connsiteX5" fmla="*/ 66243 w 3477758"/>
                  <a:gd name="connsiteY5" fmla="*/ 750083 h 750082"/>
                  <a:gd name="connsiteX6" fmla="*/ 1185750 w 3477758"/>
                  <a:gd name="connsiteY6" fmla="*/ 538104 h 750082"/>
                  <a:gd name="connsiteX7" fmla="*/ 3477759 w 3477758"/>
                  <a:gd name="connsiteY7" fmla="*/ 610972 h 750082"/>
                  <a:gd name="connsiteX8" fmla="*/ 3159792 w 3477758"/>
                  <a:gd name="connsiteY8" fmla="*/ 485109 h 750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77758" h="750082">
                    <a:moveTo>
                      <a:pt x="3159792" y="485109"/>
                    </a:moveTo>
                    <a:cubicBezTo>
                      <a:pt x="2603351" y="240009"/>
                      <a:pt x="3259157" y="28030"/>
                      <a:pt x="3259157" y="28030"/>
                    </a:cubicBezTo>
                    <a:cubicBezTo>
                      <a:pt x="3259157" y="28030"/>
                      <a:pt x="2424495" y="-24964"/>
                      <a:pt x="1702446" y="14782"/>
                    </a:cubicBezTo>
                    <a:cubicBezTo>
                      <a:pt x="980397" y="47903"/>
                      <a:pt x="331215" y="180390"/>
                      <a:pt x="59619" y="319501"/>
                    </a:cubicBezTo>
                    <a:cubicBezTo>
                      <a:pt x="39746" y="332750"/>
                      <a:pt x="19873" y="345998"/>
                      <a:pt x="0" y="352623"/>
                    </a:cubicBezTo>
                    <a:lnTo>
                      <a:pt x="66243" y="750083"/>
                    </a:lnTo>
                    <a:cubicBezTo>
                      <a:pt x="218602" y="637469"/>
                      <a:pt x="437204" y="617596"/>
                      <a:pt x="1185750" y="538104"/>
                    </a:cubicBezTo>
                    <a:cubicBezTo>
                      <a:pt x="2020412" y="451988"/>
                      <a:pt x="3477759" y="610972"/>
                      <a:pt x="3477759" y="610972"/>
                    </a:cubicBezTo>
                    <a:cubicBezTo>
                      <a:pt x="3477759" y="610972"/>
                      <a:pt x="3226035" y="518231"/>
                      <a:pt x="3159792" y="485109"/>
                    </a:cubicBezTo>
                    <a:close/>
                  </a:path>
                </a:pathLst>
              </a:custGeom>
              <a:gradFill flip="none" rotWithShape="1">
                <a:gsLst>
                  <a:gs pos="24000">
                    <a:schemeClr val="accent1">
                      <a:lumMod val="40000"/>
                      <a:lumOff val="60000"/>
                    </a:schemeClr>
                  </a:gs>
                  <a:gs pos="0">
                    <a:schemeClr val="accent1"/>
                  </a:gs>
                  <a:gs pos="76000">
                    <a:schemeClr val="accent1"/>
                  </a:gs>
                </a:gsLst>
                <a:lin ang="0" scaled="1"/>
                <a:tileRect/>
              </a:gradFill>
              <a:ln w="661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42" name="图形 167">
                <a:extLst>
                  <a:ext uri="{FF2B5EF4-FFF2-40B4-BE49-F238E27FC236}">
                    <a16:creationId xmlns:a16="http://schemas.microsoft.com/office/drawing/2014/main" id="{7F2DAAD5-4CA3-4C19-A91F-7508626CD5DD}"/>
                  </a:ext>
                </a:extLst>
              </p:cNvPr>
              <p:cNvGrpSpPr/>
              <p:nvPr/>
            </p:nvGrpSpPr>
            <p:grpSpPr>
              <a:xfrm>
                <a:off x="4183101" y="183751"/>
                <a:ext cx="3484382" cy="750082"/>
                <a:chOff x="4183101" y="183751"/>
                <a:chExt cx="3484382" cy="750082"/>
              </a:xfrm>
              <a:solidFill>
                <a:srgbClr val="FFE6C5"/>
              </a:solidFill>
            </p:grpSpPr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9BC9CF08-D185-4EA5-B4BA-CDB9A637BE08}"/>
                    </a:ext>
                  </a:extLst>
                </p:cNvPr>
                <p:cNvSpPr/>
                <p:nvPr/>
              </p:nvSpPr>
              <p:spPr>
                <a:xfrm>
                  <a:off x="7115741" y="456881"/>
                  <a:ext cx="551742" cy="331216"/>
                </a:xfrm>
                <a:custGeom>
                  <a:avLst/>
                  <a:gdLst>
                    <a:gd name="connsiteX0" fmla="*/ 227152 w 551742"/>
                    <a:gd name="connsiteY0" fmla="*/ 211979 h 331216"/>
                    <a:gd name="connsiteX1" fmla="*/ 1926 w 551742"/>
                    <a:gd name="connsiteY1" fmla="*/ 0 h 331216"/>
                    <a:gd name="connsiteX2" fmla="*/ 227152 w 551742"/>
                    <a:gd name="connsiteY2" fmla="*/ 231852 h 331216"/>
                    <a:gd name="connsiteX3" fmla="*/ 472251 w 551742"/>
                    <a:gd name="connsiteY3" fmla="*/ 324592 h 331216"/>
                    <a:gd name="connsiteX4" fmla="*/ 551743 w 551742"/>
                    <a:gd name="connsiteY4" fmla="*/ 331217 h 331216"/>
                    <a:gd name="connsiteX5" fmla="*/ 227152 w 551742"/>
                    <a:gd name="connsiteY5" fmla="*/ 211979 h 331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1742" h="331216">
                      <a:moveTo>
                        <a:pt x="227152" y="211979"/>
                      </a:moveTo>
                      <a:cubicBezTo>
                        <a:pt x="54920" y="139111"/>
                        <a:pt x="1926" y="66243"/>
                        <a:pt x="1926" y="0"/>
                      </a:cubicBezTo>
                      <a:cubicBezTo>
                        <a:pt x="-11323" y="72868"/>
                        <a:pt x="41672" y="152360"/>
                        <a:pt x="227152" y="231852"/>
                      </a:cubicBezTo>
                      <a:cubicBezTo>
                        <a:pt x="266898" y="251725"/>
                        <a:pt x="386135" y="291471"/>
                        <a:pt x="472251" y="324592"/>
                      </a:cubicBezTo>
                      <a:cubicBezTo>
                        <a:pt x="525246" y="331217"/>
                        <a:pt x="551743" y="331217"/>
                        <a:pt x="551743" y="331217"/>
                      </a:cubicBezTo>
                      <a:cubicBezTo>
                        <a:pt x="551743" y="331217"/>
                        <a:pt x="293395" y="245100"/>
                        <a:pt x="227152" y="211979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97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1"/>
                </a:gradFill>
                <a:ln w="6613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BC6B5189-1278-4259-BCCC-EB34FDB2B342}"/>
                    </a:ext>
                  </a:extLst>
                </p:cNvPr>
                <p:cNvSpPr/>
                <p:nvPr/>
              </p:nvSpPr>
              <p:spPr>
                <a:xfrm>
                  <a:off x="4183101" y="183751"/>
                  <a:ext cx="3265780" cy="750082"/>
                </a:xfrm>
                <a:custGeom>
                  <a:avLst/>
                  <a:gdLst>
                    <a:gd name="connsiteX0" fmla="*/ 0 w 3265780"/>
                    <a:gd name="connsiteY0" fmla="*/ 372496 h 750082"/>
                    <a:gd name="connsiteX1" fmla="*/ 59619 w 3265780"/>
                    <a:gd name="connsiteY1" fmla="*/ 339374 h 750082"/>
                    <a:gd name="connsiteX2" fmla="*/ 1702446 w 3265780"/>
                    <a:gd name="connsiteY2" fmla="*/ 34655 h 750082"/>
                    <a:gd name="connsiteX3" fmla="*/ 3226035 w 3265780"/>
                    <a:gd name="connsiteY3" fmla="*/ 47903 h 750082"/>
                    <a:gd name="connsiteX4" fmla="*/ 3265781 w 3265780"/>
                    <a:gd name="connsiteY4" fmla="*/ 28030 h 750082"/>
                    <a:gd name="connsiteX5" fmla="*/ 1702446 w 3265780"/>
                    <a:gd name="connsiteY5" fmla="*/ 14782 h 750082"/>
                    <a:gd name="connsiteX6" fmla="*/ 59619 w 3265780"/>
                    <a:gd name="connsiteY6" fmla="*/ 319501 h 750082"/>
                    <a:gd name="connsiteX7" fmla="*/ 0 w 3265780"/>
                    <a:gd name="connsiteY7" fmla="*/ 352623 h 750082"/>
                    <a:gd name="connsiteX8" fmla="*/ 66243 w 3265780"/>
                    <a:gd name="connsiteY8" fmla="*/ 750083 h 750082"/>
                    <a:gd name="connsiteX9" fmla="*/ 72867 w 3265780"/>
                    <a:gd name="connsiteY9" fmla="*/ 750083 h 750082"/>
                    <a:gd name="connsiteX10" fmla="*/ 0 w 3265780"/>
                    <a:gd name="connsiteY10" fmla="*/ 372496 h 750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265780" h="750082">
                      <a:moveTo>
                        <a:pt x="0" y="372496"/>
                      </a:moveTo>
                      <a:cubicBezTo>
                        <a:pt x="19873" y="359247"/>
                        <a:pt x="39746" y="352623"/>
                        <a:pt x="59619" y="339374"/>
                      </a:cubicBezTo>
                      <a:cubicBezTo>
                        <a:pt x="331215" y="200263"/>
                        <a:pt x="973772" y="67776"/>
                        <a:pt x="1702446" y="34655"/>
                      </a:cubicBezTo>
                      <a:cubicBezTo>
                        <a:pt x="2325130" y="1533"/>
                        <a:pt x="3073676" y="41279"/>
                        <a:pt x="3226035" y="47903"/>
                      </a:cubicBezTo>
                      <a:cubicBezTo>
                        <a:pt x="3252532" y="34655"/>
                        <a:pt x="3265781" y="28030"/>
                        <a:pt x="3265781" y="28030"/>
                      </a:cubicBezTo>
                      <a:cubicBezTo>
                        <a:pt x="3265781" y="28030"/>
                        <a:pt x="2424495" y="-24964"/>
                        <a:pt x="1702446" y="14782"/>
                      </a:cubicBezTo>
                      <a:cubicBezTo>
                        <a:pt x="980397" y="47903"/>
                        <a:pt x="331215" y="180390"/>
                        <a:pt x="59619" y="319501"/>
                      </a:cubicBezTo>
                      <a:cubicBezTo>
                        <a:pt x="39746" y="332750"/>
                        <a:pt x="19873" y="345998"/>
                        <a:pt x="0" y="352623"/>
                      </a:cubicBezTo>
                      <a:lnTo>
                        <a:pt x="66243" y="750083"/>
                      </a:lnTo>
                      <a:cubicBezTo>
                        <a:pt x="66243" y="750083"/>
                        <a:pt x="66243" y="750083"/>
                        <a:pt x="72867" y="750083"/>
                      </a:cubicBezTo>
                      <a:lnTo>
                        <a:pt x="0" y="372496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97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1"/>
                </a:gradFill>
                <a:ln w="6613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>
                    <a:lnSpc>
                      <a:spcPct val="120000"/>
                    </a:lnSpc>
                  </a:pPr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0FA57DF5-2DB1-45C3-B0B1-B53BF6B4501C}"/>
                </a:ext>
              </a:extLst>
            </p:cNvPr>
            <p:cNvSpPr/>
            <p:nvPr/>
          </p:nvSpPr>
          <p:spPr>
            <a:xfrm>
              <a:off x="1063929" y="1459230"/>
              <a:ext cx="46381" cy="4638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9D254CC9-6FBA-4268-8044-5BCAF5A8A389}"/>
              </a:ext>
            </a:extLst>
          </p:cNvPr>
          <p:cNvGrpSpPr/>
          <p:nvPr userDrawn="1"/>
        </p:nvGrpSpPr>
        <p:grpSpPr>
          <a:xfrm>
            <a:off x="7796624" y="1383968"/>
            <a:ext cx="1204748" cy="2037564"/>
            <a:chOff x="976478" y="1459230"/>
            <a:chExt cx="1204748" cy="2037564"/>
          </a:xfrm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2F281E6E-AE52-4387-B0B8-8CA05CA1D970}"/>
                </a:ext>
              </a:extLst>
            </p:cNvPr>
            <p:cNvSpPr/>
            <p:nvPr/>
          </p:nvSpPr>
          <p:spPr>
            <a:xfrm>
              <a:off x="981059" y="1603000"/>
              <a:ext cx="549695" cy="164754"/>
            </a:xfrm>
            <a:custGeom>
              <a:avLst/>
              <a:gdLst>
                <a:gd name="connsiteX0" fmla="*/ 59619 w 1589832"/>
                <a:gd name="connsiteY0" fmla="*/ 384211 h 476501"/>
                <a:gd name="connsiteX1" fmla="*/ 1569960 w 1589832"/>
                <a:gd name="connsiteY1" fmla="*/ 443830 h 476501"/>
                <a:gd name="connsiteX2" fmla="*/ 1589833 w 1589832"/>
                <a:gd name="connsiteY2" fmla="*/ 245100 h 476501"/>
                <a:gd name="connsiteX3" fmla="*/ 0 w 1589832"/>
                <a:gd name="connsiteY3" fmla="*/ 0 h 476501"/>
                <a:gd name="connsiteX4" fmla="*/ 59619 w 1589832"/>
                <a:gd name="connsiteY4" fmla="*/ 384211 h 47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9832" h="476501">
                  <a:moveTo>
                    <a:pt x="59619" y="384211"/>
                  </a:moveTo>
                  <a:cubicBezTo>
                    <a:pt x="59619" y="384211"/>
                    <a:pt x="920778" y="543195"/>
                    <a:pt x="1569960" y="443830"/>
                  </a:cubicBezTo>
                  <a:lnTo>
                    <a:pt x="1589833" y="245100"/>
                  </a:lnTo>
                  <a:cubicBezTo>
                    <a:pt x="1589833" y="245100"/>
                    <a:pt x="264972" y="238476"/>
                    <a:pt x="0" y="0"/>
                  </a:cubicBezTo>
                  <a:lnTo>
                    <a:pt x="59619" y="384211"/>
                  </a:lnTo>
                  <a:close/>
                </a:path>
              </a:pathLst>
            </a:custGeom>
            <a:gradFill flip="none" rotWithShape="1">
              <a:gsLst>
                <a:gs pos="30000">
                  <a:schemeClr val="accent1"/>
                </a:gs>
                <a:gs pos="88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66136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49" name="图形 167">
              <a:extLst>
                <a:ext uri="{FF2B5EF4-FFF2-40B4-BE49-F238E27FC236}">
                  <a16:creationId xmlns:a16="http://schemas.microsoft.com/office/drawing/2014/main" id="{E9205B94-5112-4565-9BE1-BFA96FBADA0B}"/>
                </a:ext>
              </a:extLst>
            </p:cNvPr>
            <p:cNvGrpSpPr/>
            <p:nvPr/>
          </p:nvGrpSpPr>
          <p:grpSpPr>
            <a:xfrm>
              <a:off x="1260487" y="1687746"/>
              <a:ext cx="272557" cy="121391"/>
              <a:chOff x="5004514" y="794722"/>
              <a:chExt cx="788291" cy="351089"/>
            </a:xfrm>
          </p:grpSpPr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3B892AF9-4D5B-4DC8-A277-5C56B6E6FF27}"/>
                  </a:ext>
                </a:extLst>
              </p:cNvPr>
              <p:cNvSpPr/>
              <p:nvPr/>
            </p:nvSpPr>
            <p:spPr>
              <a:xfrm>
                <a:off x="5011138" y="794722"/>
                <a:ext cx="781667" cy="351089"/>
              </a:xfrm>
              <a:custGeom>
                <a:avLst/>
                <a:gdLst>
                  <a:gd name="connsiteX0" fmla="*/ 675679 w 781667"/>
                  <a:gd name="connsiteY0" fmla="*/ 19873 h 351089"/>
                  <a:gd name="connsiteX1" fmla="*/ 92740 w 781667"/>
                  <a:gd name="connsiteY1" fmla="*/ 66243 h 351089"/>
                  <a:gd name="connsiteX2" fmla="*/ 0 w 781667"/>
                  <a:gd name="connsiteY2" fmla="*/ 172233 h 351089"/>
                  <a:gd name="connsiteX3" fmla="*/ 0 w 781667"/>
                  <a:gd name="connsiteY3" fmla="*/ 331217 h 351089"/>
                  <a:gd name="connsiteX4" fmla="*/ 0 w 781667"/>
                  <a:gd name="connsiteY4" fmla="*/ 351090 h 351089"/>
                  <a:gd name="connsiteX5" fmla="*/ 112613 w 781667"/>
                  <a:gd name="connsiteY5" fmla="*/ 291471 h 351089"/>
                  <a:gd name="connsiteX6" fmla="*/ 695552 w 781667"/>
                  <a:gd name="connsiteY6" fmla="*/ 245100 h 351089"/>
                  <a:gd name="connsiteX7" fmla="*/ 768419 w 781667"/>
                  <a:gd name="connsiteY7" fmla="*/ 172233 h 351089"/>
                  <a:gd name="connsiteX8" fmla="*/ 781668 w 781667"/>
                  <a:gd name="connsiteY8" fmla="*/ 0 h 351089"/>
                  <a:gd name="connsiteX9" fmla="*/ 675679 w 781667"/>
                  <a:gd name="connsiteY9" fmla="*/ 19873 h 351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81667" h="351089">
                    <a:moveTo>
                      <a:pt x="675679" y="19873"/>
                    </a:moveTo>
                    <a:cubicBezTo>
                      <a:pt x="589563" y="39746"/>
                      <a:pt x="158983" y="52995"/>
                      <a:pt x="92740" y="66243"/>
                    </a:cubicBezTo>
                    <a:cubicBezTo>
                      <a:pt x="19873" y="86116"/>
                      <a:pt x="0" y="119238"/>
                      <a:pt x="0" y="172233"/>
                    </a:cubicBezTo>
                    <a:cubicBezTo>
                      <a:pt x="0" y="211979"/>
                      <a:pt x="0" y="291471"/>
                      <a:pt x="0" y="331217"/>
                    </a:cubicBezTo>
                    <a:cubicBezTo>
                      <a:pt x="0" y="344465"/>
                      <a:pt x="0" y="351090"/>
                      <a:pt x="0" y="351090"/>
                    </a:cubicBezTo>
                    <a:cubicBezTo>
                      <a:pt x="0" y="351090"/>
                      <a:pt x="0" y="317968"/>
                      <a:pt x="112613" y="291471"/>
                    </a:cubicBezTo>
                    <a:cubicBezTo>
                      <a:pt x="225226" y="264973"/>
                      <a:pt x="629309" y="264973"/>
                      <a:pt x="695552" y="245100"/>
                    </a:cubicBezTo>
                    <a:cubicBezTo>
                      <a:pt x="761795" y="225227"/>
                      <a:pt x="761795" y="198730"/>
                      <a:pt x="768419" y="172233"/>
                    </a:cubicBezTo>
                    <a:cubicBezTo>
                      <a:pt x="768419" y="152360"/>
                      <a:pt x="775043" y="59619"/>
                      <a:pt x="781668" y="0"/>
                    </a:cubicBezTo>
                    <a:cubicBezTo>
                      <a:pt x="775043" y="6624"/>
                      <a:pt x="715425" y="13249"/>
                      <a:pt x="675679" y="19873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accent1">
                      <a:lumMod val="40000"/>
                      <a:lumOff val="60000"/>
                    </a:schemeClr>
                  </a:gs>
                  <a:gs pos="0">
                    <a:schemeClr val="accent1"/>
                  </a:gs>
                  <a:gs pos="76000">
                    <a:schemeClr val="accent1"/>
                  </a:gs>
                </a:gsLst>
              </a:gradFill>
              <a:ln w="661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047EE9C1-D9E0-4D75-86A8-248B18D9A324}"/>
                  </a:ext>
                </a:extLst>
              </p:cNvPr>
              <p:cNvSpPr/>
              <p:nvPr/>
            </p:nvSpPr>
            <p:spPr>
              <a:xfrm>
                <a:off x="5004514" y="801347"/>
                <a:ext cx="775043" cy="152359"/>
              </a:xfrm>
              <a:custGeom>
                <a:avLst/>
                <a:gdLst>
                  <a:gd name="connsiteX0" fmla="*/ 92740 w 775043"/>
                  <a:gd name="connsiteY0" fmla="*/ 79492 h 152359"/>
                  <a:gd name="connsiteX1" fmla="*/ 682303 w 775043"/>
                  <a:gd name="connsiteY1" fmla="*/ 26497 h 152359"/>
                  <a:gd name="connsiteX2" fmla="*/ 775043 w 775043"/>
                  <a:gd name="connsiteY2" fmla="*/ 13249 h 152359"/>
                  <a:gd name="connsiteX3" fmla="*/ 775043 w 775043"/>
                  <a:gd name="connsiteY3" fmla="*/ 0 h 152359"/>
                  <a:gd name="connsiteX4" fmla="*/ 675679 w 775043"/>
                  <a:gd name="connsiteY4" fmla="*/ 13249 h 152359"/>
                  <a:gd name="connsiteX5" fmla="*/ 92740 w 775043"/>
                  <a:gd name="connsiteY5" fmla="*/ 59619 h 152359"/>
                  <a:gd name="connsiteX6" fmla="*/ 0 w 775043"/>
                  <a:gd name="connsiteY6" fmla="*/ 152360 h 152359"/>
                  <a:gd name="connsiteX7" fmla="*/ 92740 w 775043"/>
                  <a:gd name="connsiteY7" fmla="*/ 79492 h 152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5043" h="152359">
                    <a:moveTo>
                      <a:pt x="92740" y="79492"/>
                    </a:moveTo>
                    <a:cubicBezTo>
                      <a:pt x="165608" y="59619"/>
                      <a:pt x="596187" y="46370"/>
                      <a:pt x="682303" y="26497"/>
                    </a:cubicBezTo>
                    <a:cubicBezTo>
                      <a:pt x="715425" y="19873"/>
                      <a:pt x="761795" y="13249"/>
                      <a:pt x="775043" y="13249"/>
                    </a:cubicBezTo>
                    <a:cubicBezTo>
                      <a:pt x="775043" y="6624"/>
                      <a:pt x="775043" y="6624"/>
                      <a:pt x="775043" y="0"/>
                    </a:cubicBezTo>
                    <a:cubicBezTo>
                      <a:pt x="775043" y="0"/>
                      <a:pt x="722049" y="6624"/>
                      <a:pt x="675679" y="13249"/>
                    </a:cubicBezTo>
                    <a:cubicBezTo>
                      <a:pt x="589563" y="33122"/>
                      <a:pt x="158983" y="46370"/>
                      <a:pt x="92740" y="59619"/>
                    </a:cubicBezTo>
                    <a:cubicBezTo>
                      <a:pt x="26497" y="72868"/>
                      <a:pt x="0" y="105989"/>
                      <a:pt x="0" y="152360"/>
                    </a:cubicBezTo>
                    <a:cubicBezTo>
                      <a:pt x="6624" y="119238"/>
                      <a:pt x="33122" y="92741"/>
                      <a:pt x="92740" y="79492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61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7C051986-F630-4973-BA9F-EEC89A5BA7BE}"/>
                </a:ext>
              </a:extLst>
            </p:cNvPr>
            <p:cNvCxnSpPr>
              <a:cxnSpLocks/>
            </p:cNvCxnSpPr>
            <p:nvPr/>
          </p:nvCxnSpPr>
          <p:spPr>
            <a:xfrm>
              <a:off x="1087120" y="1483360"/>
              <a:ext cx="0" cy="2013434"/>
            </a:xfrm>
            <a:prstGeom prst="line">
              <a:avLst/>
            </a:prstGeom>
            <a:ln w="15875" cap="rnd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2" name="图形 167">
              <a:extLst>
                <a:ext uri="{FF2B5EF4-FFF2-40B4-BE49-F238E27FC236}">
                  <a16:creationId xmlns:a16="http://schemas.microsoft.com/office/drawing/2014/main" id="{EC18E3D4-5217-4010-8C6F-424C4F009CE3}"/>
                </a:ext>
              </a:extLst>
            </p:cNvPr>
            <p:cNvGrpSpPr/>
            <p:nvPr/>
          </p:nvGrpSpPr>
          <p:grpSpPr>
            <a:xfrm>
              <a:off x="976478" y="1476498"/>
              <a:ext cx="1204748" cy="259346"/>
              <a:chOff x="4183101" y="183751"/>
              <a:chExt cx="3484382" cy="750082"/>
            </a:xfrm>
          </p:grpSpPr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3E0E1AE4-F47F-4CD7-B8DC-28B57FED9115}"/>
                  </a:ext>
                </a:extLst>
              </p:cNvPr>
              <p:cNvSpPr/>
              <p:nvPr/>
            </p:nvSpPr>
            <p:spPr>
              <a:xfrm>
                <a:off x="4183101" y="183751"/>
                <a:ext cx="3477758" cy="750082"/>
              </a:xfrm>
              <a:custGeom>
                <a:avLst/>
                <a:gdLst>
                  <a:gd name="connsiteX0" fmla="*/ 3159792 w 3477758"/>
                  <a:gd name="connsiteY0" fmla="*/ 485109 h 750082"/>
                  <a:gd name="connsiteX1" fmla="*/ 3259157 w 3477758"/>
                  <a:gd name="connsiteY1" fmla="*/ 28030 h 750082"/>
                  <a:gd name="connsiteX2" fmla="*/ 1702446 w 3477758"/>
                  <a:gd name="connsiteY2" fmla="*/ 14782 h 750082"/>
                  <a:gd name="connsiteX3" fmla="*/ 59619 w 3477758"/>
                  <a:gd name="connsiteY3" fmla="*/ 319501 h 750082"/>
                  <a:gd name="connsiteX4" fmla="*/ 0 w 3477758"/>
                  <a:gd name="connsiteY4" fmla="*/ 352623 h 750082"/>
                  <a:gd name="connsiteX5" fmla="*/ 66243 w 3477758"/>
                  <a:gd name="connsiteY5" fmla="*/ 750083 h 750082"/>
                  <a:gd name="connsiteX6" fmla="*/ 1185750 w 3477758"/>
                  <a:gd name="connsiteY6" fmla="*/ 538104 h 750082"/>
                  <a:gd name="connsiteX7" fmla="*/ 3477759 w 3477758"/>
                  <a:gd name="connsiteY7" fmla="*/ 610972 h 750082"/>
                  <a:gd name="connsiteX8" fmla="*/ 3159792 w 3477758"/>
                  <a:gd name="connsiteY8" fmla="*/ 485109 h 750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77758" h="750082">
                    <a:moveTo>
                      <a:pt x="3159792" y="485109"/>
                    </a:moveTo>
                    <a:cubicBezTo>
                      <a:pt x="2603351" y="240009"/>
                      <a:pt x="3259157" y="28030"/>
                      <a:pt x="3259157" y="28030"/>
                    </a:cubicBezTo>
                    <a:cubicBezTo>
                      <a:pt x="3259157" y="28030"/>
                      <a:pt x="2424495" y="-24964"/>
                      <a:pt x="1702446" y="14782"/>
                    </a:cubicBezTo>
                    <a:cubicBezTo>
                      <a:pt x="980397" y="47903"/>
                      <a:pt x="331215" y="180390"/>
                      <a:pt x="59619" y="319501"/>
                    </a:cubicBezTo>
                    <a:cubicBezTo>
                      <a:pt x="39746" y="332750"/>
                      <a:pt x="19873" y="345998"/>
                      <a:pt x="0" y="352623"/>
                    </a:cubicBezTo>
                    <a:lnTo>
                      <a:pt x="66243" y="750083"/>
                    </a:lnTo>
                    <a:cubicBezTo>
                      <a:pt x="218602" y="637469"/>
                      <a:pt x="437204" y="617596"/>
                      <a:pt x="1185750" y="538104"/>
                    </a:cubicBezTo>
                    <a:cubicBezTo>
                      <a:pt x="2020412" y="451988"/>
                      <a:pt x="3477759" y="610972"/>
                      <a:pt x="3477759" y="610972"/>
                    </a:cubicBezTo>
                    <a:cubicBezTo>
                      <a:pt x="3477759" y="610972"/>
                      <a:pt x="3226035" y="518231"/>
                      <a:pt x="3159792" y="485109"/>
                    </a:cubicBezTo>
                    <a:close/>
                  </a:path>
                </a:pathLst>
              </a:custGeom>
              <a:gradFill flip="none" rotWithShape="1">
                <a:gsLst>
                  <a:gs pos="24000">
                    <a:schemeClr val="accent1">
                      <a:lumMod val="40000"/>
                      <a:lumOff val="60000"/>
                    </a:schemeClr>
                  </a:gs>
                  <a:gs pos="0">
                    <a:schemeClr val="accent1"/>
                  </a:gs>
                  <a:gs pos="76000">
                    <a:schemeClr val="accent1"/>
                  </a:gs>
                </a:gsLst>
                <a:lin ang="0" scaled="1"/>
                <a:tileRect/>
              </a:gradFill>
              <a:ln w="661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56" name="图形 167">
                <a:extLst>
                  <a:ext uri="{FF2B5EF4-FFF2-40B4-BE49-F238E27FC236}">
                    <a16:creationId xmlns:a16="http://schemas.microsoft.com/office/drawing/2014/main" id="{E3FE86BC-1BA0-4D9D-AB19-5A179AAA57D0}"/>
                  </a:ext>
                </a:extLst>
              </p:cNvPr>
              <p:cNvGrpSpPr/>
              <p:nvPr/>
            </p:nvGrpSpPr>
            <p:grpSpPr>
              <a:xfrm>
                <a:off x="4183101" y="183751"/>
                <a:ext cx="3484382" cy="750082"/>
                <a:chOff x="4183101" y="183751"/>
                <a:chExt cx="3484382" cy="750082"/>
              </a:xfrm>
              <a:solidFill>
                <a:srgbClr val="FFE6C5"/>
              </a:solidFill>
            </p:grpSpPr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29344707-F5EB-462D-91E5-AA5D10FDA87E}"/>
                    </a:ext>
                  </a:extLst>
                </p:cNvPr>
                <p:cNvSpPr/>
                <p:nvPr/>
              </p:nvSpPr>
              <p:spPr>
                <a:xfrm>
                  <a:off x="7115741" y="456881"/>
                  <a:ext cx="551742" cy="331216"/>
                </a:xfrm>
                <a:custGeom>
                  <a:avLst/>
                  <a:gdLst>
                    <a:gd name="connsiteX0" fmla="*/ 227152 w 551742"/>
                    <a:gd name="connsiteY0" fmla="*/ 211979 h 331216"/>
                    <a:gd name="connsiteX1" fmla="*/ 1926 w 551742"/>
                    <a:gd name="connsiteY1" fmla="*/ 0 h 331216"/>
                    <a:gd name="connsiteX2" fmla="*/ 227152 w 551742"/>
                    <a:gd name="connsiteY2" fmla="*/ 231852 h 331216"/>
                    <a:gd name="connsiteX3" fmla="*/ 472251 w 551742"/>
                    <a:gd name="connsiteY3" fmla="*/ 324592 h 331216"/>
                    <a:gd name="connsiteX4" fmla="*/ 551743 w 551742"/>
                    <a:gd name="connsiteY4" fmla="*/ 331217 h 331216"/>
                    <a:gd name="connsiteX5" fmla="*/ 227152 w 551742"/>
                    <a:gd name="connsiteY5" fmla="*/ 211979 h 331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1742" h="331216">
                      <a:moveTo>
                        <a:pt x="227152" y="211979"/>
                      </a:moveTo>
                      <a:cubicBezTo>
                        <a:pt x="54920" y="139111"/>
                        <a:pt x="1926" y="66243"/>
                        <a:pt x="1926" y="0"/>
                      </a:cubicBezTo>
                      <a:cubicBezTo>
                        <a:pt x="-11323" y="72868"/>
                        <a:pt x="41672" y="152360"/>
                        <a:pt x="227152" y="231852"/>
                      </a:cubicBezTo>
                      <a:cubicBezTo>
                        <a:pt x="266898" y="251725"/>
                        <a:pt x="386135" y="291471"/>
                        <a:pt x="472251" y="324592"/>
                      </a:cubicBezTo>
                      <a:cubicBezTo>
                        <a:pt x="525246" y="331217"/>
                        <a:pt x="551743" y="331217"/>
                        <a:pt x="551743" y="331217"/>
                      </a:cubicBezTo>
                      <a:cubicBezTo>
                        <a:pt x="551743" y="331217"/>
                        <a:pt x="293395" y="245100"/>
                        <a:pt x="227152" y="211979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97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1"/>
                </a:gradFill>
                <a:ln w="6613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47DF48D4-C598-466B-A872-802439DB53B1}"/>
                    </a:ext>
                  </a:extLst>
                </p:cNvPr>
                <p:cNvSpPr/>
                <p:nvPr/>
              </p:nvSpPr>
              <p:spPr>
                <a:xfrm>
                  <a:off x="4183101" y="183751"/>
                  <a:ext cx="3265780" cy="750082"/>
                </a:xfrm>
                <a:custGeom>
                  <a:avLst/>
                  <a:gdLst>
                    <a:gd name="connsiteX0" fmla="*/ 0 w 3265780"/>
                    <a:gd name="connsiteY0" fmla="*/ 372496 h 750082"/>
                    <a:gd name="connsiteX1" fmla="*/ 59619 w 3265780"/>
                    <a:gd name="connsiteY1" fmla="*/ 339374 h 750082"/>
                    <a:gd name="connsiteX2" fmla="*/ 1702446 w 3265780"/>
                    <a:gd name="connsiteY2" fmla="*/ 34655 h 750082"/>
                    <a:gd name="connsiteX3" fmla="*/ 3226035 w 3265780"/>
                    <a:gd name="connsiteY3" fmla="*/ 47903 h 750082"/>
                    <a:gd name="connsiteX4" fmla="*/ 3265781 w 3265780"/>
                    <a:gd name="connsiteY4" fmla="*/ 28030 h 750082"/>
                    <a:gd name="connsiteX5" fmla="*/ 1702446 w 3265780"/>
                    <a:gd name="connsiteY5" fmla="*/ 14782 h 750082"/>
                    <a:gd name="connsiteX6" fmla="*/ 59619 w 3265780"/>
                    <a:gd name="connsiteY6" fmla="*/ 319501 h 750082"/>
                    <a:gd name="connsiteX7" fmla="*/ 0 w 3265780"/>
                    <a:gd name="connsiteY7" fmla="*/ 352623 h 750082"/>
                    <a:gd name="connsiteX8" fmla="*/ 66243 w 3265780"/>
                    <a:gd name="connsiteY8" fmla="*/ 750083 h 750082"/>
                    <a:gd name="connsiteX9" fmla="*/ 72867 w 3265780"/>
                    <a:gd name="connsiteY9" fmla="*/ 750083 h 750082"/>
                    <a:gd name="connsiteX10" fmla="*/ 0 w 3265780"/>
                    <a:gd name="connsiteY10" fmla="*/ 372496 h 750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265780" h="750082">
                      <a:moveTo>
                        <a:pt x="0" y="372496"/>
                      </a:moveTo>
                      <a:cubicBezTo>
                        <a:pt x="19873" y="359247"/>
                        <a:pt x="39746" y="352623"/>
                        <a:pt x="59619" y="339374"/>
                      </a:cubicBezTo>
                      <a:cubicBezTo>
                        <a:pt x="331215" y="200263"/>
                        <a:pt x="973772" y="67776"/>
                        <a:pt x="1702446" y="34655"/>
                      </a:cubicBezTo>
                      <a:cubicBezTo>
                        <a:pt x="2325130" y="1533"/>
                        <a:pt x="3073676" y="41279"/>
                        <a:pt x="3226035" y="47903"/>
                      </a:cubicBezTo>
                      <a:cubicBezTo>
                        <a:pt x="3252532" y="34655"/>
                        <a:pt x="3265781" y="28030"/>
                        <a:pt x="3265781" y="28030"/>
                      </a:cubicBezTo>
                      <a:cubicBezTo>
                        <a:pt x="3265781" y="28030"/>
                        <a:pt x="2424495" y="-24964"/>
                        <a:pt x="1702446" y="14782"/>
                      </a:cubicBezTo>
                      <a:cubicBezTo>
                        <a:pt x="980397" y="47903"/>
                        <a:pt x="331215" y="180390"/>
                        <a:pt x="59619" y="319501"/>
                      </a:cubicBezTo>
                      <a:cubicBezTo>
                        <a:pt x="39746" y="332750"/>
                        <a:pt x="19873" y="345998"/>
                        <a:pt x="0" y="352623"/>
                      </a:cubicBezTo>
                      <a:lnTo>
                        <a:pt x="66243" y="750083"/>
                      </a:lnTo>
                      <a:cubicBezTo>
                        <a:pt x="66243" y="750083"/>
                        <a:pt x="66243" y="750083"/>
                        <a:pt x="72867" y="750083"/>
                      </a:cubicBezTo>
                      <a:lnTo>
                        <a:pt x="0" y="372496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97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1"/>
                </a:gradFill>
                <a:ln w="6613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>
                    <a:lnSpc>
                      <a:spcPct val="120000"/>
                    </a:lnSpc>
                  </a:pPr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222691AD-F17C-43E6-A313-CB28048A8459}"/>
                </a:ext>
              </a:extLst>
            </p:cNvPr>
            <p:cNvSpPr/>
            <p:nvPr/>
          </p:nvSpPr>
          <p:spPr>
            <a:xfrm>
              <a:off x="1063929" y="1459230"/>
              <a:ext cx="46381" cy="4638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6BD61E1B-A8B6-4EA1-BB45-944A4E31D526}"/>
              </a:ext>
            </a:extLst>
          </p:cNvPr>
          <p:cNvGrpSpPr/>
          <p:nvPr userDrawn="1"/>
        </p:nvGrpSpPr>
        <p:grpSpPr>
          <a:xfrm>
            <a:off x="9959224" y="1871648"/>
            <a:ext cx="1204748" cy="2037564"/>
            <a:chOff x="976478" y="1459230"/>
            <a:chExt cx="1204748" cy="2037564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6E85DE0B-36C7-4BD7-B4F6-41CF78A9EE7D}"/>
                </a:ext>
              </a:extLst>
            </p:cNvPr>
            <p:cNvSpPr/>
            <p:nvPr/>
          </p:nvSpPr>
          <p:spPr>
            <a:xfrm>
              <a:off x="981059" y="1603000"/>
              <a:ext cx="549695" cy="164754"/>
            </a:xfrm>
            <a:custGeom>
              <a:avLst/>
              <a:gdLst>
                <a:gd name="connsiteX0" fmla="*/ 59619 w 1589832"/>
                <a:gd name="connsiteY0" fmla="*/ 384211 h 476501"/>
                <a:gd name="connsiteX1" fmla="*/ 1569960 w 1589832"/>
                <a:gd name="connsiteY1" fmla="*/ 443830 h 476501"/>
                <a:gd name="connsiteX2" fmla="*/ 1589833 w 1589832"/>
                <a:gd name="connsiteY2" fmla="*/ 245100 h 476501"/>
                <a:gd name="connsiteX3" fmla="*/ 0 w 1589832"/>
                <a:gd name="connsiteY3" fmla="*/ 0 h 476501"/>
                <a:gd name="connsiteX4" fmla="*/ 59619 w 1589832"/>
                <a:gd name="connsiteY4" fmla="*/ 384211 h 47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9832" h="476501">
                  <a:moveTo>
                    <a:pt x="59619" y="384211"/>
                  </a:moveTo>
                  <a:cubicBezTo>
                    <a:pt x="59619" y="384211"/>
                    <a:pt x="920778" y="543195"/>
                    <a:pt x="1569960" y="443830"/>
                  </a:cubicBezTo>
                  <a:lnTo>
                    <a:pt x="1589833" y="245100"/>
                  </a:lnTo>
                  <a:cubicBezTo>
                    <a:pt x="1589833" y="245100"/>
                    <a:pt x="264972" y="238476"/>
                    <a:pt x="0" y="0"/>
                  </a:cubicBezTo>
                  <a:lnTo>
                    <a:pt x="59619" y="384211"/>
                  </a:lnTo>
                  <a:close/>
                </a:path>
              </a:pathLst>
            </a:custGeom>
            <a:gradFill flip="none" rotWithShape="1">
              <a:gsLst>
                <a:gs pos="30000">
                  <a:schemeClr val="accent1"/>
                </a:gs>
                <a:gs pos="88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66136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63" name="图形 167">
              <a:extLst>
                <a:ext uri="{FF2B5EF4-FFF2-40B4-BE49-F238E27FC236}">
                  <a16:creationId xmlns:a16="http://schemas.microsoft.com/office/drawing/2014/main" id="{B809173B-407A-44BC-B018-1B995F097083}"/>
                </a:ext>
              </a:extLst>
            </p:cNvPr>
            <p:cNvGrpSpPr/>
            <p:nvPr/>
          </p:nvGrpSpPr>
          <p:grpSpPr>
            <a:xfrm>
              <a:off x="1260487" y="1687746"/>
              <a:ext cx="272557" cy="121391"/>
              <a:chOff x="5004514" y="794722"/>
              <a:chExt cx="788291" cy="351089"/>
            </a:xfrm>
          </p:grpSpPr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1C2B134F-F8DE-48BB-A58D-0FA2A3BA92A5}"/>
                  </a:ext>
                </a:extLst>
              </p:cNvPr>
              <p:cNvSpPr/>
              <p:nvPr/>
            </p:nvSpPr>
            <p:spPr>
              <a:xfrm>
                <a:off x="5011138" y="794722"/>
                <a:ext cx="781667" cy="351089"/>
              </a:xfrm>
              <a:custGeom>
                <a:avLst/>
                <a:gdLst>
                  <a:gd name="connsiteX0" fmla="*/ 675679 w 781667"/>
                  <a:gd name="connsiteY0" fmla="*/ 19873 h 351089"/>
                  <a:gd name="connsiteX1" fmla="*/ 92740 w 781667"/>
                  <a:gd name="connsiteY1" fmla="*/ 66243 h 351089"/>
                  <a:gd name="connsiteX2" fmla="*/ 0 w 781667"/>
                  <a:gd name="connsiteY2" fmla="*/ 172233 h 351089"/>
                  <a:gd name="connsiteX3" fmla="*/ 0 w 781667"/>
                  <a:gd name="connsiteY3" fmla="*/ 331217 h 351089"/>
                  <a:gd name="connsiteX4" fmla="*/ 0 w 781667"/>
                  <a:gd name="connsiteY4" fmla="*/ 351090 h 351089"/>
                  <a:gd name="connsiteX5" fmla="*/ 112613 w 781667"/>
                  <a:gd name="connsiteY5" fmla="*/ 291471 h 351089"/>
                  <a:gd name="connsiteX6" fmla="*/ 695552 w 781667"/>
                  <a:gd name="connsiteY6" fmla="*/ 245100 h 351089"/>
                  <a:gd name="connsiteX7" fmla="*/ 768419 w 781667"/>
                  <a:gd name="connsiteY7" fmla="*/ 172233 h 351089"/>
                  <a:gd name="connsiteX8" fmla="*/ 781668 w 781667"/>
                  <a:gd name="connsiteY8" fmla="*/ 0 h 351089"/>
                  <a:gd name="connsiteX9" fmla="*/ 675679 w 781667"/>
                  <a:gd name="connsiteY9" fmla="*/ 19873 h 351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81667" h="351089">
                    <a:moveTo>
                      <a:pt x="675679" y="19873"/>
                    </a:moveTo>
                    <a:cubicBezTo>
                      <a:pt x="589563" y="39746"/>
                      <a:pt x="158983" y="52995"/>
                      <a:pt x="92740" y="66243"/>
                    </a:cubicBezTo>
                    <a:cubicBezTo>
                      <a:pt x="19873" y="86116"/>
                      <a:pt x="0" y="119238"/>
                      <a:pt x="0" y="172233"/>
                    </a:cubicBezTo>
                    <a:cubicBezTo>
                      <a:pt x="0" y="211979"/>
                      <a:pt x="0" y="291471"/>
                      <a:pt x="0" y="331217"/>
                    </a:cubicBezTo>
                    <a:cubicBezTo>
                      <a:pt x="0" y="344465"/>
                      <a:pt x="0" y="351090"/>
                      <a:pt x="0" y="351090"/>
                    </a:cubicBezTo>
                    <a:cubicBezTo>
                      <a:pt x="0" y="351090"/>
                      <a:pt x="0" y="317968"/>
                      <a:pt x="112613" y="291471"/>
                    </a:cubicBezTo>
                    <a:cubicBezTo>
                      <a:pt x="225226" y="264973"/>
                      <a:pt x="629309" y="264973"/>
                      <a:pt x="695552" y="245100"/>
                    </a:cubicBezTo>
                    <a:cubicBezTo>
                      <a:pt x="761795" y="225227"/>
                      <a:pt x="761795" y="198730"/>
                      <a:pt x="768419" y="172233"/>
                    </a:cubicBezTo>
                    <a:cubicBezTo>
                      <a:pt x="768419" y="152360"/>
                      <a:pt x="775043" y="59619"/>
                      <a:pt x="781668" y="0"/>
                    </a:cubicBezTo>
                    <a:cubicBezTo>
                      <a:pt x="775043" y="6624"/>
                      <a:pt x="715425" y="13249"/>
                      <a:pt x="675679" y="19873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accent1">
                      <a:lumMod val="40000"/>
                      <a:lumOff val="60000"/>
                    </a:schemeClr>
                  </a:gs>
                  <a:gs pos="0">
                    <a:schemeClr val="accent1"/>
                  </a:gs>
                  <a:gs pos="76000">
                    <a:schemeClr val="accent1"/>
                  </a:gs>
                </a:gsLst>
              </a:gradFill>
              <a:ln w="661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CD73EFF3-4218-48B4-98EF-7530199D1F5F}"/>
                  </a:ext>
                </a:extLst>
              </p:cNvPr>
              <p:cNvSpPr/>
              <p:nvPr/>
            </p:nvSpPr>
            <p:spPr>
              <a:xfrm>
                <a:off x="5004514" y="801347"/>
                <a:ext cx="775043" cy="152359"/>
              </a:xfrm>
              <a:custGeom>
                <a:avLst/>
                <a:gdLst>
                  <a:gd name="connsiteX0" fmla="*/ 92740 w 775043"/>
                  <a:gd name="connsiteY0" fmla="*/ 79492 h 152359"/>
                  <a:gd name="connsiteX1" fmla="*/ 682303 w 775043"/>
                  <a:gd name="connsiteY1" fmla="*/ 26497 h 152359"/>
                  <a:gd name="connsiteX2" fmla="*/ 775043 w 775043"/>
                  <a:gd name="connsiteY2" fmla="*/ 13249 h 152359"/>
                  <a:gd name="connsiteX3" fmla="*/ 775043 w 775043"/>
                  <a:gd name="connsiteY3" fmla="*/ 0 h 152359"/>
                  <a:gd name="connsiteX4" fmla="*/ 675679 w 775043"/>
                  <a:gd name="connsiteY4" fmla="*/ 13249 h 152359"/>
                  <a:gd name="connsiteX5" fmla="*/ 92740 w 775043"/>
                  <a:gd name="connsiteY5" fmla="*/ 59619 h 152359"/>
                  <a:gd name="connsiteX6" fmla="*/ 0 w 775043"/>
                  <a:gd name="connsiteY6" fmla="*/ 152360 h 152359"/>
                  <a:gd name="connsiteX7" fmla="*/ 92740 w 775043"/>
                  <a:gd name="connsiteY7" fmla="*/ 79492 h 152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5043" h="152359">
                    <a:moveTo>
                      <a:pt x="92740" y="79492"/>
                    </a:moveTo>
                    <a:cubicBezTo>
                      <a:pt x="165608" y="59619"/>
                      <a:pt x="596187" y="46370"/>
                      <a:pt x="682303" y="26497"/>
                    </a:cubicBezTo>
                    <a:cubicBezTo>
                      <a:pt x="715425" y="19873"/>
                      <a:pt x="761795" y="13249"/>
                      <a:pt x="775043" y="13249"/>
                    </a:cubicBezTo>
                    <a:cubicBezTo>
                      <a:pt x="775043" y="6624"/>
                      <a:pt x="775043" y="6624"/>
                      <a:pt x="775043" y="0"/>
                    </a:cubicBezTo>
                    <a:cubicBezTo>
                      <a:pt x="775043" y="0"/>
                      <a:pt x="722049" y="6624"/>
                      <a:pt x="675679" y="13249"/>
                    </a:cubicBezTo>
                    <a:cubicBezTo>
                      <a:pt x="589563" y="33122"/>
                      <a:pt x="158983" y="46370"/>
                      <a:pt x="92740" y="59619"/>
                    </a:cubicBezTo>
                    <a:cubicBezTo>
                      <a:pt x="26497" y="72868"/>
                      <a:pt x="0" y="105989"/>
                      <a:pt x="0" y="152360"/>
                    </a:cubicBezTo>
                    <a:cubicBezTo>
                      <a:pt x="6624" y="119238"/>
                      <a:pt x="33122" y="92741"/>
                      <a:pt x="92740" y="79492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61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A5EC8137-7FD0-403B-B359-41F026F3DF53}"/>
                </a:ext>
              </a:extLst>
            </p:cNvPr>
            <p:cNvCxnSpPr>
              <a:cxnSpLocks/>
            </p:cNvCxnSpPr>
            <p:nvPr/>
          </p:nvCxnSpPr>
          <p:spPr>
            <a:xfrm>
              <a:off x="1087120" y="1483360"/>
              <a:ext cx="0" cy="2013434"/>
            </a:xfrm>
            <a:prstGeom prst="line">
              <a:avLst/>
            </a:prstGeom>
            <a:ln w="15875" cap="rnd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6" name="图形 167">
              <a:extLst>
                <a:ext uri="{FF2B5EF4-FFF2-40B4-BE49-F238E27FC236}">
                  <a16:creationId xmlns:a16="http://schemas.microsoft.com/office/drawing/2014/main" id="{8742E3FB-01ED-4D39-A628-CAE291E980D4}"/>
                </a:ext>
              </a:extLst>
            </p:cNvPr>
            <p:cNvGrpSpPr/>
            <p:nvPr/>
          </p:nvGrpSpPr>
          <p:grpSpPr>
            <a:xfrm>
              <a:off x="976478" y="1476498"/>
              <a:ext cx="1204748" cy="259346"/>
              <a:chOff x="4183101" y="183751"/>
              <a:chExt cx="3484382" cy="750082"/>
            </a:xfrm>
          </p:grpSpPr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9F280886-3085-4813-8097-4FDFC6D9CEB6}"/>
                  </a:ext>
                </a:extLst>
              </p:cNvPr>
              <p:cNvSpPr/>
              <p:nvPr/>
            </p:nvSpPr>
            <p:spPr>
              <a:xfrm>
                <a:off x="4183101" y="183751"/>
                <a:ext cx="3477758" cy="750082"/>
              </a:xfrm>
              <a:custGeom>
                <a:avLst/>
                <a:gdLst>
                  <a:gd name="connsiteX0" fmla="*/ 3159792 w 3477758"/>
                  <a:gd name="connsiteY0" fmla="*/ 485109 h 750082"/>
                  <a:gd name="connsiteX1" fmla="*/ 3259157 w 3477758"/>
                  <a:gd name="connsiteY1" fmla="*/ 28030 h 750082"/>
                  <a:gd name="connsiteX2" fmla="*/ 1702446 w 3477758"/>
                  <a:gd name="connsiteY2" fmla="*/ 14782 h 750082"/>
                  <a:gd name="connsiteX3" fmla="*/ 59619 w 3477758"/>
                  <a:gd name="connsiteY3" fmla="*/ 319501 h 750082"/>
                  <a:gd name="connsiteX4" fmla="*/ 0 w 3477758"/>
                  <a:gd name="connsiteY4" fmla="*/ 352623 h 750082"/>
                  <a:gd name="connsiteX5" fmla="*/ 66243 w 3477758"/>
                  <a:gd name="connsiteY5" fmla="*/ 750083 h 750082"/>
                  <a:gd name="connsiteX6" fmla="*/ 1185750 w 3477758"/>
                  <a:gd name="connsiteY6" fmla="*/ 538104 h 750082"/>
                  <a:gd name="connsiteX7" fmla="*/ 3477759 w 3477758"/>
                  <a:gd name="connsiteY7" fmla="*/ 610972 h 750082"/>
                  <a:gd name="connsiteX8" fmla="*/ 3159792 w 3477758"/>
                  <a:gd name="connsiteY8" fmla="*/ 485109 h 750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77758" h="750082">
                    <a:moveTo>
                      <a:pt x="3159792" y="485109"/>
                    </a:moveTo>
                    <a:cubicBezTo>
                      <a:pt x="2603351" y="240009"/>
                      <a:pt x="3259157" y="28030"/>
                      <a:pt x="3259157" y="28030"/>
                    </a:cubicBezTo>
                    <a:cubicBezTo>
                      <a:pt x="3259157" y="28030"/>
                      <a:pt x="2424495" y="-24964"/>
                      <a:pt x="1702446" y="14782"/>
                    </a:cubicBezTo>
                    <a:cubicBezTo>
                      <a:pt x="980397" y="47903"/>
                      <a:pt x="331215" y="180390"/>
                      <a:pt x="59619" y="319501"/>
                    </a:cubicBezTo>
                    <a:cubicBezTo>
                      <a:pt x="39746" y="332750"/>
                      <a:pt x="19873" y="345998"/>
                      <a:pt x="0" y="352623"/>
                    </a:cubicBezTo>
                    <a:lnTo>
                      <a:pt x="66243" y="750083"/>
                    </a:lnTo>
                    <a:cubicBezTo>
                      <a:pt x="218602" y="637469"/>
                      <a:pt x="437204" y="617596"/>
                      <a:pt x="1185750" y="538104"/>
                    </a:cubicBezTo>
                    <a:cubicBezTo>
                      <a:pt x="2020412" y="451988"/>
                      <a:pt x="3477759" y="610972"/>
                      <a:pt x="3477759" y="610972"/>
                    </a:cubicBezTo>
                    <a:cubicBezTo>
                      <a:pt x="3477759" y="610972"/>
                      <a:pt x="3226035" y="518231"/>
                      <a:pt x="3159792" y="485109"/>
                    </a:cubicBezTo>
                    <a:close/>
                  </a:path>
                </a:pathLst>
              </a:custGeom>
              <a:gradFill flip="none" rotWithShape="1">
                <a:gsLst>
                  <a:gs pos="24000">
                    <a:schemeClr val="accent1">
                      <a:lumMod val="40000"/>
                      <a:lumOff val="60000"/>
                    </a:schemeClr>
                  </a:gs>
                  <a:gs pos="0">
                    <a:schemeClr val="accent1"/>
                  </a:gs>
                  <a:gs pos="76000">
                    <a:schemeClr val="accent1"/>
                  </a:gs>
                </a:gsLst>
                <a:lin ang="0" scaled="1"/>
                <a:tileRect/>
              </a:gradFill>
              <a:ln w="661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70" name="图形 167">
                <a:extLst>
                  <a:ext uri="{FF2B5EF4-FFF2-40B4-BE49-F238E27FC236}">
                    <a16:creationId xmlns:a16="http://schemas.microsoft.com/office/drawing/2014/main" id="{BC246B2C-0A1A-4715-8BFE-62A767EA0F6C}"/>
                  </a:ext>
                </a:extLst>
              </p:cNvPr>
              <p:cNvGrpSpPr/>
              <p:nvPr/>
            </p:nvGrpSpPr>
            <p:grpSpPr>
              <a:xfrm>
                <a:off x="4183101" y="183751"/>
                <a:ext cx="3484382" cy="750082"/>
                <a:chOff x="4183101" y="183751"/>
                <a:chExt cx="3484382" cy="750082"/>
              </a:xfrm>
              <a:solidFill>
                <a:srgbClr val="FFE6C5"/>
              </a:solidFill>
            </p:grpSpPr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B8CB2847-BABC-44CF-AB64-6F079595B7B8}"/>
                    </a:ext>
                  </a:extLst>
                </p:cNvPr>
                <p:cNvSpPr/>
                <p:nvPr/>
              </p:nvSpPr>
              <p:spPr>
                <a:xfrm>
                  <a:off x="7115741" y="456881"/>
                  <a:ext cx="551742" cy="331216"/>
                </a:xfrm>
                <a:custGeom>
                  <a:avLst/>
                  <a:gdLst>
                    <a:gd name="connsiteX0" fmla="*/ 227152 w 551742"/>
                    <a:gd name="connsiteY0" fmla="*/ 211979 h 331216"/>
                    <a:gd name="connsiteX1" fmla="*/ 1926 w 551742"/>
                    <a:gd name="connsiteY1" fmla="*/ 0 h 331216"/>
                    <a:gd name="connsiteX2" fmla="*/ 227152 w 551742"/>
                    <a:gd name="connsiteY2" fmla="*/ 231852 h 331216"/>
                    <a:gd name="connsiteX3" fmla="*/ 472251 w 551742"/>
                    <a:gd name="connsiteY3" fmla="*/ 324592 h 331216"/>
                    <a:gd name="connsiteX4" fmla="*/ 551743 w 551742"/>
                    <a:gd name="connsiteY4" fmla="*/ 331217 h 331216"/>
                    <a:gd name="connsiteX5" fmla="*/ 227152 w 551742"/>
                    <a:gd name="connsiteY5" fmla="*/ 211979 h 331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1742" h="331216">
                      <a:moveTo>
                        <a:pt x="227152" y="211979"/>
                      </a:moveTo>
                      <a:cubicBezTo>
                        <a:pt x="54920" y="139111"/>
                        <a:pt x="1926" y="66243"/>
                        <a:pt x="1926" y="0"/>
                      </a:cubicBezTo>
                      <a:cubicBezTo>
                        <a:pt x="-11323" y="72868"/>
                        <a:pt x="41672" y="152360"/>
                        <a:pt x="227152" y="231852"/>
                      </a:cubicBezTo>
                      <a:cubicBezTo>
                        <a:pt x="266898" y="251725"/>
                        <a:pt x="386135" y="291471"/>
                        <a:pt x="472251" y="324592"/>
                      </a:cubicBezTo>
                      <a:cubicBezTo>
                        <a:pt x="525246" y="331217"/>
                        <a:pt x="551743" y="331217"/>
                        <a:pt x="551743" y="331217"/>
                      </a:cubicBezTo>
                      <a:cubicBezTo>
                        <a:pt x="551743" y="331217"/>
                        <a:pt x="293395" y="245100"/>
                        <a:pt x="227152" y="211979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97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1"/>
                </a:gradFill>
                <a:ln w="6613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>
                    <a:lnSpc>
                      <a:spcPct val="120000"/>
                    </a:lnSpc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1131D35D-FCCE-4414-A0F0-33E718D6143A}"/>
                    </a:ext>
                  </a:extLst>
                </p:cNvPr>
                <p:cNvSpPr/>
                <p:nvPr/>
              </p:nvSpPr>
              <p:spPr>
                <a:xfrm>
                  <a:off x="4183101" y="183751"/>
                  <a:ext cx="3265780" cy="750082"/>
                </a:xfrm>
                <a:custGeom>
                  <a:avLst/>
                  <a:gdLst>
                    <a:gd name="connsiteX0" fmla="*/ 0 w 3265780"/>
                    <a:gd name="connsiteY0" fmla="*/ 372496 h 750082"/>
                    <a:gd name="connsiteX1" fmla="*/ 59619 w 3265780"/>
                    <a:gd name="connsiteY1" fmla="*/ 339374 h 750082"/>
                    <a:gd name="connsiteX2" fmla="*/ 1702446 w 3265780"/>
                    <a:gd name="connsiteY2" fmla="*/ 34655 h 750082"/>
                    <a:gd name="connsiteX3" fmla="*/ 3226035 w 3265780"/>
                    <a:gd name="connsiteY3" fmla="*/ 47903 h 750082"/>
                    <a:gd name="connsiteX4" fmla="*/ 3265781 w 3265780"/>
                    <a:gd name="connsiteY4" fmla="*/ 28030 h 750082"/>
                    <a:gd name="connsiteX5" fmla="*/ 1702446 w 3265780"/>
                    <a:gd name="connsiteY5" fmla="*/ 14782 h 750082"/>
                    <a:gd name="connsiteX6" fmla="*/ 59619 w 3265780"/>
                    <a:gd name="connsiteY6" fmla="*/ 319501 h 750082"/>
                    <a:gd name="connsiteX7" fmla="*/ 0 w 3265780"/>
                    <a:gd name="connsiteY7" fmla="*/ 352623 h 750082"/>
                    <a:gd name="connsiteX8" fmla="*/ 66243 w 3265780"/>
                    <a:gd name="connsiteY8" fmla="*/ 750083 h 750082"/>
                    <a:gd name="connsiteX9" fmla="*/ 72867 w 3265780"/>
                    <a:gd name="connsiteY9" fmla="*/ 750083 h 750082"/>
                    <a:gd name="connsiteX10" fmla="*/ 0 w 3265780"/>
                    <a:gd name="connsiteY10" fmla="*/ 372496 h 750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265780" h="750082">
                      <a:moveTo>
                        <a:pt x="0" y="372496"/>
                      </a:moveTo>
                      <a:cubicBezTo>
                        <a:pt x="19873" y="359247"/>
                        <a:pt x="39746" y="352623"/>
                        <a:pt x="59619" y="339374"/>
                      </a:cubicBezTo>
                      <a:cubicBezTo>
                        <a:pt x="331215" y="200263"/>
                        <a:pt x="973772" y="67776"/>
                        <a:pt x="1702446" y="34655"/>
                      </a:cubicBezTo>
                      <a:cubicBezTo>
                        <a:pt x="2325130" y="1533"/>
                        <a:pt x="3073676" y="41279"/>
                        <a:pt x="3226035" y="47903"/>
                      </a:cubicBezTo>
                      <a:cubicBezTo>
                        <a:pt x="3252532" y="34655"/>
                        <a:pt x="3265781" y="28030"/>
                        <a:pt x="3265781" y="28030"/>
                      </a:cubicBezTo>
                      <a:cubicBezTo>
                        <a:pt x="3265781" y="28030"/>
                        <a:pt x="2424495" y="-24964"/>
                        <a:pt x="1702446" y="14782"/>
                      </a:cubicBezTo>
                      <a:cubicBezTo>
                        <a:pt x="980397" y="47903"/>
                        <a:pt x="331215" y="180390"/>
                        <a:pt x="59619" y="319501"/>
                      </a:cubicBezTo>
                      <a:cubicBezTo>
                        <a:pt x="39746" y="332750"/>
                        <a:pt x="19873" y="345998"/>
                        <a:pt x="0" y="352623"/>
                      </a:cubicBezTo>
                      <a:lnTo>
                        <a:pt x="66243" y="750083"/>
                      </a:lnTo>
                      <a:cubicBezTo>
                        <a:pt x="66243" y="750083"/>
                        <a:pt x="66243" y="750083"/>
                        <a:pt x="72867" y="750083"/>
                      </a:cubicBezTo>
                      <a:lnTo>
                        <a:pt x="0" y="372496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97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1"/>
                </a:gradFill>
                <a:ln w="6613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>
                    <a:lnSpc>
                      <a:spcPct val="120000"/>
                    </a:lnSpc>
                  </a:pPr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3C965E0A-62DF-404A-A862-A6B71CDB7071}"/>
                </a:ext>
              </a:extLst>
            </p:cNvPr>
            <p:cNvSpPr/>
            <p:nvPr/>
          </p:nvSpPr>
          <p:spPr>
            <a:xfrm>
              <a:off x="1063929" y="1459230"/>
              <a:ext cx="46381" cy="4638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7" name="平行四边形 76">
            <a:extLst>
              <a:ext uri="{FF2B5EF4-FFF2-40B4-BE49-F238E27FC236}">
                <a16:creationId xmlns:a16="http://schemas.microsoft.com/office/drawing/2014/main" id="{8A13CBC4-CF03-4DE2-80D0-EF7BB4E1885A}"/>
              </a:ext>
            </a:extLst>
          </p:cNvPr>
          <p:cNvSpPr/>
          <p:nvPr/>
        </p:nvSpPr>
        <p:spPr>
          <a:xfrm>
            <a:off x="596415" y="3662693"/>
            <a:ext cx="2129595" cy="2317688"/>
          </a:xfrm>
          <a:prstGeom prst="parallelogram">
            <a:avLst>
              <a:gd name="adj" fmla="val 16783"/>
            </a:avLst>
          </a:prstGeom>
          <a:noFill/>
          <a:ln w="1270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80" name="平行四边形 79">
            <a:extLst>
              <a:ext uri="{FF2B5EF4-FFF2-40B4-BE49-F238E27FC236}">
                <a16:creationId xmlns:a16="http://schemas.microsoft.com/office/drawing/2014/main" id="{22A93CD3-9F0E-44C7-854E-ED80EE9BAD07}"/>
              </a:ext>
            </a:extLst>
          </p:cNvPr>
          <p:cNvSpPr/>
          <p:nvPr/>
        </p:nvSpPr>
        <p:spPr>
          <a:xfrm>
            <a:off x="2812888" y="3096577"/>
            <a:ext cx="2129595" cy="2317688"/>
          </a:xfrm>
          <a:prstGeom prst="parallelogram">
            <a:avLst>
              <a:gd name="adj" fmla="val 16783"/>
            </a:avLst>
          </a:prstGeom>
          <a:noFill/>
          <a:ln w="1270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83" name="平行四边形 82">
            <a:extLst>
              <a:ext uri="{FF2B5EF4-FFF2-40B4-BE49-F238E27FC236}">
                <a16:creationId xmlns:a16="http://schemas.microsoft.com/office/drawing/2014/main" id="{64058B72-200F-44C0-95A5-B432CA8E56FF}"/>
              </a:ext>
            </a:extLst>
          </p:cNvPr>
          <p:cNvSpPr/>
          <p:nvPr/>
        </p:nvSpPr>
        <p:spPr>
          <a:xfrm>
            <a:off x="4859582" y="3374557"/>
            <a:ext cx="2129595" cy="2317688"/>
          </a:xfrm>
          <a:prstGeom prst="parallelogram">
            <a:avLst>
              <a:gd name="adj" fmla="val 16783"/>
            </a:avLst>
          </a:prstGeom>
          <a:noFill/>
          <a:ln w="1270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86" name="平行四边形 85">
            <a:extLst>
              <a:ext uri="{FF2B5EF4-FFF2-40B4-BE49-F238E27FC236}">
                <a16:creationId xmlns:a16="http://schemas.microsoft.com/office/drawing/2014/main" id="{DF17A754-1945-4435-B3FA-5322A58CB103}"/>
              </a:ext>
            </a:extLst>
          </p:cNvPr>
          <p:cNvSpPr/>
          <p:nvPr/>
        </p:nvSpPr>
        <p:spPr>
          <a:xfrm>
            <a:off x="6998721" y="3076368"/>
            <a:ext cx="2129595" cy="2317688"/>
          </a:xfrm>
          <a:prstGeom prst="parallelogram">
            <a:avLst>
              <a:gd name="adj" fmla="val 16783"/>
            </a:avLst>
          </a:prstGeom>
          <a:noFill/>
          <a:ln w="1270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89" name="平行四边形 88">
            <a:extLst>
              <a:ext uri="{FF2B5EF4-FFF2-40B4-BE49-F238E27FC236}">
                <a16:creationId xmlns:a16="http://schemas.microsoft.com/office/drawing/2014/main" id="{300BAD84-C518-47CC-8780-35623F2C876A}"/>
              </a:ext>
            </a:extLst>
          </p:cNvPr>
          <p:cNvSpPr/>
          <p:nvPr/>
        </p:nvSpPr>
        <p:spPr>
          <a:xfrm>
            <a:off x="9060708" y="3384204"/>
            <a:ext cx="2129595" cy="2317688"/>
          </a:xfrm>
          <a:prstGeom prst="parallelogram">
            <a:avLst>
              <a:gd name="adj" fmla="val 16783"/>
            </a:avLst>
          </a:prstGeom>
          <a:noFill/>
          <a:ln w="1270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3833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086940FD-1CA4-4042-9A10-2880C74A25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0C45FD40-984F-4F18-B827-21D0195F1F7E}"/>
              </a:ext>
            </a:extLst>
          </p:cNvPr>
          <p:cNvGrpSpPr/>
          <p:nvPr userDrawn="1"/>
        </p:nvGrpSpPr>
        <p:grpSpPr>
          <a:xfrm>
            <a:off x="10306624" y="2211324"/>
            <a:ext cx="1737511" cy="3499407"/>
            <a:chOff x="12480822" y="2882279"/>
            <a:chExt cx="1737511" cy="3499407"/>
          </a:xfrm>
          <a:effectLst>
            <a:outerShdw blurRad="533400" dist="12700" sx="102000" sy="102000" algn="ctr" rotWithShape="0">
              <a:schemeClr val="accent1">
                <a:lumMod val="50000"/>
                <a:alpha val="26000"/>
              </a:schemeClr>
            </a:outerShdw>
            <a:reflection blurRad="114300" stA="37000" endPos="29000" dir="5400000" sy="-100000" algn="bl" rotWithShape="0"/>
          </a:effectLst>
          <a:scene3d>
            <a:camera prst="isometricRightUp">
              <a:rot lat="1800000" lon="18899998" rev="0"/>
            </a:camera>
            <a:lightRig rig="contrasting" dir="t"/>
          </a:scene3d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731C06EA-7F3C-4791-91FD-84985B4A44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480822" y="2882279"/>
              <a:ext cx="1737511" cy="3499407"/>
            </a:xfrm>
            <a:prstGeom prst="roundRect">
              <a:avLst/>
            </a:prstGeom>
            <a:sp3d>
              <a:bevelT/>
            </a:sp3d>
          </p:spPr>
        </p:pic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E4527305-C731-4EB8-BAF8-F514E7B77F62}"/>
                </a:ext>
              </a:extLst>
            </p:cNvPr>
            <p:cNvSpPr/>
            <p:nvPr/>
          </p:nvSpPr>
          <p:spPr>
            <a:xfrm>
              <a:off x="12495529" y="2897511"/>
              <a:ext cx="1708096" cy="3468942"/>
            </a:xfrm>
            <a:prstGeom prst="roundRect">
              <a:avLst>
                <a:gd name="adj" fmla="val 15182"/>
              </a:avLst>
            </a:prstGeom>
            <a:noFill/>
            <a:ln w="63500">
              <a:solidFill>
                <a:schemeClr val="tx1">
                  <a:lumMod val="85000"/>
                  <a:lumOff val="15000"/>
                </a:schemeClr>
              </a:solidFill>
            </a:ln>
            <a:sp3d extrusionH="63500">
              <a:bevelT w="177800" h="44450"/>
              <a:bevelB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ECB0E04-6021-4A56-A8CA-10981BBD121B}"/>
                </a:ext>
              </a:extLst>
            </p:cNvPr>
            <p:cNvSpPr/>
            <p:nvPr/>
          </p:nvSpPr>
          <p:spPr>
            <a:xfrm>
              <a:off x="12856824" y="2884812"/>
              <a:ext cx="985508" cy="127615"/>
            </a:xfrm>
            <a:custGeom>
              <a:avLst/>
              <a:gdLst>
                <a:gd name="connsiteX0" fmla="*/ 0 w 995590"/>
                <a:gd name="connsiteY0" fmla="*/ 0 h 141563"/>
                <a:gd name="connsiteX1" fmla="*/ 995590 w 995590"/>
                <a:gd name="connsiteY1" fmla="*/ 0 h 141563"/>
                <a:gd name="connsiteX2" fmla="*/ 995590 w 995590"/>
                <a:gd name="connsiteY2" fmla="*/ 48285 h 141563"/>
                <a:gd name="connsiteX3" fmla="*/ 902312 w 995590"/>
                <a:gd name="connsiteY3" fmla="*/ 141563 h 141563"/>
                <a:gd name="connsiteX4" fmla="*/ 93278 w 995590"/>
                <a:gd name="connsiteY4" fmla="*/ 141563 h 141563"/>
                <a:gd name="connsiteX5" fmla="*/ 0 w 995590"/>
                <a:gd name="connsiteY5" fmla="*/ 48285 h 141563"/>
                <a:gd name="connsiteX0" fmla="*/ 0 w 1043215"/>
                <a:gd name="connsiteY0" fmla="*/ 2381 h 141563"/>
                <a:gd name="connsiteX1" fmla="*/ 1043215 w 1043215"/>
                <a:gd name="connsiteY1" fmla="*/ 0 h 141563"/>
                <a:gd name="connsiteX2" fmla="*/ 1043215 w 1043215"/>
                <a:gd name="connsiteY2" fmla="*/ 48285 h 141563"/>
                <a:gd name="connsiteX3" fmla="*/ 949937 w 1043215"/>
                <a:gd name="connsiteY3" fmla="*/ 141563 h 141563"/>
                <a:gd name="connsiteX4" fmla="*/ 140903 w 1043215"/>
                <a:gd name="connsiteY4" fmla="*/ 141563 h 141563"/>
                <a:gd name="connsiteX5" fmla="*/ 47625 w 1043215"/>
                <a:gd name="connsiteY5" fmla="*/ 48285 h 141563"/>
                <a:gd name="connsiteX6" fmla="*/ 0 w 1043215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3221" h="141563">
                  <a:moveTo>
                    <a:pt x="0" y="2381"/>
                  </a:moveTo>
                  <a:lnTo>
                    <a:pt x="1093221" y="0"/>
                  </a:lnTo>
                  <a:cubicBezTo>
                    <a:pt x="1052740" y="18477"/>
                    <a:pt x="1059884" y="32190"/>
                    <a:pt x="1043215" y="48285"/>
                  </a:cubicBezTo>
                  <a:cubicBezTo>
                    <a:pt x="1043215" y="99801"/>
                    <a:pt x="1001453" y="141563"/>
                    <a:pt x="949937" y="141563"/>
                  </a:cubicBezTo>
                  <a:lnTo>
                    <a:pt x="140903" y="141563"/>
                  </a:lnTo>
                  <a:cubicBezTo>
                    <a:pt x="89387" y="141563"/>
                    <a:pt x="47625" y="99801"/>
                    <a:pt x="47625" y="48285"/>
                  </a:cubicBezTo>
                  <a:cubicBezTo>
                    <a:pt x="47625" y="32190"/>
                    <a:pt x="38100" y="18476"/>
                    <a:pt x="0" y="2381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A62316CD-7FA3-4AE3-8B0A-9A36FDA8AFE9}"/>
                </a:ext>
              </a:extLst>
            </p:cNvPr>
            <p:cNvCxnSpPr>
              <a:cxnSpLocks/>
            </p:cNvCxnSpPr>
            <p:nvPr/>
          </p:nvCxnSpPr>
          <p:spPr>
            <a:xfrm>
              <a:off x="13133625" y="6254873"/>
              <a:ext cx="431904" cy="0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A43D9C67-FA76-4917-B01D-57DA8E2CC553}"/>
              </a:ext>
            </a:extLst>
          </p:cNvPr>
          <p:cNvGrpSpPr/>
          <p:nvPr userDrawn="1"/>
        </p:nvGrpSpPr>
        <p:grpSpPr>
          <a:xfrm>
            <a:off x="9207669" y="2757268"/>
            <a:ext cx="1737511" cy="3499407"/>
            <a:chOff x="12480822" y="2882279"/>
            <a:chExt cx="1737511" cy="3499407"/>
          </a:xfrm>
          <a:effectLst>
            <a:outerShdw blurRad="533400" dist="12700" sx="102000" sy="102000" algn="ctr" rotWithShape="0">
              <a:schemeClr val="accent1">
                <a:lumMod val="50000"/>
                <a:alpha val="26000"/>
              </a:schemeClr>
            </a:outerShdw>
            <a:reflection blurRad="114300" stA="37000" endPos="29000" dir="5400000" sy="-100000" algn="bl" rotWithShape="0"/>
          </a:effectLst>
          <a:scene3d>
            <a:camera prst="isometricLeftDown">
              <a:rot lat="1800000" lon="2700000" rev="0"/>
            </a:camera>
            <a:lightRig rig="contrasting" dir="t"/>
          </a:scene3d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56532853-570D-4544-8B8F-DFEE8CB442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480822" y="2882279"/>
              <a:ext cx="1737511" cy="3499407"/>
            </a:xfrm>
            <a:prstGeom prst="roundRect">
              <a:avLst/>
            </a:prstGeom>
            <a:sp3d>
              <a:bevelT/>
            </a:sp3d>
          </p:spPr>
        </p:pic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989F5007-B4FC-4C1F-AD35-EB60B1937B78}"/>
                </a:ext>
              </a:extLst>
            </p:cNvPr>
            <p:cNvSpPr/>
            <p:nvPr/>
          </p:nvSpPr>
          <p:spPr>
            <a:xfrm>
              <a:off x="12495529" y="2897511"/>
              <a:ext cx="1708096" cy="3468942"/>
            </a:xfrm>
            <a:prstGeom prst="roundRect">
              <a:avLst>
                <a:gd name="adj" fmla="val 15182"/>
              </a:avLst>
            </a:prstGeom>
            <a:noFill/>
            <a:ln w="63500">
              <a:solidFill>
                <a:schemeClr val="tx1">
                  <a:lumMod val="85000"/>
                  <a:lumOff val="15000"/>
                </a:schemeClr>
              </a:solidFill>
            </a:ln>
            <a:sp3d extrusionH="63500">
              <a:bevelT w="177800" h="44450"/>
              <a:bevelB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5D4FF8C-71C0-4CE4-8BC1-C819BB5FD37A}"/>
                </a:ext>
              </a:extLst>
            </p:cNvPr>
            <p:cNvSpPr/>
            <p:nvPr/>
          </p:nvSpPr>
          <p:spPr>
            <a:xfrm>
              <a:off x="12856824" y="2883542"/>
              <a:ext cx="985508" cy="127615"/>
            </a:xfrm>
            <a:custGeom>
              <a:avLst/>
              <a:gdLst>
                <a:gd name="connsiteX0" fmla="*/ 0 w 995590"/>
                <a:gd name="connsiteY0" fmla="*/ 0 h 141563"/>
                <a:gd name="connsiteX1" fmla="*/ 995590 w 995590"/>
                <a:gd name="connsiteY1" fmla="*/ 0 h 141563"/>
                <a:gd name="connsiteX2" fmla="*/ 995590 w 995590"/>
                <a:gd name="connsiteY2" fmla="*/ 48285 h 141563"/>
                <a:gd name="connsiteX3" fmla="*/ 902312 w 995590"/>
                <a:gd name="connsiteY3" fmla="*/ 141563 h 141563"/>
                <a:gd name="connsiteX4" fmla="*/ 93278 w 995590"/>
                <a:gd name="connsiteY4" fmla="*/ 141563 h 141563"/>
                <a:gd name="connsiteX5" fmla="*/ 0 w 995590"/>
                <a:gd name="connsiteY5" fmla="*/ 48285 h 141563"/>
                <a:gd name="connsiteX0" fmla="*/ 0 w 1043215"/>
                <a:gd name="connsiteY0" fmla="*/ 2381 h 141563"/>
                <a:gd name="connsiteX1" fmla="*/ 1043215 w 1043215"/>
                <a:gd name="connsiteY1" fmla="*/ 0 h 141563"/>
                <a:gd name="connsiteX2" fmla="*/ 1043215 w 1043215"/>
                <a:gd name="connsiteY2" fmla="*/ 48285 h 141563"/>
                <a:gd name="connsiteX3" fmla="*/ 949937 w 1043215"/>
                <a:gd name="connsiteY3" fmla="*/ 141563 h 141563"/>
                <a:gd name="connsiteX4" fmla="*/ 140903 w 1043215"/>
                <a:gd name="connsiteY4" fmla="*/ 141563 h 141563"/>
                <a:gd name="connsiteX5" fmla="*/ 47625 w 1043215"/>
                <a:gd name="connsiteY5" fmla="*/ 48285 h 141563"/>
                <a:gd name="connsiteX6" fmla="*/ 0 w 1043215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3221" h="141563">
                  <a:moveTo>
                    <a:pt x="0" y="2381"/>
                  </a:moveTo>
                  <a:lnTo>
                    <a:pt x="1093221" y="0"/>
                  </a:lnTo>
                  <a:cubicBezTo>
                    <a:pt x="1052740" y="18477"/>
                    <a:pt x="1059884" y="32190"/>
                    <a:pt x="1043215" y="48285"/>
                  </a:cubicBezTo>
                  <a:cubicBezTo>
                    <a:pt x="1043215" y="99801"/>
                    <a:pt x="1001453" y="141563"/>
                    <a:pt x="949937" y="141563"/>
                  </a:cubicBezTo>
                  <a:lnTo>
                    <a:pt x="140903" y="141563"/>
                  </a:lnTo>
                  <a:cubicBezTo>
                    <a:pt x="89387" y="141563"/>
                    <a:pt x="47625" y="99801"/>
                    <a:pt x="47625" y="48285"/>
                  </a:cubicBezTo>
                  <a:cubicBezTo>
                    <a:pt x="47625" y="32190"/>
                    <a:pt x="38100" y="18476"/>
                    <a:pt x="0" y="2381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79DE73D8-D307-4B24-82BB-42CC6F910924}"/>
                </a:ext>
              </a:extLst>
            </p:cNvPr>
            <p:cNvCxnSpPr>
              <a:cxnSpLocks/>
            </p:cNvCxnSpPr>
            <p:nvPr/>
          </p:nvCxnSpPr>
          <p:spPr>
            <a:xfrm>
              <a:off x="13133625" y="6254873"/>
              <a:ext cx="431904" cy="0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19771FC-658B-4EE2-8A46-5C50C39CDCD9}"/>
              </a:ext>
            </a:extLst>
          </p:cNvPr>
          <p:cNvGrpSpPr/>
          <p:nvPr userDrawn="1"/>
        </p:nvGrpSpPr>
        <p:grpSpPr>
          <a:xfrm>
            <a:off x="4136129" y="2184950"/>
            <a:ext cx="1737511" cy="3499407"/>
            <a:chOff x="12480822" y="2882279"/>
            <a:chExt cx="1737511" cy="3499407"/>
          </a:xfrm>
          <a:effectLst>
            <a:outerShdw blurRad="533400" dist="12700" sx="102000" sy="102000" algn="ctr" rotWithShape="0">
              <a:schemeClr val="accent1">
                <a:lumMod val="50000"/>
                <a:alpha val="26000"/>
              </a:schemeClr>
            </a:outerShdw>
            <a:reflection blurRad="114300" stA="37000" endPos="29000" dir="5400000" sy="-100000" algn="bl" rotWithShape="0"/>
          </a:effectLst>
          <a:scene3d>
            <a:camera prst="isometricRightUp">
              <a:rot lat="1800000" lon="18899998" rev="0"/>
            </a:camera>
            <a:lightRig rig="contrasting" dir="t"/>
          </a:scene3d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55A0D651-EC17-4AD1-A70E-245EDB8F7F3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480822" y="2882279"/>
              <a:ext cx="1737511" cy="3499407"/>
            </a:xfrm>
            <a:prstGeom prst="roundRect">
              <a:avLst/>
            </a:prstGeom>
            <a:sp3d>
              <a:bevelT/>
            </a:sp3d>
          </p:spPr>
        </p:pic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C8260A4F-71A7-4F65-9D84-52D320AA24E6}"/>
                </a:ext>
              </a:extLst>
            </p:cNvPr>
            <p:cNvSpPr/>
            <p:nvPr/>
          </p:nvSpPr>
          <p:spPr>
            <a:xfrm>
              <a:off x="12495529" y="2897511"/>
              <a:ext cx="1708096" cy="3468942"/>
            </a:xfrm>
            <a:prstGeom prst="roundRect">
              <a:avLst>
                <a:gd name="adj" fmla="val 15182"/>
              </a:avLst>
            </a:prstGeom>
            <a:noFill/>
            <a:ln w="63500">
              <a:solidFill>
                <a:schemeClr val="tx1">
                  <a:lumMod val="85000"/>
                  <a:lumOff val="15000"/>
                </a:schemeClr>
              </a:solidFill>
            </a:ln>
            <a:sp3d extrusionH="63500">
              <a:bevelT w="177800" h="44450"/>
              <a:bevelB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94B4EDC8-9FCD-48E8-A450-BFE6C97FC2E1}"/>
                </a:ext>
              </a:extLst>
            </p:cNvPr>
            <p:cNvSpPr/>
            <p:nvPr/>
          </p:nvSpPr>
          <p:spPr>
            <a:xfrm>
              <a:off x="12856824" y="2884812"/>
              <a:ext cx="985508" cy="127615"/>
            </a:xfrm>
            <a:custGeom>
              <a:avLst/>
              <a:gdLst>
                <a:gd name="connsiteX0" fmla="*/ 0 w 995590"/>
                <a:gd name="connsiteY0" fmla="*/ 0 h 141563"/>
                <a:gd name="connsiteX1" fmla="*/ 995590 w 995590"/>
                <a:gd name="connsiteY1" fmla="*/ 0 h 141563"/>
                <a:gd name="connsiteX2" fmla="*/ 995590 w 995590"/>
                <a:gd name="connsiteY2" fmla="*/ 48285 h 141563"/>
                <a:gd name="connsiteX3" fmla="*/ 902312 w 995590"/>
                <a:gd name="connsiteY3" fmla="*/ 141563 h 141563"/>
                <a:gd name="connsiteX4" fmla="*/ 93278 w 995590"/>
                <a:gd name="connsiteY4" fmla="*/ 141563 h 141563"/>
                <a:gd name="connsiteX5" fmla="*/ 0 w 995590"/>
                <a:gd name="connsiteY5" fmla="*/ 48285 h 141563"/>
                <a:gd name="connsiteX0" fmla="*/ 0 w 1043215"/>
                <a:gd name="connsiteY0" fmla="*/ 2381 h 141563"/>
                <a:gd name="connsiteX1" fmla="*/ 1043215 w 1043215"/>
                <a:gd name="connsiteY1" fmla="*/ 0 h 141563"/>
                <a:gd name="connsiteX2" fmla="*/ 1043215 w 1043215"/>
                <a:gd name="connsiteY2" fmla="*/ 48285 h 141563"/>
                <a:gd name="connsiteX3" fmla="*/ 949937 w 1043215"/>
                <a:gd name="connsiteY3" fmla="*/ 141563 h 141563"/>
                <a:gd name="connsiteX4" fmla="*/ 140903 w 1043215"/>
                <a:gd name="connsiteY4" fmla="*/ 141563 h 141563"/>
                <a:gd name="connsiteX5" fmla="*/ 47625 w 1043215"/>
                <a:gd name="connsiteY5" fmla="*/ 48285 h 141563"/>
                <a:gd name="connsiteX6" fmla="*/ 0 w 1043215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3221" h="141563">
                  <a:moveTo>
                    <a:pt x="0" y="2381"/>
                  </a:moveTo>
                  <a:lnTo>
                    <a:pt x="1093221" y="0"/>
                  </a:lnTo>
                  <a:cubicBezTo>
                    <a:pt x="1052740" y="18477"/>
                    <a:pt x="1059884" y="32190"/>
                    <a:pt x="1043215" y="48285"/>
                  </a:cubicBezTo>
                  <a:cubicBezTo>
                    <a:pt x="1043215" y="99801"/>
                    <a:pt x="1001453" y="141563"/>
                    <a:pt x="949937" y="141563"/>
                  </a:cubicBezTo>
                  <a:lnTo>
                    <a:pt x="140903" y="141563"/>
                  </a:lnTo>
                  <a:cubicBezTo>
                    <a:pt x="89387" y="141563"/>
                    <a:pt x="47625" y="99801"/>
                    <a:pt x="47625" y="48285"/>
                  </a:cubicBezTo>
                  <a:cubicBezTo>
                    <a:pt x="47625" y="32190"/>
                    <a:pt x="38100" y="18476"/>
                    <a:pt x="0" y="2381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D2F3F948-C60B-4128-878B-CF5CE9B63953}"/>
                </a:ext>
              </a:extLst>
            </p:cNvPr>
            <p:cNvCxnSpPr>
              <a:cxnSpLocks/>
            </p:cNvCxnSpPr>
            <p:nvPr/>
          </p:nvCxnSpPr>
          <p:spPr>
            <a:xfrm>
              <a:off x="13133625" y="6254873"/>
              <a:ext cx="431904" cy="0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2D9CAFC-E558-4878-BCE3-FA426EFA9801}"/>
              </a:ext>
            </a:extLst>
          </p:cNvPr>
          <p:cNvGrpSpPr/>
          <p:nvPr userDrawn="1"/>
        </p:nvGrpSpPr>
        <p:grpSpPr>
          <a:xfrm>
            <a:off x="7758364" y="1963849"/>
            <a:ext cx="1737511" cy="3499407"/>
            <a:chOff x="12480822" y="2882279"/>
            <a:chExt cx="1737511" cy="3499407"/>
          </a:xfrm>
          <a:effectLst>
            <a:outerShdw blurRad="533400" dist="12700" sx="102000" sy="102000" algn="ctr" rotWithShape="0">
              <a:schemeClr val="accent1">
                <a:lumMod val="50000"/>
                <a:alpha val="26000"/>
              </a:schemeClr>
            </a:outerShdw>
            <a:reflection blurRad="114300" stA="37000" endPos="29000" dir="5400000" sy="-100000" algn="bl" rotWithShape="0"/>
          </a:effectLst>
          <a:scene3d>
            <a:camera prst="isometricLeftDown">
              <a:rot lat="1800000" lon="2700000" rev="0"/>
            </a:camera>
            <a:lightRig rig="contrasting" dir="t"/>
          </a:scene3d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F1209515-CD8B-4555-B239-8B3E0F3343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480822" y="2882279"/>
              <a:ext cx="1737511" cy="3499407"/>
            </a:xfrm>
            <a:prstGeom prst="roundRect">
              <a:avLst/>
            </a:prstGeom>
            <a:sp3d>
              <a:bevelT/>
            </a:sp3d>
          </p:spPr>
        </p:pic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672A9828-8ED6-4DD8-A7E5-513B8F111EFC}"/>
                </a:ext>
              </a:extLst>
            </p:cNvPr>
            <p:cNvSpPr/>
            <p:nvPr/>
          </p:nvSpPr>
          <p:spPr>
            <a:xfrm>
              <a:off x="12495529" y="2897511"/>
              <a:ext cx="1708096" cy="3468942"/>
            </a:xfrm>
            <a:prstGeom prst="roundRect">
              <a:avLst>
                <a:gd name="adj" fmla="val 15182"/>
              </a:avLst>
            </a:prstGeom>
            <a:noFill/>
            <a:ln w="63500">
              <a:solidFill>
                <a:schemeClr val="tx1">
                  <a:lumMod val="85000"/>
                  <a:lumOff val="15000"/>
                </a:schemeClr>
              </a:solidFill>
            </a:ln>
            <a:sp3d extrusionH="63500">
              <a:bevelT w="177800" h="44450"/>
              <a:bevelB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F8CD64BF-2901-48BA-B5BE-1DE1773BA803}"/>
                </a:ext>
              </a:extLst>
            </p:cNvPr>
            <p:cNvSpPr/>
            <p:nvPr/>
          </p:nvSpPr>
          <p:spPr>
            <a:xfrm>
              <a:off x="12856824" y="2883542"/>
              <a:ext cx="985508" cy="127615"/>
            </a:xfrm>
            <a:custGeom>
              <a:avLst/>
              <a:gdLst>
                <a:gd name="connsiteX0" fmla="*/ 0 w 995590"/>
                <a:gd name="connsiteY0" fmla="*/ 0 h 141563"/>
                <a:gd name="connsiteX1" fmla="*/ 995590 w 995590"/>
                <a:gd name="connsiteY1" fmla="*/ 0 h 141563"/>
                <a:gd name="connsiteX2" fmla="*/ 995590 w 995590"/>
                <a:gd name="connsiteY2" fmla="*/ 48285 h 141563"/>
                <a:gd name="connsiteX3" fmla="*/ 902312 w 995590"/>
                <a:gd name="connsiteY3" fmla="*/ 141563 h 141563"/>
                <a:gd name="connsiteX4" fmla="*/ 93278 w 995590"/>
                <a:gd name="connsiteY4" fmla="*/ 141563 h 141563"/>
                <a:gd name="connsiteX5" fmla="*/ 0 w 995590"/>
                <a:gd name="connsiteY5" fmla="*/ 48285 h 141563"/>
                <a:gd name="connsiteX0" fmla="*/ 0 w 1043215"/>
                <a:gd name="connsiteY0" fmla="*/ 2381 h 141563"/>
                <a:gd name="connsiteX1" fmla="*/ 1043215 w 1043215"/>
                <a:gd name="connsiteY1" fmla="*/ 0 h 141563"/>
                <a:gd name="connsiteX2" fmla="*/ 1043215 w 1043215"/>
                <a:gd name="connsiteY2" fmla="*/ 48285 h 141563"/>
                <a:gd name="connsiteX3" fmla="*/ 949937 w 1043215"/>
                <a:gd name="connsiteY3" fmla="*/ 141563 h 141563"/>
                <a:gd name="connsiteX4" fmla="*/ 140903 w 1043215"/>
                <a:gd name="connsiteY4" fmla="*/ 141563 h 141563"/>
                <a:gd name="connsiteX5" fmla="*/ 47625 w 1043215"/>
                <a:gd name="connsiteY5" fmla="*/ 48285 h 141563"/>
                <a:gd name="connsiteX6" fmla="*/ 0 w 1043215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3221" h="141563">
                  <a:moveTo>
                    <a:pt x="0" y="2381"/>
                  </a:moveTo>
                  <a:lnTo>
                    <a:pt x="1093221" y="0"/>
                  </a:lnTo>
                  <a:cubicBezTo>
                    <a:pt x="1052740" y="18477"/>
                    <a:pt x="1059884" y="32190"/>
                    <a:pt x="1043215" y="48285"/>
                  </a:cubicBezTo>
                  <a:cubicBezTo>
                    <a:pt x="1043215" y="99801"/>
                    <a:pt x="1001453" y="141563"/>
                    <a:pt x="949937" y="141563"/>
                  </a:cubicBezTo>
                  <a:lnTo>
                    <a:pt x="140903" y="141563"/>
                  </a:lnTo>
                  <a:cubicBezTo>
                    <a:pt x="89387" y="141563"/>
                    <a:pt x="47625" y="99801"/>
                    <a:pt x="47625" y="48285"/>
                  </a:cubicBezTo>
                  <a:cubicBezTo>
                    <a:pt x="47625" y="32190"/>
                    <a:pt x="38100" y="18476"/>
                    <a:pt x="0" y="2381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E3C19DED-120C-46DC-A31A-12B2F5EFB62D}"/>
                </a:ext>
              </a:extLst>
            </p:cNvPr>
            <p:cNvCxnSpPr>
              <a:cxnSpLocks/>
            </p:cNvCxnSpPr>
            <p:nvPr/>
          </p:nvCxnSpPr>
          <p:spPr>
            <a:xfrm>
              <a:off x="13133625" y="6254873"/>
              <a:ext cx="431904" cy="0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536FADD-2AC7-4D24-A272-1B79C2A778D1}"/>
              </a:ext>
            </a:extLst>
          </p:cNvPr>
          <p:cNvGrpSpPr/>
          <p:nvPr userDrawn="1"/>
        </p:nvGrpSpPr>
        <p:grpSpPr>
          <a:xfrm>
            <a:off x="6848314" y="2659869"/>
            <a:ext cx="1737511" cy="3499407"/>
            <a:chOff x="12480822" y="2882279"/>
            <a:chExt cx="1737511" cy="3499407"/>
          </a:xfrm>
          <a:effectLst>
            <a:outerShdw blurRad="533400" dist="12700" sx="102000" sy="102000" algn="ctr" rotWithShape="0">
              <a:schemeClr val="accent1">
                <a:lumMod val="50000"/>
                <a:alpha val="26000"/>
              </a:schemeClr>
            </a:outerShdw>
            <a:reflection blurRad="114300" stA="37000" endPos="29000" dir="5400000" sy="-100000" algn="bl" rotWithShape="0"/>
          </a:effectLst>
          <a:scene3d>
            <a:camera prst="isometricRightUp">
              <a:rot lat="1800000" lon="18899998" rev="0"/>
            </a:camera>
            <a:lightRig rig="contrasting" dir="t"/>
          </a:scene3d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CED8BD4D-C240-4D28-99F6-24C0CED07EE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480822" y="2882279"/>
              <a:ext cx="1737511" cy="3499407"/>
            </a:xfrm>
            <a:prstGeom prst="roundRect">
              <a:avLst/>
            </a:prstGeom>
            <a:sp3d>
              <a:bevelT/>
            </a:sp3d>
          </p:spPr>
        </p:pic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5325180B-6529-4B15-AFCC-9D033AC38D89}"/>
                </a:ext>
              </a:extLst>
            </p:cNvPr>
            <p:cNvSpPr/>
            <p:nvPr/>
          </p:nvSpPr>
          <p:spPr>
            <a:xfrm>
              <a:off x="12495529" y="2897511"/>
              <a:ext cx="1708096" cy="3468942"/>
            </a:xfrm>
            <a:prstGeom prst="roundRect">
              <a:avLst>
                <a:gd name="adj" fmla="val 15182"/>
              </a:avLst>
            </a:prstGeom>
            <a:noFill/>
            <a:ln w="63500">
              <a:solidFill>
                <a:schemeClr val="tx1">
                  <a:lumMod val="85000"/>
                  <a:lumOff val="15000"/>
                </a:schemeClr>
              </a:solidFill>
            </a:ln>
            <a:sp3d extrusionH="63500">
              <a:bevelT w="177800" h="44450"/>
              <a:bevelB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24C4FA8A-0552-40B9-A403-76610311B004}"/>
                </a:ext>
              </a:extLst>
            </p:cNvPr>
            <p:cNvSpPr/>
            <p:nvPr/>
          </p:nvSpPr>
          <p:spPr>
            <a:xfrm>
              <a:off x="12856824" y="2884812"/>
              <a:ext cx="985508" cy="127615"/>
            </a:xfrm>
            <a:custGeom>
              <a:avLst/>
              <a:gdLst>
                <a:gd name="connsiteX0" fmla="*/ 0 w 995590"/>
                <a:gd name="connsiteY0" fmla="*/ 0 h 141563"/>
                <a:gd name="connsiteX1" fmla="*/ 995590 w 995590"/>
                <a:gd name="connsiteY1" fmla="*/ 0 h 141563"/>
                <a:gd name="connsiteX2" fmla="*/ 995590 w 995590"/>
                <a:gd name="connsiteY2" fmla="*/ 48285 h 141563"/>
                <a:gd name="connsiteX3" fmla="*/ 902312 w 995590"/>
                <a:gd name="connsiteY3" fmla="*/ 141563 h 141563"/>
                <a:gd name="connsiteX4" fmla="*/ 93278 w 995590"/>
                <a:gd name="connsiteY4" fmla="*/ 141563 h 141563"/>
                <a:gd name="connsiteX5" fmla="*/ 0 w 995590"/>
                <a:gd name="connsiteY5" fmla="*/ 48285 h 141563"/>
                <a:gd name="connsiteX0" fmla="*/ 0 w 1043215"/>
                <a:gd name="connsiteY0" fmla="*/ 2381 h 141563"/>
                <a:gd name="connsiteX1" fmla="*/ 1043215 w 1043215"/>
                <a:gd name="connsiteY1" fmla="*/ 0 h 141563"/>
                <a:gd name="connsiteX2" fmla="*/ 1043215 w 1043215"/>
                <a:gd name="connsiteY2" fmla="*/ 48285 h 141563"/>
                <a:gd name="connsiteX3" fmla="*/ 949937 w 1043215"/>
                <a:gd name="connsiteY3" fmla="*/ 141563 h 141563"/>
                <a:gd name="connsiteX4" fmla="*/ 140903 w 1043215"/>
                <a:gd name="connsiteY4" fmla="*/ 141563 h 141563"/>
                <a:gd name="connsiteX5" fmla="*/ 47625 w 1043215"/>
                <a:gd name="connsiteY5" fmla="*/ 48285 h 141563"/>
                <a:gd name="connsiteX6" fmla="*/ 0 w 1043215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3221" h="141563">
                  <a:moveTo>
                    <a:pt x="0" y="2381"/>
                  </a:moveTo>
                  <a:lnTo>
                    <a:pt x="1093221" y="0"/>
                  </a:lnTo>
                  <a:cubicBezTo>
                    <a:pt x="1052740" y="18477"/>
                    <a:pt x="1059884" y="32190"/>
                    <a:pt x="1043215" y="48285"/>
                  </a:cubicBezTo>
                  <a:cubicBezTo>
                    <a:pt x="1043215" y="99801"/>
                    <a:pt x="1001453" y="141563"/>
                    <a:pt x="949937" y="141563"/>
                  </a:cubicBezTo>
                  <a:lnTo>
                    <a:pt x="140903" y="141563"/>
                  </a:lnTo>
                  <a:cubicBezTo>
                    <a:pt x="89387" y="141563"/>
                    <a:pt x="47625" y="99801"/>
                    <a:pt x="47625" y="48285"/>
                  </a:cubicBezTo>
                  <a:cubicBezTo>
                    <a:pt x="47625" y="32190"/>
                    <a:pt x="38100" y="18476"/>
                    <a:pt x="0" y="2381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A504DD81-BFDE-423E-9E68-B325E809C37D}"/>
                </a:ext>
              </a:extLst>
            </p:cNvPr>
            <p:cNvCxnSpPr>
              <a:cxnSpLocks/>
            </p:cNvCxnSpPr>
            <p:nvPr/>
          </p:nvCxnSpPr>
          <p:spPr>
            <a:xfrm>
              <a:off x="13133625" y="6254873"/>
              <a:ext cx="431904" cy="0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3967250-2F11-4BF1-B82F-A4C0403FD060}"/>
              </a:ext>
            </a:extLst>
          </p:cNvPr>
          <p:cNvGrpSpPr/>
          <p:nvPr userDrawn="1"/>
        </p:nvGrpSpPr>
        <p:grpSpPr>
          <a:xfrm>
            <a:off x="5179057" y="2668403"/>
            <a:ext cx="1737511" cy="3499407"/>
            <a:chOff x="12480822" y="2882279"/>
            <a:chExt cx="1737511" cy="3499407"/>
          </a:xfrm>
          <a:effectLst>
            <a:outerShdw blurRad="533400" dist="12700" sx="102000" sy="102000" algn="ctr" rotWithShape="0">
              <a:schemeClr val="accent1">
                <a:lumMod val="50000"/>
                <a:alpha val="26000"/>
              </a:schemeClr>
            </a:outerShdw>
            <a:reflection blurRad="114300" stA="37000" endPos="29000" dir="5400000" sy="-100000" algn="bl" rotWithShape="0"/>
          </a:effectLst>
          <a:scene3d>
            <a:camera prst="isometricLeftDown">
              <a:rot lat="1800000" lon="2700000" rev="0"/>
            </a:camera>
            <a:lightRig rig="contrasting" dir="t"/>
          </a:scene3d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284A7094-1DA0-46A1-B476-15B339F298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480822" y="2882279"/>
              <a:ext cx="1737511" cy="3499407"/>
            </a:xfrm>
            <a:prstGeom prst="roundRect">
              <a:avLst/>
            </a:prstGeom>
            <a:sp3d>
              <a:bevelT/>
            </a:sp3d>
          </p:spPr>
        </p:pic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25619303-27BE-4D5F-9D53-D803EF7CC3A2}"/>
                </a:ext>
              </a:extLst>
            </p:cNvPr>
            <p:cNvSpPr/>
            <p:nvPr/>
          </p:nvSpPr>
          <p:spPr>
            <a:xfrm>
              <a:off x="12495529" y="2897511"/>
              <a:ext cx="1708096" cy="3468942"/>
            </a:xfrm>
            <a:prstGeom prst="roundRect">
              <a:avLst>
                <a:gd name="adj" fmla="val 15182"/>
              </a:avLst>
            </a:prstGeom>
            <a:noFill/>
            <a:ln w="63500">
              <a:solidFill>
                <a:schemeClr val="tx1">
                  <a:lumMod val="85000"/>
                  <a:lumOff val="15000"/>
                </a:schemeClr>
              </a:solidFill>
            </a:ln>
            <a:sp3d extrusionH="63500">
              <a:bevelT w="177800" h="44450"/>
              <a:bevelB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99C6EA26-7FC7-4BEC-A847-43A7285FC909}"/>
                </a:ext>
              </a:extLst>
            </p:cNvPr>
            <p:cNvSpPr/>
            <p:nvPr/>
          </p:nvSpPr>
          <p:spPr>
            <a:xfrm>
              <a:off x="12856824" y="2883542"/>
              <a:ext cx="985508" cy="127615"/>
            </a:xfrm>
            <a:custGeom>
              <a:avLst/>
              <a:gdLst>
                <a:gd name="connsiteX0" fmla="*/ 0 w 995590"/>
                <a:gd name="connsiteY0" fmla="*/ 0 h 141563"/>
                <a:gd name="connsiteX1" fmla="*/ 995590 w 995590"/>
                <a:gd name="connsiteY1" fmla="*/ 0 h 141563"/>
                <a:gd name="connsiteX2" fmla="*/ 995590 w 995590"/>
                <a:gd name="connsiteY2" fmla="*/ 48285 h 141563"/>
                <a:gd name="connsiteX3" fmla="*/ 902312 w 995590"/>
                <a:gd name="connsiteY3" fmla="*/ 141563 h 141563"/>
                <a:gd name="connsiteX4" fmla="*/ 93278 w 995590"/>
                <a:gd name="connsiteY4" fmla="*/ 141563 h 141563"/>
                <a:gd name="connsiteX5" fmla="*/ 0 w 995590"/>
                <a:gd name="connsiteY5" fmla="*/ 48285 h 141563"/>
                <a:gd name="connsiteX0" fmla="*/ 0 w 1043215"/>
                <a:gd name="connsiteY0" fmla="*/ 2381 h 141563"/>
                <a:gd name="connsiteX1" fmla="*/ 1043215 w 1043215"/>
                <a:gd name="connsiteY1" fmla="*/ 0 h 141563"/>
                <a:gd name="connsiteX2" fmla="*/ 1043215 w 1043215"/>
                <a:gd name="connsiteY2" fmla="*/ 48285 h 141563"/>
                <a:gd name="connsiteX3" fmla="*/ 949937 w 1043215"/>
                <a:gd name="connsiteY3" fmla="*/ 141563 h 141563"/>
                <a:gd name="connsiteX4" fmla="*/ 140903 w 1043215"/>
                <a:gd name="connsiteY4" fmla="*/ 141563 h 141563"/>
                <a:gd name="connsiteX5" fmla="*/ 47625 w 1043215"/>
                <a:gd name="connsiteY5" fmla="*/ 48285 h 141563"/>
                <a:gd name="connsiteX6" fmla="*/ 0 w 1043215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3221" h="141563">
                  <a:moveTo>
                    <a:pt x="0" y="2381"/>
                  </a:moveTo>
                  <a:lnTo>
                    <a:pt x="1093221" y="0"/>
                  </a:lnTo>
                  <a:cubicBezTo>
                    <a:pt x="1052740" y="18477"/>
                    <a:pt x="1059884" y="32190"/>
                    <a:pt x="1043215" y="48285"/>
                  </a:cubicBezTo>
                  <a:cubicBezTo>
                    <a:pt x="1043215" y="99801"/>
                    <a:pt x="1001453" y="141563"/>
                    <a:pt x="949937" y="141563"/>
                  </a:cubicBezTo>
                  <a:lnTo>
                    <a:pt x="140903" y="141563"/>
                  </a:lnTo>
                  <a:cubicBezTo>
                    <a:pt x="89387" y="141563"/>
                    <a:pt x="47625" y="99801"/>
                    <a:pt x="47625" y="48285"/>
                  </a:cubicBezTo>
                  <a:cubicBezTo>
                    <a:pt x="47625" y="32190"/>
                    <a:pt x="38100" y="18476"/>
                    <a:pt x="0" y="2381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F97239C3-A404-4746-9FEF-DC7BD66BD82E}"/>
                </a:ext>
              </a:extLst>
            </p:cNvPr>
            <p:cNvCxnSpPr>
              <a:cxnSpLocks/>
            </p:cNvCxnSpPr>
            <p:nvPr/>
          </p:nvCxnSpPr>
          <p:spPr>
            <a:xfrm>
              <a:off x="13133625" y="6254873"/>
              <a:ext cx="431904" cy="0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762441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086940FD-1CA4-4042-9A10-2880C74A25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顶角 2">
            <a:extLst>
              <a:ext uri="{FF2B5EF4-FFF2-40B4-BE49-F238E27FC236}">
                <a16:creationId xmlns:a16="http://schemas.microsoft.com/office/drawing/2014/main" id="{C38B7900-5B54-47AC-965D-B419F076ED65}"/>
              </a:ext>
            </a:extLst>
          </p:cNvPr>
          <p:cNvSpPr/>
          <p:nvPr userDrawn="1"/>
        </p:nvSpPr>
        <p:spPr>
          <a:xfrm>
            <a:off x="695325" y="1435261"/>
            <a:ext cx="1480716" cy="553998"/>
          </a:xfrm>
          <a:prstGeom prst="round2SameRect">
            <a:avLst/>
          </a:prstGeom>
          <a:gradFill>
            <a:gsLst>
              <a:gs pos="800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矩形: 圆顶角 3">
            <a:extLst>
              <a:ext uri="{FF2B5EF4-FFF2-40B4-BE49-F238E27FC236}">
                <a16:creationId xmlns:a16="http://schemas.microsoft.com/office/drawing/2014/main" id="{B2058641-EBEB-46A1-9512-0FCF19388AD4}"/>
              </a:ext>
            </a:extLst>
          </p:cNvPr>
          <p:cNvSpPr/>
          <p:nvPr userDrawn="1"/>
        </p:nvSpPr>
        <p:spPr>
          <a:xfrm>
            <a:off x="2296789" y="1435261"/>
            <a:ext cx="2103662" cy="553998"/>
          </a:xfrm>
          <a:prstGeom prst="round2SameRect">
            <a:avLst/>
          </a:prstGeom>
          <a:gradFill>
            <a:gsLst>
              <a:gs pos="800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矩形: 圆顶角 5">
            <a:extLst>
              <a:ext uri="{FF2B5EF4-FFF2-40B4-BE49-F238E27FC236}">
                <a16:creationId xmlns:a16="http://schemas.microsoft.com/office/drawing/2014/main" id="{373E7898-4A6F-4F99-B131-5B11EBADF331}"/>
              </a:ext>
            </a:extLst>
          </p:cNvPr>
          <p:cNvSpPr/>
          <p:nvPr userDrawn="1"/>
        </p:nvSpPr>
        <p:spPr>
          <a:xfrm>
            <a:off x="4521199" y="1435261"/>
            <a:ext cx="6975475" cy="553998"/>
          </a:xfrm>
          <a:prstGeom prst="round2SameRect">
            <a:avLst/>
          </a:prstGeom>
          <a:gradFill>
            <a:gsLst>
              <a:gs pos="800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0B880060-EEA3-4243-91DA-8ACE9EA92B03}"/>
              </a:ext>
            </a:extLst>
          </p:cNvPr>
          <p:cNvSpPr/>
          <p:nvPr userDrawn="1"/>
        </p:nvSpPr>
        <p:spPr>
          <a:xfrm>
            <a:off x="695325" y="2124286"/>
            <a:ext cx="1480716" cy="52784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77800" dist="50800" dir="2700000" sx="99000" sy="99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rgbClr val="006EFF">
                  <a:lumMod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32CA4136-CE2B-435F-82EB-621875CBCB70}"/>
              </a:ext>
            </a:extLst>
          </p:cNvPr>
          <p:cNvSpPr/>
          <p:nvPr userDrawn="1"/>
        </p:nvSpPr>
        <p:spPr>
          <a:xfrm>
            <a:off x="695325" y="2736595"/>
            <a:ext cx="1480716" cy="52784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77800" dist="50800" dir="2700000" sx="99000" sy="99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rgbClr val="006EFF">
                  <a:lumMod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471C74CB-C28C-44D7-AD88-184D4B3E8D86}"/>
              </a:ext>
            </a:extLst>
          </p:cNvPr>
          <p:cNvSpPr/>
          <p:nvPr userDrawn="1"/>
        </p:nvSpPr>
        <p:spPr>
          <a:xfrm>
            <a:off x="695325" y="3348904"/>
            <a:ext cx="1480716" cy="52784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77800" dist="50800" dir="2700000" sx="99000" sy="99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rgbClr val="006EFF">
                  <a:lumMod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E3B20D93-F1B1-40A0-9C06-050F87D04643}"/>
              </a:ext>
            </a:extLst>
          </p:cNvPr>
          <p:cNvSpPr/>
          <p:nvPr userDrawn="1"/>
        </p:nvSpPr>
        <p:spPr>
          <a:xfrm>
            <a:off x="695325" y="3961213"/>
            <a:ext cx="1480716" cy="52784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77800" dist="50800" dir="2700000" sx="99000" sy="99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rgbClr val="006EFF">
                  <a:lumMod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43017ABD-9276-429C-93C6-D4B5409F252F}"/>
              </a:ext>
            </a:extLst>
          </p:cNvPr>
          <p:cNvSpPr/>
          <p:nvPr userDrawn="1"/>
        </p:nvSpPr>
        <p:spPr>
          <a:xfrm>
            <a:off x="695325" y="4573522"/>
            <a:ext cx="1480716" cy="52784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77800" dist="50800" dir="2700000" sx="99000" sy="99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rgbClr val="006EFF">
                  <a:lumMod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58C63205-0827-4D51-A380-5439E3EAB291}"/>
              </a:ext>
            </a:extLst>
          </p:cNvPr>
          <p:cNvSpPr/>
          <p:nvPr userDrawn="1"/>
        </p:nvSpPr>
        <p:spPr>
          <a:xfrm>
            <a:off x="695325" y="5185832"/>
            <a:ext cx="1480716" cy="52784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77800" dist="50800" dir="2700000" sx="99000" sy="99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rgbClr val="006EFF">
                  <a:lumMod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8F822384-4F78-414E-B8CE-9D8BD4303C4B}"/>
              </a:ext>
            </a:extLst>
          </p:cNvPr>
          <p:cNvSpPr/>
          <p:nvPr userDrawn="1"/>
        </p:nvSpPr>
        <p:spPr>
          <a:xfrm>
            <a:off x="695325" y="5798141"/>
            <a:ext cx="1480716" cy="52784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77800" dist="50800" dir="2700000" sx="99000" sy="99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rgbClr val="006EFF">
                  <a:lumMod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26883B69-7A41-4753-99A0-E339C68E2801}"/>
              </a:ext>
            </a:extLst>
          </p:cNvPr>
          <p:cNvSpPr/>
          <p:nvPr userDrawn="1"/>
        </p:nvSpPr>
        <p:spPr>
          <a:xfrm>
            <a:off x="2296789" y="2124286"/>
            <a:ext cx="2103662" cy="52784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77800" dist="50800" dir="2700000" sx="99000" sy="99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CCE2">
                  <a:lumMod val="7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C1DA4A71-F27A-4E9B-B826-7F5E38CB9D77}"/>
              </a:ext>
            </a:extLst>
          </p:cNvPr>
          <p:cNvSpPr/>
          <p:nvPr userDrawn="1"/>
        </p:nvSpPr>
        <p:spPr>
          <a:xfrm>
            <a:off x="2296789" y="2736595"/>
            <a:ext cx="2103662" cy="52784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77800" dist="50800" dir="2700000" sx="99000" sy="99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CCE2">
                  <a:lumMod val="7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D4AF61CE-4C9A-49AE-AD87-A8B1A4A45B04}"/>
              </a:ext>
            </a:extLst>
          </p:cNvPr>
          <p:cNvSpPr/>
          <p:nvPr userDrawn="1"/>
        </p:nvSpPr>
        <p:spPr>
          <a:xfrm>
            <a:off x="2296789" y="3348904"/>
            <a:ext cx="2103662" cy="52784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77800" dist="50800" dir="2700000" sx="99000" sy="99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CCE2">
                  <a:lumMod val="7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2B89A588-5CA1-4627-AFF5-BEE627B2BDBE}"/>
              </a:ext>
            </a:extLst>
          </p:cNvPr>
          <p:cNvSpPr/>
          <p:nvPr userDrawn="1"/>
        </p:nvSpPr>
        <p:spPr>
          <a:xfrm>
            <a:off x="2296789" y="3961213"/>
            <a:ext cx="2103662" cy="52784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77800" dist="50800" dir="2700000" sx="99000" sy="99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CCE2">
                  <a:lumMod val="7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FB383625-9EB9-457B-B3D7-14F6E6D05F9F}"/>
              </a:ext>
            </a:extLst>
          </p:cNvPr>
          <p:cNvSpPr/>
          <p:nvPr userDrawn="1"/>
        </p:nvSpPr>
        <p:spPr>
          <a:xfrm>
            <a:off x="2296789" y="4573522"/>
            <a:ext cx="2103662" cy="52784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77800" dist="50800" dir="2700000" sx="99000" sy="99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CCE2">
                  <a:lumMod val="7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422F5BF8-B9A7-4199-86EA-510756DBB7A0}"/>
              </a:ext>
            </a:extLst>
          </p:cNvPr>
          <p:cNvSpPr/>
          <p:nvPr userDrawn="1"/>
        </p:nvSpPr>
        <p:spPr>
          <a:xfrm>
            <a:off x="2296789" y="5185832"/>
            <a:ext cx="2103662" cy="52784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77800" dist="50800" dir="2700000" sx="99000" sy="99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CCE2">
                  <a:lumMod val="7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146D0A9B-7B13-49C7-BC1A-E83D9435C369}"/>
              </a:ext>
            </a:extLst>
          </p:cNvPr>
          <p:cNvSpPr/>
          <p:nvPr userDrawn="1"/>
        </p:nvSpPr>
        <p:spPr>
          <a:xfrm>
            <a:off x="2296789" y="5798141"/>
            <a:ext cx="2103662" cy="52784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77800" dist="50800" dir="2700000" sx="99000" sy="99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CCE2">
                  <a:lumMod val="7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B49F0BCA-689D-4E3E-A49F-15B9C33D1F33}"/>
              </a:ext>
            </a:extLst>
          </p:cNvPr>
          <p:cNvSpPr/>
          <p:nvPr userDrawn="1"/>
        </p:nvSpPr>
        <p:spPr>
          <a:xfrm>
            <a:off x="4521198" y="2124286"/>
            <a:ext cx="6975475" cy="527843"/>
          </a:xfrm>
          <a:prstGeom prst="roundRect">
            <a:avLst/>
          </a:prstGeom>
          <a:gradFill flip="none" rotWithShape="1">
            <a:gsLst>
              <a:gs pos="8000">
                <a:schemeClr val="bg1">
                  <a:alpha val="48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solidFill>
              <a:schemeClr val="bg1"/>
            </a:solidFill>
          </a:ln>
          <a:effectLst>
            <a:outerShdw blurRad="177800" dist="50800" dir="2700000" sx="99000" sy="99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A878D4A4-1A1C-4297-8A00-84C6EB02A00F}"/>
              </a:ext>
            </a:extLst>
          </p:cNvPr>
          <p:cNvSpPr/>
          <p:nvPr userDrawn="1"/>
        </p:nvSpPr>
        <p:spPr>
          <a:xfrm>
            <a:off x="4521198" y="2736595"/>
            <a:ext cx="6975475" cy="527843"/>
          </a:xfrm>
          <a:prstGeom prst="roundRect">
            <a:avLst/>
          </a:prstGeom>
          <a:gradFill flip="none" rotWithShape="1">
            <a:gsLst>
              <a:gs pos="8000">
                <a:schemeClr val="bg1">
                  <a:alpha val="48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solidFill>
              <a:schemeClr val="bg1"/>
            </a:solidFill>
          </a:ln>
          <a:effectLst>
            <a:outerShdw blurRad="177800" dist="50800" dir="2700000" sx="99000" sy="99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91542F0C-8506-46AB-A1FF-EC0B34F10819}"/>
              </a:ext>
            </a:extLst>
          </p:cNvPr>
          <p:cNvSpPr/>
          <p:nvPr userDrawn="1"/>
        </p:nvSpPr>
        <p:spPr>
          <a:xfrm>
            <a:off x="4521198" y="3348904"/>
            <a:ext cx="6975475" cy="527843"/>
          </a:xfrm>
          <a:prstGeom prst="roundRect">
            <a:avLst/>
          </a:prstGeom>
          <a:gradFill flip="none" rotWithShape="1">
            <a:gsLst>
              <a:gs pos="8000">
                <a:schemeClr val="bg1">
                  <a:alpha val="48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solidFill>
              <a:schemeClr val="bg1"/>
            </a:solidFill>
          </a:ln>
          <a:effectLst>
            <a:outerShdw blurRad="177800" dist="50800" dir="2700000" sx="99000" sy="99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837D25C3-D263-4438-8999-5FBCB31F0B6C}"/>
              </a:ext>
            </a:extLst>
          </p:cNvPr>
          <p:cNvSpPr/>
          <p:nvPr userDrawn="1"/>
        </p:nvSpPr>
        <p:spPr>
          <a:xfrm>
            <a:off x="4521198" y="3961213"/>
            <a:ext cx="6975475" cy="527843"/>
          </a:xfrm>
          <a:prstGeom prst="roundRect">
            <a:avLst/>
          </a:prstGeom>
          <a:gradFill flip="none" rotWithShape="1">
            <a:gsLst>
              <a:gs pos="8000">
                <a:schemeClr val="bg1">
                  <a:alpha val="48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solidFill>
              <a:schemeClr val="bg1"/>
            </a:solidFill>
          </a:ln>
          <a:effectLst>
            <a:outerShdw blurRad="177800" dist="50800" dir="2700000" sx="99000" sy="99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57979034-DD38-4340-B841-D385B3FE6641}"/>
              </a:ext>
            </a:extLst>
          </p:cNvPr>
          <p:cNvSpPr/>
          <p:nvPr userDrawn="1"/>
        </p:nvSpPr>
        <p:spPr>
          <a:xfrm>
            <a:off x="4521198" y="4573522"/>
            <a:ext cx="6975475" cy="527843"/>
          </a:xfrm>
          <a:prstGeom prst="roundRect">
            <a:avLst/>
          </a:prstGeom>
          <a:gradFill flip="none" rotWithShape="1">
            <a:gsLst>
              <a:gs pos="8000">
                <a:schemeClr val="bg1">
                  <a:alpha val="48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solidFill>
              <a:schemeClr val="bg1"/>
            </a:solidFill>
          </a:ln>
          <a:effectLst>
            <a:outerShdw blurRad="177800" dist="50800" dir="2700000" sx="99000" sy="99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BC88757F-3CCF-4543-A041-90636B0E2729}"/>
              </a:ext>
            </a:extLst>
          </p:cNvPr>
          <p:cNvSpPr/>
          <p:nvPr userDrawn="1"/>
        </p:nvSpPr>
        <p:spPr>
          <a:xfrm>
            <a:off x="4521198" y="5185832"/>
            <a:ext cx="6975475" cy="527843"/>
          </a:xfrm>
          <a:prstGeom prst="roundRect">
            <a:avLst/>
          </a:prstGeom>
          <a:gradFill flip="none" rotWithShape="1">
            <a:gsLst>
              <a:gs pos="8000">
                <a:schemeClr val="bg1">
                  <a:alpha val="48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solidFill>
              <a:schemeClr val="bg1"/>
            </a:solidFill>
          </a:ln>
          <a:effectLst>
            <a:outerShdw blurRad="177800" dist="50800" dir="2700000" sx="99000" sy="99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FF408637-EFD4-437A-A9A1-A81ABA1B9B85}"/>
              </a:ext>
            </a:extLst>
          </p:cNvPr>
          <p:cNvSpPr/>
          <p:nvPr userDrawn="1"/>
        </p:nvSpPr>
        <p:spPr>
          <a:xfrm>
            <a:off x="4521198" y="5798141"/>
            <a:ext cx="6975475" cy="527843"/>
          </a:xfrm>
          <a:prstGeom prst="roundRect">
            <a:avLst/>
          </a:prstGeom>
          <a:gradFill flip="none" rotWithShape="1">
            <a:gsLst>
              <a:gs pos="8000">
                <a:schemeClr val="bg1">
                  <a:alpha val="48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solidFill>
              <a:schemeClr val="bg1"/>
            </a:solidFill>
          </a:ln>
          <a:effectLst>
            <a:outerShdw blurRad="177800" dist="50800" dir="2700000" sx="99000" sy="99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6122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086940FD-1CA4-4042-9A10-2880C74A25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1691E828-0D35-446E-8CC1-3775C91CD9A1}"/>
              </a:ext>
            </a:extLst>
          </p:cNvPr>
          <p:cNvSpPr/>
          <p:nvPr userDrawn="1"/>
        </p:nvSpPr>
        <p:spPr>
          <a:xfrm flipH="1">
            <a:off x="695324" y="1280160"/>
            <a:ext cx="4891878" cy="4993640"/>
          </a:xfrm>
          <a:prstGeom prst="roundRect">
            <a:avLst>
              <a:gd name="adj" fmla="val 600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gradFill flip="none" rotWithShape="1">
              <a:gsLst>
                <a:gs pos="20000">
                  <a:schemeClr val="bg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D3477A92-57E5-4D55-8809-4BF76413B8A1}"/>
              </a:ext>
            </a:extLst>
          </p:cNvPr>
          <p:cNvSpPr/>
          <p:nvPr userDrawn="1"/>
        </p:nvSpPr>
        <p:spPr>
          <a:xfrm>
            <a:off x="6805692" y="1280160"/>
            <a:ext cx="4690984" cy="4993640"/>
          </a:xfrm>
          <a:prstGeom prst="roundRect">
            <a:avLst>
              <a:gd name="adj" fmla="val 600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gradFill flip="none" rotWithShape="1">
              <a:gsLst>
                <a:gs pos="20000">
                  <a:schemeClr val="bg1">
                    <a:alpha val="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45B13052-8849-4815-B05E-E99393501961}"/>
              </a:ext>
            </a:extLst>
          </p:cNvPr>
          <p:cNvSpPr/>
          <p:nvPr userDrawn="1"/>
        </p:nvSpPr>
        <p:spPr>
          <a:xfrm>
            <a:off x="4683759" y="2364739"/>
            <a:ext cx="2824482" cy="2824482"/>
          </a:xfrm>
          <a:prstGeom prst="ellipse">
            <a:avLst/>
          </a:prstGeom>
          <a:gradFill flip="none" rotWithShape="1">
            <a:gsLst>
              <a:gs pos="53000">
                <a:schemeClr val="accent1">
                  <a:lumMod val="20000"/>
                  <a:lumOff val="80000"/>
                  <a:alpha val="22000"/>
                </a:schemeClr>
              </a:gs>
              <a:gs pos="100000">
                <a:schemeClr val="accent1"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D25BFA8F-4FEB-4F8F-B89D-56CC0042D44B}"/>
              </a:ext>
            </a:extLst>
          </p:cNvPr>
          <p:cNvSpPr/>
          <p:nvPr userDrawn="1"/>
        </p:nvSpPr>
        <p:spPr>
          <a:xfrm>
            <a:off x="5172072" y="2853048"/>
            <a:ext cx="1847856" cy="1847864"/>
          </a:xfrm>
          <a:prstGeom prst="ellipse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77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79400" dist="342900" dir="5400000" sx="88000" sy="88000" algn="t" rotWithShape="0">
              <a:schemeClr val="accent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A1D1AFB5-C4E5-4289-AB45-FB742BF112DD}"/>
              </a:ext>
            </a:extLst>
          </p:cNvPr>
          <p:cNvSpPr/>
          <p:nvPr userDrawn="1"/>
        </p:nvSpPr>
        <p:spPr>
          <a:xfrm flipV="1">
            <a:off x="6698847" y="3064120"/>
            <a:ext cx="4619363" cy="2597162"/>
          </a:xfrm>
          <a:prstGeom prst="arc">
            <a:avLst>
              <a:gd name="adj1" fmla="val 11999087"/>
              <a:gd name="adj2" fmla="val 16432877"/>
            </a:avLst>
          </a:prstGeom>
          <a:ln w="12700" cap="rnd"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0" scaled="1"/>
              <a:tileRect/>
            </a:gradFill>
            <a:prstDash val="dash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id="{58D954E1-E644-4077-B4B5-5E1DA2762FA8}"/>
              </a:ext>
            </a:extLst>
          </p:cNvPr>
          <p:cNvSpPr/>
          <p:nvPr userDrawn="1"/>
        </p:nvSpPr>
        <p:spPr>
          <a:xfrm flipH="1">
            <a:off x="867574" y="1862842"/>
            <a:ext cx="4619363" cy="2597162"/>
          </a:xfrm>
          <a:prstGeom prst="arc">
            <a:avLst>
              <a:gd name="adj1" fmla="val 11999087"/>
              <a:gd name="adj2" fmla="val 15321782"/>
            </a:avLst>
          </a:prstGeom>
          <a:ln w="12700" cap="rnd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prstDash val="dash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弧形 9">
            <a:extLst>
              <a:ext uri="{FF2B5EF4-FFF2-40B4-BE49-F238E27FC236}">
                <a16:creationId xmlns:a16="http://schemas.microsoft.com/office/drawing/2014/main" id="{6A6F116D-C8F1-498D-9BE2-E3E76F6B7EE0}"/>
              </a:ext>
            </a:extLst>
          </p:cNvPr>
          <p:cNvSpPr/>
          <p:nvPr userDrawn="1"/>
        </p:nvSpPr>
        <p:spPr>
          <a:xfrm rot="19685562" flipH="1">
            <a:off x="1302991" y="3093604"/>
            <a:ext cx="4619363" cy="2597162"/>
          </a:xfrm>
          <a:prstGeom prst="arc">
            <a:avLst>
              <a:gd name="adj1" fmla="val 11999087"/>
              <a:gd name="adj2" fmla="val 16749962"/>
            </a:avLst>
          </a:prstGeom>
          <a:ln w="12700" cap="rnd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prstDash val="dash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5DA4D44-5FAF-4408-A8C7-D87E6E6C9A36}"/>
              </a:ext>
            </a:extLst>
          </p:cNvPr>
          <p:cNvGrpSpPr/>
          <p:nvPr userDrawn="1"/>
        </p:nvGrpSpPr>
        <p:grpSpPr>
          <a:xfrm rot="2312849">
            <a:off x="4671389" y="2352367"/>
            <a:ext cx="2849222" cy="2849226"/>
            <a:chOff x="2474983" y="2896622"/>
            <a:chExt cx="1613394" cy="1613396"/>
          </a:xfrm>
        </p:grpSpPr>
        <p:sp>
          <p:nvSpPr>
            <p:cNvPr id="12" name="弧形 11">
              <a:extLst>
                <a:ext uri="{FF2B5EF4-FFF2-40B4-BE49-F238E27FC236}">
                  <a16:creationId xmlns:a16="http://schemas.microsoft.com/office/drawing/2014/main" id="{3F32450A-19D7-4ED5-B60E-CC502B26E48B}"/>
                </a:ext>
              </a:extLst>
            </p:cNvPr>
            <p:cNvSpPr/>
            <p:nvPr/>
          </p:nvSpPr>
          <p:spPr>
            <a:xfrm rot="18364987">
              <a:off x="2474982" y="2896623"/>
              <a:ext cx="1613396" cy="1613394"/>
            </a:xfrm>
            <a:prstGeom prst="arc">
              <a:avLst/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>
                      <a:lumMod val="60000"/>
                      <a:lumOff val="40000"/>
                      <a:alpha val="0"/>
                    </a:schemeClr>
                  </a:gs>
                </a:gsLst>
                <a:lin ang="162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弧形 12">
              <a:extLst>
                <a:ext uri="{FF2B5EF4-FFF2-40B4-BE49-F238E27FC236}">
                  <a16:creationId xmlns:a16="http://schemas.microsoft.com/office/drawing/2014/main" id="{FBC04E00-EA1F-4A4F-AF6F-50205A3F52F8}"/>
                </a:ext>
              </a:extLst>
            </p:cNvPr>
            <p:cNvSpPr/>
            <p:nvPr/>
          </p:nvSpPr>
          <p:spPr>
            <a:xfrm rot="7564987">
              <a:off x="2474982" y="2896623"/>
              <a:ext cx="1613396" cy="1613394"/>
            </a:xfrm>
            <a:prstGeom prst="arc">
              <a:avLst/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>
                      <a:lumMod val="60000"/>
                      <a:lumOff val="40000"/>
                      <a:alpha val="0"/>
                    </a:schemeClr>
                  </a:gs>
                </a:gsLst>
                <a:lin ang="162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4" name="椭圆 13">
            <a:extLst>
              <a:ext uri="{FF2B5EF4-FFF2-40B4-BE49-F238E27FC236}">
                <a16:creationId xmlns:a16="http://schemas.microsoft.com/office/drawing/2014/main" id="{2985C6E8-10DB-4723-B9E7-ADB33226F58E}"/>
              </a:ext>
            </a:extLst>
          </p:cNvPr>
          <p:cNvSpPr/>
          <p:nvPr userDrawn="1"/>
        </p:nvSpPr>
        <p:spPr>
          <a:xfrm>
            <a:off x="8928387" y="4796010"/>
            <a:ext cx="1303500" cy="13035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88900" dir="4200000" sx="98000" sy="98000" algn="tl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6EFF">
                  <a:lumMod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73834F12-E091-46B9-8C5F-EDD5C031198C}"/>
              </a:ext>
            </a:extLst>
          </p:cNvPr>
          <p:cNvSpPr/>
          <p:nvPr userDrawn="1"/>
        </p:nvSpPr>
        <p:spPr>
          <a:xfrm>
            <a:off x="9580137" y="3110309"/>
            <a:ext cx="1303500" cy="13035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88900" dir="4200000" sx="98000" sy="98000" algn="tl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6EFF">
                  <a:lumMod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58ECCAC6-ABC8-47D8-BA17-FDDF9685D7B7}"/>
              </a:ext>
            </a:extLst>
          </p:cNvPr>
          <p:cNvSpPr/>
          <p:nvPr userDrawn="1"/>
        </p:nvSpPr>
        <p:spPr>
          <a:xfrm>
            <a:off x="8808939" y="1424608"/>
            <a:ext cx="1303500" cy="13035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88900" dir="4200000" sx="98000" sy="98000" algn="tl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6EFF">
                  <a:lumMod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58AEEBE8-FAD2-4444-BC7C-046A5AD46847}"/>
              </a:ext>
            </a:extLst>
          </p:cNvPr>
          <p:cNvSpPr/>
          <p:nvPr userDrawn="1"/>
        </p:nvSpPr>
        <p:spPr>
          <a:xfrm flipH="1">
            <a:off x="1953897" y="1424608"/>
            <a:ext cx="1303500" cy="13035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88900" dir="4200000" sx="98000" sy="98000" algn="tl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6EFF">
                  <a:lumMod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65CA8A0B-8D0B-48D0-A73F-EA59F0BE2A51}"/>
              </a:ext>
            </a:extLst>
          </p:cNvPr>
          <p:cNvSpPr/>
          <p:nvPr userDrawn="1"/>
        </p:nvSpPr>
        <p:spPr>
          <a:xfrm flipH="1">
            <a:off x="1302147" y="3110309"/>
            <a:ext cx="1303500" cy="13035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88900" dir="4200000" sx="98000" sy="98000" algn="tl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6EFF">
                  <a:lumMod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D3646E38-C1CF-478D-9E4C-BB55692DC67B}"/>
              </a:ext>
            </a:extLst>
          </p:cNvPr>
          <p:cNvSpPr/>
          <p:nvPr userDrawn="1"/>
        </p:nvSpPr>
        <p:spPr>
          <a:xfrm flipH="1">
            <a:off x="2073345" y="4796010"/>
            <a:ext cx="1303500" cy="13035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88900" dir="4200000" sx="98000" sy="98000" algn="tl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6EFF">
                  <a:lumMod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C9647A51-067F-4C9A-854A-75A3697F1132}"/>
              </a:ext>
            </a:extLst>
          </p:cNvPr>
          <p:cNvSpPr/>
          <p:nvPr userDrawn="1"/>
        </p:nvSpPr>
        <p:spPr>
          <a:xfrm>
            <a:off x="11235665" y="3051922"/>
            <a:ext cx="472621" cy="1450116"/>
          </a:xfrm>
          <a:prstGeom prst="roundRect">
            <a:avLst>
              <a:gd name="adj" fmla="val 50000"/>
            </a:avLst>
          </a:prstGeom>
          <a:gradFill flip="none" rotWithShape="0">
            <a:gsLst>
              <a:gs pos="16000">
                <a:schemeClr val="accent2">
                  <a:lumMod val="70000"/>
                  <a:lumOff val="30000"/>
                </a:schemeClr>
              </a:gs>
              <a:gs pos="100000">
                <a:schemeClr val="accent2">
                  <a:lumMod val="92000"/>
                </a:schemeClr>
              </a:gs>
            </a:gsLst>
            <a:lin ang="2700000" scaled="1"/>
            <a:tileRect/>
          </a:gradFill>
          <a:ln w="127">
            <a:noFill/>
          </a:ln>
          <a:effectLst>
            <a:outerShdw blurRad="355600" dist="63500" dir="3600000" sx="98000" sy="98000" algn="t" rotWithShape="0">
              <a:schemeClr val="accent2">
                <a:alpha val="24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01471B13-2AFE-4CBE-A3DD-7079C9801C75}"/>
              </a:ext>
            </a:extLst>
          </p:cNvPr>
          <p:cNvSpPr/>
          <p:nvPr userDrawn="1"/>
        </p:nvSpPr>
        <p:spPr>
          <a:xfrm>
            <a:off x="456255" y="3051922"/>
            <a:ext cx="472621" cy="1450116"/>
          </a:xfrm>
          <a:prstGeom prst="roundRect">
            <a:avLst>
              <a:gd name="adj" fmla="val 50000"/>
            </a:avLst>
          </a:prstGeom>
          <a:gradFill flip="none" rotWithShape="0">
            <a:gsLst>
              <a:gs pos="16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90000"/>
                  <a:lumOff val="10000"/>
                </a:schemeClr>
              </a:gs>
            </a:gsLst>
            <a:lin ang="2700000" scaled="1"/>
            <a:tileRect/>
          </a:gradFill>
          <a:ln w="127">
            <a:noFill/>
          </a:ln>
          <a:effectLst>
            <a:outerShdw blurRad="355600" dist="63500" dir="3600000" sx="98000" sy="98000" algn="t" rotWithShape="0">
              <a:schemeClr val="accent1">
                <a:alpha val="24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31904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1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18.xml"/><Relationship Id="rId21" Type="http://schemas.openxmlformats.org/officeDocument/2006/relationships/slideLayout" Target="../slideLayouts/slideLayout36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slideLayout" Target="../slideLayouts/slideLayout32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2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24" Type="http://schemas.openxmlformats.org/officeDocument/2006/relationships/image" Target="../media/image5.png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25.xml"/><Relationship Id="rId19" Type="http://schemas.openxmlformats.org/officeDocument/2006/relationships/slideLayout" Target="../slideLayouts/slideLayout34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Relationship Id="rId22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4534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9" r:id="rId3"/>
    <p:sldLayoutId id="2147483668" r:id="rId4"/>
    <p:sldLayoutId id="2147483667" r:id="rId5"/>
    <p:sldLayoutId id="2147483674" r:id="rId6"/>
    <p:sldLayoutId id="2147483672" r:id="rId7"/>
    <p:sldLayoutId id="2147483673" r:id="rId8"/>
    <p:sldLayoutId id="2147483675" r:id="rId9"/>
    <p:sldLayoutId id="2147483671" r:id="rId10"/>
    <p:sldLayoutId id="2147483676" r:id="rId11"/>
    <p:sldLayoutId id="2147483677" r:id="rId12"/>
    <p:sldLayoutId id="2147483678" r:id="rId13"/>
    <p:sldLayoutId id="2147483679" r:id="rId14"/>
    <p:sldLayoutId id="2147483670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0142273-E24E-49B7-B5DC-F515FA6BE25C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tretch>
            <a:fillRect/>
          </a:stretch>
        </p:blipFill>
        <p:spPr>
          <a:xfrm>
            <a:off x="0" y="8640"/>
            <a:ext cx="12192000" cy="684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944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</p:sldLayoutIdLst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microsoft.com/office/2007/relationships/hdphoto" Target="../media/hdphoto2.wdp"/><Relationship Id="rId5" Type="http://schemas.openxmlformats.org/officeDocument/2006/relationships/image" Target="../media/image15.png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7000">
              <a:schemeClr val="accent1"/>
            </a:gs>
            <a:gs pos="87000">
              <a:schemeClr val="accent1">
                <a:lumMod val="5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网站&#10;&#10;中度可信度描述已自动生成" hidden="1">
            <a:extLst>
              <a:ext uri="{FF2B5EF4-FFF2-40B4-BE49-F238E27FC236}">
                <a16:creationId xmlns:a16="http://schemas.microsoft.com/office/drawing/2014/main" id="{04F59B6F-C82B-483C-AC0B-4A5E8F24F1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-808715"/>
            <a:ext cx="10931654" cy="7666716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7637584D-CCCA-4DEA-A42E-4880B4BBCADB}"/>
              </a:ext>
            </a:extLst>
          </p:cNvPr>
          <p:cNvSpPr txBox="1"/>
          <p:nvPr/>
        </p:nvSpPr>
        <p:spPr>
          <a:xfrm>
            <a:off x="629202" y="1345210"/>
            <a:ext cx="5466798" cy="2424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蓝色工作总结项目复盘汇报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130E17C-201F-4E3B-AE51-50493BE98A0E}"/>
              </a:ext>
            </a:extLst>
          </p:cNvPr>
          <p:cNvSpPr txBox="1"/>
          <p:nvPr/>
        </p:nvSpPr>
        <p:spPr>
          <a:xfrm>
            <a:off x="629202" y="4300342"/>
            <a:ext cx="3119838" cy="940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88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汇报人：小艾同学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88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prstClr val="white">
                    <a:alpha val="88000"/>
                  </a:prstClr>
                </a:solidFill>
                <a:cs typeface="+mn-ea"/>
                <a:sym typeface="+mn-lt"/>
              </a:rPr>
              <a:t>汇报时间：</a:t>
            </a:r>
            <a:r>
              <a:rPr lang="en-US" altLang="zh-CN" sz="2400" dirty="0">
                <a:solidFill>
                  <a:prstClr val="white">
                    <a:alpha val="88000"/>
                  </a:prstClr>
                </a:solidFill>
                <a:cs typeface="+mn-ea"/>
                <a:sym typeface="+mn-lt"/>
              </a:rPr>
              <a:t>20XX.XX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88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639050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73A4F22-5083-4313-997B-64B1513153BB}"/>
              </a:ext>
            </a:extLst>
          </p:cNvPr>
          <p:cNvGrpSpPr/>
          <p:nvPr/>
        </p:nvGrpSpPr>
        <p:grpSpPr>
          <a:xfrm>
            <a:off x="572401" y="726667"/>
            <a:ext cx="8646264" cy="4928702"/>
            <a:chOff x="4337595" y="266681"/>
            <a:chExt cx="8646264" cy="492870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F5612BD8-D0E3-4FD4-87E0-D7D52FC2364F}"/>
                </a:ext>
              </a:extLst>
            </p:cNvPr>
            <p:cNvSpPr txBox="1"/>
            <p:nvPr/>
          </p:nvSpPr>
          <p:spPr>
            <a:xfrm>
              <a:off x="4337595" y="290322"/>
              <a:ext cx="8442960" cy="4905061"/>
            </a:xfrm>
            <a:prstGeom prst="rect">
              <a:avLst/>
            </a:prstGeom>
            <a:noFill/>
            <a:scene3d>
              <a:camera prst="orthographicFront">
                <a:rot lat="450000" lon="18143998" rev="0"/>
              </a:camera>
              <a:lightRig rig="brightRoom" dir="t"/>
            </a:scene3d>
            <a:sp3d prstMaterial="matte"/>
          </p:spPr>
          <p:txBody>
            <a:bodyPr wrap="square" rtlCol="0">
              <a:spAutoFit/>
              <a:sp3d extrusionH="342900" prstMaterial="translucentPowder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7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006EFF">
                          <a:lumMod val="20000"/>
                          <a:lumOff val="80000"/>
                        </a:srgbClr>
                      </a:gs>
                      <a:gs pos="4000">
                        <a:srgbClr val="00CCE2"/>
                      </a:gs>
                    </a:gsLst>
                    <a:path path="circle">
                      <a:fillToRect r="100000" b="100000"/>
                    </a:path>
                  </a:gra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rPr>
                <a:t>03</a:t>
              </a:r>
              <a:endParaRPr kumimoji="0" lang="zh-CN" altLang="en-US" sz="287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6EFF">
                        <a:lumMod val="20000"/>
                        <a:lumOff val="80000"/>
                      </a:srgbClr>
                    </a:gs>
                    <a:gs pos="4000">
                      <a:srgbClr val="00CCE2"/>
                    </a:gs>
                  </a:gsLst>
                  <a:path path="circle">
                    <a:fillToRect r="100000" b="100000"/>
                  </a:path>
                </a:gra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0DBF8968-8248-4636-9E16-7DC25219FB69}"/>
                </a:ext>
              </a:extLst>
            </p:cNvPr>
            <p:cNvSpPr txBox="1"/>
            <p:nvPr/>
          </p:nvSpPr>
          <p:spPr>
            <a:xfrm>
              <a:off x="4540899" y="266681"/>
              <a:ext cx="8442960" cy="4905061"/>
            </a:xfrm>
            <a:prstGeom prst="rect">
              <a:avLst/>
            </a:prstGeom>
            <a:noFill/>
            <a:effectLst/>
            <a:scene3d>
              <a:camera prst="orthographicFront">
                <a:rot lat="450000" lon="18143998" rev="0"/>
              </a:camera>
              <a:lightRig rig="contrasting" dir="t"/>
            </a:scene3d>
            <a:sp3d prstMaterial="matte"/>
          </p:spPr>
          <p:txBody>
            <a:bodyPr wrap="square" rtlCol="0">
              <a:spAutoFit/>
              <a:sp3d prstMaterial="translucentPowder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7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006EFF"/>
                      </a:gs>
                      <a:gs pos="4000">
                        <a:srgbClr val="00CCE2">
                          <a:lumMod val="60000"/>
                          <a:lumOff val="40000"/>
                        </a:srgbClr>
                      </a:gs>
                    </a:gsLst>
                    <a:path path="circle">
                      <a:fillToRect r="100000" b="100000"/>
                    </a:path>
                  </a:gradFill>
                  <a:effectLst>
                    <a:reflection blurRad="38100" stA="55000" endA="300" endPos="15000" dir="5400000" sy="-100000" algn="bl" rotWithShape="0"/>
                  </a:effectLst>
                  <a:uLnTx/>
                  <a:uFillTx/>
                  <a:latin typeface="Arial"/>
                  <a:ea typeface="微软雅黑"/>
                  <a:cs typeface="+mn-ea"/>
                  <a:sym typeface="+mn-lt"/>
                </a:rPr>
                <a:t>03</a:t>
              </a:r>
              <a:endParaRPr kumimoji="0" lang="zh-CN" altLang="en-US" sz="287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6EFF"/>
                    </a:gs>
                    <a:gs pos="4000">
                      <a:srgbClr val="00CCE2">
                        <a:lumMod val="60000"/>
                        <a:lumOff val="40000"/>
                      </a:srgbClr>
                    </a:gs>
                  </a:gsLst>
                  <a:path path="circle">
                    <a:fillToRect r="100000" b="100000"/>
                  </a:path>
                </a:gradFill>
                <a:effectLst>
                  <a:reflection blurRad="38100" stA="55000" endA="300" endPos="15000" dir="5400000" sy="-100000" algn="bl" rotWithShape="0"/>
                </a:effectLst>
                <a:uLnTx/>
                <a:uFillTx/>
                <a:latin typeface="Arial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E2BD05DB-2D08-44EB-BC80-E77CDD20FB71}"/>
              </a:ext>
            </a:extLst>
          </p:cNvPr>
          <p:cNvSpPr txBox="1"/>
          <p:nvPr/>
        </p:nvSpPr>
        <p:spPr>
          <a:xfrm>
            <a:off x="6715811" y="2603326"/>
            <a:ext cx="5552977" cy="1442383"/>
          </a:xfrm>
          <a:prstGeom prst="rect">
            <a:avLst/>
          </a:prstGeom>
          <a:noFill/>
          <a:scene3d>
            <a:camera prst="orthographicFront"/>
            <a:lightRig rig="threePt" dir="t"/>
          </a:scene3d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感知感悟</a:t>
            </a: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51EDBA8F-C4BF-423B-91C2-F22EE7FADC75}"/>
              </a:ext>
            </a:extLst>
          </p:cNvPr>
          <p:cNvSpPr/>
          <p:nvPr/>
        </p:nvSpPr>
        <p:spPr>
          <a:xfrm>
            <a:off x="6884145" y="4064000"/>
            <a:ext cx="4016675" cy="409575"/>
          </a:xfrm>
          <a:custGeom>
            <a:avLst/>
            <a:gdLst>
              <a:gd name="connsiteX0" fmla="*/ 0 w 4114800"/>
              <a:gd name="connsiteY0" fmla="*/ 0 h 409575"/>
              <a:gd name="connsiteX1" fmla="*/ 1181100 w 4114800"/>
              <a:gd name="connsiteY1" fmla="*/ 0 h 409575"/>
              <a:gd name="connsiteX2" fmla="*/ 1181100 w 4114800"/>
              <a:gd name="connsiteY2" fmla="*/ 409575 h 409575"/>
              <a:gd name="connsiteX3" fmla="*/ 1581150 w 4114800"/>
              <a:gd name="connsiteY3" fmla="*/ 9525 h 409575"/>
              <a:gd name="connsiteX4" fmla="*/ 4114800 w 4114800"/>
              <a:gd name="connsiteY4" fmla="*/ 9525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14800" h="409575">
                <a:moveTo>
                  <a:pt x="0" y="0"/>
                </a:moveTo>
                <a:lnTo>
                  <a:pt x="1181100" y="0"/>
                </a:lnTo>
                <a:lnTo>
                  <a:pt x="1181100" y="409575"/>
                </a:lnTo>
                <a:lnTo>
                  <a:pt x="1581150" y="9525"/>
                </a:lnTo>
                <a:lnTo>
                  <a:pt x="4114800" y="9525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7C7C90E-3BC1-2309-3639-8EEF22316549}"/>
              </a:ext>
            </a:extLst>
          </p:cNvPr>
          <p:cNvSpPr txBox="1"/>
          <p:nvPr/>
        </p:nvSpPr>
        <p:spPr>
          <a:xfrm>
            <a:off x="4997185" y="4609292"/>
            <a:ext cx="6154056" cy="8867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51PPT模板网，幻灯片演示模板及素材免费下载！</a:t>
            </a:r>
          </a:p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官网唯一网址：www.51pptmoban.com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21065212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>
            <a:extLst>
              <a:ext uri="{FF2B5EF4-FFF2-40B4-BE49-F238E27FC236}">
                <a16:creationId xmlns:a16="http://schemas.microsoft.com/office/drawing/2014/main" id="{44711BA1-C75E-4853-8FA6-663142CB0F95}"/>
              </a:ext>
            </a:extLst>
          </p:cNvPr>
          <p:cNvSpPr/>
          <p:nvPr/>
        </p:nvSpPr>
        <p:spPr>
          <a:xfrm>
            <a:off x="5172072" y="2853048"/>
            <a:ext cx="1847856" cy="1847864"/>
          </a:xfrm>
          <a:prstGeom prst="ellipse">
            <a:avLst/>
          </a:prstGeom>
          <a:noFill/>
          <a:ln>
            <a:noFill/>
          </a:ln>
          <a:effectLst>
            <a:outerShdw blurRad="279400" dist="342900" dir="5400000" sx="88000" sy="88000" algn="t" rotWithShape="0">
              <a:schemeClr val="accent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平台</a:t>
            </a:r>
          </a:p>
        </p:txBody>
      </p:sp>
      <p:sp>
        <p:nvSpPr>
          <p:cNvPr id="13" name="弧形 12">
            <a:extLst>
              <a:ext uri="{FF2B5EF4-FFF2-40B4-BE49-F238E27FC236}">
                <a16:creationId xmlns:a16="http://schemas.microsoft.com/office/drawing/2014/main" id="{ABB32337-2342-49C3-BEB2-6C5E5AF9C7DC}"/>
              </a:ext>
            </a:extLst>
          </p:cNvPr>
          <p:cNvSpPr/>
          <p:nvPr/>
        </p:nvSpPr>
        <p:spPr>
          <a:xfrm flipV="1">
            <a:off x="6698847" y="3064120"/>
            <a:ext cx="4619363" cy="2597162"/>
          </a:xfrm>
          <a:prstGeom prst="arc">
            <a:avLst>
              <a:gd name="adj1" fmla="val 11999087"/>
              <a:gd name="adj2" fmla="val 16432877"/>
            </a:avLst>
          </a:prstGeom>
          <a:ln w="12700" cap="rnd"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0" scaled="1"/>
              <a:tileRect/>
            </a:gradFill>
            <a:prstDash val="dash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弧形 18">
            <a:extLst>
              <a:ext uri="{FF2B5EF4-FFF2-40B4-BE49-F238E27FC236}">
                <a16:creationId xmlns:a16="http://schemas.microsoft.com/office/drawing/2014/main" id="{F18DF4E1-7824-41E2-AFE0-D406136A4634}"/>
              </a:ext>
            </a:extLst>
          </p:cNvPr>
          <p:cNvSpPr/>
          <p:nvPr/>
        </p:nvSpPr>
        <p:spPr>
          <a:xfrm rot="19685562" flipV="1">
            <a:off x="6263430" y="1833358"/>
            <a:ext cx="4619363" cy="2597162"/>
          </a:xfrm>
          <a:prstGeom prst="arc">
            <a:avLst>
              <a:gd name="adj1" fmla="val 11999087"/>
              <a:gd name="adj2" fmla="val 18089434"/>
            </a:avLst>
          </a:prstGeom>
          <a:ln w="12700" cap="rnd"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0" scaled="1"/>
              <a:tileRect/>
            </a:gradFill>
            <a:prstDash val="dash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弧形 19">
            <a:extLst>
              <a:ext uri="{FF2B5EF4-FFF2-40B4-BE49-F238E27FC236}">
                <a16:creationId xmlns:a16="http://schemas.microsoft.com/office/drawing/2014/main" id="{ADEAEBB0-5D9B-44DD-A3B2-2F674A7EFB43}"/>
              </a:ext>
            </a:extLst>
          </p:cNvPr>
          <p:cNvSpPr/>
          <p:nvPr/>
        </p:nvSpPr>
        <p:spPr>
          <a:xfrm rot="17704154" flipV="1">
            <a:off x="5519458" y="969501"/>
            <a:ext cx="4619363" cy="2597162"/>
          </a:xfrm>
          <a:prstGeom prst="arc">
            <a:avLst>
              <a:gd name="adj1" fmla="val 11999087"/>
              <a:gd name="adj2" fmla="val 17410235"/>
            </a:avLst>
          </a:prstGeom>
          <a:ln w="12700" cap="rnd"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0" scaled="1"/>
              <a:tileRect/>
            </a:gradFill>
            <a:prstDash val="dash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弧形 25">
            <a:extLst>
              <a:ext uri="{FF2B5EF4-FFF2-40B4-BE49-F238E27FC236}">
                <a16:creationId xmlns:a16="http://schemas.microsoft.com/office/drawing/2014/main" id="{90983842-6422-4F1A-B33A-C2EA074EE8BB}"/>
              </a:ext>
            </a:extLst>
          </p:cNvPr>
          <p:cNvSpPr/>
          <p:nvPr/>
        </p:nvSpPr>
        <p:spPr>
          <a:xfrm flipH="1">
            <a:off x="867574" y="1862842"/>
            <a:ext cx="4619363" cy="2597162"/>
          </a:xfrm>
          <a:prstGeom prst="arc">
            <a:avLst>
              <a:gd name="adj1" fmla="val 11999087"/>
              <a:gd name="adj2" fmla="val 15321782"/>
            </a:avLst>
          </a:prstGeom>
          <a:ln w="12700" cap="rnd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prstDash val="dash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弧形 26">
            <a:extLst>
              <a:ext uri="{FF2B5EF4-FFF2-40B4-BE49-F238E27FC236}">
                <a16:creationId xmlns:a16="http://schemas.microsoft.com/office/drawing/2014/main" id="{6C8CD8AE-0E99-4926-ACE7-B36A94EC18CB}"/>
              </a:ext>
            </a:extLst>
          </p:cNvPr>
          <p:cNvSpPr/>
          <p:nvPr/>
        </p:nvSpPr>
        <p:spPr>
          <a:xfrm rot="19685562" flipH="1">
            <a:off x="1302991" y="3093604"/>
            <a:ext cx="4619363" cy="2597162"/>
          </a:xfrm>
          <a:prstGeom prst="arc">
            <a:avLst>
              <a:gd name="adj1" fmla="val 11999087"/>
              <a:gd name="adj2" fmla="val 16749962"/>
            </a:avLst>
          </a:prstGeom>
          <a:ln w="12700" cap="rnd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prstDash val="dash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弧形 27">
            <a:extLst>
              <a:ext uri="{FF2B5EF4-FFF2-40B4-BE49-F238E27FC236}">
                <a16:creationId xmlns:a16="http://schemas.microsoft.com/office/drawing/2014/main" id="{D2186873-4044-4D5D-8F02-B6BCB5C8DD08}"/>
              </a:ext>
            </a:extLst>
          </p:cNvPr>
          <p:cNvSpPr/>
          <p:nvPr/>
        </p:nvSpPr>
        <p:spPr>
          <a:xfrm rot="17704154" flipH="1">
            <a:off x="2046963" y="3957461"/>
            <a:ext cx="4619363" cy="2597162"/>
          </a:xfrm>
          <a:prstGeom prst="arc">
            <a:avLst>
              <a:gd name="adj1" fmla="val 11999087"/>
              <a:gd name="adj2" fmla="val 16458153"/>
            </a:avLst>
          </a:prstGeom>
          <a:ln w="12700" cap="rnd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prstDash val="dash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8A6CE95-C107-4242-815D-F02C0B0059B2}"/>
              </a:ext>
            </a:extLst>
          </p:cNvPr>
          <p:cNvGrpSpPr/>
          <p:nvPr/>
        </p:nvGrpSpPr>
        <p:grpSpPr>
          <a:xfrm rot="2312849">
            <a:off x="4671389" y="2352367"/>
            <a:ext cx="2849222" cy="2849226"/>
            <a:chOff x="2474983" y="2896622"/>
            <a:chExt cx="1613394" cy="1613396"/>
          </a:xfrm>
        </p:grpSpPr>
        <p:sp>
          <p:nvSpPr>
            <p:cNvPr id="32" name="弧形 31">
              <a:extLst>
                <a:ext uri="{FF2B5EF4-FFF2-40B4-BE49-F238E27FC236}">
                  <a16:creationId xmlns:a16="http://schemas.microsoft.com/office/drawing/2014/main" id="{B0974AF6-D698-4494-ABDE-2DA2642C79D3}"/>
                </a:ext>
              </a:extLst>
            </p:cNvPr>
            <p:cNvSpPr/>
            <p:nvPr/>
          </p:nvSpPr>
          <p:spPr>
            <a:xfrm rot="18364987">
              <a:off x="2474982" y="2896623"/>
              <a:ext cx="1613396" cy="1613394"/>
            </a:xfrm>
            <a:prstGeom prst="arc">
              <a:avLst/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>
                      <a:lumMod val="60000"/>
                      <a:lumOff val="40000"/>
                      <a:alpha val="0"/>
                    </a:schemeClr>
                  </a:gs>
                </a:gsLst>
                <a:lin ang="162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弧形 32">
              <a:extLst>
                <a:ext uri="{FF2B5EF4-FFF2-40B4-BE49-F238E27FC236}">
                  <a16:creationId xmlns:a16="http://schemas.microsoft.com/office/drawing/2014/main" id="{4BBC7597-BBCE-4F55-8764-C4B8BA90E126}"/>
                </a:ext>
              </a:extLst>
            </p:cNvPr>
            <p:cNvSpPr/>
            <p:nvPr/>
          </p:nvSpPr>
          <p:spPr>
            <a:xfrm rot="7564987">
              <a:off x="2474982" y="2896623"/>
              <a:ext cx="1613396" cy="1613394"/>
            </a:xfrm>
            <a:prstGeom prst="arc">
              <a:avLst/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>
                      <a:lumMod val="60000"/>
                      <a:lumOff val="40000"/>
                      <a:alpha val="0"/>
                    </a:schemeClr>
                  </a:gs>
                </a:gsLst>
                <a:lin ang="162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:a16="http://schemas.microsoft.com/office/drawing/2014/main" id="{F793F9A5-BB4E-4DD7-B9FA-1EF47DAC8E5A}"/>
              </a:ext>
            </a:extLst>
          </p:cNvPr>
          <p:cNvSpPr/>
          <p:nvPr/>
        </p:nvSpPr>
        <p:spPr>
          <a:xfrm>
            <a:off x="8928387" y="4796010"/>
            <a:ext cx="1303500" cy="1303506"/>
          </a:xfrm>
          <a:prstGeom prst="ellipse">
            <a:avLst/>
          </a:prstGeom>
          <a:noFill/>
          <a:ln>
            <a:noFill/>
          </a:ln>
          <a:effectLst>
            <a:outerShdw blurRad="254000" dist="88900" dir="4200000" sx="98000" sy="98000" algn="tl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6EFF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输入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6EFF">
                  <a:lumMod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6EFF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文字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614D6F4C-ED79-49B1-B0DD-05496CB4C1C0}"/>
              </a:ext>
            </a:extLst>
          </p:cNvPr>
          <p:cNvSpPr/>
          <p:nvPr/>
        </p:nvSpPr>
        <p:spPr>
          <a:xfrm>
            <a:off x="9612264" y="3110309"/>
            <a:ext cx="1303500" cy="1303506"/>
          </a:xfrm>
          <a:prstGeom prst="ellipse">
            <a:avLst/>
          </a:prstGeom>
          <a:noFill/>
          <a:ln>
            <a:noFill/>
          </a:ln>
          <a:effectLst>
            <a:outerShdw blurRad="254000" dist="88900" dir="4200000" sx="98000" sy="98000" algn="tl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6EFF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输入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6EFF">
                  <a:lumMod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6EFF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文字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E92DE204-1B51-4A42-B396-3CD7B58DAC5A}"/>
              </a:ext>
            </a:extLst>
          </p:cNvPr>
          <p:cNvSpPr/>
          <p:nvPr/>
        </p:nvSpPr>
        <p:spPr>
          <a:xfrm>
            <a:off x="8808939" y="1424608"/>
            <a:ext cx="1303500" cy="1303506"/>
          </a:xfrm>
          <a:prstGeom prst="ellipse">
            <a:avLst/>
          </a:prstGeom>
          <a:noFill/>
          <a:ln>
            <a:noFill/>
          </a:ln>
          <a:effectLst>
            <a:outerShdw blurRad="254000" dist="88900" dir="4200000" sx="98000" sy="98000" algn="tl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6EFF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输入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6EFF">
                  <a:lumMod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6EFF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文字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221AD330-B749-4525-B301-F359513BA805}"/>
              </a:ext>
            </a:extLst>
          </p:cNvPr>
          <p:cNvSpPr/>
          <p:nvPr/>
        </p:nvSpPr>
        <p:spPr>
          <a:xfrm flipH="1">
            <a:off x="1953897" y="1424608"/>
            <a:ext cx="1303500" cy="1303506"/>
          </a:xfrm>
          <a:prstGeom prst="ellipse">
            <a:avLst/>
          </a:prstGeom>
          <a:noFill/>
          <a:ln>
            <a:noFill/>
          </a:ln>
          <a:effectLst>
            <a:outerShdw blurRad="254000" dist="88900" dir="4200000" sx="98000" sy="98000" algn="tl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6EFF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项目一</a:t>
            </a: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BA1CDD54-18A6-475B-B737-C50B8F5CFE6D}"/>
              </a:ext>
            </a:extLst>
          </p:cNvPr>
          <p:cNvSpPr/>
          <p:nvPr/>
        </p:nvSpPr>
        <p:spPr>
          <a:xfrm flipH="1">
            <a:off x="1302147" y="3110309"/>
            <a:ext cx="1303500" cy="1303506"/>
          </a:xfrm>
          <a:prstGeom prst="ellipse">
            <a:avLst/>
          </a:prstGeom>
          <a:noFill/>
          <a:ln>
            <a:noFill/>
          </a:ln>
          <a:effectLst>
            <a:outerShdw blurRad="254000" dist="88900" dir="4200000" sx="98000" sy="98000" algn="tl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6EFF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项目二</a:t>
            </a: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05214A3B-51F7-4AAF-8F52-E67F740BEA4F}"/>
              </a:ext>
            </a:extLst>
          </p:cNvPr>
          <p:cNvSpPr/>
          <p:nvPr/>
        </p:nvSpPr>
        <p:spPr>
          <a:xfrm flipH="1">
            <a:off x="2073345" y="4796010"/>
            <a:ext cx="1303500" cy="1303506"/>
          </a:xfrm>
          <a:prstGeom prst="ellipse">
            <a:avLst/>
          </a:prstGeom>
          <a:noFill/>
          <a:ln>
            <a:noFill/>
          </a:ln>
          <a:effectLst>
            <a:outerShdw blurRad="254000" dist="88900" dir="4200000" sx="98000" sy="98000" algn="tl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6EFF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项目三</a:t>
            </a: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4AD9A784-935F-4D43-9D2C-6C550CED4964}"/>
              </a:ext>
            </a:extLst>
          </p:cNvPr>
          <p:cNvSpPr/>
          <p:nvPr/>
        </p:nvSpPr>
        <p:spPr>
          <a:xfrm>
            <a:off x="11235665" y="3051922"/>
            <a:ext cx="472621" cy="1450116"/>
          </a:xfrm>
          <a:prstGeom prst="roundRect">
            <a:avLst>
              <a:gd name="adj" fmla="val 50000"/>
            </a:avLst>
          </a:prstGeom>
          <a:noFill/>
          <a:ln w="127">
            <a:noFill/>
          </a:ln>
          <a:effectLst>
            <a:outerShdw blurRad="355600" dist="63500" dir="3600000" sx="98000" sy="98000" algn="t" rotWithShape="0">
              <a:schemeClr val="accent2">
                <a:alpha val="24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工作成果</a:t>
            </a: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96033D6A-F51C-4AF3-BAEA-33FA891CEC7C}"/>
              </a:ext>
            </a:extLst>
          </p:cNvPr>
          <p:cNvSpPr/>
          <p:nvPr/>
        </p:nvSpPr>
        <p:spPr>
          <a:xfrm>
            <a:off x="456255" y="3051922"/>
            <a:ext cx="472621" cy="1450116"/>
          </a:xfrm>
          <a:prstGeom prst="roundRect">
            <a:avLst>
              <a:gd name="adj" fmla="val 50000"/>
            </a:avLst>
          </a:prstGeom>
          <a:noFill/>
          <a:ln w="127">
            <a:noFill/>
          </a:ln>
          <a:effectLst>
            <a:outerShdw blurRad="355600" dist="63500" dir="3600000" sx="98000" sy="98000" algn="t" rotWithShape="0">
              <a:schemeClr val="accent1">
                <a:alpha val="24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prstClr val="white"/>
                </a:solidFill>
                <a:cs typeface="+mn-ea"/>
                <a:sym typeface="+mn-lt"/>
              </a:rPr>
              <a:t>工作项目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7334932-B270-4816-9585-167FB91E32A3}"/>
              </a:ext>
            </a:extLst>
          </p:cNvPr>
          <p:cNvSpPr txBox="1"/>
          <p:nvPr/>
        </p:nvSpPr>
        <p:spPr>
          <a:xfrm>
            <a:off x="438782" y="349777"/>
            <a:ext cx="2818697" cy="632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 </a:t>
            </a:r>
            <a:r>
              <a: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感知感悟</a:t>
            </a:r>
          </a:p>
        </p:txBody>
      </p:sp>
    </p:spTree>
    <p:extLst>
      <p:ext uri="{BB962C8B-B14F-4D97-AF65-F5344CB8AC3E}">
        <p14:creationId xmlns:p14="http://schemas.microsoft.com/office/powerpoint/2010/main" val="7851836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文本框 129">
            <a:extLst>
              <a:ext uri="{FF2B5EF4-FFF2-40B4-BE49-F238E27FC236}">
                <a16:creationId xmlns:a16="http://schemas.microsoft.com/office/drawing/2014/main" id="{D62BEF8C-443B-47D1-83B7-B77B644EEAB1}"/>
              </a:ext>
            </a:extLst>
          </p:cNvPr>
          <p:cNvSpPr txBox="1"/>
          <p:nvPr/>
        </p:nvSpPr>
        <p:spPr>
          <a:xfrm>
            <a:off x="1345094" y="3718918"/>
            <a:ext cx="1105291" cy="497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协作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645F65A5-24B0-4400-835D-B23969009952}"/>
              </a:ext>
            </a:extLst>
          </p:cNvPr>
          <p:cNvSpPr txBox="1"/>
          <p:nvPr/>
        </p:nvSpPr>
        <p:spPr>
          <a:xfrm>
            <a:off x="9835532" y="3718918"/>
            <a:ext cx="1105291" cy="497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热情</a:t>
            </a: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4AE87FB8-F6A4-4E1B-9B37-5A2963029FC3}"/>
              </a:ext>
            </a:extLst>
          </p:cNvPr>
          <p:cNvSpPr txBox="1"/>
          <p:nvPr/>
        </p:nvSpPr>
        <p:spPr>
          <a:xfrm>
            <a:off x="3600591" y="5301486"/>
            <a:ext cx="1629790" cy="497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共享</a:t>
            </a:r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FFAD6D4A-5587-44D1-A2E5-B33C46167F7F}"/>
              </a:ext>
            </a:extLst>
          </p:cNvPr>
          <p:cNvSpPr txBox="1"/>
          <p:nvPr/>
        </p:nvSpPr>
        <p:spPr>
          <a:xfrm>
            <a:off x="6899425" y="5287728"/>
            <a:ext cx="1691911" cy="497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奉献</a:t>
            </a:r>
          </a:p>
        </p:txBody>
      </p:sp>
      <p:sp>
        <p:nvSpPr>
          <p:cNvPr id="183" name="文本框 182">
            <a:extLst>
              <a:ext uri="{FF2B5EF4-FFF2-40B4-BE49-F238E27FC236}">
                <a16:creationId xmlns:a16="http://schemas.microsoft.com/office/drawing/2014/main" id="{4EB9E3D5-A2C8-4E1F-9AC5-79008F352831}"/>
              </a:ext>
            </a:extLst>
          </p:cNvPr>
          <p:cNvSpPr txBox="1"/>
          <p:nvPr/>
        </p:nvSpPr>
        <p:spPr>
          <a:xfrm>
            <a:off x="5576544" y="1715372"/>
            <a:ext cx="1038913" cy="497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互助</a:t>
            </a:r>
          </a:p>
        </p:txBody>
      </p:sp>
      <p:grpSp>
        <p:nvGrpSpPr>
          <p:cNvPr id="246" name="组合 245">
            <a:extLst>
              <a:ext uri="{FF2B5EF4-FFF2-40B4-BE49-F238E27FC236}">
                <a16:creationId xmlns:a16="http://schemas.microsoft.com/office/drawing/2014/main" id="{AA16744E-DC1C-421F-A9E7-655D59419ABC}"/>
              </a:ext>
            </a:extLst>
          </p:cNvPr>
          <p:cNvGrpSpPr/>
          <p:nvPr/>
        </p:nvGrpSpPr>
        <p:grpSpPr>
          <a:xfrm>
            <a:off x="3763067" y="2778579"/>
            <a:ext cx="1079147" cy="254883"/>
            <a:chOff x="3370003" y="2746088"/>
            <a:chExt cx="1022906" cy="241599"/>
          </a:xfrm>
        </p:grpSpPr>
        <p:grpSp>
          <p:nvGrpSpPr>
            <p:cNvPr id="202" name="组合 201">
              <a:extLst>
                <a:ext uri="{FF2B5EF4-FFF2-40B4-BE49-F238E27FC236}">
                  <a16:creationId xmlns:a16="http://schemas.microsoft.com/office/drawing/2014/main" id="{6ADC79E8-60C8-4DB5-A7E5-260901BE48E4}"/>
                </a:ext>
              </a:extLst>
            </p:cNvPr>
            <p:cNvGrpSpPr/>
            <p:nvPr/>
          </p:nvGrpSpPr>
          <p:grpSpPr>
            <a:xfrm>
              <a:off x="3370003" y="2746088"/>
              <a:ext cx="793376" cy="113239"/>
              <a:chOff x="836653" y="5689795"/>
              <a:chExt cx="793376" cy="113239"/>
            </a:xfrm>
            <a:gradFill>
              <a:gsLst>
                <a:gs pos="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  <a:gs pos="67000">
                  <a:schemeClr val="accent1">
                    <a:lumMod val="60000"/>
                    <a:lumOff val="40000"/>
                    <a:alpha val="67000"/>
                  </a:schemeClr>
                </a:gs>
              </a:gsLst>
              <a:lin ang="0" scaled="1"/>
            </a:gradFill>
            <a:scene3d>
              <a:camera prst="isometricTopUp"/>
              <a:lightRig rig="contrasting" dir="t"/>
            </a:scene3d>
          </p:grpSpPr>
          <p:sp>
            <p:nvSpPr>
              <p:cNvPr id="203" name="矩形 202">
                <a:extLst>
                  <a:ext uri="{FF2B5EF4-FFF2-40B4-BE49-F238E27FC236}">
                    <a16:creationId xmlns:a16="http://schemas.microsoft.com/office/drawing/2014/main" id="{4C63EFAB-43A6-4D73-B13A-052872B325C5}"/>
                  </a:ext>
                </a:extLst>
              </p:cNvPr>
              <p:cNvSpPr/>
              <p:nvPr/>
            </p:nvSpPr>
            <p:spPr>
              <a:xfrm>
                <a:off x="836653" y="5767034"/>
                <a:ext cx="720000" cy="3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4" name="直角三角形 203">
                <a:extLst>
                  <a:ext uri="{FF2B5EF4-FFF2-40B4-BE49-F238E27FC236}">
                    <a16:creationId xmlns:a16="http://schemas.microsoft.com/office/drawing/2014/main" id="{D44278E4-E498-4876-82F8-35C9A19CB92A}"/>
                  </a:ext>
                </a:extLst>
              </p:cNvPr>
              <p:cNvSpPr/>
              <p:nvPr/>
            </p:nvSpPr>
            <p:spPr>
              <a:xfrm>
                <a:off x="1462617" y="5689795"/>
                <a:ext cx="167412" cy="113239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05" name="组合 204">
              <a:extLst>
                <a:ext uri="{FF2B5EF4-FFF2-40B4-BE49-F238E27FC236}">
                  <a16:creationId xmlns:a16="http://schemas.microsoft.com/office/drawing/2014/main" id="{3A27E295-FD0B-4E4F-AB74-3ED0D5C810AF}"/>
                </a:ext>
              </a:extLst>
            </p:cNvPr>
            <p:cNvGrpSpPr/>
            <p:nvPr/>
          </p:nvGrpSpPr>
          <p:grpSpPr>
            <a:xfrm flipH="1" flipV="1">
              <a:off x="3599533" y="2874448"/>
              <a:ext cx="793376" cy="113239"/>
              <a:chOff x="836653" y="5689795"/>
              <a:chExt cx="793376" cy="113239"/>
            </a:xfrm>
            <a:gradFill>
              <a:gsLst>
                <a:gs pos="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</a:gradFill>
            <a:scene3d>
              <a:camera prst="isometricTopUp"/>
              <a:lightRig rig="contrasting" dir="t"/>
            </a:scene3d>
          </p:grpSpPr>
          <p:sp>
            <p:nvSpPr>
              <p:cNvPr id="206" name="矩形 205">
                <a:extLst>
                  <a:ext uri="{FF2B5EF4-FFF2-40B4-BE49-F238E27FC236}">
                    <a16:creationId xmlns:a16="http://schemas.microsoft.com/office/drawing/2014/main" id="{B3030EB8-E137-4CB2-AA2D-48C12C1F10EA}"/>
                  </a:ext>
                </a:extLst>
              </p:cNvPr>
              <p:cNvSpPr/>
              <p:nvPr/>
            </p:nvSpPr>
            <p:spPr>
              <a:xfrm>
                <a:off x="836653" y="5767034"/>
                <a:ext cx="720000" cy="3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7" name="直角三角形 206">
                <a:extLst>
                  <a:ext uri="{FF2B5EF4-FFF2-40B4-BE49-F238E27FC236}">
                    <a16:creationId xmlns:a16="http://schemas.microsoft.com/office/drawing/2014/main" id="{0236300E-5051-467C-8B55-EB2613DB6D31}"/>
                  </a:ext>
                </a:extLst>
              </p:cNvPr>
              <p:cNvSpPr/>
              <p:nvPr/>
            </p:nvSpPr>
            <p:spPr>
              <a:xfrm>
                <a:off x="1462617" y="5689795"/>
                <a:ext cx="167412" cy="113239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3" name="组合 242">
            <a:extLst>
              <a:ext uri="{FF2B5EF4-FFF2-40B4-BE49-F238E27FC236}">
                <a16:creationId xmlns:a16="http://schemas.microsoft.com/office/drawing/2014/main" id="{8379C077-F374-47A4-BFB9-07060D86B3F5}"/>
              </a:ext>
            </a:extLst>
          </p:cNvPr>
          <p:cNvGrpSpPr/>
          <p:nvPr/>
        </p:nvGrpSpPr>
        <p:grpSpPr>
          <a:xfrm>
            <a:off x="2419956" y="4688668"/>
            <a:ext cx="1072197" cy="259190"/>
            <a:chOff x="2303877" y="4955352"/>
            <a:chExt cx="1016318" cy="245682"/>
          </a:xfrm>
        </p:grpSpPr>
        <p:grpSp>
          <p:nvGrpSpPr>
            <p:cNvPr id="209" name="组合 208">
              <a:extLst>
                <a:ext uri="{FF2B5EF4-FFF2-40B4-BE49-F238E27FC236}">
                  <a16:creationId xmlns:a16="http://schemas.microsoft.com/office/drawing/2014/main" id="{09DC766A-6F59-471E-B17D-560B1E9B1A83}"/>
                </a:ext>
              </a:extLst>
            </p:cNvPr>
            <p:cNvGrpSpPr/>
            <p:nvPr/>
          </p:nvGrpSpPr>
          <p:grpSpPr>
            <a:xfrm>
              <a:off x="2526819" y="4955352"/>
              <a:ext cx="793376" cy="113239"/>
              <a:chOff x="836653" y="5689795"/>
              <a:chExt cx="793376" cy="113239"/>
            </a:xfrm>
            <a:gradFill>
              <a:gsLst>
                <a:gs pos="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</a:gradFill>
            <a:scene3d>
              <a:camera prst="isometricBottomDown"/>
              <a:lightRig rig="contrasting" dir="t"/>
            </a:scene3d>
          </p:grpSpPr>
          <p:sp>
            <p:nvSpPr>
              <p:cNvPr id="210" name="矩形 209">
                <a:extLst>
                  <a:ext uri="{FF2B5EF4-FFF2-40B4-BE49-F238E27FC236}">
                    <a16:creationId xmlns:a16="http://schemas.microsoft.com/office/drawing/2014/main" id="{D3B4DDC3-25E7-4F35-9298-56984F73950E}"/>
                  </a:ext>
                </a:extLst>
              </p:cNvPr>
              <p:cNvSpPr/>
              <p:nvPr/>
            </p:nvSpPr>
            <p:spPr>
              <a:xfrm>
                <a:off x="836653" y="5767034"/>
                <a:ext cx="720000" cy="3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1" name="直角三角形 210">
                <a:extLst>
                  <a:ext uri="{FF2B5EF4-FFF2-40B4-BE49-F238E27FC236}">
                    <a16:creationId xmlns:a16="http://schemas.microsoft.com/office/drawing/2014/main" id="{B8C8BFB1-37F6-4CBF-BE42-2B80100B7D7F}"/>
                  </a:ext>
                </a:extLst>
              </p:cNvPr>
              <p:cNvSpPr/>
              <p:nvPr/>
            </p:nvSpPr>
            <p:spPr>
              <a:xfrm>
                <a:off x="1462617" y="5689795"/>
                <a:ext cx="167412" cy="113239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12" name="组合 211">
              <a:extLst>
                <a:ext uri="{FF2B5EF4-FFF2-40B4-BE49-F238E27FC236}">
                  <a16:creationId xmlns:a16="http://schemas.microsoft.com/office/drawing/2014/main" id="{B2A095BE-FE5D-41BD-99D8-516C982A549E}"/>
                </a:ext>
              </a:extLst>
            </p:cNvPr>
            <p:cNvGrpSpPr/>
            <p:nvPr/>
          </p:nvGrpSpPr>
          <p:grpSpPr>
            <a:xfrm flipH="1" flipV="1">
              <a:off x="2303877" y="5087795"/>
              <a:ext cx="793376" cy="113239"/>
              <a:chOff x="836653" y="5689795"/>
              <a:chExt cx="793376" cy="113239"/>
            </a:xfrm>
            <a:gradFill>
              <a:gsLst>
                <a:gs pos="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</a:gradFill>
            <a:scene3d>
              <a:camera prst="isometricBottomDown"/>
              <a:lightRig rig="contrasting" dir="t"/>
            </a:scene3d>
          </p:grpSpPr>
          <p:sp>
            <p:nvSpPr>
              <p:cNvPr id="213" name="矩形 212">
                <a:extLst>
                  <a:ext uri="{FF2B5EF4-FFF2-40B4-BE49-F238E27FC236}">
                    <a16:creationId xmlns:a16="http://schemas.microsoft.com/office/drawing/2014/main" id="{E0AD628D-12F6-4EF0-9077-6F0B15FCEDC9}"/>
                  </a:ext>
                </a:extLst>
              </p:cNvPr>
              <p:cNvSpPr/>
              <p:nvPr/>
            </p:nvSpPr>
            <p:spPr>
              <a:xfrm>
                <a:off x="836653" y="5767034"/>
                <a:ext cx="720000" cy="3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4" name="直角三角形 213">
                <a:extLst>
                  <a:ext uri="{FF2B5EF4-FFF2-40B4-BE49-F238E27FC236}">
                    <a16:creationId xmlns:a16="http://schemas.microsoft.com/office/drawing/2014/main" id="{E5D904CE-A3EA-49F5-8C53-BFC221164DAA}"/>
                  </a:ext>
                </a:extLst>
              </p:cNvPr>
              <p:cNvSpPr/>
              <p:nvPr/>
            </p:nvSpPr>
            <p:spPr>
              <a:xfrm>
                <a:off x="1462617" y="5689795"/>
                <a:ext cx="167412" cy="113239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4" name="组合 243">
            <a:extLst>
              <a:ext uri="{FF2B5EF4-FFF2-40B4-BE49-F238E27FC236}">
                <a16:creationId xmlns:a16="http://schemas.microsoft.com/office/drawing/2014/main" id="{AC7C4E57-91F2-476C-975C-AC579A37F171}"/>
              </a:ext>
            </a:extLst>
          </p:cNvPr>
          <p:cNvGrpSpPr/>
          <p:nvPr/>
        </p:nvGrpSpPr>
        <p:grpSpPr>
          <a:xfrm>
            <a:off x="5759755" y="5469416"/>
            <a:ext cx="672492" cy="363621"/>
            <a:chOff x="5807245" y="5205187"/>
            <a:chExt cx="637444" cy="344670"/>
          </a:xfrm>
        </p:grpSpPr>
        <p:grpSp>
          <p:nvGrpSpPr>
            <p:cNvPr id="215" name="组合 214">
              <a:extLst>
                <a:ext uri="{FF2B5EF4-FFF2-40B4-BE49-F238E27FC236}">
                  <a16:creationId xmlns:a16="http://schemas.microsoft.com/office/drawing/2014/main" id="{79EE8586-89A9-4B64-93D2-0DB8E490826C}"/>
                </a:ext>
              </a:extLst>
            </p:cNvPr>
            <p:cNvGrpSpPr/>
            <p:nvPr/>
          </p:nvGrpSpPr>
          <p:grpSpPr>
            <a:xfrm>
              <a:off x="5807245" y="5205187"/>
              <a:ext cx="637444" cy="90983"/>
              <a:chOff x="836653" y="5689795"/>
              <a:chExt cx="793376" cy="113239"/>
            </a:xfrm>
            <a:gradFill>
              <a:gsLst>
                <a:gs pos="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</a:gradFill>
            <a:scene3d>
              <a:camera prst="orthographicFront"/>
              <a:lightRig rig="contrasting" dir="t"/>
            </a:scene3d>
          </p:grpSpPr>
          <p:sp>
            <p:nvSpPr>
              <p:cNvPr id="216" name="矩形 215">
                <a:extLst>
                  <a:ext uri="{FF2B5EF4-FFF2-40B4-BE49-F238E27FC236}">
                    <a16:creationId xmlns:a16="http://schemas.microsoft.com/office/drawing/2014/main" id="{1F73D15A-1AF9-4D4C-8614-B269E0727207}"/>
                  </a:ext>
                </a:extLst>
              </p:cNvPr>
              <p:cNvSpPr/>
              <p:nvPr/>
            </p:nvSpPr>
            <p:spPr>
              <a:xfrm>
                <a:off x="836653" y="5767034"/>
                <a:ext cx="720000" cy="3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7" name="直角三角形 216">
                <a:extLst>
                  <a:ext uri="{FF2B5EF4-FFF2-40B4-BE49-F238E27FC236}">
                    <a16:creationId xmlns:a16="http://schemas.microsoft.com/office/drawing/2014/main" id="{805AE3FA-3042-4900-82FA-B6AC06AB52DE}"/>
                  </a:ext>
                </a:extLst>
              </p:cNvPr>
              <p:cNvSpPr/>
              <p:nvPr/>
            </p:nvSpPr>
            <p:spPr>
              <a:xfrm>
                <a:off x="1462617" y="5689795"/>
                <a:ext cx="167412" cy="113239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18" name="组合 217">
              <a:extLst>
                <a:ext uri="{FF2B5EF4-FFF2-40B4-BE49-F238E27FC236}">
                  <a16:creationId xmlns:a16="http://schemas.microsoft.com/office/drawing/2014/main" id="{4A9E2A95-6E8C-46E7-B2AF-7EF7CF341A09}"/>
                </a:ext>
              </a:extLst>
            </p:cNvPr>
            <p:cNvGrpSpPr/>
            <p:nvPr/>
          </p:nvGrpSpPr>
          <p:grpSpPr>
            <a:xfrm flipH="1" flipV="1">
              <a:off x="5807245" y="5458874"/>
              <a:ext cx="637444" cy="90983"/>
              <a:chOff x="836653" y="5689795"/>
              <a:chExt cx="793376" cy="113239"/>
            </a:xfrm>
            <a:gradFill>
              <a:gsLst>
                <a:gs pos="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</a:gradFill>
            <a:scene3d>
              <a:camera prst="orthographicFront"/>
              <a:lightRig rig="contrasting" dir="t"/>
            </a:scene3d>
          </p:grpSpPr>
          <p:sp>
            <p:nvSpPr>
              <p:cNvPr id="219" name="矩形 218">
                <a:extLst>
                  <a:ext uri="{FF2B5EF4-FFF2-40B4-BE49-F238E27FC236}">
                    <a16:creationId xmlns:a16="http://schemas.microsoft.com/office/drawing/2014/main" id="{6B9CBD60-C42F-420E-8574-6E6F84929C0B}"/>
                  </a:ext>
                </a:extLst>
              </p:cNvPr>
              <p:cNvSpPr/>
              <p:nvPr/>
            </p:nvSpPr>
            <p:spPr>
              <a:xfrm>
                <a:off x="836653" y="5767034"/>
                <a:ext cx="720000" cy="3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0" name="直角三角形 219">
                <a:extLst>
                  <a:ext uri="{FF2B5EF4-FFF2-40B4-BE49-F238E27FC236}">
                    <a16:creationId xmlns:a16="http://schemas.microsoft.com/office/drawing/2014/main" id="{BAC6482E-55C7-4401-BD6D-B5BA774EE04C}"/>
                  </a:ext>
                </a:extLst>
              </p:cNvPr>
              <p:cNvSpPr/>
              <p:nvPr/>
            </p:nvSpPr>
            <p:spPr>
              <a:xfrm>
                <a:off x="1462617" y="5689795"/>
                <a:ext cx="167412" cy="113239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1" name="组合 220">
            <a:extLst>
              <a:ext uri="{FF2B5EF4-FFF2-40B4-BE49-F238E27FC236}">
                <a16:creationId xmlns:a16="http://schemas.microsoft.com/office/drawing/2014/main" id="{76DA368C-B0C2-4F56-B09A-C7470322D68A}"/>
              </a:ext>
            </a:extLst>
          </p:cNvPr>
          <p:cNvGrpSpPr/>
          <p:nvPr/>
        </p:nvGrpSpPr>
        <p:grpSpPr>
          <a:xfrm>
            <a:off x="8756385" y="4692975"/>
            <a:ext cx="1079147" cy="254883"/>
            <a:chOff x="3370003" y="2746088"/>
            <a:chExt cx="1022906" cy="241599"/>
          </a:xfrm>
        </p:grpSpPr>
        <p:grpSp>
          <p:nvGrpSpPr>
            <p:cNvPr id="222" name="组合 221">
              <a:extLst>
                <a:ext uri="{FF2B5EF4-FFF2-40B4-BE49-F238E27FC236}">
                  <a16:creationId xmlns:a16="http://schemas.microsoft.com/office/drawing/2014/main" id="{657DDD25-9BCE-46B3-A48B-0A3E58795736}"/>
                </a:ext>
              </a:extLst>
            </p:cNvPr>
            <p:cNvGrpSpPr/>
            <p:nvPr/>
          </p:nvGrpSpPr>
          <p:grpSpPr>
            <a:xfrm>
              <a:off x="3370003" y="2746088"/>
              <a:ext cx="793376" cy="113239"/>
              <a:chOff x="836653" y="5689795"/>
              <a:chExt cx="793376" cy="113239"/>
            </a:xfrm>
            <a:gradFill>
              <a:gsLst>
                <a:gs pos="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  <a:gs pos="67000">
                  <a:schemeClr val="accent1">
                    <a:lumMod val="60000"/>
                    <a:lumOff val="40000"/>
                    <a:alpha val="67000"/>
                  </a:schemeClr>
                </a:gs>
              </a:gsLst>
              <a:lin ang="0" scaled="1"/>
            </a:gradFill>
            <a:scene3d>
              <a:camera prst="isometricTopUp"/>
              <a:lightRig rig="contrasting" dir="t"/>
            </a:scene3d>
          </p:grpSpPr>
          <p:sp>
            <p:nvSpPr>
              <p:cNvPr id="226" name="矩形 225">
                <a:extLst>
                  <a:ext uri="{FF2B5EF4-FFF2-40B4-BE49-F238E27FC236}">
                    <a16:creationId xmlns:a16="http://schemas.microsoft.com/office/drawing/2014/main" id="{E4F9BF8A-CFE9-43A8-BC72-BB02A6C681B4}"/>
                  </a:ext>
                </a:extLst>
              </p:cNvPr>
              <p:cNvSpPr/>
              <p:nvPr/>
            </p:nvSpPr>
            <p:spPr>
              <a:xfrm>
                <a:off x="836653" y="5767034"/>
                <a:ext cx="720000" cy="3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7" name="直角三角形 226">
                <a:extLst>
                  <a:ext uri="{FF2B5EF4-FFF2-40B4-BE49-F238E27FC236}">
                    <a16:creationId xmlns:a16="http://schemas.microsoft.com/office/drawing/2014/main" id="{E7FB58F7-3F64-4FEF-9B36-16E6F111BA1D}"/>
                  </a:ext>
                </a:extLst>
              </p:cNvPr>
              <p:cNvSpPr/>
              <p:nvPr/>
            </p:nvSpPr>
            <p:spPr>
              <a:xfrm>
                <a:off x="1462617" y="5689795"/>
                <a:ext cx="167412" cy="113239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23" name="组合 222">
              <a:extLst>
                <a:ext uri="{FF2B5EF4-FFF2-40B4-BE49-F238E27FC236}">
                  <a16:creationId xmlns:a16="http://schemas.microsoft.com/office/drawing/2014/main" id="{6F116CF4-0B77-40C0-9709-EAF96B8ACD39}"/>
                </a:ext>
              </a:extLst>
            </p:cNvPr>
            <p:cNvGrpSpPr/>
            <p:nvPr/>
          </p:nvGrpSpPr>
          <p:grpSpPr>
            <a:xfrm flipH="1" flipV="1">
              <a:off x="3599533" y="2874448"/>
              <a:ext cx="793376" cy="113239"/>
              <a:chOff x="836653" y="5689795"/>
              <a:chExt cx="793376" cy="113239"/>
            </a:xfrm>
            <a:gradFill>
              <a:gsLst>
                <a:gs pos="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  <a:gs pos="67000">
                  <a:schemeClr val="accent1">
                    <a:lumMod val="60000"/>
                    <a:lumOff val="40000"/>
                    <a:alpha val="67000"/>
                  </a:schemeClr>
                </a:gs>
              </a:gsLst>
              <a:lin ang="0" scaled="1"/>
            </a:gradFill>
            <a:scene3d>
              <a:camera prst="isometricTopUp"/>
              <a:lightRig rig="contrasting" dir="t"/>
            </a:scene3d>
          </p:grpSpPr>
          <p:sp>
            <p:nvSpPr>
              <p:cNvPr id="224" name="矩形 223">
                <a:extLst>
                  <a:ext uri="{FF2B5EF4-FFF2-40B4-BE49-F238E27FC236}">
                    <a16:creationId xmlns:a16="http://schemas.microsoft.com/office/drawing/2014/main" id="{31315036-A85D-43C6-BB1A-B61EFD631D15}"/>
                  </a:ext>
                </a:extLst>
              </p:cNvPr>
              <p:cNvSpPr/>
              <p:nvPr/>
            </p:nvSpPr>
            <p:spPr>
              <a:xfrm>
                <a:off x="836653" y="5767034"/>
                <a:ext cx="720000" cy="3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5" name="直角三角形 224">
                <a:extLst>
                  <a:ext uri="{FF2B5EF4-FFF2-40B4-BE49-F238E27FC236}">
                    <a16:creationId xmlns:a16="http://schemas.microsoft.com/office/drawing/2014/main" id="{AD46B6C2-55EA-47B1-B095-7E591294F4C1}"/>
                  </a:ext>
                </a:extLst>
              </p:cNvPr>
              <p:cNvSpPr/>
              <p:nvPr/>
            </p:nvSpPr>
            <p:spPr>
              <a:xfrm>
                <a:off x="1462617" y="5689795"/>
                <a:ext cx="167412" cy="113239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5" name="组合 244">
            <a:extLst>
              <a:ext uri="{FF2B5EF4-FFF2-40B4-BE49-F238E27FC236}">
                <a16:creationId xmlns:a16="http://schemas.microsoft.com/office/drawing/2014/main" id="{F9BF1905-897F-430F-83EB-40D34BC39A00}"/>
              </a:ext>
            </a:extLst>
          </p:cNvPr>
          <p:cNvGrpSpPr/>
          <p:nvPr/>
        </p:nvGrpSpPr>
        <p:grpSpPr>
          <a:xfrm>
            <a:off x="7583036" y="2778579"/>
            <a:ext cx="1072197" cy="259190"/>
            <a:chOff x="7874373" y="2549945"/>
            <a:chExt cx="1016318" cy="245682"/>
          </a:xfrm>
        </p:grpSpPr>
        <p:grpSp>
          <p:nvGrpSpPr>
            <p:cNvPr id="228" name="组合 227">
              <a:extLst>
                <a:ext uri="{FF2B5EF4-FFF2-40B4-BE49-F238E27FC236}">
                  <a16:creationId xmlns:a16="http://schemas.microsoft.com/office/drawing/2014/main" id="{387EE51F-BB75-48D4-9EC0-8AB64767B128}"/>
                </a:ext>
              </a:extLst>
            </p:cNvPr>
            <p:cNvGrpSpPr/>
            <p:nvPr/>
          </p:nvGrpSpPr>
          <p:grpSpPr>
            <a:xfrm>
              <a:off x="8097315" y="2549945"/>
              <a:ext cx="793376" cy="113239"/>
              <a:chOff x="836653" y="5689795"/>
              <a:chExt cx="793376" cy="113239"/>
            </a:xfrm>
            <a:gradFill>
              <a:gsLst>
                <a:gs pos="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</a:gradFill>
            <a:scene3d>
              <a:camera prst="isometricBottomDown"/>
              <a:lightRig rig="contrasting" dir="t"/>
            </a:scene3d>
          </p:grpSpPr>
          <p:sp>
            <p:nvSpPr>
              <p:cNvPr id="229" name="矩形 228">
                <a:extLst>
                  <a:ext uri="{FF2B5EF4-FFF2-40B4-BE49-F238E27FC236}">
                    <a16:creationId xmlns:a16="http://schemas.microsoft.com/office/drawing/2014/main" id="{E6843DC0-6ABB-4BDF-91A8-DE3A6B3D34EE}"/>
                  </a:ext>
                </a:extLst>
              </p:cNvPr>
              <p:cNvSpPr/>
              <p:nvPr/>
            </p:nvSpPr>
            <p:spPr>
              <a:xfrm>
                <a:off x="836653" y="5767034"/>
                <a:ext cx="720000" cy="3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0" name="直角三角形 229">
                <a:extLst>
                  <a:ext uri="{FF2B5EF4-FFF2-40B4-BE49-F238E27FC236}">
                    <a16:creationId xmlns:a16="http://schemas.microsoft.com/office/drawing/2014/main" id="{CC36563C-2C1E-4808-985C-712803741461}"/>
                  </a:ext>
                </a:extLst>
              </p:cNvPr>
              <p:cNvSpPr/>
              <p:nvPr/>
            </p:nvSpPr>
            <p:spPr>
              <a:xfrm>
                <a:off x="1462617" y="5689795"/>
                <a:ext cx="167412" cy="113239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31" name="组合 230">
              <a:extLst>
                <a:ext uri="{FF2B5EF4-FFF2-40B4-BE49-F238E27FC236}">
                  <a16:creationId xmlns:a16="http://schemas.microsoft.com/office/drawing/2014/main" id="{95FEB628-3D3E-4849-9D39-EC3DC7801690}"/>
                </a:ext>
              </a:extLst>
            </p:cNvPr>
            <p:cNvGrpSpPr/>
            <p:nvPr/>
          </p:nvGrpSpPr>
          <p:grpSpPr>
            <a:xfrm flipH="1" flipV="1">
              <a:off x="7874373" y="2682388"/>
              <a:ext cx="793376" cy="113239"/>
              <a:chOff x="836653" y="5689795"/>
              <a:chExt cx="793376" cy="113239"/>
            </a:xfrm>
            <a:gradFill>
              <a:gsLst>
                <a:gs pos="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</a:gradFill>
            <a:scene3d>
              <a:camera prst="isometricBottomDown"/>
              <a:lightRig rig="contrasting" dir="t"/>
            </a:scene3d>
          </p:grpSpPr>
          <p:sp>
            <p:nvSpPr>
              <p:cNvPr id="232" name="矩形 231">
                <a:extLst>
                  <a:ext uri="{FF2B5EF4-FFF2-40B4-BE49-F238E27FC236}">
                    <a16:creationId xmlns:a16="http://schemas.microsoft.com/office/drawing/2014/main" id="{BD10BEC9-FC25-4F08-AEE7-4FE8BE6C15DB}"/>
                  </a:ext>
                </a:extLst>
              </p:cNvPr>
              <p:cNvSpPr/>
              <p:nvPr/>
            </p:nvSpPr>
            <p:spPr>
              <a:xfrm>
                <a:off x="836653" y="5767034"/>
                <a:ext cx="720000" cy="3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3" name="直角三角形 232">
                <a:extLst>
                  <a:ext uri="{FF2B5EF4-FFF2-40B4-BE49-F238E27FC236}">
                    <a16:creationId xmlns:a16="http://schemas.microsoft.com/office/drawing/2014/main" id="{637A81B4-F108-4C31-9E5E-2AD90C0BF2CE}"/>
                  </a:ext>
                </a:extLst>
              </p:cNvPr>
              <p:cNvSpPr/>
              <p:nvPr/>
            </p:nvSpPr>
            <p:spPr>
              <a:xfrm>
                <a:off x="1462617" y="5689795"/>
                <a:ext cx="167412" cy="113239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47" name="文本框 246">
            <a:extLst>
              <a:ext uri="{FF2B5EF4-FFF2-40B4-BE49-F238E27FC236}">
                <a16:creationId xmlns:a16="http://schemas.microsoft.com/office/drawing/2014/main" id="{19A246DC-C87E-4B62-BDEE-ACE11CAE6DBE}"/>
              </a:ext>
            </a:extLst>
          </p:cNvPr>
          <p:cNvSpPr txBox="1"/>
          <p:nvPr/>
        </p:nvSpPr>
        <p:spPr>
          <a:xfrm>
            <a:off x="4321298" y="3131788"/>
            <a:ext cx="3549406" cy="564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>
                <a:gradFill flip="none" rotWithShape="1">
                  <a:gsLst>
                    <a:gs pos="18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cs typeface="+mn-ea"/>
                <a:sym typeface="+mn-lt"/>
              </a:rPr>
              <a:t>输入文字</a:t>
            </a: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94190F17-7A65-457B-8349-199BE4620312}"/>
              </a:ext>
            </a:extLst>
          </p:cNvPr>
          <p:cNvSpPr txBox="1"/>
          <p:nvPr/>
        </p:nvSpPr>
        <p:spPr>
          <a:xfrm>
            <a:off x="438782" y="349777"/>
            <a:ext cx="2818697" cy="632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03 </a:t>
            </a:r>
            <a:r>
              <a:rPr lang="zh-CN" altLang="en-US" sz="32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感知感悟</a:t>
            </a:r>
          </a:p>
        </p:txBody>
      </p:sp>
    </p:spTree>
    <p:extLst>
      <p:ext uri="{BB962C8B-B14F-4D97-AF65-F5344CB8AC3E}">
        <p14:creationId xmlns:p14="http://schemas.microsoft.com/office/powerpoint/2010/main" val="14317400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>
            <a:extLst>
              <a:ext uri="{FF2B5EF4-FFF2-40B4-BE49-F238E27FC236}">
                <a16:creationId xmlns:a16="http://schemas.microsoft.com/office/drawing/2014/main" id="{609D8115-75E4-4634-B933-02B5FA80CD4D}"/>
              </a:ext>
            </a:extLst>
          </p:cNvPr>
          <p:cNvSpPr txBox="1"/>
          <p:nvPr/>
        </p:nvSpPr>
        <p:spPr>
          <a:xfrm>
            <a:off x="3948024" y="1314698"/>
            <a:ext cx="4295952" cy="4635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200" dirty="0">
                <a:solidFill>
                  <a:schemeClr val="bg1"/>
                </a:solidFill>
                <a:cs typeface="+mn-ea"/>
                <a:sym typeface="+mn-lt"/>
              </a:rPr>
              <a:t>以有效分享能力的人为核心用户</a:t>
            </a:r>
          </a:p>
        </p:txBody>
      </p:sp>
      <p:sp>
        <p:nvSpPr>
          <p:cNvPr id="364" name="文本框 363">
            <a:extLst>
              <a:ext uri="{FF2B5EF4-FFF2-40B4-BE49-F238E27FC236}">
                <a16:creationId xmlns:a16="http://schemas.microsoft.com/office/drawing/2014/main" id="{72634291-ECE9-43B5-85BD-B713D1C69D8F}"/>
              </a:ext>
            </a:extLst>
          </p:cNvPr>
          <p:cNvSpPr txBox="1"/>
          <p:nvPr/>
        </p:nvSpPr>
        <p:spPr>
          <a:xfrm>
            <a:off x="438782" y="349777"/>
            <a:ext cx="2818697" cy="632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 </a:t>
            </a:r>
            <a:r>
              <a: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感知感悟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6E783D2-911F-4A8C-B4C4-F17C97578FC5}"/>
              </a:ext>
            </a:extLst>
          </p:cNvPr>
          <p:cNvGrpSpPr/>
          <p:nvPr/>
        </p:nvGrpSpPr>
        <p:grpSpPr>
          <a:xfrm>
            <a:off x="1975454" y="2623171"/>
            <a:ext cx="3562491" cy="2882064"/>
            <a:chOff x="1975454" y="2623171"/>
            <a:chExt cx="3562491" cy="2882064"/>
          </a:xfrm>
        </p:grpSpPr>
        <p:sp>
          <p:nvSpPr>
            <p:cNvPr id="365" name="文本框 364">
              <a:extLst>
                <a:ext uri="{FF2B5EF4-FFF2-40B4-BE49-F238E27FC236}">
                  <a16:creationId xmlns:a16="http://schemas.microsoft.com/office/drawing/2014/main" id="{867FBBE1-A34E-4050-9D78-9070CF25CFFD}"/>
                </a:ext>
              </a:extLst>
            </p:cNvPr>
            <p:cNvSpPr txBox="1"/>
            <p:nvPr/>
          </p:nvSpPr>
          <p:spPr>
            <a:xfrm>
              <a:off x="1975454" y="2623171"/>
              <a:ext cx="3562491" cy="362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0" dirty="0">
                  <a:effectLst/>
                  <a:cs typeface="+mn-ea"/>
                  <a:sym typeface="+mn-lt"/>
                </a:rPr>
                <a:t>在这里输入你的正文，阐述与关键词</a:t>
              </a:r>
            </a:p>
          </p:txBody>
        </p:sp>
        <p:sp>
          <p:nvSpPr>
            <p:cNvPr id="366" name="文本框 365">
              <a:extLst>
                <a:ext uri="{FF2B5EF4-FFF2-40B4-BE49-F238E27FC236}">
                  <a16:creationId xmlns:a16="http://schemas.microsoft.com/office/drawing/2014/main" id="{B497C4CB-4B1B-44BC-9C70-59BBC16BCAFA}"/>
                </a:ext>
              </a:extLst>
            </p:cNvPr>
            <p:cNvSpPr txBox="1"/>
            <p:nvPr/>
          </p:nvSpPr>
          <p:spPr>
            <a:xfrm>
              <a:off x="1975454" y="3468894"/>
              <a:ext cx="3562491" cy="362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0" dirty="0">
                  <a:effectLst/>
                  <a:cs typeface="+mn-ea"/>
                  <a:sym typeface="+mn-lt"/>
                </a:rPr>
                <a:t>在这里输入你的正文，阐述与关键词</a:t>
              </a:r>
            </a:p>
          </p:txBody>
        </p:sp>
        <p:sp>
          <p:nvSpPr>
            <p:cNvPr id="367" name="文本框 366">
              <a:extLst>
                <a:ext uri="{FF2B5EF4-FFF2-40B4-BE49-F238E27FC236}">
                  <a16:creationId xmlns:a16="http://schemas.microsoft.com/office/drawing/2014/main" id="{97AD8851-C7CF-4572-917C-89C73D32CBDE}"/>
                </a:ext>
              </a:extLst>
            </p:cNvPr>
            <p:cNvSpPr txBox="1"/>
            <p:nvPr/>
          </p:nvSpPr>
          <p:spPr>
            <a:xfrm>
              <a:off x="1975454" y="4264212"/>
              <a:ext cx="3562491" cy="362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0" dirty="0">
                  <a:effectLst/>
                  <a:cs typeface="+mn-ea"/>
                  <a:sym typeface="+mn-lt"/>
                </a:rPr>
                <a:t>在这里输入你的正文，阐述与关键词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9D18B26-4A36-463E-82FD-03B39A1701D7}"/>
                </a:ext>
              </a:extLst>
            </p:cNvPr>
            <p:cNvSpPr txBox="1"/>
            <p:nvPr/>
          </p:nvSpPr>
          <p:spPr>
            <a:xfrm>
              <a:off x="1975454" y="5142892"/>
              <a:ext cx="3562491" cy="362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0" dirty="0">
                  <a:effectLst/>
                  <a:cs typeface="+mn-ea"/>
                  <a:sym typeface="+mn-lt"/>
                </a:rPr>
                <a:t>在这里输入你的正文，阐述与关键词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ECD2D40-F323-41E5-8D71-14019FE93DFB}"/>
              </a:ext>
            </a:extLst>
          </p:cNvPr>
          <p:cNvGrpSpPr/>
          <p:nvPr/>
        </p:nvGrpSpPr>
        <p:grpSpPr>
          <a:xfrm>
            <a:off x="6923971" y="2603962"/>
            <a:ext cx="3562491" cy="2882064"/>
            <a:chOff x="1975454" y="2623171"/>
            <a:chExt cx="3562491" cy="2882064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E009B5A-91F5-4E73-B1BD-A9DFAB07344D}"/>
                </a:ext>
              </a:extLst>
            </p:cNvPr>
            <p:cNvSpPr txBox="1"/>
            <p:nvPr/>
          </p:nvSpPr>
          <p:spPr>
            <a:xfrm>
              <a:off x="1975454" y="2623171"/>
              <a:ext cx="3562491" cy="362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0" dirty="0">
                  <a:effectLst/>
                  <a:cs typeface="+mn-ea"/>
                  <a:sym typeface="+mn-lt"/>
                </a:rPr>
                <a:t>在这里输入你的正文，阐述与关键词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4DBEFA7-0679-4A7E-BB3F-4763A6C9B3EF}"/>
                </a:ext>
              </a:extLst>
            </p:cNvPr>
            <p:cNvSpPr txBox="1"/>
            <p:nvPr/>
          </p:nvSpPr>
          <p:spPr>
            <a:xfrm>
              <a:off x="1975454" y="3468894"/>
              <a:ext cx="3562491" cy="362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0" dirty="0">
                  <a:effectLst/>
                  <a:cs typeface="+mn-ea"/>
                  <a:sym typeface="+mn-lt"/>
                </a:rPr>
                <a:t>在这里输入你的正文，阐述与关键词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FCFE2BC-D9A0-46BB-BEEA-BFC7F3124C5E}"/>
                </a:ext>
              </a:extLst>
            </p:cNvPr>
            <p:cNvSpPr txBox="1"/>
            <p:nvPr/>
          </p:nvSpPr>
          <p:spPr>
            <a:xfrm>
              <a:off x="1975454" y="4264212"/>
              <a:ext cx="3562491" cy="362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0" dirty="0">
                  <a:effectLst/>
                  <a:cs typeface="+mn-ea"/>
                  <a:sym typeface="+mn-lt"/>
                </a:rPr>
                <a:t>在这里输入你的正文，阐述与关键词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9BC5D1D-EB2D-43D5-9D8A-986E495702F2}"/>
                </a:ext>
              </a:extLst>
            </p:cNvPr>
            <p:cNvSpPr txBox="1"/>
            <p:nvPr/>
          </p:nvSpPr>
          <p:spPr>
            <a:xfrm>
              <a:off x="1975454" y="5142892"/>
              <a:ext cx="3562491" cy="362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0" dirty="0">
                  <a:effectLst/>
                  <a:cs typeface="+mn-ea"/>
                  <a:sym typeface="+mn-lt"/>
                </a:rPr>
                <a:t>在这里输入你的正文，阐述与关键词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402712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F2E58F2-B15C-46E5-AC1F-D605C29B5D96}"/>
              </a:ext>
            </a:extLst>
          </p:cNvPr>
          <p:cNvGrpSpPr/>
          <p:nvPr/>
        </p:nvGrpSpPr>
        <p:grpSpPr>
          <a:xfrm>
            <a:off x="572401" y="738487"/>
            <a:ext cx="8633816" cy="4916882"/>
            <a:chOff x="4337595" y="278501"/>
            <a:chExt cx="8633816" cy="491688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83862B4-EFBC-45B4-A470-80F31E229100}"/>
                </a:ext>
              </a:extLst>
            </p:cNvPr>
            <p:cNvSpPr txBox="1"/>
            <p:nvPr/>
          </p:nvSpPr>
          <p:spPr>
            <a:xfrm>
              <a:off x="4337595" y="290322"/>
              <a:ext cx="8442960" cy="4905061"/>
            </a:xfrm>
            <a:prstGeom prst="rect">
              <a:avLst/>
            </a:prstGeom>
            <a:noFill/>
            <a:scene3d>
              <a:camera prst="orthographicFront">
                <a:rot lat="450000" lon="18143998" rev="0"/>
              </a:camera>
              <a:lightRig rig="brightRoom" dir="t"/>
            </a:scene3d>
            <a:sp3d prstMaterial="matte"/>
          </p:spPr>
          <p:txBody>
            <a:bodyPr wrap="square" rtlCol="0">
              <a:spAutoFit/>
              <a:sp3d extrusionH="342900" prstMaterial="translucentPowder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7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006EFF">
                          <a:lumMod val="20000"/>
                          <a:lumOff val="80000"/>
                        </a:srgbClr>
                      </a:gs>
                      <a:gs pos="4000">
                        <a:srgbClr val="00CCE2"/>
                      </a:gs>
                    </a:gsLst>
                    <a:path path="circle">
                      <a:fillToRect r="100000" b="100000"/>
                    </a:path>
                  </a:gradFill>
                  <a:effectLst/>
                  <a:uLnTx/>
                  <a:uFillTx/>
                  <a:cs typeface="+mn-ea"/>
                  <a:sym typeface="+mn-lt"/>
                </a:rPr>
                <a:t>04</a:t>
              </a:r>
              <a:endParaRPr kumimoji="0" lang="zh-CN" altLang="en-US" sz="287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6EFF">
                        <a:lumMod val="20000"/>
                        <a:lumOff val="80000"/>
                      </a:srgbClr>
                    </a:gs>
                    <a:gs pos="4000">
                      <a:srgbClr val="00CCE2"/>
                    </a:gs>
                  </a:gsLst>
                  <a:path path="circle">
                    <a:fillToRect r="100000" b="100000"/>
                  </a:path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0E621804-B530-4206-AA43-6069251F9B39}"/>
                </a:ext>
              </a:extLst>
            </p:cNvPr>
            <p:cNvSpPr txBox="1"/>
            <p:nvPr/>
          </p:nvSpPr>
          <p:spPr>
            <a:xfrm>
              <a:off x="4528451" y="278501"/>
              <a:ext cx="8442960" cy="4905061"/>
            </a:xfrm>
            <a:prstGeom prst="rect">
              <a:avLst/>
            </a:prstGeom>
            <a:noFill/>
            <a:effectLst/>
            <a:scene3d>
              <a:camera prst="orthographicFront">
                <a:rot lat="450000" lon="18143998" rev="0"/>
              </a:camera>
              <a:lightRig rig="contrasting" dir="t"/>
            </a:scene3d>
            <a:sp3d prstMaterial="matte"/>
          </p:spPr>
          <p:txBody>
            <a:bodyPr wrap="square" rtlCol="0">
              <a:spAutoFit/>
              <a:sp3d prstMaterial="translucentPowder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7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006EFF"/>
                      </a:gs>
                      <a:gs pos="4000">
                        <a:srgbClr val="00CCE2">
                          <a:lumMod val="60000"/>
                          <a:lumOff val="40000"/>
                        </a:srgbClr>
                      </a:gs>
                    </a:gsLst>
                    <a:path path="circle">
                      <a:fillToRect r="100000" b="100000"/>
                    </a:path>
                  </a:gradFill>
                  <a:effectLst>
                    <a:reflection blurRad="38100" stA="55000" endA="300" endPos="15000" dir="5400000" sy="-100000" algn="bl" rotWithShape="0"/>
                  </a:effectLst>
                  <a:uLnTx/>
                  <a:uFillTx/>
                  <a:cs typeface="+mn-ea"/>
                  <a:sym typeface="+mn-lt"/>
                </a:rPr>
                <a:t>04</a:t>
              </a:r>
              <a:endParaRPr kumimoji="0" lang="zh-CN" altLang="en-US" sz="287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6EFF"/>
                    </a:gs>
                    <a:gs pos="4000">
                      <a:srgbClr val="00CCE2">
                        <a:lumMod val="60000"/>
                        <a:lumOff val="40000"/>
                      </a:srgbClr>
                    </a:gs>
                  </a:gsLst>
                  <a:path path="circle">
                    <a:fillToRect r="100000" b="100000"/>
                  </a:path>
                </a:gradFill>
                <a:effectLst>
                  <a:reflection blurRad="38100" stA="55000" endA="300" endPos="15000" dir="5400000" sy="-100000" algn="bl" rotWithShape="0"/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280CE129-700F-427D-B676-4FB4C13392D1}"/>
              </a:ext>
            </a:extLst>
          </p:cNvPr>
          <p:cNvSpPr txBox="1"/>
          <p:nvPr/>
        </p:nvSpPr>
        <p:spPr>
          <a:xfrm>
            <a:off x="6715811" y="2603326"/>
            <a:ext cx="5552977" cy="1442383"/>
          </a:xfrm>
          <a:prstGeom prst="rect">
            <a:avLst/>
          </a:prstGeom>
          <a:noFill/>
          <a:scene3d>
            <a:camera prst="orthographicFront"/>
            <a:lightRig rig="threePt" dir="t"/>
          </a:scene3d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工作计划</a:t>
            </a: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13C83423-B946-4C1F-83F6-80C2ED541AA3}"/>
              </a:ext>
            </a:extLst>
          </p:cNvPr>
          <p:cNvSpPr/>
          <p:nvPr/>
        </p:nvSpPr>
        <p:spPr>
          <a:xfrm>
            <a:off x="6884145" y="4064000"/>
            <a:ext cx="4016675" cy="409575"/>
          </a:xfrm>
          <a:custGeom>
            <a:avLst/>
            <a:gdLst>
              <a:gd name="connsiteX0" fmla="*/ 0 w 4114800"/>
              <a:gd name="connsiteY0" fmla="*/ 0 h 409575"/>
              <a:gd name="connsiteX1" fmla="*/ 1181100 w 4114800"/>
              <a:gd name="connsiteY1" fmla="*/ 0 h 409575"/>
              <a:gd name="connsiteX2" fmla="*/ 1181100 w 4114800"/>
              <a:gd name="connsiteY2" fmla="*/ 409575 h 409575"/>
              <a:gd name="connsiteX3" fmla="*/ 1581150 w 4114800"/>
              <a:gd name="connsiteY3" fmla="*/ 9525 h 409575"/>
              <a:gd name="connsiteX4" fmla="*/ 4114800 w 4114800"/>
              <a:gd name="connsiteY4" fmla="*/ 9525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14800" h="409575">
                <a:moveTo>
                  <a:pt x="0" y="0"/>
                </a:moveTo>
                <a:lnTo>
                  <a:pt x="1181100" y="0"/>
                </a:lnTo>
                <a:lnTo>
                  <a:pt x="1181100" y="409575"/>
                </a:lnTo>
                <a:lnTo>
                  <a:pt x="1581150" y="9525"/>
                </a:lnTo>
                <a:lnTo>
                  <a:pt x="4114800" y="9525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323379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>
            <a:extLst>
              <a:ext uri="{FF2B5EF4-FFF2-40B4-BE49-F238E27FC236}">
                <a16:creationId xmlns:a16="http://schemas.microsoft.com/office/drawing/2014/main" id="{73FB873B-9C4E-43E5-AE46-CCC34F834367}"/>
              </a:ext>
            </a:extLst>
          </p:cNvPr>
          <p:cNvSpPr/>
          <p:nvPr/>
        </p:nvSpPr>
        <p:spPr>
          <a:xfrm>
            <a:off x="0" y="4897119"/>
            <a:ext cx="12192000" cy="1960881"/>
          </a:xfrm>
          <a:prstGeom prst="rect">
            <a:avLst/>
          </a:prstGeom>
          <a:gradFill>
            <a:gsLst>
              <a:gs pos="33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C99C87CE-AB97-4583-8C6B-922957F17DF0}"/>
              </a:ext>
            </a:extLst>
          </p:cNvPr>
          <p:cNvSpPr/>
          <p:nvPr/>
        </p:nvSpPr>
        <p:spPr>
          <a:xfrm>
            <a:off x="6427263" y="1952977"/>
            <a:ext cx="4889498" cy="17081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104775">
            <a:gradFill flip="none" rotWithShape="1">
              <a:gsLst>
                <a:gs pos="0">
                  <a:srgbClr val="E6D4AC">
                    <a:lumMod val="94000"/>
                  </a:srgbClr>
                </a:gs>
                <a:gs pos="100000">
                  <a:srgbClr val="A88332">
                    <a:lumMod val="88000"/>
                    <a:lumOff val="12000"/>
                  </a:srgbClr>
                </a:gs>
              </a:gsLst>
              <a:lin ang="480000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941E7A51-EA64-419B-8125-EADF60E1655C}"/>
              </a:ext>
            </a:extLst>
          </p:cNvPr>
          <p:cNvSpPr txBox="1"/>
          <p:nvPr/>
        </p:nvSpPr>
        <p:spPr>
          <a:xfrm>
            <a:off x="1966569" y="1358828"/>
            <a:ext cx="2592125" cy="564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项目一</a:t>
            </a:r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CC0C6C6B-0801-4210-B12E-A7311CB7F9D3}"/>
              </a:ext>
            </a:extLst>
          </p:cNvPr>
          <p:cNvSpPr/>
          <p:nvPr/>
        </p:nvSpPr>
        <p:spPr>
          <a:xfrm>
            <a:off x="817882" y="1952977"/>
            <a:ext cx="4889498" cy="17081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104775">
            <a:gradFill flip="none" rotWithShape="1">
              <a:gsLst>
                <a:gs pos="0">
                  <a:schemeClr val="accent1">
                    <a:lumMod val="83000"/>
                    <a:lumOff val="17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: 圆顶角 18">
            <a:extLst>
              <a:ext uri="{FF2B5EF4-FFF2-40B4-BE49-F238E27FC236}">
                <a16:creationId xmlns:a16="http://schemas.microsoft.com/office/drawing/2014/main" id="{43F9D3BF-CD06-44BD-8BD8-EDC172AA3A60}"/>
              </a:ext>
            </a:extLst>
          </p:cNvPr>
          <p:cNvSpPr/>
          <p:nvPr/>
        </p:nvSpPr>
        <p:spPr>
          <a:xfrm>
            <a:off x="875765" y="2019612"/>
            <a:ext cx="4773733" cy="4015429"/>
          </a:xfrm>
          <a:prstGeom prst="round2SameRect">
            <a:avLst>
              <a:gd name="adj1" fmla="val 0"/>
              <a:gd name="adj2" fmla="val 4319"/>
            </a:avLst>
          </a:prstGeom>
          <a:solidFill>
            <a:schemeClr val="bg1"/>
          </a:solidFill>
          <a:ln>
            <a:noFill/>
          </a:ln>
          <a:effectLst>
            <a:outerShdw blurRad="571500" dist="241300" dir="5400000" sx="99000" sy="99000" algn="t" rotWithShape="0">
              <a:schemeClr val="tx1">
                <a:lumMod val="75000"/>
                <a:lumOff val="25000"/>
                <a:alpha val="2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矩形: 圆顶角 23">
            <a:extLst>
              <a:ext uri="{FF2B5EF4-FFF2-40B4-BE49-F238E27FC236}">
                <a16:creationId xmlns:a16="http://schemas.microsoft.com/office/drawing/2014/main" id="{87458782-588D-4D86-9DBF-A91A305C1C14}"/>
              </a:ext>
            </a:extLst>
          </p:cNvPr>
          <p:cNvSpPr/>
          <p:nvPr/>
        </p:nvSpPr>
        <p:spPr>
          <a:xfrm>
            <a:off x="6485146" y="2019613"/>
            <a:ext cx="4773733" cy="4015428"/>
          </a:xfrm>
          <a:prstGeom prst="round2SameRect">
            <a:avLst>
              <a:gd name="adj1" fmla="val 0"/>
              <a:gd name="adj2" fmla="val 4319"/>
            </a:avLst>
          </a:prstGeom>
          <a:solidFill>
            <a:schemeClr val="bg1"/>
          </a:solidFill>
          <a:ln>
            <a:noFill/>
          </a:ln>
          <a:effectLst>
            <a:outerShdw blurRad="571500" dist="241300" dir="5400000" sx="99000" sy="99000" algn="t" rotWithShape="0">
              <a:schemeClr val="tx1">
                <a:lumMod val="75000"/>
                <a:lumOff val="25000"/>
                <a:alpha val="2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210CC45-0384-4AA8-B7DC-9FE259399E14}"/>
              </a:ext>
            </a:extLst>
          </p:cNvPr>
          <p:cNvSpPr txBox="1"/>
          <p:nvPr/>
        </p:nvSpPr>
        <p:spPr>
          <a:xfrm>
            <a:off x="1282756" y="2338822"/>
            <a:ext cx="3959750" cy="587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 b="0" dirty="0">
                <a:effectLst/>
                <a:cs typeface="+mn-ea"/>
                <a:sym typeface="+mn-lt"/>
              </a:rPr>
              <a:t>在这里输入你的正文，阐述与关键词在这里输入你的正文，阐述与关键词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7A7B6E1-6736-46BE-9BA2-AD854B918B84}"/>
              </a:ext>
            </a:extLst>
          </p:cNvPr>
          <p:cNvSpPr txBox="1"/>
          <p:nvPr/>
        </p:nvSpPr>
        <p:spPr>
          <a:xfrm>
            <a:off x="1282756" y="3286330"/>
            <a:ext cx="3959750" cy="587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 b="0" dirty="0">
                <a:solidFill>
                  <a:schemeClr val="tx1"/>
                </a:solidFill>
                <a:effectLst/>
                <a:cs typeface="+mn-ea"/>
                <a:sym typeface="+mn-lt"/>
              </a:rPr>
              <a:t>在这里输入你的正文，阐述与关键词在这里输入你的正文，阐述与关键词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4E2F902-E1F4-47C7-9212-8418327B35AF}"/>
              </a:ext>
            </a:extLst>
          </p:cNvPr>
          <p:cNvSpPr txBox="1"/>
          <p:nvPr/>
        </p:nvSpPr>
        <p:spPr>
          <a:xfrm>
            <a:off x="1282756" y="4241006"/>
            <a:ext cx="3959750" cy="587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 b="0" dirty="0">
                <a:solidFill>
                  <a:schemeClr val="tx1"/>
                </a:solidFill>
                <a:effectLst/>
                <a:cs typeface="+mn-ea"/>
                <a:sym typeface="+mn-lt"/>
              </a:rPr>
              <a:t>在这里输入你的正文，阐述与关键词在这里输入你的正文，阐述与关键词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A92FCBE-562E-43F6-8226-64D65295A8E8}"/>
              </a:ext>
            </a:extLst>
          </p:cNvPr>
          <p:cNvSpPr txBox="1"/>
          <p:nvPr/>
        </p:nvSpPr>
        <p:spPr>
          <a:xfrm>
            <a:off x="1282756" y="5188457"/>
            <a:ext cx="3959750" cy="58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400" b="0" dirty="0">
                <a:solidFill>
                  <a:schemeClr val="tx1"/>
                </a:solidFill>
                <a:effectLst/>
                <a:cs typeface="+mn-ea"/>
                <a:sym typeface="+mn-lt"/>
              </a:rPr>
              <a:t>51PPT</a:t>
            </a:r>
            <a:r>
              <a:rPr lang="zh-CN" altLang="en-US" sz="1400" b="0" dirty="0">
                <a:solidFill>
                  <a:schemeClr val="tx1"/>
                </a:solidFill>
                <a:effectLst/>
                <a:cs typeface="+mn-ea"/>
                <a:sym typeface="+mn-lt"/>
              </a:rPr>
              <a:t>模板网 官网唯一网址：</a:t>
            </a:r>
            <a:r>
              <a:rPr lang="en-US" altLang="zh-CN" sz="1400" b="0" dirty="0">
                <a:solidFill>
                  <a:schemeClr val="tx1"/>
                </a:solidFill>
                <a:effectLst/>
                <a:cs typeface="+mn-ea"/>
                <a:sym typeface="+mn-lt"/>
              </a:rPr>
              <a:t>www.51pptmoban.com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5573F206-A6E6-40A5-9CFB-5681AFF74B63}"/>
              </a:ext>
            </a:extLst>
          </p:cNvPr>
          <p:cNvCxnSpPr>
            <a:cxnSpLocks/>
          </p:cNvCxnSpPr>
          <p:nvPr/>
        </p:nvCxnSpPr>
        <p:spPr>
          <a:xfrm>
            <a:off x="1187376" y="3029816"/>
            <a:ext cx="4150511" cy="0"/>
          </a:xfrm>
          <a:prstGeom prst="line">
            <a:avLst/>
          </a:prstGeom>
          <a:ln w="9525">
            <a:solidFill>
              <a:schemeClr val="accent1">
                <a:lumMod val="75000"/>
                <a:alpha val="31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F8521B04-EC1E-4AAA-98C2-B39C3D732807}"/>
              </a:ext>
            </a:extLst>
          </p:cNvPr>
          <p:cNvCxnSpPr>
            <a:cxnSpLocks/>
          </p:cNvCxnSpPr>
          <p:nvPr/>
        </p:nvCxnSpPr>
        <p:spPr>
          <a:xfrm>
            <a:off x="1187376" y="4040020"/>
            <a:ext cx="4150511" cy="0"/>
          </a:xfrm>
          <a:prstGeom prst="line">
            <a:avLst/>
          </a:prstGeom>
          <a:ln w="9525">
            <a:solidFill>
              <a:schemeClr val="accent1">
                <a:lumMod val="75000"/>
                <a:alpha val="31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2E70053F-7ABE-4066-877F-0EC9DDBDDFA8}"/>
              </a:ext>
            </a:extLst>
          </p:cNvPr>
          <p:cNvCxnSpPr>
            <a:cxnSpLocks/>
          </p:cNvCxnSpPr>
          <p:nvPr/>
        </p:nvCxnSpPr>
        <p:spPr>
          <a:xfrm>
            <a:off x="1187376" y="4987471"/>
            <a:ext cx="4150511" cy="0"/>
          </a:xfrm>
          <a:prstGeom prst="line">
            <a:avLst/>
          </a:prstGeom>
          <a:ln w="9525">
            <a:solidFill>
              <a:schemeClr val="accent1">
                <a:lumMod val="75000"/>
                <a:alpha val="31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>
            <a:extLst>
              <a:ext uri="{FF2B5EF4-FFF2-40B4-BE49-F238E27FC236}">
                <a16:creationId xmlns:a16="http://schemas.microsoft.com/office/drawing/2014/main" id="{AE16A3DE-B520-46B8-B53C-300462E8B2A6}"/>
              </a:ext>
            </a:extLst>
          </p:cNvPr>
          <p:cNvSpPr txBox="1"/>
          <p:nvPr/>
        </p:nvSpPr>
        <p:spPr>
          <a:xfrm>
            <a:off x="7575950" y="1358828"/>
            <a:ext cx="2592125" cy="564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项目二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307C66F-C83D-4B93-B45C-D469EE2F4184}"/>
              </a:ext>
            </a:extLst>
          </p:cNvPr>
          <p:cNvSpPr txBox="1"/>
          <p:nvPr/>
        </p:nvSpPr>
        <p:spPr>
          <a:xfrm>
            <a:off x="438782" y="349777"/>
            <a:ext cx="2818697" cy="632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 </a:t>
            </a:r>
            <a:r>
              <a: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工作计划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F7656A1-F420-42FB-9311-21E19812844E}"/>
              </a:ext>
            </a:extLst>
          </p:cNvPr>
          <p:cNvSpPr txBox="1"/>
          <p:nvPr/>
        </p:nvSpPr>
        <p:spPr>
          <a:xfrm>
            <a:off x="6792416" y="2393806"/>
            <a:ext cx="3959750" cy="587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 b="0" dirty="0">
                <a:effectLst/>
                <a:cs typeface="+mn-ea"/>
                <a:sym typeface="+mn-lt"/>
              </a:rPr>
              <a:t>在这里输入你的正文，阐述与关键词在这里输入你的正文，阐述与关键词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05A5FA5-D33F-45C1-9755-E4CFB0007A41}"/>
              </a:ext>
            </a:extLst>
          </p:cNvPr>
          <p:cNvSpPr txBox="1"/>
          <p:nvPr/>
        </p:nvSpPr>
        <p:spPr>
          <a:xfrm>
            <a:off x="6792416" y="3341314"/>
            <a:ext cx="3959750" cy="587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400" b="0" dirty="0">
                <a:solidFill>
                  <a:schemeClr val="tx1"/>
                </a:solidFill>
                <a:effectLst/>
                <a:cs typeface="+mn-ea"/>
                <a:sym typeface="+mn-lt"/>
              </a:rPr>
              <a:t>51PPT</a:t>
            </a:r>
            <a:r>
              <a:rPr lang="zh-CN" altLang="en-US" sz="1400" b="0" dirty="0">
                <a:solidFill>
                  <a:schemeClr val="tx1"/>
                </a:solidFill>
                <a:effectLst/>
                <a:cs typeface="+mn-ea"/>
                <a:sym typeface="+mn-lt"/>
              </a:rPr>
              <a:t>模板网，幻灯片演示模板及素材免费下载！</a:t>
            </a:r>
            <a:endParaRPr lang="en-US" altLang="zh-CN" sz="1400" b="0" dirty="0"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9C0F5BF9-E8BC-4914-A439-828A8791C170}"/>
              </a:ext>
            </a:extLst>
          </p:cNvPr>
          <p:cNvSpPr txBox="1"/>
          <p:nvPr/>
        </p:nvSpPr>
        <p:spPr>
          <a:xfrm>
            <a:off x="6792416" y="4295990"/>
            <a:ext cx="3959750" cy="587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 b="0" dirty="0">
                <a:solidFill>
                  <a:schemeClr val="tx1"/>
                </a:solidFill>
                <a:effectLst/>
                <a:cs typeface="+mn-ea"/>
                <a:sym typeface="+mn-lt"/>
              </a:rPr>
              <a:t>在这里输入你的正文，阐述与关键词在这里输入你的正文，阐述与关键词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9711F7B3-1AA4-4EA9-85EC-FDD1D02BBE5D}"/>
              </a:ext>
            </a:extLst>
          </p:cNvPr>
          <p:cNvSpPr txBox="1"/>
          <p:nvPr/>
        </p:nvSpPr>
        <p:spPr>
          <a:xfrm>
            <a:off x="6792416" y="5243441"/>
            <a:ext cx="3959750" cy="587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 b="0" dirty="0">
                <a:solidFill>
                  <a:schemeClr val="tx1"/>
                </a:solidFill>
                <a:effectLst/>
                <a:cs typeface="+mn-ea"/>
                <a:sym typeface="+mn-lt"/>
              </a:rPr>
              <a:t>在这里输入你的正文，阐述与关键词在这里输入你的正文，阐述与关键词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82FCCDC4-1ECE-435D-850E-E944F263CBE3}"/>
              </a:ext>
            </a:extLst>
          </p:cNvPr>
          <p:cNvCxnSpPr>
            <a:cxnSpLocks/>
          </p:cNvCxnSpPr>
          <p:nvPr/>
        </p:nvCxnSpPr>
        <p:spPr>
          <a:xfrm>
            <a:off x="6697036" y="3084800"/>
            <a:ext cx="4150511" cy="0"/>
          </a:xfrm>
          <a:prstGeom prst="line">
            <a:avLst/>
          </a:prstGeom>
          <a:ln w="9525">
            <a:solidFill>
              <a:schemeClr val="accent1">
                <a:lumMod val="75000"/>
                <a:alpha val="31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97126268-D28B-4C21-AE17-2561465DD3F0}"/>
              </a:ext>
            </a:extLst>
          </p:cNvPr>
          <p:cNvCxnSpPr>
            <a:cxnSpLocks/>
          </p:cNvCxnSpPr>
          <p:nvPr/>
        </p:nvCxnSpPr>
        <p:spPr>
          <a:xfrm>
            <a:off x="6697036" y="4095004"/>
            <a:ext cx="4150511" cy="0"/>
          </a:xfrm>
          <a:prstGeom prst="line">
            <a:avLst/>
          </a:prstGeom>
          <a:ln w="9525">
            <a:solidFill>
              <a:schemeClr val="accent1">
                <a:lumMod val="75000"/>
                <a:alpha val="31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1CE9D3C7-6DFE-4290-B37B-437E0B6C34CE}"/>
              </a:ext>
            </a:extLst>
          </p:cNvPr>
          <p:cNvCxnSpPr>
            <a:cxnSpLocks/>
          </p:cNvCxnSpPr>
          <p:nvPr/>
        </p:nvCxnSpPr>
        <p:spPr>
          <a:xfrm>
            <a:off x="6697036" y="5042455"/>
            <a:ext cx="4150511" cy="0"/>
          </a:xfrm>
          <a:prstGeom prst="line">
            <a:avLst/>
          </a:prstGeom>
          <a:ln w="9525">
            <a:solidFill>
              <a:schemeClr val="accent1">
                <a:lumMod val="75000"/>
                <a:alpha val="31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95726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1">
                <a:lumMod val="10000"/>
                <a:lumOff val="90000"/>
                <a:alpha val="42000"/>
              </a:schemeClr>
            </a:gs>
            <a:gs pos="3000">
              <a:schemeClr val="bg1">
                <a:lumMod val="9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1350B9B2-9118-4A2B-BA5C-849012BE8943}"/>
              </a:ext>
            </a:extLst>
          </p:cNvPr>
          <p:cNvSpPr/>
          <p:nvPr/>
        </p:nvSpPr>
        <p:spPr>
          <a:xfrm>
            <a:off x="2405538" y="1533676"/>
            <a:ext cx="2324518" cy="4740124"/>
          </a:xfrm>
          <a:custGeom>
            <a:avLst/>
            <a:gdLst>
              <a:gd name="connsiteX0" fmla="*/ 0 w 2324518"/>
              <a:gd name="connsiteY0" fmla="*/ 3199980 h 4740124"/>
              <a:gd name="connsiteX1" fmla="*/ 2324518 w 2324518"/>
              <a:gd name="connsiteY1" fmla="*/ 3199980 h 4740124"/>
              <a:gd name="connsiteX2" fmla="*/ 2324518 w 2324518"/>
              <a:gd name="connsiteY2" fmla="*/ 4740124 h 4740124"/>
              <a:gd name="connsiteX3" fmla="*/ 0 w 2324518"/>
              <a:gd name="connsiteY3" fmla="*/ 4740124 h 4740124"/>
              <a:gd name="connsiteX4" fmla="*/ 0 w 2324518"/>
              <a:gd name="connsiteY4" fmla="*/ 0 h 4740124"/>
              <a:gd name="connsiteX5" fmla="*/ 2324518 w 2324518"/>
              <a:gd name="connsiteY5" fmla="*/ 0 h 4740124"/>
              <a:gd name="connsiteX6" fmla="*/ 2324518 w 2324518"/>
              <a:gd name="connsiteY6" fmla="*/ 3114650 h 4740124"/>
              <a:gd name="connsiteX7" fmla="*/ 0 w 2324518"/>
              <a:gd name="connsiteY7" fmla="*/ 3114650 h 4740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24518" h="4740124">
                <a:moveTo>
                  <a:pt x="0" y="3199980"/>
                </a:moveTo>
                <a:lnTo>
                  <a:pt x="2324518" y="3199980"/>
                </a:lnTo>
                <a:lnTo>
                  <a:pt x="2324518" y="4740124"/>
                </a:lnTo>
                <a:lnTo>
                  <a:pt x="0" y="4740124"/>
                </a:lnTo>
                <a:close/>
                <a:moveTo>
                  <a:pt x="0" y="0"/>
                </a:moveTo>
                <a:lnTo>
                  <a:pt x="2324518" y="0"/>
                </a:lnTo>
                <a:lnTo>
                  <a:pt x="2324518" y="3114650"/>
                </a:lnTo>
                <a:lnTo>
                  <a:pt x="0" y="311465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2F77B10D-48AC-47F9-BA67-76463C0B96EF}"/>
              </a:ext>
            </a:extLst>
          </p:cNvPr>
          <p:cNvSpPr/>
          <p:nvPr/>
        </p:nvSpPr>
        <p:spPr>
          <a:xfrm>
            <a:off x="4933741" y="1533676"/>
            <a:ext cx="2324518" cy="4740124"/>
          </a:xfrm>
          <a:custGeom>
            <a:avLst/>
            <a:gdLst>
              <a:gd name="connsiteX0" fmla="*/ 0 w 2324518"/>
              <a:gd name="connsiteY0" fmla="*/ 3199980 h 4740124"/>
              <a:gd name="connsiteX1" fmla="*/ 2324518 w 2324518"/>
              <a:gd name="connsiteY1" fmla="*/ 3199980 h 4740124"/>
              <a:gd name="connsiteX2" fmla="*/ 2324518 w 2324518"/>
              <a:gd name="connsiteY2" fmla="*/ 4740124 h 4740124"/>
              <a:gd name="connsiteX3" fmla="*/ 0 w 2324518"/>
              <a:gd name="connsiteY3" fmla="*/ 4740124 h 4740124"/>
              <a:gd name="connsiteX4" fmla="*/ 0 w 2324518"/>
              <a:gd name="connsiteY4" fmla="*/ 0 h 4740124"/>
              <a:gd name="connsiteX5" fmla="*/ 2324518 w 2324518"/>
              <a:gd name="connsiteY5" fmla="*/ 0 h 4740124"/>
              <a:gd name="connsiteX6" fmla="*/ 2324518 w 2324518"/>
              <a:gd name="connsiteY6" fmla="*/ 3114650 h 4740124"/>
              <a:gd name="connsiteX7" fmla="*/ 0 w 2324518"/>
              <a:gd name="connsiteY7" fmla="*/ 3114650 h 4740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24518" h="4740124">
                <a:moveTo>
                  <a:pt x="0" y="3199980"/>
                </a:moveTo>
                <a:lnTo>
                  <a:pt x="2324518" y="3199980"/>
                </a:lnTo>
                <a:lnTo>
                  <a:pt x="2324518" y="4740124"/>
                </a:lnTo>
                <a:lnTo>
                  <a:pt x="0" y="4740124"/>
                </a:lnTo>
                <a:close/>
                <a:moveTo>
                  <a:pt x="0" y="0"/>
                </a:moveTo>
                <a:lnTo>
                  <a:pt x="2324518" y="0"/>
                </a:lnTo>
                <a:lnTo>
                  <a:pt x="2324518" y="3114650"/>
                </a:lnTo>
                <a:lnTo>
                  <a:pt x="0" y="311465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E01CAA90-1758-420B-A48D-0E3C874D027E}"/>
              </a:ext>
            </a:extLst>
          </p:cNvPr>
          <p:cNvSpPr/>
          <p:nvPr/>
        </p:nvSpPr>
        <p:spPr>
          <a:xfrm>
            <a:off x="7461945" y="1533676"/>
            <a:ext cx="2324518" cy="4740124"/>
          </a:xfrm>
          <a:custGeom>
            <a:avLst/>
            <a:gdLst>
              <a:gd name="connsiteX0" fmla="*/ 0 w 2324518"/>
              <a:gd name="connsiteY0" fmla="*/ 3199980 h 4740124"/>
              <a:gd name="connsiteX1" fmla="*/ 2324518 w 2324518"/>
              <a:gd name="connsiteY1" fmla="*/ 3199980 h 4740124"/>
              <a:gd name="connsiteX2" fmla="*/ 2324518 w 2324518"/>
              <a:gd name="connsiteY2" fmla="*/ 4740124 h 4740124"/>
              <a:gd name="connsiteX3" fmla="*/ 0 w 2324518"/>
              <a:gd name="connsiteY3" fmla="*/ 4740124 h 4740124"/>
              <a:gd name="connsiteX4" fmla="*/ 0 w 2324518"/>
              <a:gd name="connsiteY4" fmla="*/ 0 h 4740124"/>
              <a:gd name="connsiteX5" fmla="*/ 2324518 w 2324518"/>
              <a:gd name="connsiteY5" fmla="*/ 0 h 4740124"/>
              <a:gd name="connsiteX6" fmla="*/ 2324518 w 2324518"/>
              <a:gd name="connsiteY6" fmla="*/ 3114650 h 4740124"/>
              <a:gd name="connsiteX7" fmla="*/ 0 w 2324518"/>
              <a:gd name="connsiteY7" fmla="*/ 3114650 h 4740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24518" h="4740124">
                <a:moveTo>
                  <a:pt x="0" y="3199980"/>
                </a:moveTo>
                <a:lnTo>
                  <a:pt x="2324518" y="3199980"/>
                </a:lnTo>
                <a:lnTo>
                  <a:pt x="2324518" y="4740124"/>
                </a:lnTo>
                <a:lnTo>
                  <a:pt x="0" y="4740124"/>
                </a:lnTo>
                <a:close/>
                <a:moveTo>
                  <a:pt x="0" y="0"/>
                </a:moveTo>
                <a:lnTo>
                  <a:pt x="2324518" y="0"/>
                </a:lnTo>
                <a:lnTo>
                  <a:pt x="2324518" y="3114650"/>
                </a:lnTo>
                <a:lnTo>
                  <a:pt x="0" y="311465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矩形: 圆顶角 2">
            <a:extLst>
              <a:ext uri="{FF2B5EF4-FFF2-40B4-BE49-F238E27FC236}">
                <a16:creationId xmlns:a16="http://schemas.microsoft.com/office/drawing/2014/main" id="{5944B2AA-DD93-4438-AA06-8B4900002A0A}"/>
              </a:ext>
            </a:extLst>
          </p:cNvPr>
          <p:cNvSpPr/>
          <p:nvPr/>
        </p:nvSpPr>
        <p:spPr>
          <a:xfrm>
            <a:off x="2405537" y="1427313"/>
            <a:ext cx="7380925" cy="697032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在此输入文字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356A1A88-C51F-46B9-9A5D-12C5C964C4E3}"/>
              </a:ext>
            </a:extLst>
          </p:cNvPr>
          <p:cNvSpPr/>
          <p:nvPr/>
        </p:nvSpPr>
        <p:spPr>
          <a:xfrm>
            <a:off x="798808" y="2177071"/>
            <a:ext cx="1278256" cy="1278256"/>
          </a:xfrm>
          <a:prstGeom prst="ellipse">
            <a:avLst/>
          </a:prstGeom>
          <a:noFill/>
          <a:ln>
            <a:noFill/>
          </a:ln>
          <a:effectLst>
            <a:outerShdw blurRad="254000" dist="88900" dir="4200000" sx="98000" sy="98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项目一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FFCFEDC4-DBFA-4851-910D-B94F87089C3F}"/>
              </a:ext>
            </a:extLst>
          </p:cNvPr>
          <p:cNvSpPr/>
          <p:nvPr/>
        </p:nvSpPr>
        <p:spPr>
          <a:xfrm>
            <a:off x="10134218" y="2177071"/>
            <a:ext cx="1278256" cy="1278256"/>
          </a:xfrm>
          <a:prstGeom prst="ellipse">
            <a:avLst/>
          </a:prstGeom>
          <a:noFill/>
          <a:ln>
            <a:noFill/>
          </a:ln>
          <a:effectLst>
            <a:outerShdw blurRad="254000" dist="88900" dir="4200000" sx="98000" sy="98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项目二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57562D63-E2C2-48BD-B16B-DE47548C8A7A}"/>
              </a:ext>
            </a:extLst>
          </p:cNvPr>
          <p:cNvSpPr/>
          <p:nvPr/>
        </p:nvSpPr>
        <p:spPr>
          <a:xfrm>
            <a:off x="2771031" y="2484637"/>
            <a:ext cx="1593532" cy="663124"/>
          </a:xfrm>
          <a:prstGeom prst="roundRect">
            <a:avLst>
              <a:gd name="adj" fmla="val 50000"/>
            </a:avLst>
          </a:prstGeom>
          <a:noFill/>
          <a:ln w="127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创作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4351CA72-27E3-4588-87AD-283E3694080B}"/>
              </a:ext>
            </a:extLst>
          </p:cNvPr>
          <p:cNvSpPr/>
          <p:nvPr/>
        </p:nvSpPr>
        <p:spPr>
          <a:xfrm>
            <a:off x="5299234" y="2484637"/>
            <a:ext cx="1593532" cy="663124"/>
          </a:xfrm>
          <a:prstGeom prst="roundRect">
            <a:avLst>
              <a:gd name="adj" fmla="val 50000"/>
            </a:avLst>
          </a:prstGeom>
          <a:noFill/>
          <a:ln w="127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转化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A7C2DBA1-62AA-4548-A457-F289944262D7}"/>
              </a:ext>
            </a:extLst>
          </p:cNvPr>
          <p:cNvSpPr/>
          <p:nvPr/>
        </p:nvSpPr>
        <p:spPr>
          <a:xfrm>
            <a:off x="7827438" y="2484637"/>
            <a:ext cx="1593532" cy="663124"/>
          </a:xfrm>
          <a:prstGeom prst="roundRect">
            <a:avLst>
              <a:gd name="adj" fmla="val 50000"/>
            </a:avLst>
          </a:prstGeom>
          <a:noFill/>
          <a:ln w="127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数据</a:t>
            </a: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30E4606C-D8C0-4F58-BFDE-5C7E03EEC84C}"/>
              </a:ext>
            </a:extLst>
          </p:cNvPr>
          <p:cNvSpPr/>
          <p:nvPr/>
        </p:nvSpPr>
        <p:spPr>
          <a:xfrm rot="16200000">
            <a:off x="3549796" y="5093540"/>
            <a:ext cx="36000" cy="2324517"/>
          </a:xfrm>
          <a:custGeom>
            <a:avLst/>
            <a:gdLst>
              <a:gd name="connsiteX0" fmla="*/ 22225 w 22225"/>
              <a:gd name="connsiteY0" fmla="*/ 0 h 1583512"/>
              <a:gd name="connsiteX1" fmla="*/ 22225 w 22225"/>
              <a:gd name="connsiteY1" fmla="*/ 1583512 h 1583512"/>
              <a:gd name="connsiteX2" fmla="*/ 0 w 22225"/>
              <a:gd name="connsiteY2" fmla="*/ 1583512 h 1583512"/>
              <a:gd name="connsiteX3" fmla="*/ 0 w 22225"/>
              <a:gd name="connsiteY3" fmla="*/ 0 h 1583512"/>
              <a:gd name="connsiteX4" fmla="*/ 22225 w 22225"/>
              <a:gd name="connsiteY4" fmla="*/ 0 h 1583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5" h="1583512">
                <a:moveTo>
                  <a:pt x="22225" y="0"/>
                </a:moveTo>
                <a:lnTo>
                  <a:pt x="22225" y="1583512"/>
                </a:lnTo>
                <a:lnTo>
                  <a:pt x="0" y="1583512"/>
                </a:lnTo>
                <a:lnTo>
                  <a:pt x="0" y="0"/>
                </a:lnTo>
                <a:lnTo>
                  <a:pt x="22225" y="0"/>
                </a:lnTo>
              </a:path>
            </a:pathLst>
          </a:custGeom>
          <a:noFill/>
          <a:ln w="127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F904816B-5F4B-4468-9227-17D277A07CCD}"/>
              </a:ext>
            </a:extLst>
          </p:cNvPr>
          <p:cNvSpPr/>
          <p:nvPr/>
        </p:nvSpPr>
        <p:spPr>
          <a:xfrm rot="16200000">
            <a:off x="6078000" y="5093541"/>
            <a:ext cx="36000" cy="2324517"/>
          </a:xfrm>
          <a:custGeom>
            <a:avLst/>
            <a:gdLst>
              <a:gd name="connsiteX0" fmla="*/ 22225 w 22225"/>
              <a:gd name="connsiteY0" fmla="*/ 0 h 1583512"/>
              <a:gd name="connsiteX1" fmla="*/ 22225 w 22225"/>
              <a:gd name="connsiteY1" fmla="*/ 1583512 h 1583512"/>
              <a:gd name="connsiteX2" fmla="*/ 0 w 22225"/>
              <a:gd name="connsiteY2" fmla="*/ 1583512 h 1583512"/>
              <a:gd name="connsiteX3" fmla="*/ 0 w 22225"/>
              <a:gd name="connsiteY3" fmla="*/ 0 h 1583512"/>
              <a:gd name="connsiteX4" fmla="*/ 22225 w 22225"/>
              <a:gd name="connsiteY4" fmla="*/ 0 h 1583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5" h="1583512">
                <a:moveTo>
                  <a:pt x="22225" y="0"/>
                </a:moveTo>
                <a:lnTo>
                  <a:pt x="22225" y="1583512"/>
                </a:lnTo>
                <a:lnTo>
                  <a:pt x="0" y="1583512"/>
                </a:lnTo>
                <a:lnTo>
                  <a:pt x="0" y="0"/>
                </a:lnTo>
                <a:lnTo>
                  <a:pt x="22225" y="0"/>
                </a:lnTo>
              </a:path>
            </a:pathLst>
          </a:custGeom>
          <a:noFill/>
          <a:ln w="127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AFBDAC9E-5F30-4BD5-B4C5-C0D82DF16B78}"/>
              </a:ext>
            </a:extLst>
          </p:cNvPr>
          <p:cNvSpPr/>
          <p:nvPr/>
        </p:nvSpPr>
        <p:spPr>
          <a:xfrm rot="16200000">
            <a:off x="8606204" y="5093542"/>
            <a:ext cx="36000" cy="2324517"/>
          </a:xfrm>
          <a:custGeom>
            <a:avLst/>
            <a:gdLst>
              <a:gd name="connsiteX0" fmla="*/ 22225 w 22225"/>
              <a:gd name="connsiteY0" fmla="*/ 0 h 1583512"/>
              <a:gd name="connsiteX1" fmla="*/ 22225 w 22225"/>
              <a:gd name="connsiteY1" fmla="*/ 1583512 h 1583512"/>
              <a:gd name="connsiteX2" fmla="*/ 0 w 22225"/>
              <a:gd name="connsiteY2" fmla="*/ 1583512 h 1583512"/>
              <a:gd name="connsiteX3" fmla="*/ 0 w 22225"/>
              <a:gd name="connsiteY3" fmla="*/ 0 h 1583512"/>
              <a:gd name="connsiteX4" fmla="*/ 22225 w 22225"/>
              <a:gd name="connsiteY4" fmla="*/ 0 h 1583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5" h="1583512">
                <a:moveTo>
                  <a:pt x="22225" y="0"/>
                </a:moveTo>
                <a:lnTo>
                  <a:pt x="22225" y="1583512"/>
                </a:lnTo>
                <a:lnTo>
                  <a:pt x="0" y="1583512"/>
                </a:lnTo>
                <a:lnTo>
                  <a:pt x="0" y="0"/>
                </a:lnTo>
                <a:lnTo>
                  <a:pt x="22225" y="0"/>
                </a:lnTo>
              </a:path>
            </a:pathLst>
          </a:custGeom>
          <a:noFill/>
          <a:ln w="127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F958D67-FA97-4FF9-8CCC-38B55AA4C681}"/>
              </a:ext>
            </a:extLst>
          </p:cNvPr>
          <p:cNvSpPr txBox="1"/>
          <p:nvPr/>
        </p:nvSpPr>
        <p:spPr>
          <a:xfrm>
            <a:off x="2641454" y="3736203"/>
            <a:ext cx="796721" cy="29482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CCE2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输入文字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7838470A-1F6B-4127-92CD-458A0EDCE571}"/>
              </a:ext>
            </a:extLst>
          </p:cNvPr>
          <p:cNvSpPr txBox="1"/>
          <p:nvPr/>
        </p:nvSpPr>
        <p:spPr>
          <a:xfrm>
            <a:off x="3697417" y="3736203"/>
            <a:ext cx="796721" cy="29482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CCE2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输入文字</a:t>
            </a:r>
          </a:p>
        </p:txBody>
      </p:sp>
      <p:sp>
        <p:nvSpPr>
          <p:cNvPr id="80" name="矩形 61">
            <a:extLst>
              <a:ext uri="{FF2B5EF4-FFF2-40B4-BE49-F238E27FC236}">
                <a16:creationId xmlns:a16="http://schemas.microsoft.com/office/drawing/2014/main" id="{33BA6223-B738-4100-B291-477D8F4EB29B}"/>
              </a:ext>
            </a:extLst>
          </p:cNvPr>
          <p:cNvSpPr/>
          <p:nvPr/>
        </p:nvSpPr>
        <p:spPr>
          <a:xfrm>
            <a:off x="6170033" y="4925740"/>
            <a:ext cx="907895" cy="1125113"/>
          </a:xfrm>
          <a:custGeom>
            <a:avLst/>
            <a:gdLst>
              <a:gd name="connsiteX0" fmla="*/ 108000 w 907895"/>
              <a:gd name="connsiteY0" fmla="*/ 0 h 1125113"/>
              <a:gd name="connsiteX1" fmla="*/ 799895 w 907895"/>
              <a:gd name="connsiteY1" fmla="*/ 0 h 1125113"/>
              <a:gd name="connsiteX2" fmla="*/ 907895 w 907895"/>
              <a:gd name="connsiteY2" fmla="*/ 108000 h 1125113"/>
              <a:gd name="connsiteX3" fmla="*/ 907895 w 907895"/>
              <a:gd name="connsiteY3" fmla="*/ 1017113 h 1125113"/>
              <a:gd name="connsiteX4" fmla="*/ 799895 w 907895"/>
              <a:gd name="connsiteY4" fmla="*/ 1125113 h 1125113"/>
              <a:gd name="connsiteX5" fmla="*/ 108000 w 907895"/>
              <a:gd name="connsiteY5" fmla="*/ 1125113 h 1125113"/>
              <a:gd name="connsiteX6" fmla="*/ 0 w 907895"/>
              <a:gd name="connsiteY6" fmla="*/ 1017113 h 1125113"/>
              <a:gd name="connsiteX7" fmla="*/ 0 w 907895"/>
              <a:gd name="connsiteY7" fmla="*/ 108000 h 1125113"/>
              <a:gd name="connsiteX8" fmla="*/ 108000 w 907895"/>
              <a:gd name="connsiteY8" fmla="*/ 0 h 1125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7895" h="1125113">
                <a:moveTo>
                  <a:pt x="108000" y="0"/>
                </a:moveTo>
                <a:lnTo>
                  <a:pt x="799895" y="0"/>
                </a:lnTo>
                <a:cubicBezTo>
                  <a:pt x="859511" y="0"/>
                  <a:pt x="907895" y="48384"/>
                  <a:pt x="907895" y="108000"/>
                </a:cubicBezTo>
                <a:lnTo>
                  <a:pt x="907895" y="1017113"/>
                </a:lnTo>
                <a:cubicBezTo>
                  <a:pt x="907895" y="1076729"/>
                  <a:pt x="859511" y="1125113"/>
                  <a:pt x="799895" y="1125113"/>
                </a:cubicBezTo>
                <a:lnTo>
                  <a:pt x="108000" y="1125113"/>
                </a:lnTo>
                <a:cubicBezTo>
                  <a:pt x="48384" y="1125113"/>
                  <a:pt x="0" y="1076729"/>
                  <a:pt x="0" y="1017113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B479887A-3B5E-468B-A5C6-47E97787FD23}"/>
              </a:ext>
            </a:extLst>
          </p:cNvPr>
          <p:cNvSpPr txBox="1"/>
          <p:nvPr/>
        </p:nvSpPr>
        <p:spPr>
          <a:xfrm>
            <a:off x="5132161" y="3731570"/>
            <a:ext cx="406265" cy="470930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6EFF"/>
                </a:solidFill>
                <a:effectLst/>
                <a:uLnTx/>
                <a:uFillTx/>
                <a:cs typeface="+mn-ea"/>
                <a:sym typeface="+mn-lt"/>
              </a:rPr>
              <a:t>文字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6E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B405685C-E5A8-4BB0-B6DD-101E754A3701}"/>
              </a:ext>
            </a:extLst>
          </p:cNvPr>
          <p:cNvSpPr txBox="1"/>
          <p:nvPr/>
        </p:nvSpPr>
        <p:spPr>
          <a:xfrm>
            <a:off x="5657726" y="3643870"/>
            <a:ext cx="406265" cy="646331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6EFF"/>
                </a:solidFill>
                <a:effectLst/>
                <a:uLnTx/>
                <a:uFillTx/>
                <a:cs typeface="+mn-ea"/>
                <a:sym typeface="+mn-lt"/>
              </a:rPr>
              <a:t>文字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B2FCACB5-333B-4808-B39C-49DF857946A3}"/>
              </a:ext>
            </a:extLst>
          </p:cNvPr>
          <p:cNvSpPr txBox="1"/>
          <p:nvPr/>
        </p:nvSpPr>
        <p:spPr>
          <a:xfrm>
            <a:off x="6147430" y="3643870"/>
            <a:ext cx="406265" cy="646331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6EFF"/>
                </a:solidFill>
                <a:effectLst/>
                <a:uLnTx/>
                <a:uFillTx/>
                <a:cs typeface="+mn-ea"/>
                <a:sym typeface="+mn-lt"/>
              </a:rPr>
              <a:t>文字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4E97302B-313C-44F1-9545-3B97D2716860}"/>
              </a:ext>
            </a:extLst>
          </p:cNvPr>
          <p:cNvSpPr txBox="1"/>
          <p:nvPr/>
        </p:nvSpPr>
        <p:spPr>
          <a:xfrm>
            <a:off x="6679392" y="3643870"/>
            <a:ext cx="406265" cy="646331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6EFF"/>
                </a:solidFill>
                <a:effectLst/>
                <a:uLnTx/>
                <a:uFillTx/>
                <a:cs typeface="+mn-ea"/>
                <a:sym typeface="+mn-lt"/>
              </a:rPr>
              <a:t>文字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C9347D95-53AF-483B-995B-3DC01E061563}"/>
              </a:ext>
            </a:extLst>
          </p:cNvPr>
          <p:cNvSpPr txBox="1"/>
          <p:nvPr/>
        </p:nvSpPr>
        <p:spPr>
          <a:xfrm>
            <a:off x="7712253" y="3551537"/>
            <a:ext cx="406265" cy="830997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6EFF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文字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9D66F3FC-7AA4-4A36-AFD6-5FFDD52BCBBB}"/>
              </a:ext>
            </a:extLst>
          </p:cNvPr>
          <p:cNvSpPr txBox="1"/>
          <p:nvPr/>
        </p:nvSpPr>
        <p:spPr>
          <a:xfrm>
            <a:off x="8402604" y="3551537"/>
            <a:ext cx="406265" cy="830997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6EFF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文字</a:t>
            </a: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0DAB19E9-D193-4E21-97F6-0590E8047315}"/>
              </a:ext>
            </a:extLst>
          </p:cNvPr>
          <p:cNvSpPr txBox="1"/>
          <p:nvPr/>
        </p:nvSpPr>
        <p:spPr>
          <a:xfrm>
            <a:off x="9092955" y="3551537"/>
            <a:ext cx="406265" cy="830997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6EFF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文字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4D14093B-EAE0-4E86-AB64-79B49328E4F4}"/>
              </a:ext>
            </a:extLst>
          </p:cNvPr>
          <p:cNvSpPr txBox="1"/>
          <p:nvPr/>
        </p:nvSpPr>
        <p:spPr>
          <a:xfrm>
            <a:off x="2655845" y="5072798"/>
            <a:ext cx="406265" cy="830997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输入文字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C353F436-72FD-42AC-A484-9BD456BEB7C2}"/>
              </a:ext>
            </a:extLst>
          </p:cNvPr>
          <p:cNvSpPr txBox="1"/>
          <p:nvPr/>
        </p:nvSpPr>
        <p:spPr>
          <a:xfrm>
            <a:off x="3346196" y="5072798"/>
            <a:ext cx="406265" cy="830997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输入文字</a:t>
            </a: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D310F1CA-28DD-4FB8-97CA-758D9B145150}"/>
              </a:ext>
            </a:extLst>
          </p:cNvPr>
          <p:cNvSpPr txBox="1"/>
          <p:nvPr/>
        </p:nvSpPr>
        <p:spPr>
          <a:xfrm>
            <a:off x="4036547" y="5072798"/>
            <a:ext cx="406265" cy="830997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输入文字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192694E8-1F45-492B-A1DD-9BF9664DF9F5}"/>
              </a:ext>
            </a:extLst>
          </p:cNvPr>
          <p:cNvSpPr txBox="1"/>
          <p:nvPr/>
        </p:nvSpPr>
        <p:spPr>
          <a:xfrm>
            <a:off x="5169657" y="5349797"/>
            <a:ext cx="796721" cy="29482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输入文字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1FEDC6D2-1336-47F0-A971-94FE58C9BA80}"/>
              </a:ext>
            </a:extLst>
          </p:cNvPr>
          <p:cNvSpPr txBox="1"/>
          <p:nvPr/>
        </p:nvSpPr>
        <p:spPr>
          <a:xfrm>
            <a:off x="6225620" y="5349797"/>
            <a:ext cx="796721" cy="29482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输入文字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18DF6E46-1E0F-4270-B74A-4CD20D4305C7}"/>
              </a:ext>
            </a:extLst>
          </p:cNvPr>
          <p:cNvSpPr txBox="1"/>
          <p:nvPr/>
        </p:nvSpPr>
        <p:spPr>
          <a:xfrm>
            <a:off x="7712253" y="5072798"/>
            <a:ext cx="406265" cy="830997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输入文字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39ED74B2-F9E5-4D69-A91F-17FF2AF6E929}"/>
              </a:ext>
            </a:extLst>
          </p:cNvPr>
          <p:cNvSpPr txBox="1"/>
          <p:nvPr/>
        </p:nvSpPr>
        <p:spPr>
          <a:xfrm>
            <a:off x="8402604" y="5072798"/>
            <a:ext cx="406265" cy="830997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输入文字</a:t>
            </a: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718011DF-AEB9-41FF-8629-39AC8C6BA672}"/>
              </a:ext>
            </a:extLst>
          </p:cNvPr>
          <p:cNvSpPr txBox="1"/>
          <p:nvPr/>
        </p:nvSpPr>
        <p:spPr>
          <a:xfrm>
            <a:off x="9092955" y="5072798"/>
            <a:ext cx="406265" cy="830997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输入文字</a:t>
            </a:r>
          </a:p>
        </p:txBody>
      </p: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87F9760F-1186-46D9-B38B-AD4FE3578B56}"/>
              </a:ext>
            </a:extLst>
          </p:cNvPr>
          <p:cNvSpPr/>
          <p:nvPr/>
        </p:nvSpPr>
        <p:spPr>
          <a:xfrm>
            <a:off x="2186940" y="2789529"/>
            <a:ext cx="457200" cy="53340"/>
          </a:xfrm>
          <a:custGeom>
            <a:avLst/>
            <a:gdLst>
              <a:gd name="connsiteX0" fmla="*/ 0 w 457200"/>
              <a:gd name="connsiteY0" fmla="*/ 53340 h 53340"/>
              <a:gd name="connsiteX1" fmla="*/ 457200 w 457200"/>
              <a:gd name="connsiteY1" fmla="*/ 53340 h 53340"/>
              <a:gd name="connsiteX2" fmla="*/ 403860 w 457200"/>
              <a:gd name="connsiteY2" fmla="*/ 0 h 53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7200" h="53340">
                <a:moveTo>
                  <a:pt x="0" y="53340"/>
                </a:moveTo>
                <a:lnTo>
                  <a:pt x="457200" y="53340"/>
                </a:lnTo>
                <a:lnTo>
                  <a:pt x="403860" y="0"/>
                </a:ln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BAEA0BAB-E7C2-45C7-AB72-0D30CD5D6E64}"/>
              </a:ext>
            </a:extLst>
          </p:cNvPr>
          <p:cNvSpPr/>
          <p:nvPr/>
        </p:nvSpPr>
        <p:spPr>
          <a:xfrm>
            <a:off x="4613277" y="2789529"/>
            <a:ext cx="457200" cy="53340"/>
          </a:xfrm>
          <a:custGeom>
            <a:avLst/>
            <a:gdLst>
              <a:gd name="connsiteX0" fmla="*/ 0 w 457200"/>
              <a:gd name="connsiteY0" fmla="*/ 53340 h 53340"/>
              <a:gd name="connsiteX1" fmla="*/ 457200 w 457200"/>
              <a:gd name="connsiteY1" fmla="*/ 53340 h 53340"/>
              <a:gd name="connsiteX2" fmla="*/ 403860 w 457200"/>
              <a:gd name="connsiteY2" fmla="*/ 0 h 53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7200" h="53340">
                <a:moveTo>
                  <a:pt x="0" y="53340"/>
                </a:moveTo>
                <a:lnTo>
                  <a:pt x="457200" y="53340"/>
                </a:lnTo>
                <a:lnTo>
                  <a:pt x="403860" y="0"/>
                </a:ln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6" name="任意多边形: 形状 105">
            <a:extLst>
              <a:ext uri="{FF2B5EF4-FFF2-40B4-BE49-F238E27FC236}">
                <a16:creationId xmlns:a16="http://schemas.microsoft.com/office/drawing/2014/main" id="{08D9A016-3DBE-4A1A-AD63-E1FF5BE9C46E}"/>
              </a:ext>
            </a:extLst>
          </p:cNvPr>
          <p:cNvSpPr/>
          <p:nvPr/>
        </p:nvSpPr>
        <p:spPr>
          <a:xfrm>
            <a:off x="7131502" y="2789529"/>
            <a:ext cx="457200" cy="53340"/>
          </a:xfrm>
          <a:custGeom>
            <a:avLst/>
            <a:gdLst>
              <a:gd name="connsiteX0" fmla="*/ 0 w 457200"/>
              <a:gd name="connsiteY0" fmla="*/ 53340 h 53340"/>
              <a:gd name="connsiteX1" fmla="*/ 457200 w 457200"/>
              <a:gd name="connsiteY1" fmla="*/ 53340 h 53340"/>
              <a:gd name="connsiteX2" fmla="*/ 403860 w 457200"/>
              <a:gd name="connsiteY2" fmla="*/ 0 h 53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7200" h="53340">
                <a:moveTo>
                  <a:pt x="0" y="53340"/>
                </a:moveTo>
                <a:lnTo>
                  <a:pt x="457200" y="53340"/>
                </a:lnTo>
                <a:lnTo>
                  <a:pt x="403860" y="0"/>
                </a:ln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7187247C-4AB5-42A0-BCC0-E2BED60BAFA4}"/>
              </a:ext>
            </a:extLst>
          </p:cNvPr>
          <p:cNvSpPr/>
          <p:nvPr/>
        </p:nvSpPr>
        <p:spPr>
          <a:xfrm>
            <a:off x="9557862" y="2789529"/>
            <a:ext cx="457200" cy="53340"/>
          </a:xfrm>
          <a:custGeom>
            <a:avLst/>
            <a:gdLst>
              <a:gd name="connsiteX0" fmla="*/ 0 w 457200"/>
              <a:gd name="connsiteY0" fmla="*/ 53340 h 53340"/>
              <a:gd name="connsiteX1" fmla="*/ 457200 w 457200"/>
              <a:gd name="connsiteY1" fmla="*/ 53340 h 53340"/>
              <a:gd name="connsiteX2" fmla="*/ 403860 w 457200"/>
              <a:gd name="connsiteY2" fmla="*/ 0 h 53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7200" h="53340">
                <a:moveTo>
                  <a:pt x="0" y="53340"/>
                </a:moveTo>
                <a:lnTo>
                  <a:pt x="457200" y="53340"/>
                </a:lnTo>
                <a:lnTo>
                  <a:pt x="403860" y="0"/>
                </a:ln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7223A753-8C19-4FF7-B91E-D62F2424249D}"/>
              </a:ext>
            </a:extLst>
          </p:cNvPr>
          <p:cNvSpPr txBox="1"/>
          <p:nvPr/>
        </p:nvSpPr>
        <p:spPr>
          <a:xfrm>
            <a:off x="438782" y="349777"/>
            <a:ext cx="2818697" cy="632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 </a:t>
            </a:r>
            <a:r>
              <a: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工作计划</a:t>
            </a:r>
          </a:p>
        </p:txBody>
      </p:sp>
    </p:spTree>
    <p:extLst>
      <p:ext uri="{BB962C8B-B14F-4D97-AF65-F5344CB8AC3E}">
        <p14:creationId xmlns:p14="http://schemas.microsoft.com/office/powerpoint/2010/main" val="19884845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>
            <a:extLst>
              <a:ext uri="{FF2B5EF4-FFF2-40B4-BE49-F238E27FC236}">
                <a16:creationId xmlns:a16="http://schemas.microsoft.com/office/drawing/2014/main" id="{D77C6CEE-66A3-4D34-AF81-3551576ED08A}"/>
              </a:ext>
            </a:extLst>
          </p:cNvPr>
          <p:cNvGrpSpPr/>
          <p:nvPr/>
        </p:nvGrpSpPr>
        <p:grpSpPr>
          <a:xfrm>
            <a:off x="-575578" y="-37250"/>
            <a:ext cx="13350114" cy="7202488"/>
            <a:chOff x="-560338" y="-29630"/>
            <a:chExt cx="13350114" cy="7202488"/>
          </a:xfrm>
          <a:gradFill flip="none" rotWithShape="1">
            <a:gsLst>
              <a:gs pos="50000">
                <a:schemeClr val="accent1">
                  <a:lumMod val="60000"/>
                  <a:lumOff val="40000"/>
                  <a:alpha val="13000"/>
                </a:schemeClr>
              </a:gs>
              <a:gs pos="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0"/>
                </a:schemeClr>
              </a:gs>
            </a:gsLst>
            <a:lin ang="2700000" scaled="1"/>
            <a:tileRect/>
          </a:gradFill>
        </p:grpSpPr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01E4497F-5DBA-48E3-9001-71EC026D476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23735" y="3894261"/>
              <a:ext cx="5754228" cy="3275843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BD6CE8FC-6D42-48AA-B03C-4F40F3F493D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539171" y="3272607"/>
              <a:ext cx="6846203" cy="3897497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D3A3E8BF-3DF7-4C11-BC01-A8E95F6D53A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354607" y="2646999"/>
              <a:ext cx="7945124" cy="4523105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id="{1AFB8A8A-3F43-466A-8A55-73C540536F6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170043" y="1991019"/>
              <a:ext cx="9097395" cy="5179085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id="{CC2BDCC7-2164-4B77-891B-4525C60553E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85479" y="1261190"/>
              <a:ext cx="10379387" cy="5908914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id="{454ABA17-9A0A-43E5-A8FF-E53185ED78A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00915" y="631541"/>
              <a:ext cx="11485406" cy="6538563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id="{61BE6F8D-970F-4405-885D-DC6C039C227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383650" y="-26867"/>
              <a:ext cx="12641943" cy="7196971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id="{C248E977-883A-4ADC-9CF6-3A9B4406744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338330" y="-26867"/>
              <a:ext cx="11412060" cy="6496807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C0569DF3-B6FD-4D36-8251-5556BC886BD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383650" y="-26867"/>
              <a:ext cx="10272816" cy="5848243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0521CFBA-F337-4501-9B62-229E51EF77B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383650" y="-26867"/>
              <a:ext cx="9088252" cy="5173879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id="{8DD93635-0346-480E-8620-95C7C1591CB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383650" y="-26867"/>
              <a:ext cx="7903688" cy="4499515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45A8701B-2EC1-454D-82A3-3DD5D7D689D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412074" y="-26867"/>
              <a:ext cx="6747548" cy="3841332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id="{B46CE45D-F9BE-46D4-BC87-A4E547A7DCE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383650" y="-26867"/>
              <a:ext cx="5534560" cy="3150786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id="{0DEFE324-0DAF-4335-8C3B-9015DBB24B0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558766" y="-26867"/>
              <a:ext cx="4525112" cy="2576114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DFC6C5A8-8F3F-4D3D-81F2-B7FD49467CF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383650" y="-26867"/>
              <a:ext cx="3165432" cy="1802058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82670850-0EBD-47E1-B8D1-418F9D12DDA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495700" y="-26867"/>
              <a:ext cx="880251" cy="501120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id="{6D9BDAF3-469A-4E7B-8450-570AE682980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338330" y="-26867"/>
              <a:ext cx="1907445" cy="1085895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>
              <a:extLst>
                <a:ext uri="{FF2B5EF4-FFF2-40B4-BE49-F238E27FC236}">
                  <a16:creationId xmlns:a16="http://schemas.microsoft.com/office/drawing/2014/main" id="{3D31FBB1-FD66-4EA6-86C2-383771CC123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049948" y="4668037"/>
              <a:ext cx="4395041" cy="2502067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id="{3A363DAB-5CDC-4BBC-87BC-AD130947A20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234512" y="5147012"/>
              <a:ext cx="3553690" cy="2023092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>
              <a:extLst>
                <a:ext uri="{FF2B5EF4-FFF2-40B4-BE49-F238E27FC236}">
                  <a16:creationId xmlns:a16="http://schemas.microsoft.com/office/drawing/2014/main" id="{AC8E3AFE-B951-4C21-B347-F5502002C6C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419076" y="5821376"/>
              <a:ext cx="2369127" cy="1348728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id="{B753DA26-CF4B-4B79-BBD5-A8D220691C7E}"/>
                </a:ext>
              </a:extLst>
            </p:cNvPr>
            <p:cNvCxnSpPr>
              <a:cxnSpLocks/>
            </p:cNvCxnSpPr>
            <p:nvPr/>
          </p:nvCxnSpPr>
          <p:spPr>
            <a:xfrm>
              <a:off x="-248526" y="3894261"/>
              <a:ext cx="5754228" cy="3275843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id="{58A43C61-4F93-4803-8E46-F390479C6635}"/>
                </a:ext>
              </a:extLst>
            </p:cNvPr>
            <p:cNvCxnSpPr>
              <a:cxnSpLocks/>
            </p:cNvCxnSpPr>
            <p:nvPr/>
          </p:nvCxnSpPr>
          <p:spPr>
            <a:xfrm>
              <a:off x="-155937" y="3272607"/>
              <a:ext cx="6846203" cy="3897497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id="{6014EE50-243F-4546-A8CC-589B41FF72D6}"/>
                </a:ext>
              </a:extLst>
            </p:cNvPr>
            <p:cNvCxnSpPr>
              <a:cxnSpLocks/>
            </p:cNvCxnSpPr>
            <p:nvPr/>
          </p:nvCxnSpPr>
          <p:spPr>
            <a:xfrm>
              <a:off x="-70294" y="2646999"/>
              <a:ext cx="7945124" cy="4523105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id="{92A9769B-E21B-4569-89CC-9BE82E544E5D}"/>
                </a:ext>
              </a:extLst>
            </p:cNvPr>
            <p:cNvCxnSpPr>
              <a:cxnSpLocks/>
            </p:cNvCxnSpPr>
            <p:nvPr/>
          </p:nvCxnSpPr>
          <p:spPr>
            <a:xfrm>
              <a:off x="-38001" y="1991019"/>
              <a:ext cx="9097395" cy="5179085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5CE4B4DF-93C9-46B4-99A6-F2BFA921A927}"/>
                </a:ext>
              </a:extLst>
            </p:cNvPr>
            <p:cNvCxnSpPr>
              <a:cxnSpLocks/>
            </p:cNvCxnSpPr>
            <p:nvPr/>
          </p:nvCxnSpPr>
          <p:spPr>
            <a:xfrm>
              <a:off x="-135429" y="1261190"/>
              <a:ext cx="10379387" cy="5908914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AE8D3945-86EE-4C70-93FB-7C5920D5D816}"/>
                </a:ext>
              </a:extLst>
            </p:cNvPr>
            <p:cNvCxnSpPr>
              <a:cxnSpLocks/>
            </p:cNvCxnSpPr>
            <p:nvPr/>
          </p:nvCxnSpPr>
          <p:spPr>
            <a:xfrm>
              <a:off x="-56884" y="631541"/>
              <a:ext cx="11485406" cy="6538563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2E96DEAB-A396-4C23-A11A-D04FA9D3D619}"/>
                </a:ext>
              </a:extLst>
            </p:cNvPr>
            <p:cNvCxnSpPr>
              <a:cxnSpLocks/>
            </p:cNvCxnSpPr>
            <p:nvPr/>
          </p:nvCxnSpPr>
          <p:spPr>
            <a:xfrm>
              <a:off x="-28856" y="-26867"/>
              <a:ext cx="12641943" cy="7196971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id="{37D3518D-E9A8-415B-8AE6-1EE4D805F7C9}"/>
                </a:ext>
              </a:extLst>
            </p:cNvPr>
            <p:cNvCxnSpPr>
              <a:cxnSpLocks/>
            </p:cNvCxnSpPr>
            <p:nvPr/>
          </p:nvCxnSpPr>
          <p:spPr>
            <a:xfrm>
              <a:off x="1155707" y="-26867"/>
              <a:ext cx="11412060" cy="6496807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id="{92ECB585-FF34-43A2-8BE7-E5041DDBEE2F}"/>
                </a:ext>
              </a:extLst>
            </p:cNvPr>
            <p:cNvCxnSpPr>
              <a:cxnSpLocks/>
            </p:cNvCxnSpPr>
            <p:nvPr/>
          </p:nvCxnSpPr>
          <p:spPr>
            <a:xfrm>
              <a:off x="2340271" y="-26867"/>
              <a:ext cx="10272816" cy="5848243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7F9DEDCF-FA4C-4C2F-934A-E772017480C6}"/>
                </a:ext>
              </a:extLst>
            </p:cNvPr>
            <p:cNvCxnSpPr>
              <a:cxnSpLocks/>
            </p:cNvCxnSpPr>
            <p:nvPr/>
          </p:nvCxnSpPr>
          <p:spPr>
            <a:xfrm>
              <a:off x="3524835" y="-26867"/>
              <a:ext cx="9088252" cy="5173879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id="{2C18F37A-1992-43B6-B3E0-74D54D5F34D4}"/>
                </a:ext>
              </a:extLst>
            </p:cNvPr>
            <p:cNvCxnSpPr>
              <a:cxnSpLocks/>
            </p:cNvCxnSpPr>
            <p:nvPr/>
          </p:nvCxnSpPr>
          <p:spPr>
            <a:xfrm>
              <a:off x="4709399" y="-26867"/>
              <a:ext cx="7903688" cy="4499515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id="{36EADAE7-DECD-47B0-9E4A-F887F7E02027}"/>
                </a:ext>
              </a:extLst>
            </p:cNvPr>
            <p:cNvCxnSpPr>
              <a:cxnSpLocks/>
            </p:cNvCxnSpPr>
            <p:nvPr/>
          </p:nvCxnSpPr>
          <p:spPr>
            <a:xfrm>
              <a:off x="5893963" y="-26867"/>
              <a:ext cx="6747548" cy="3841332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C803CB2A-D438-4C17-AB60-28EDD52D3CE4}"/>
                </a:ext>
              </a:extLst>
            </p:cNvPr>
            <p:cNvCxnSpPr>
              <a:cxnSpLocks/>
            </p:cNvCxnSpPr>
            <p:nvPr/>
          </p:nvCxnSpPr>
          <p:spPr>
            <a:xfrm>
              <a:off x="7078527" y="-26867"/>
              <a:ext cx="5534560" cy="3150786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id="{03927432-B40A-4B72-9968-3F207920CB17}"/>
                </a:ext>
              </a:extLst>
            </p:cNvPr>
            <p:cNvCxnSpPr>
              <a:cxnSpLocks/>
            </p:cNvCxnSpPr>
            <p:nvPr/>
          </p:nvCxnSpPr>
          <p:spPr>
            <a:xfrm>
              <a:off x="8263091" y="-26867"/>
              <a:ext cx="4525112" cy="2576114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198BC928-F22F-4E7B-AB86-7EB1D6B85ECE}"/>
                </a:ext>
              </a:extLst>
            </p:cNvPr>
            <p:cNvCxnSpPr>
              <a:cxnSpLocks/>
            </p:cNvCxnSpPr>
            <p:nvPr/>
          </p:nvCxnSpPr>
          <p:spPr>
            <a:xfrm>
              <a:off x="9447655" y="-26867"/>
              <a:ext cx="3165432" cy="1802058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141E83BC-3980-4731-AF50-0920AE44BF10}"/>
                </a:ext>
              </a:extLst>
            </p:cNvPr>
            <p:cNvCxnSpPr>
              <a:cxnSpLocks/>
            </p:cNvCxnSpPr>
            <p:nvPr/>
          </p:nvCxnSpPr>
          <p:spPr>
            <a:xfrm>
              <a:off x="11844886" y="-26867"/>
              <a:ext cx="880251" cy="501120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0767C4AA-2F28-43B0-945A-52B84AAFA1AF}"/>
                </a:ext>
              </a:extLst>
            </p:cNvPr>
            <p:cNvCxnSpPr>
              <a:cxnSpLocks/>
            </p:cNvCxnSpPr>
            <p:nvPr/>
          </p:nvCxnSpPr>
          <p:spPr>
            <a:xfrm>
              <a:off x="10660322" y="-26867"/>
              <a:ext cx="1907445" cy="1085895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id="{B29729F9-371C-4CE0-8E52-B257FAFD1283}"/>
                </a:ext>
              </a:extLst>
            </p:cNvPr>
            <p:cNvCxnSpPr>
              <a:cxnSpLocks/>
            </p:cNvCxnSpPr>
            <p:nvPr/>
          </p:nvCxnSpPr>
          <p:spPr>
            <a:xfrm>
              <a:off x="-215552" y="4668037"/>
              <a:ext cx="4395041" cy="2502067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id="{E6176C2D-21A7-4FEA-AB2B-359562D2506D}"/>
                </a:ext>
              </a:extLst>
            </p:cNvPr>
            <p:cNvCxnSpPr>
              <a:cxnSpLocks/>
            </p:cNvCxnSpPr>
            <p:nvPr/>
          </p:nvCxnSpPr>
          <p:spPr>
            <a:xfrm>
              <a:off x="-558765" y="5147012"/>
              <a:ext cx="3553690" cy="2023092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>
              <a:extLst>
                <a:ext uri="{FF2B5EF4-FFF2-40B4-BE49-F238E27FC236}">
                  <a16:creationId xmlns:a16="http://schemas.microsoft.com/office/drawing/2014/main" id="{F2001B33-F70F-4AB9-BC05-A4BE482970A5}"/>
                </a:ext>
              </a:extLst>
            </p:cNvPr>
            <p:cNvCxnSpPr>
              <a:cxnSpLocks/>
            </p:cNvCxnSpPr>
            <p:nvPr/>
          </p:nvCxnSpPr>
          <p:spPr>
            <a:xfrm>
              <a:off x="-558766" y="5821376"/>
              <a:ext cx="2369127" cy="1348728"/>
            </a:xfrm>
            <a:prstGeom prst="lin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119F5407-83D0-4971-A530-D0807E81E67E}"/>
                </a:ext>
              </a:extLst>
            </p:cNvPr>
            <p:cNvSpPr/>
            <p:nvPr/>
          </p:nvSpPr>
          <p:spPr>
            <a:xfrm>
              <a:off x="-250101" y="3891496"/>
              <a:ext cx="5757380" cy="3281362"/>
            </a:xfrm>
            <a:custGeom>
              <a:avLst/>
              <a:gdLst>
                <a:gd name="connsiteX0" fmla="*/ 3150 w 5757380"/>
                <a:gd name="connsiteY0" fmla="*/ 0 h 3281362"/>
                <a:gd name="connsiteX1" fmla="*/ 5757380 w 5757380"/>
                <a:gd name="connsiteY1" fmla="*/ 3275850 h 3281362"/>
                <a:gd name="connsiteX2" fmla="*/ 5754230 w 5757380"/>
                <a:gd name="connsiteY2" fmla="*/ 3281362 h 3281362"/>
                <a:gd name="connsiteX3" fmla="*/ 0 w 5757380"/>
                <a:gd name="connsiteY3" fmla="*/ 5524 h 3281362"/>
                <a:gd name="connsiteX4" fmla="*/ 3150 w 5757380"/>
                <a:gd name="connsiteY4" fmla="*/ 0 h 3281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57380" h="3281362">
                  <a:moveTo>
                    <a:pt x="3150" y="0"/>
                  </a:moveTo>
                  <a:lnTo>
                    <a:pt x="5757380" y="3275850"/>
                  </a:lnTo>
                  <a:lnTo>
                    <a:pt x="5754230" y="3281362"/>
                  </a:lnTo>
                  <a:lnTo>
                    <a:pt x="0" y="5524"/>
                  </a:lnTo>
                  <a:lnTo>
                    <a:pt x="3150" y="0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79DA492A-93AF-4A1A-BBC3-FBE62374B00E}"/>
                </a:ext>
              </a:extLst>
            </p:cNvPr>
            <p:cNvSpPr/>
            <p:nvPr/>
          </p:nvSpPr>
          <p:spPr>
            <a:xfrm>
              <a:off x="-157505" y="3269842"/>
              <a:ext cx="6849338" cy="3903015"/>
            </a:xfrm>
            <a:custGeom>
              <a:avLst/>
              <a:gdLst>
                <a:gd name="connsiteX0" fmla="*/ 3137 w 6849338"/>
                <a:gd name="connsiteY0" fmla="*/ 0 h 3903015"/>
                <a:gd name="connsiteX1" fmla="*/ 6849338 w 6849338"/>
                <a:gd name="connsiteY1" fmla="*/ 3897503 h 3903015"/>
                <a:gd name="connsiteX2" fmla="*/ 6846201 w 6849338"/>
                <a:gd name="connsiteY2" fmla="*/ 3903015 h 3903015"/>
                <a:gd name="connsiteX3" fmla="*/ 0 w 6849338"/>
                <a:gd name="connsiteY3" fmla="*/ 5525 h 3903015"/>
                <a:gd name="connsiteX4" fmla="*/ 3137 w 6849338"/>
                <a:gd name="connsiteY4" fmla="*/ 0 h 3903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49338" h="3903015">
                  <a:moveTo>
                    <a:pt x="3137" y="0"/>
                  </a:moveTo>
                  <a:lnTo>
                    <a:pt x="6849338" y="3897503"/>
                  </a:lnTo>
                  <a:lnTo>
                    <a:pt x="6846201" y="3903015"/>
                  </a:lnTo>
                  <a:lnTo>
                    <a:pt x="0" y="5525"/>
                  </a:lnTo>
                  <a:lnTo>
                    <a:pt x="3137" y="0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E2379B68-078B-439B-B1FC-A2BC002121CD}"/>
                </a:ext>
              </a:extLst>
            </p:cNvPr>
            <p:cNvSpPr/>
            <p:nvPr/>
          </p:nvSpPr>
          <p:spPr>
            <a:xfrm>
              <a:off x="-71869" y="2644242"/>
              <a:ext cx="7948270" cy="4528616"/>
            </a:xfrm>
            <a:custGeom>
              <a:avLst/>
              <a:gdLst>
                <a:gd name="connsiteX0" fmla="*/ 3149 w 7948270"/>
                <a:gd name="connsiteY0" fmla="*/ 0 h 4528616"/>
                <a:gd name="connsiteX1" fmla="*/ 7948270 w 7948270"/>
                <a:gd name="connsiteY1" fmla="*/ 4523104 h 4528616"/>
                <a:gd name="connsiteX2" fmla="*/ 7945133 w 7948270"/>
                <a:gd name="connsiteY2" fmla="*/ 4528616 h 4528616"/>
                <a:gd name="connsiteX3" fmla="*/ 0 w 7948270"/>
                <a:gd name="connsiteY3" fmla="*/ 5511 h 4528616"/>
                <a:gd name="connsiteX4" fmla="*/ 3149 w 7948270"/>
                <a:gd name="connsiteY4" fmla="*/ 0 h 4528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8270" h="4528616">
                  <a:moveTo>
                    <a:pt x="3149" y="0"/>
                  </a:moveTo>
                  <a:lnTo>
                    <a:pt x="7948270" y="4523104"/>
                  </a:lnTo>
                  <a:lnTo>
                    <a:pt x="7945133" y="4528616"/>
                  </a:lnTo>
                  <a:lnTo>
                    <a:pt x="0" y="5511"/>
                  </a:lnTo>
                  <a:lnTo>
                    <a:pt x="3149" y="0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D2E4E05C-2C23-43B1-99D2-DB508757DCC5}"/>
                </a:ext>
              </a:extLst>
            </p:cNvPr>
            <p:cNvSpPr/>
            <p:nvPr/>
          </p:nvSpPr>
          <p:spPr>
            <a:xfrm>
              <a:off x="-39573" y="1988260"/>
              <a:ext cx="9100540" cy="5184597"/>
            </a:xfrm>
            <a:custGeom>
              <a:avLst/>
              <a:gdLst>
                <a:gd name="connsiteX0" fmla="*/ 3137 w 9100540"/>
                <a:gd name="connsiteY0" fmla="*/ 0 h 5184597"/>
                <a:gd name="connsiteX1" fmla="*/ 9100540 w 9100540"/>
                <a:gd name="connsiteY1" fmla="*/ 5179085 h 5184597"/>
                <a:gd name="connsiteX2" fmla="*/ 9097391 w 9100540"/>
                <a:gd name="connsiteY2" fmla="*/ 5184597 h 5184597"/>
                <a:gd name="connsiteX3" fmla="*/ 0 w 9100540"/>
                <a:gd name="connsiteY3" fmla="*/ 5512 h 5184597"/>
                <a:gd name="connsiteX4" fmla="*/ 3137 w 9100540"/>
                <a:gd name="connsiteY4" fmla="*/ 0 h 5184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00540" h="5184597">
                  <a:moveTo>
                    <a:pt x="3137" y="0"/>
                  </a:moveTo>
                  <a:lnTo>
                    <a:pt x="9100540" y="5179085"/>
                  </a:lnTo>
                  <a:lnTo>
                    <a:pt x="9097391" y="5184597"/>
                  </a:lnTo>
                  <a:lnTo>
                    <a:pt x="0" y="5512"/>
                  </a:lnTo>
                  <a:lnTo>
                    <a:pt x="3137" y="0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C406E68A-149F-4901-9AF5-5946D861A848}"/>
                </a:ext>
              </a:extLst>
            </p:cNvPr>
            <p:cNvSpPr/>
            <p:nvPr/>
          </p:nvSpPr>
          <p:spPr>
            <a:xfrm>
              <a:off x="-136996" y="1258430"/>
              <a:ext cx="10382517" cy="5914428"/>
            </a:xfrm>
            <a:custGeom>
              <a:avLst/>
              <a:gdLst>
                <a:gd name="connsiteX0" fmla="*/ 3137 w 10382517"/>
                <a:gd name="connsiteY0" fmla="*/ 0 h 5914428"/>
                <a:gd name="connsiteX1" fmla="*/ 10382517 w 10382517"/>
                <a:gd name="connsiteY1" fmla="*/ 5908916 h 5914428"/>
                <a:gd name="connsiteX2" fmla="*/ 10379380 w 10382517"/>
                <a:gd name="connsiteY2" fmla="*/ 5914428 h 5914428"/>
                <a:gd name="connsiteX3" fmla="*/ 0 w 10382517"/>
                <a:gd name="connsiteY3" fmla="*/ 5525 h 5914428"/>
                <a:gd name="connsiteX4" fmla="*/ 3137 w 10382517"/>
                <a:gd name="connsiteY4" fmla="*/ 0 h 5914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82517" h="5914428">
                  <a:moveTo>
                    <a:pt x="3137" y="0"/>
                  </a:moveTo>
                  <a:lnTo>
                    <a:pt x="10382517" y="5908916"/>
                  </a:lnTo>
                  <a:lnTo>
                    <a:pt x="10379380" y="5914428"/>
                  </a:lnTo>
                  <a:lnTo>
                    <a:pt x="0" y="5525"/>
                  </a:lnTo>
                  <a:lnTo>
                    <a:pt x="3137" y="0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768DB51F-9E0F-4821-9827-79CC1986863D}"/>
                </a:ext>
              </a:extLst>
            </p:cNvPr>
            <p:cNvSpPr/>
            <p:nvPr/>
          </p:nvSpPr>
          <p:spPr>
            <a:xfrm>
              <a:off x="-58459" y="628776"/>
              <a:ext cx="11488547" cy="6544081"/>
            </a:xfrm>
            <a:custGeom>
              <a:avLst/>
              <a:gdLst>
                <a:gd name="connsiteX0" fmla="*/ 3149 w 11488547"/>
                <a:gd name="connsiteY0" fmla="*/ 0 h 6544081"/>
                <a:gd name="connsiteX1" fmla="*/ 11488547 w 11488547"/>
                <a:gd name="connsiteY1" fmla="*/ 6538569 h 6544081"/>
                <a:gd name="connsiteX2" fmla="*/ 11485410 w 11488547"/>
                <a:gd name="connsiteY2" fmla="*/ 6544081 h 6544081"/>
                <a:gd name="connsiteX3" fmla="*/ 0 w 11488547"/>
                <a:gd name="connsiteY3" fmla="*/ 5524 h 6544081"/>
                <a:gd name="connsiteX4" fmla="*/ 3149 w 11488547"/>
                <a:gd name="connsiteY4" fmla="*/ 0 h 6544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88547" h="6544081">
                  <a:moveTo>
                    <a:pt x="3149" y="0"/>
                  </a:moveTo>
                  <a:lnTo>
                    <a:pt x="11488547" y="6538569"/>
                  </a:lnTo>
                  <a:lnTo>
                    <a:pt x="11485410" y="6544081"/>
                  </a:lnTo>
                  <a:lnTo>
                    <a:pt x="0" y="5524"/>
                  </a:lnTo>
                  <a:lnTo>
                    <a:pt x="3149" y="0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703317E6-9C37-4B0E-B84A-20DE61F0056E}"/>
                </a:ext>
              </a:extLst>
            </p:cNvPr>
            <p:cNvSpPr/>
            <p:nvPr/>
          </p:nvSpPr>
          <p:spPr>
            <a:xfrm>
              <a:off x="-30430" y="-29630"/>
              <a:ext cx="12645085" cy="7202487"/>
            </a:xfrm>
            <a:custGeom>
              <a:avLst/>
              <a:gdLst>
                <a:gd name="connsiteX0" fmla="*/ 3149 w 12645085"/>
                <a:gd name="connsiteY0" fmla="*/ 0 h 7202487"/>
                <a:gd name="connsiteX1" fmla="*/ 12645085 w 12645085"/>
                <a:gd name="connsiteY1" fmla="*/ 7196975 h 7202487"/>
                <a:gd name="connsiteX2" fmla="*/ 12641948 w 12645085"/>
                <a:gd name="connsiteY2" fmla="*/ 7202487 h 7202487"/>
                <a:gd name="connsiteX3" fmla="*/ 0 w 12645085"/>
                <a:gd name="connsiteY3" fmla="*/ 5524 h 7202487"/>
                <a:gd name="connsiteX4" fmla="*/ 3149 w 12645085"/>
                <a:gd name="connsiteY4" fmla="*/ 0 h 7202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45085" h="7202487">
                  <a:moveTo>
                    <a:pt x="3149" y="0"/>
                  </a:moveTo>
                  <a:lnTo>
                    <a:pt x="12645085" y="7196975"/>
                  </a:lnTo>
                  <a:lnTo>
                    <a:pt x="12641948" y="7202487"/>
                  </a:lnTo>
                  <a:lnTo>
                    <a:pt x="0" y="5524"/>
                  </a:lnTo>
                  <a:lnTo>
                    <a:pt x="3149" y="0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8B4850A8-0164-437E-A7FA-909BB0BA7E7C}"/>
                </a:ext>
              </a:extLst>
            </p:cNvPr>
            <p:cNvSpPr/>
            <p:nvPr/>
          </p:nvSpPr>
          <p:spPr>
            <a:xfrm>
              <a:off x="1154138" y="-29629"/>
              <a:ext cx="11415204" cy="6502324"/>
            </a:xfrm>
            <a:custGeom>
              <a:avLst/>
              <a:gdLst>
                <a:gd name="connsiteX0" fmla="*/ 3137 w 11415204"/>
                <a:gd name="connsiteY0" fmla="*/ 0 h 6502324"/>
                <a:gd name="connsiteX1" fmla="*/ 11415204 w 11415204"/>
                <a:gd name="connsiteY1" fmla="*/ 6496812 h 6502324"/>
                <a:gd name="connsiteX2" fmla="*/ 11412055 w 11415204"/>
                <a:gd name="connsiteY2" fmla="*/ 6502324 h 6502324"/>
                <a:gd name="connsiteX3" fmla="*/ 0 w 11415204"/>
                <a:gd name="connsiteY3" fmla="*/ 5524 h 6502324"/>
                <a:gd name="connsiteX4" fmla="*/ 3137 w 11415204"/>
                <a:gd name="connsiteY4" fmla="*/ 0 h 6502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5204" h="6502324">
                  <a:moveTo>
                    <a:pt x="3137" y="0"/>
                  </a:moveTo>
                  <a:lnTo>
                    <a:pt x="11415204" y="6496812"/>
                  </a:lnTo>
                  <a:lnTo>
                    <a:pt x="11412055" y="6502324"/>
                  </a:lnTo>
                  <a:lnTo>
                    <a:pt x="0" y="5524"/>
                  </a:lnTo>
                  <a:lnTo>
                    <a:pt x="3137" y="0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1925F3C1-8281-437E-BDCB-0BDBC01A8BD0}"/>
                </a:ext>
              </a:extLst>
            </p:cNvPr>
            <p:cNvSpPr/>
            <p:nvPr/>
          </p:nvSpPr>
          <p:spPr>
            <a:xfrm>
              <a:off x="2338704" y="-29629"/>
              <a:ext cx="10275951" cy="5853760"/>
            </a:xfrm>
            <a:custGeom>
              <a:avLst/>
              <a:gdLst>
                <a:gd name="connsiteX0" fmla="*/ 3137 w 10275951"/>
                <a:gd name="connsiteY0" fmla="*/ 0 h 5853760"/>
                <a:gd name="connsiteX1" fmla="*/ 10275951 w 10275951"/>
                <a:gd name="connsiteY1" fmla="*/ 5848248 h 5853760"/>
                <a:gd name="connsiteX2" fmla="*/ 10272814 w 10275951"/>
                <a:gd name="connsiteY2" fmla="*/ 5853760 h 5853760"/>
                <a:gd name="connsiteX3" fmla="*/ 0 w 10275951"/>
                <a:gd name="connsiteY3" fmla="*/ 5524 h 5853760"/>
                <a:gd name="connsiteX4" fmla="*/ 3137 w 10275951"/>
                <a:gd name="connsiteY4" fmla="*/ 0 h 5853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75951" h="5853760">
                  <a:moveTo>
                    <a:pt x="3137" y="0"/>
                  </a:moveTo>
                  <a:lnTo>
                    <a:pt x="10275951" y="5848248"/>
                  </a:lnTo>
                  <a:lnTo>
                    <a:pt x="10272814" y="5853760"/>
                  </a:lnTo>
                  <a:lnTo>
                    <a:pt x="0" y="5524"/>
                  </a:lnTo>
                  <a:lnTo>
                    <a:pt x="3137" y="0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7B4DD023-DB25-490C-8603-E459DC3F5EB2}"/>
                </a:ext>
              </a:extLst>
            </p:cNvPr>
            <p:cNvSpPr/>
            <p:nvPr/>
          </p:nvSpPr>
          <p:spPr>
            <a:xfrm>
              <a:off x="3523258" y="-29630"/>
              <a:ext cx="9091397" cy="5179403"/>
            </a:xfrm>
            <a:custGeom>
              <a:avLst/>
              <a:gdLst>
                <a:gd name="connsiteX0" fmla="*/ 3150 w 9091397"/>
                <a:gd name="connsiteY0" fmla="*/ 0 h 5179403"/>
                <a:gd name="connsiteX1" fmla="*/ 9091397 w 9091397"/>
                <a:gd name="connsiteY1" fmla="*/ 5173878 h 5179403"/>
                <a:gd name="connsiteX2" fmla="*/ 9088260 w 9091397"/>
                <a:gd name="connsiteY2" fmla="*/ 5179403 h 5179403"/>
                <a:gd name="connsiteX3" fmla="*/ 0 w 9091397"/>
                <a:gd name="connsiteY3" fmla="*/ 5524 h 5179403"/>
                <a:gd name="connsiteX4" fmla="*/ 3150 w 9091397"/>
                <a:gd name="connsiteY4" fmla="*/ 0 h 5179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91397" h="5179403">
                  <a:moveTo>
                    <a:pt x="3150" y="0"/>
                  </a:moveTo>
                  <a:lnTo>
                    <a:pt x="9091397" y="5173878"/>
                  </a:lnTo>
                  <a:lnTo>
                    <a:pt x="9088260" y="5179403"/>
                  </a:lnTo>
                  <a:lnTo>
                    <a:pt x="0" y="5524"/>
                  </a:lnTo>
                  <a:lnTo>
                    <a:pt x="3150" y="0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C2673E3C-AF9A-4D59-9852-883F99317CE0}"/>
                </a:ext>
              </a:extLst>
            </p:cNvPr>
            <p:cNvSpPr/>
            <p:nvPr/>
          </p:nvSpPr>
          <p:spPr>
            <a:xfrm>
              <a:off x="4707826" y="-29630"/>
              <a:ext cx="7906829" cy="4505033"/>
            </a:xfrm>
            <a:custGeom>
              <a:avLst/>
              <a:gdLst>
                <a:gd name="connsiteX0" fmla="*/ 3149 w 7906829"/>
                <a:gd name="connsiteY0" fmla="*/ 0 h 4505033"/>
                <a:gd name="connsiteX1" fmla="*/ 7906829 w 7906829"/>
                <a:gd name="connsiteY1" fmla="*/ 4499521 h 4505033"/>
                <a:gd name="connsiteX2" fmla="*/ 7903692 w 7906829"/>
                <a:gd name="connsiteY2" fmla="*/ 4505033 h 4505033"/>
                <a:gd name="connsiteX3" fmla="*/ 0 w 7906829"/>
                <a:gd name="connsiteY3" fmla="*/ 5524 h 4505033"/>
                <a:gd name="connsiteX4" fmla="*/ 3149 w 7906829"/>
                <a:gd name="connsiteY4" fmla="*/ 0 h 4505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06829" h="4505033">
                  <a:moveTo>
                    <a:pt x="3149" y="0"/>
                  </a:moveTo>
                  <a:lnTo>
                    <a:pt x="7906829" y="4499521"/>
                  </a:lnTo>
                  <a:lnTo>
                    <a:pt x="7903692" y="4505033"/>
                  </a:lnTo>
                  <a:lnTo>
                    <a:pt x="0" y="5524"/>
                  </a:lnTo>
                  <a:lnTo>
                    <a:pt x="3149" y="0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81630D32-DC23-4548-8757-F374E51455A5}"/>
                </a:ext>
              </a:extLst>
            </p:cNvPr>
            <p:cNvSpPr/>
            <p:nvPr/>
          </p:nvSpPr>
          <p:spPr>
            <a:xfrm>
              <a:off x="5892393" y="-29630"/>
              <a:ext cx="6750686" cy="3846855"/>
            </a:xfrm>
            <a:custGeom>
              <a:avLst/>
              <a:gdLst>
                <a:gd name="connsiteX0" fmla="*/ 3137 w 6750686"/>
                <a:gd name="connsiteY0" fmla="*/ 0 h 3846855"/>
                <a:gd name="connsiteX1" fmla="*/ 6750686 w 6750686"/>
                <a:gd name="connsiteY1" fmla="*/ 3841331 h 3846855"/>
                <a:gd name="connsiteX2" fmla="*/ 6747549 w 6750686"/>
                <a:gd name="connsiteY2" fmla="*/ 3846855 h 3846855"/>
                <a:gd name="connsiteX3" fmla="*/ 0 w 6750686"/>
                <a:gd name="connsiteY3" fmla="*/ 5524 h 3846855"/>
                <a:gd name="connsiteX4" fmla="*/ 3137 w 6750686"/>
                <a:gd name="connsiteY4" fmla="*/ 0 h 3846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50686" h="3846855">
                  <a:moveTo>
                    <a:pt x="3137" y="0"/>
                  </a:moveTo>
                  <a:lnTo>
                    <a:pt x="6750686" y="3841331"/>
                  </a:lnTo>
                  <a:lnTo>
                    <a:pt x="6747549" y="3846855"/>
                  </a:lnTo>
                  <a:lnTo>
                    <a:pt x="0" y="5524"/>
                  </a:lnTo>
                  <a:lnTo>
                    <a:pt x="3137" y="0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DF4F0F43-543C-405B-AAC1-EA49DDA2F5A2}"/>
                </a:ext>
              </a:extLst>
            </p:cNvPr>
            <p:cNvSpPr/>
            <p:nvPr/>
          </p:nvSpPr>
          <p:spPr>
            <a:xfrm>
              <a:off x="7076960" y="-29629"/>
              <a:ext cx="5537695" cy="3156306"/>
            </a:xfrm>
            <a:custGeom>
              <a:avLst/>
              <a:gdLst>
                <a:gd name="connsiteX0" fmla="*/ 3136 w 5537695"/>
                <a:gd name="connsiteY0" fmla="*/ 0 h 3156306"/>
                <a:gd name="connsiteX1" fmla="*/ 5537695 w 5537695"/>
                <a:gd name="connsiteY1" fmla="*/ 3150794 h 3156306"/>
                <a:gd name="connsiteX2" fmla="*/ 5534558 w 5537695"/>
                <a:gd name="connsiteY2" fmla="*/ 3156306 h 3156306"/>
                <a:gd name="connsiteX3" fmla="*/ 0 w 5537695"/>
                <a:gd name="connsiteY3" fmla="*/ 5524 h 3156306"/>
                <a:gd name="connsiteX4" fmla="*/ 3136 w 5537695"/>
                <a:gd name="connsiteY4" fmla="*/ 0 h 3156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37695" h="3156306">
                  <a:moveTo>
                    <a:pt x="3136" y="0"/>
                  </a:moveTo>
                  <a:lnTo>
                    <a:pt x="5537695" y="3150794"/>
                  </a:lnTo>
                  <a:lnTo>
                    <a:pt x="5534558" y="3156306"/>
                  </a:lnTo>
                  <a:lnTo>
                    <a:pt x="0" y="5524"/>
                  </a:lnTo>
                  <a:lnTo>
                    <a:pt x="3136" y="0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C601AA0B-A5D4-4997-9773-22D598C5A332}"/>
                </a:ext>
              </a:extLst>
            </p:cNvPr>
            <p:cNvSpPr/>
            <p:nvPr/>
          </p:nvSpPr>
          <p:spPr>
            <a:xfrm>
              <a:off x="8261514" y="-29630"/>
              <a:ext cx="4528261" cy="2581631"/>
            </a:xfrm>
            <a:custGeom>
              <a:avLst/>
              <a:gdLst>
                <a:gd name="connsiteX0" fmla="*/ 3150 w 4528261"/>
                <a:gd name="connsiteY0" fmla="*/ 0 h 2581631"/>
                <a:gd name="connsiteX1" fmla="*/ 4528261 w 4528261"/>
                <a:gd name="connsiteY1" fmla="*/ 2576119 h 2581631"/>
                <a:gd name="connsiteX2" fmla="*/ 4525111 w 4528261"/>
                <a:gd name="connsiteY2" fmla="*/ 2581631 h 2581631"/>
                <a:gd name="connsiteX3" fmla="*/ 0 w 4528261"/>
                <a:gd name="connsiteY3" fmla="*/ 5524 h 2581631"/>
                <a:gd name="connsiteX4" fmla="*/ 3150 w 4528261"/>
                <a:gd name="connsiteY4" fmla="*/ 0 h 2581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8261" h="2581631">
                  <a:moveTo>
                    <a:pt x="3150" y="0"/>
                  </a:moveTo>
                  <a:lnTo>
                    <a:pt x="4528261" y="2576119"/>
                  </a:lnTo>
                  <a:lnTo>
                    <a:pt x="4525111" y="2581631"/>
                  </a:lnTo>
                  <a:lnTo>
                    <a:pt x="0" y="5524"/>
                  </a:lnTo>
                  <a:lnTo>
                    <a:pt x="3150" y="0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5AC42B80-ED17-4024-B830-539422E4798D}"/>
                </a:ext>
              </a:extLst>
            </p:cNvPr>
            <p:cNvSpPr/>
            <p:nvPr/>
          </p:nvSpPr>
          <p:spPr>
            <a:xfrm>
              <a:off x="9446082" y="-29629"/>
              <a:ext cx="3168574" cy="1807578"/>
            </a:xfrm>
            <a:custGeom>
              <a:avLst/>
              <a:gdLst>
                <a:gd name="connsiteX0" fmla="*/ 3150 w 3168574"/>
                <a:gd name="connsiteY0" fmla="*/ 0 h 1807578"/>
                <a:gd name="connsiteX1" fmla="*/ 3168574 w 3168574"/>
                <a:gd name="connsiteY1" fmla="*/ 1802066 h 1807578"/>
                <a:gd name="connsiteX2" fmla="*/ 3165437 w 3168574"/>
                <a:gd name="connsiteY2" fmla="*/ 1807578 h 1807578"/>
                <a:gd name="connsiteX3" fmla="*/ 0 w 3168574"/>
                <a:gd name="connsiteY3" fmla="*/ 5524 h 1807578"/>
                <a:gd name="connsiteX4" fmla="*/ 3150 w 3168574"/>
                <a:gd name="connsiteY4" fmla="*/ 0 h 1807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8574" h="1807578">
                  <a:moveTo>
                    <a:pt x="3150" y="0"/>
                  </a:moveTo>
                  <a:lnTo>
                    <a:pt x="3168574" y="1802066"/>
                  </a:lnTo>
                  <a:lnTo>
                    <a:pt x="3165437" y="1807578"/>
                  </a:lnTo>
                  <a:lnTo>
                    <a:pt x="0" y="5524"/>
                  </a:lnTo>
                  <a:lnTo>
                    <a:pt x="3150" y="0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B9AD073C-D08E-46D4-860E-21745CDF8D22}"/>
                </a:ext>
              </a:extLst>
            </p:cNvPr>
            <p:cNvSpPr/>
            <p:nvPr/>
          </p:nvSpPr>
          <p:spPr>
            <a:xfrm>
              <a:off x="11843320" y="-29630"/>
              <a:ext cx="883387" cy="506641"/>
            </a:xfrm>
            <a:custGeom>
              <a:avLst/>
              <a:gdLst>
                <a:gd name="connsiteX0" fmla="*/ 3137 w 883387"/>
                <a:gd name="connsiteY0" fmla="*/ 0 h 506641"/>
                <a:gd name="connsiteX1" fmla="*/ 883387 w 883387"/>
                <a:gd name="connsiteY1" fmla="*/ 501117 h 506641"/>
                <a:gd name="connsiteX2" fmla="*/ 880250 w 883387"/>
                <a:gd name="connsiteY2" fmla="*/ 506641 h 506641"/>
                <a:gd name="connsiteX3" fmla="*/ 0 w 883387"/>
                <a:gd name="connsiteY3" fmla="*/ 5524 h 506641"/>
                <a:gd name="connsiteX4" fmla="*/ 3137 w 883387"/>
                <a:gd name="connsiteY4" fmla="*/ 0 h 506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3387" h="506641">
                  <a:moveTo>
                    <a:pt x="3137" y="0"/>
                  </a:moveTo>
                  <a:lnTo>
                    <a:pt x="883387" y="501117"/>
                  </a:lnTo>
                  <a:lnTo>
                    <a:pt x="880250" y="506641"/>
                  </a:lnTo>
                  <a:lnTo>
                    <a:pt x="0" y="5524"/>
                  </a:lnTo>
                  <a:lnTo>
                    <a:pt x="3137" y="0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F089AEC1-C87E-4218-8AFC-4B02E0C5A7BF}"/>
                </a:ext>
              </a:extLst>
            </p:cNvPr>
            <p:cNvSpPr/>
            <p:nvPr/>
          </p:nvSpPr>
          <p:spPr>
            <a:xfrm>
              <a:off x="10658754" y="-29630"/>
              <a:ext cx="1910588" cy="1091413"/>
            </a:xfrm>
            <a:custGeom>
              <a:avLst/>
              <a:gdLst>
                <a:gd name="connsiteX0" fmla="*/ 3137 w 1910588"/>
                <a:gd name="connsiteY0" fmla="*/ 0 h 1091413"/>
                <a:gd name="connsiteX1" fmla="*/ 1910588 w 1910588"/>
                <a:gd name="connsiteY1" fmla="*/ 1085901 h 1091413"/>
                <a:gd name="connsiteX2" fmla="*/ 1907439 w 1910588"/>
                <a:gd name="connsiteY2" fmla="*/ 1091413 h 1091413"/>
                <a:gd name="connsiteX3" fmla="*/ 0 w 1910588"/>
                <a:gd name="connsiteY3" fmla="*/ 5524 h 1091413"/>
                <a:gd name="connsiteX4" fmla="*/ 3137 w 1910588"/>
                <a:gd name="connsiteY4" fmla="*/ 0 h 1091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0588" h="1091413">
                  <a:moveTo>
                    <a:pt x="3137" y="0"/>
                  </a:moveTo>
                  <a:lnTo>
                    <a:pt x="1910588" y="1085901"/>
                  </a:lnTo>
                  <a:lnTo>
                    <a:pt x="1907439" y="1091413"/>
                  </a:lnTo>
                  <a:lnTo>
                    <a:pt x="0" y="5524"/>
                  </a:lnTo>
                  <a:lnTo>
                    <a:pt x="3137" y="0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6EE29595-8862-42F9-8786-39A9482C3847}"/>
                </a:ext>
              </a:extLst>
            </p:cNvPr>
            <p:cNvSpPr/>
            <p:nvPr/>
          </p:nvSpPr>
          <p:spPr>
            <a:xfrm>
              <a:off x="-217120" y="4665282"/>
              <a:ext cx="4398175" cy="2507576"/>
            </a:xfrm>
            <a:custGeom>
              <a:avLst/>
              <a:gdLst>
                <a:gd name="connsiteX0" fmla="*/ 3137 w 4398175"/>
                <a:gd name="connsiteY0" fmla="*/ 0 h 2507576"/>
                <a:gd name="connsiteX1" fmla="*/ 4398175 w 4398175"/>
                <a:gd name="connsiteY1" fmla="*/ 2502064 h 2507576"/>
                <a:gd name="connsiteX2" fmla="*/ 4395038 w 4398175"/>
                <a:gd name="connsiteY2" fmla="*/ 2507576 h 2507576"/>
                <a:gd name="connsiteX3" fmla="*/ 0 w 4398175"/>
                <a:gd name="connsiteY3" fmla="*/ 5511 h 2507576"/>
                <a:gd name="connsiteX4" fmla="*/ 3137 w 4398175"/>
                <a:gd name="connsiteY4" fmla="*/ 0 h 2507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98175" h="2507576">
                  <a:moveTo>
                    <a:pt x="3137" y="0"/>
                  </a:moveTo>
                  <a:lnTo>
                    <a:pt x="4398175" y="2502064"/>
                  </a:lnTo>
                  <a:lnTo>
                    <a:pt x="4395038" y="2507576"/>
                  </a:lnTo>
                  <a:lnTo>
                    <a:pt x="0" y="5511"/>
                  </a:lnTo>
                  <a:lnTo>
                    <a:pt x="3137" y="0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068522CD-03A6-4400-98D9-5E94A93F7D4A}"/>
                </a:ext>
              </a:extLst>
            </p:cNvPr>
            <p:cNvSpPr/>
            <p:nvPr/>
          </p:nvSpPr>
          <p:spPr>
            <a:xfrm>
              <a:off x="-560338" y="5144248"/>
              <a:ext cx="3556839" cy="2028609"/>
            </a:xfrm>
            <a:custGeom>
              <a:avLst/>
              <a:gdLst>
                <a:gd name="connsiteX0" fmla="*/ 3137 w 3556839"/>
                <a:gd name="connsiteY0" fmla="*/ 0 h 2028609"/>
                <a:gd name="connsiteX1" fmla="*/ 3556839 w 3556839"/>
                <a:gd name="connsiteY1" fmla="*/ 2023097 h 2028609"/>
                <a:gd name="connsiteX2" fmla="*/ 3553689 w 3556839"/>
                <a:gd name="connsiteY2" fmla="*/ 2028609 h 2028609"/>
                <a:gd name="connsiteX3" fmla="*/ 0 w 3556839"/>
                <a:gd name="connsiteY3" fmla="*/ 5525 h 2028609"/>
                <a:gd name="connsiteX4" fmla="*/ 3137 w 3556839"/>
                <a:gd name="connsiteY4" fmla="*/ 0 h 2028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6839" h="2028609">
                  <a:moveTo>
                    <a:pt x="3137" y="0"/>
                  </a:moveTo>
                  <a:lnTo>
                    <a:pt x="3556839" y="2023097"/>
                  </a:lnTo>
                  <a:lnTo>
                    <a:pt x="3553689" y="2028609"/>
                  </a:lnTo>
                  <a:lnTo>
                    <a:pt x="0" y="5525"/>
                  </a:lnTo>
                  <a:lnTo>
                    <a:pt x="3137" y="0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04AC67FF-2FF9-4527-A01E-DA361EC02755}"/>
                </a:ext>
              </a:extLst>
            </p:cNvPr>
            <p:cNvSpPr/>
            <p:nvPr/>
          </p:nvSpPr>
          <p:spPr>
            <a:xfrm>
              <a:off x="-560338" y="5818618"/>
              <a:ext cx="2372271" cy="1354239"/>
            </a:xfrm>
            <a:custGeom>
              <a:avLst/>
              <a:gdLst>
                <a:gd name="connsiteX0" fmla="*/ 3137 w 2372271"/>
                <a:gd name="connsiteY0" fmla="*/ 0 h 1354239"/>
                <a:gd name="connsiteX1" fmla="*/ 2372271 w 2372271"/>
                <a:gd name="connsiteY1" fmla="*/ 1348727 h 1354239"/>
                <a:gd name="connsiteX2" fmla="*/ 2369122 w 2372271"/>
                <a:gd name="connsiteY2" fmla="*/ 1354239 h 1354239"/>
                <a:gd name="connsiteX3" fmla="*/ 0 w 2372271"/>
                <a:gd name="connsiteY3" fmla="*/ 5512 h 1354239"/>
                <a:gd name="connsiteX4" fmla="*/ 3137 w 2372271"/>
                <a:gd name="connsiteY4" fmla="*/ 0 h 1354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2271" h="1354239">
                  <a:moveTo>
                    <a:pt x="3137" y="0"/>
                  </a:moveTo>
                  <a:lnTo>
                    <a:pt x="2372271" y="1348727"/>
                  </a:lnTo>
                  <a:lnTo>
                    <a:pt x="2369122" y="1354239"/>
                  </a:lnTo>
                  <a:lnTo>
                    <a:pt x="0" y="5512"/>
                  </a:lnTo>
                  <a:lnTo>
                    <a:pt x="3137" y="0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AFE42DD7-A21D-40F6-A133-4BA2A8FBE5CF}"/>
                </a:ext>
              </a:extLst>
            </p:cNvPr>
            <p:cNvSpPr/>
            <p:nvPr/>
          </p:nvSpPr>
          <p:spPr>
            <a:xfrm>
              <a:off x="6722160" y="3891496"/>
              <a:ext cx="5757367" cy="3281362"/>
            </a:xfrm>
            <a:custGeom>
              <a:avLst/>
              <a:gdLst>
                <a:gd name="connsiteX0" fmla="*/ 5757367 w 5757367"/>
                <a:gd name="connsiteY0" fmla="*/ 5524 h 3281362"/>
                <a:gd name="connsiteX1" fmla="*/ 3149 w 5757367"/>
                <a:gd name="connsiteY1" fmla="*/ 3281362 h 3281362"/>
                <a:gd name="connsiteX2" fmla="*/ 0 w 5757367"/>
                <a:gd name="connsiteY2" fmla="*/ 3275850 h 3281362"/>
                <a:gd name="connsiteX3" fmla="*/ 5754230 w 5757367"/>
                <a:gd name="connsiteY3" fmla="*/ 0 h 3281362"/>
                <a:gd name="connsiteX4" fmla="*/ 5757367 w 5757367"/>
                <a:gd name="connsiteY4" fmla="*/ 5524 h 3281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57367" h="3281362">
                  <a:moveTo>
                    <a:pt x="5757367" y="5524"/>
                  </a:moveTo>
                  <a:lnTo>
                    <a:pt x="3149" y="3281362"/>
                  </a:lnTo>
                  <a:lnTo>
                    <a:pt x="0" y="3275850"/>
                  </a:lnTo>
                  <a:lnTo>
                    <a:pt x="5754230" y="0"/>
                  </a:lnTo>
                  <a:lnTo>
                    <a:pt x="5757367" y="5524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169950A9-3A60-43B1-BD14-E4324C1FA51B}"/>
                </a:ext>
              </a:extLst>
            </p:cNvPr>
            <p:cNvSpPr/>
            <p:nvPr/>
          </p:nvSpPr>
          <p:spPr>
            <a:xfrm>
              <a:off x="5537593" y="3269842"/>
              <a:ext cx="6849351" cy="3903015"/>
            </a:xfrm>
            <a:custGeom>
              <a:avLst/>
              <a:gdLst>
                <a:gd name="connsiteX0" fmla="*/ 6849351 w 6849351"/>
                <a:gd name="connsiteY0" fmla="*/ 5525 h 3903015"/>
                <a:gd name="connsiteX1" fmla="*/ 3149 w 6849351"/>
                <a:gd name="connsiteY1" fmla="*/ 3903015 h 3903015"/>
                <a:gd name="connsiteX2" fmla="*/ 0 w 6849351"/>
                <a:gd name="connsiteY2" fmla="*/ 3897503 h 3903015"/>
                <a:gd name="connsiteX3" fmla="*/ 6846214 w 6849351"/>
                <a:gd name="connsiteY3" fmla="*/ 0 h 3903015"/>
                <a:gd name="connsiteX4" fmla="*/ 6849351 w 6849351"/>
                <a:gd name="connsiteY4" fmla="*/ 5525 h 3903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49351" h="3903015">
                  <a:moveTo>
                    <a:pt x="6849351" y="5525"/>
                  </a:moveTo>
                  <a:lnTo>
                    <a:pt x="3149" y="3903015"/>
                  </a:lnTo>
                  <a:lnTo>
                    <a:pt x="0" y="3897503"/>
                  </a:lnTo>
                  <a:lnTo>
                    <a:pt x="6846214" y="0"/>
                  </a:lnTo>
                  <a:lnTo>
                    <a:pt x="6849351" y="5525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0D20A030-02BD-4C8B-A016-89F3AD5D6D0B}"/>
                </a:ext>
              </a:extLst>
            </p:cNvPr>
            <p:cNvSpPr/>
            <p:nvPr/>
          </p:nvSpPr>
          <p:spPr>
            <a:xfrm>
              <a:off x="4353038" y="2644242"/>
              <a:ext cx="7948257" cy="4528616"/>
            </a:xfrm>
            <a:custGeom>
              <a:avLst/>
              <a:gdLst>
                <a:gd name="connsiteX0" fmla="*/ 7948257 w 7948257"/>
                <a:gd name="connsiteY0" fmla="*/ 5511 h 4528616"/>
                <a:gd name="connsiteX1" fmla="*/ 3137 w 7948257"/>
                <a:gd name="connsiteY1" fmla="*/ 4528616 h 4528616"/>
                <a:gd name="connsiteX2" fmla="*/ 0 w 7948257"/>
                <a:gd name="connsiteY2" fmla="*/ 4523104 h 4528616"/>
                <a:gd name="connsiteX3" fmla="*/ 7945120 w 7948257"/>
                <a:gd name="connsiteY3" fmla="*/ 0 h 4528616"/>
                <a:gd name="connsiteX4" fmla="*/ 7948257 w 7948257"/>
                <a:gd name="connsiteY4" fmla="*/ 5511 h 4528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8257" h="4528616">
                  <a:moveTo>
                    <a:pt x="7948257" y="5511"/>
                  </a:moveTo>
                  <a:lnTo>
                    <a:pt x="3137" y="4528616"/>
                  </a:lnTo>
                  <a:lnTo>
                    <a:pt x="0" y="4523104"/>
                  </a:lnTo>
                  <a:lnTo>
                    <a:pt x="7945120" y="0"/>
                  </a:lnTo>
                  <a:lnTo>
                    <a:pt x="7948257" y="5511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30C0643F-6C4A-4B0B-A27C-A329F5CCE437}"/>
                </a:ext>
              </a:extLst>
            </p:cNvPr>
            <p:cNvSpPr/>
            <p:nvPr/>
          </p:nvSpPr>
          <p:spPr>
            <a:xfrm>
              <a:off x="3168471" y="1988260"/>
              <a:ext cx="9100541" cy="5184597"/>
            </a:xfrm>
            <a:custGeom>
              <a:avLst/>
              <a:gdLst>
                <a:gd name="connsiteX0" fmla="*/ 9100541 w 9100541"/>
                <a:gd name="connsiteY0" fmla="*/ 5512 h 5184597"/>
                <a:gd name="connsiteX1" fmla="*/ 3137 w 9100541"/>
                <a:gd name="connsiteY1" fmla="*/ 5184597 h 5184597"/>
                <a:gd name="connsiteX2" fmla="*/ 0 w 9100541"/>
                <a:gd name="connsiteY2" fmla="*/ 5179085 h 5184597"/>
                <a:gd name="connsiteX3" fmla="*/ 9097391 w 9100541"/>
                <a:gd name="connsiteY3" fmla="*/ 0 h 5184597"/>
                <a:gd name="connsiteX4" fmla="*/ 9100541 w 9100541"/>
                <a:gd name="connsiteY4" fmla="*/ 5512 h 5184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00541" h="5184597">
                  <a:moveTo>
                    <a:pt x="9100541" y="5512"/>
                  </a:moveTo>
                  <a:lnTo>
                    <a:pt x="3137" y="5184597"/>
                  </a:lnTo>
                  <a:lnTo>
                    <a:pt x="0" y="5179085"/>
                  </a:lnTo>
                  <a:lnTo>
                    <a:pt x="9097391" y="0"/>
                  </a:lnTo>
                  <a:lnTo>
                    <a:pt x="9100541" y="5512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4E16391C-E829-43D5-83B1-DEFEEDC55860}"/>
                </a:ext>
              </a:extLst>
            </p:cNvPr>
            <p:cNvSpPr/>
            <p:nvPr/>
          </p:nvSpPr>
          <p:spPr>
            <a:xfrm>
              <a:off x="1983904" y="1258430"/>
              <a:ext cx="10382529" cy="5914428"/>
            </a:xfrm>
            <a:custGeom>
              <a:avLst/>
              <a:gdLst>
                <a:gd name="connsiteX0" fmla="*/ 10382529 w 10382529"/>
                <a:gd name="connsiteY0" fmla="*/ 5525 h 5914428"/>
                <a:gd name="connsiteX1" fmla="*/ 3150 w 10382529"/>
                <a:gd name="connsiteY1" fmla="*/ 5914428 h 5914428"/>
                <a:gd name="connsiteX2" fmla="*/ 0 w 10382529"/>
                <a:gd name="connsiteY2" fmla="*/ 5908916 h 5914428"/>
                <a:gd name="connsiteX3" fmla="*/ 10379392 w 10382529"/>
                <a:gd name="connsiteY3" fmla="*/ 0 h 5914428"/>
                <a:gd name="connsiteX4" fmla="*/ 10382529 w 10382529"/>
                <a:gd name="connsiteY4" fmla="*/ 5525 h 5914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82529" h="5914428">
                  <a:moveTo>
                    <a:pt x="10382529" y="5525"/>
                  </a:moveTo>
                  <a:lnTo>
                    <a:pt x="3150" y="5914428"/>
                  </a:lnTo>
                  <a:lnTo>
                    <a:pt x="0" y="5908916"/>
                  </a:lnTo>
                  <a:lnTo>
                    <a:pt x="10379392" y="0"/>
                  </a:lnTo>
                  <a:lnTo>
                    <a:pt x="10382529" y="5525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2F508D70-434F-46B3-8576-E3317860733F}"/>
                </a:ext>
              </a:extLst>
            </p:cNvPr>
            <p:cNvSpPr/>
            <p:nvPr/>
          </p:nvSpPr>
          <p:spPr>
            <a:xfrm>
              <a:off x="799338" y="628776"/>
              <a:ext cx="11488560" cy="6544081"/>
            </a:xfrm>
            <a:custGeom>
              <a:avLst/>
              <a:gdLst>
                <a:gd name="connsiteX0" fmla="*/ 11488560 w 11488560"/>
                <a:gd name="connsiteY0" fmla="*/ 5524 h 6544081"/>
                <a:gd name="connsiteX1" fmla="*/ 3150 w 11488560"/>
                <a:gd name="connsiteY1" fmla="*/ 6544081 h 6544081"/>
                <a:gd name="connsiteX2" fmla="*/ 0 w 11488560"/>
                <a:gd name="connsiteY2" fmla="*/ 6538569 h 6544081"/>
                <a:gd name="connsiteX3" fmla="*/ 11485410 w 11488560"/>
                <a:gd name="connsiteY3" fmla="*/ 0 h 6544081"/>
                <a:gd name="connsiteX4" fmla="*/ 11488560 w 11488560"/>
                <a:gd name="connsiteY4" fmla="*/ 5524 h 6544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88560" h="6544081">
                  <a:moveTo>
                    <a:pt x="11488560" y="5524"/>
                  </a:moveTo>
                  <a:lnTo>
                    <a:pt x="3150" y="6544081"/>
                  </a:lnTo>
                  <a:lnTo>
                    <a:pt x="0" y="6538569"/>
                  </a:lnTo>
                  <a:lnTo>
                    <a:pt x="11485410" y="0"/>
                  </a:lnTo>
                  <a:lnTo>
                    <a:pt x="11488560" y="5524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7D99E696-72D2-4E0F-AF62-27405B712F1F}"/>
                </a:ext>
              </a:extLst>
            </p:cNvPr>
            <p:cNvSpPr/>
            <p:nvPr/>
          </p:nvSpPr>
          <p:spPr>
            <a:xfrm>
              <a:off x="-385217" y="-29630"/>
              <a:ext cx="12645085" cy="7202487"/>
            </a:xfrm>
            <a:custGeom>
              <a:avLst/>
              <a:gdLst>
                <a:gd name="connsiteX0" fmla="*/ 12645085 w 12645085"/>
                <a:gd name="connsiteY0" fmla="*/ 5524 h 7202487"/>
                <a:gd name="connsiteX1" fmla="*/ 3137 w 12645085"/>
                <a:gd name="connsiteY1" fmla="*/ 7202487 h 7202487"/>
                <a:gd name="connsiteX2" fmla="*/ 0 w 12645085"/>
                <a:gd name="connsiteY2" fmla="*/ 7196975 h 7202487"/>
                <a:gd name="connsiteX3" fmla="*/ 12641935 w 12645085"/>
                <a:gd name="connsiteY3" fmla="*/ 0 h 7202487"/>
                <a:gd name="connsiteX4" fmla="*/ 12645085 w 12645085"/>
                <a:gd name="connsiteY4" fmla="*/ 5524 h 7202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45085" h="7202487">
                  <a:moveTo>
                    <a:pt x="12645085" y="5524"/>
                  </a:moveTo>
                  <a:lnTo>
                    <a:pt x="3137" y="7202487"/>
                  </a:lnTo>
                  <a:lnTo>
                    <a:pt x="0" y="7196975"/>
                  </a:lnTo>
                  <a:lnTo>
                    <a:pt x="12641935" y="0"/>
                  </a:lnTo>
                  <a:lnTo>
                    <a:pt x="12645085" y="5524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B70DAB09-6806-4ECE-BDFF-2754D5F7062F}"/>
                </a:ext>
              </a:extLst>
            </p:cNvPr>
            <p:cNvSpPr/>
            <p:nvPr/>
          </p:nvSpPr>
          <p:spPr>
            <a:xfrm>
              <a:off x="-339903" y="-29629"/>
              <a:ext cx="11415204" cy="6502324"/>
            </a:xfrm>
            <a:custGeom>
              <a:avLst/>
              <a:gdLst>
                <a:gd name="connsiteX0" fmla="*/ 11415204 w 11415204"/>
                <a:gd name="connsiteY0" fmla="*/ 5524 h 6502324"/>
                <a:gd name="connsiteX1" fmla="*/ 3150 w 11415204"/>
                <a:gd name="connsiteY1" fmla="*/ 6502324 h 6502324"/>
                <a:gd name="connsiteX2" fmla="*/ 0 w 11415204"/>
                <a:gd name="connsiteY2" fmla="*/ 6496812 h 6502324"/>
                <a:gd name="connsiteX3" fmla="*/ 11412067 w 11415204"/>
                <a:gd name="connsiteY3" fmla="*/ 0 h 6502324"/>
                <a:gd name="connsiteX4" fmla="*/ 11415204 w 11415204"/>
                <a:gd name="connsiteY4" fmla="*/ 5524 h 6502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5204" h="6502324">
                  <a:moveTo>
                    <a:pt x="11415204" y="5524"/>
                  </a:moveTo>
                  <a:lnTo>
                    <a:pt x="3150" y="6502324"/>
                  </a:lnTo>
                  <a:lnTo>
                    <a:pt x="0" y="6496812"/>
                  </a:lnTo>
                  <a:lnTo>
                    <a:pt x="11412067" y="0"/>
                  </a:lnTo>
                  <a:lnTo>
                    <a:pt x="11415204" y="5524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DF77AE78-4592-4FC3-B9FB-082E0DEFD834}"/>
                </a:ext>
              </a:extLst>
            </p:cNvPr>
            <p:cNvSpPr/>
            <p:nvPr/>
          </p:nvSpPr>
          <p:spPr>
            <a:xfrm>
              <a:off x="-385216" y="-29629"/>
              <a:ext cx="10275950" cy="5853760"/>
            </a:xfrm>
            <a:custGeom>
              <a:avLst/>
              <a:gdLst>
                <a:gd name="connsiteX0" fmla="*/ 10275950 w 10275950"/>
                <a:gd name="connsiteY0" fmla="*/ 5524 h 5853760"/>
                <a:gd name="connsiteX1" fmla="*/ 3137 w 10275950"/>
                <a:gd name="connsiteY1" fmla="*/ 5853760 h 5853760"/>
                <a:gd name="connsiteX2" fmla="*/ 0 w 10275950"/>
                <a:gd name="connsiteY2" fmla="*/ 5848248 h 5853760"/>
                <a:gd name="connsiteX3" fmla="*/ 10272814 w 10275950"/>
                <a:gd name="connsiteY3" fmla="*/ 0 h 5853760"/>
                <a:gd name="connsiteX4" fmla="*/ 10275950 w 10275950"/>
                <a:gd name="connsiteY4" fmla="*/ 5524 h 5853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75950" h="5853760">
                  <a:moveTo>
                    <a:pt x="10275950" y="5524"/>
                  </a:moveTo>
                  <a:lnTo>
                    <a:pt x="3137" y="5853760"/>
                  </a:lnTo>
                  <a:lnTo>
                    <a:pt x="0" y="5848248"/>
                  </a:lnTo>
                  <a:lnTo>
                    <a:pt x="10272814" y="0"/>
                  </a:lnTo>
                  <a:lnTo>
                    <a:pt x="10275950" y="5524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86D3E1C5-6D16-42E8-AC40-A4666C1506E1}"/>
                </a:ext>
              </a:extLst>
            </p:cNvPr>
            <p:cNvSpPr/>
            <p:nvPr/>
          </p:nvSpPr>
          <p:spPr>
            <a:xfrm>
              <a:off x="-385216" y="-29630"/>
              <a:ext cx="9091384" cy="5179403"/>
            </a:xfrm>
            <a:custGeom>
              <a:avLst/>
              <a:gdLst>
                <a:gd name="connsiteX0" fmla="*/ 9091384 w 9091384"/>
                <a:gd name="connsiteY0" fmla="*/ 5524 h 5179403"/>
                <a:gd name="connsiteX1" fmla="*/ 3137 w 9091384"/>
                <a:gd name="connsiteY1" fmla="*/ 5179403 h 5179403"/>
                <a:gd name="connsiteX2" fmla="*/ 0 w 9091384"/>
                <a:gd name="connsiteY2" fmla="*/ 5173878 h 5179403"/>
                <a:gd name="connsiteX3" fmla="*/ 9088247 w 9091384"/>
                <a:gd name="connsiteY3" fmla="*/ 0 h 5179403"/>
                <a:gd name="connsiteX4" fmla="*/ 9091384 w 9091384"/>
                <a:gd name="connsiteY4" fmla="*/ 5524 h 5179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91384" h="5179403">
                  <a:moveTo>
                    <a:pt x="9091384" y="5524"/>
                  </a:moveTo>
                  <a:lnTo>
                    <a:pt x="3137" y="5179403"/>
                  </a:lnTo>
                  <a:lnTo>
                    <a:pt x="0" y="5173878"/>
                  </a:lnTo>
                  <a:lnTo>
                    <a:pt x="9088247" y="0"/>
                  </a:lnTo>
                  <a:lnTo>
                    <a:pt x="9091384" y="5524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1F474FD9-7F62-4B73-BFCB-D8EE354EDEAC}"/>
                </a:ext>
              </a:extLst>
            </p:cNvPr>
            <p:cNvSpPr/>
            <p:nvPr/>
          </p:nvSpPr>
          <p:spPr>
            <a:xfrm>
              <a:off x="-385217" y="-29630"/>
              <a:ext cx="7906829" cy="4505033"/>
            </a:xfrm>
            <a:custGeom>
              <a:avLst/>
              <a:gdLst>
                <a:gd name="connsiteX0" fmla="*/ 7906829 w 7906829"/>
                <a:gd name="connsiteY0" fmla="*/ 5524 h 4505033"/>
                <a:gd name="connsiteX1" fmla="*/ 3137 w 7906829"/>
                <a:gd name="connsiteY1" fmla="*/ 4505033 h 4505033"/>
                <a:gd name="connsiteX2" fmla="*/ 0 w 7906829"/>
                <a:gd name="connsiteY2" fmla="*/ 4499521 h 4505033"/>
                <a:gd name="connsiteX3" fmla="*/ 7903680 w 7906829"/>
                <a:gd name="connsiteY3" fmla="*/ 0 h 4505033"/>
                <a:gd name="connsiteX4" fmla="*/ 7906829 w 7906829"/>
                <a:gd name="connsiteY4" fmla="*/ 5524 h 4505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06829" h="4505033">
                  <a:moveTo>
                    <a:pt x="7906829" y="5524"/>
                  </a:moveTo>
                  <a:lnTo>
                    <a:pt x="3137" y="4505033"/>
                  </a:lnTo>
                  <a:lnTo>
                    <a:pt x="0" y="4499521"/>
                  </a:lnTo>
                  <a:lnTo>
                    <a:pt x="7903680" y="0"/>
                  </a:lnTo>
                  <a:lnTo>
                    <a:pt x="7906829" y="5524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7177AEA2-0E7E-4D41-BC51-9A67B9F570F6}"/>
                </a:ext>
              </a:extLst>
            </p:cNvPr>
            <p:cNvSpPr/>
            <p:nvPr/>
          </p:nvSpPr>
          <p:spPr>
            <a:xfrm>
              <a:off x="-413640" y="-29630"/>
              <a:ext cx="6750685" cy="3846855"/>
            </a:xfrm>
            <a:custGeom>
              <a:avLst/>
              <a:gdLst>
                <a:gd name="connsiteX0" fmla="*/ 6750685 w 6750685"/>
                <a:gd name="connsiteY0" fmla="*/ 5524 h 3846855"/>
                <a:gd name="connsiteX1" fmla="*/ 3137 w 6750685"/>
                <a:gd name="connsiteY1" fmla="*/ 3846855 h 3846855"/>
                <a:gd name="connsiteX2" fmla="*/ 0 w 6750685"/>
                <a:gd name="connsiteY2" fmla="*/ 3841331 h 3846855"/>
                <a:gd name="connsiteX3" fmla="*/ 6747548 w 6750685"/>
                <a:gd name="connsiteY3" fmla="*/ 0 h 3846855"/>
                <a:gd name="connsiteX4" fmla="*/ 6750685 w 6750685"/>
                <a:gd name="connsiteY4" fmla="*/ 5524 h 3846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50685" h="3846855">
                  <a:moveTo>
                    <a:pt x="6750685" y="5524"/>
                  </a:moveTo>
                  <a:lnTo>
                    <a:pt x="3137" y="3846855"/>
                  </a:lnTo>
                  <a:lnTo>
                    <a:pt x="0" y="3841331"/>
                  </a:lnTo>
                  <a:lnTo>
                    <a:pt x="6747548" y="0"/>
                  </a:lnTo>
                  <a:lnTo>
                    <a:pt x="6750685" y="5524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DB2609AD-933A-4EAC-8C2E-634EA672BD82}"/>
                </a:ext>
              </a:extLst>
            </p:cNvPr>
            <p:cNvSpPr/>
            <p:nvPr/>
          </p:nvSpPr>
          <p:spPr>
            <a:xfrm>
              <a:off x="-385217" y="-29629"/>
              <a:ext cx="5537695" cy="3156306"/>
            </a:xfrm>
            <a:custGeom>
              <a:avLst/>
              <a:gdLst>
                <a:gd name="connsiteX0" fmla="*/ 5537695 w 5537695"/>
                <a:gd name="connsiteY0" fmla="*/ 5524 h 3156306"/>
                <a:gd name="connsiteX1" fmla="*/ 3137 w 5537695"/>
                <a:gd name="connsiteY1" fmla="*/ 3156306 h 3156306"/>
                <a:gd name="connsiteX2" fmla="*/ 0 w 5537695"/>
                <a:gd name="connsiteY2" fmla="*/ 3150794 h 3156306"/>
                <a:gd name="connsiteX3" fmla="*/ 5534558 w 5537695"/>
                <a:gd name="connsiteY3" fmla="*/ 0 h 3156306"/>
                <a:gd name="connsiteX4" fmla="*/ 5537695 w 5537695"/>
                <a:gd name="connsiteY4" fmla="*/ 5524 h 3156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37695" h="3156306">
                  <a:moveTo>
                    <a:pt x="5537695" y="5524"/>
                  </a:moveTo>
                  <a:lnTo>
                    <a:pt x="3137" y="3156306"/>
                  </a:lnTo>
                  <a:lnTo>
                    <a:pt x="0" y="3150794"/>
                  </a:lnTo>
                  <a:lnTo>
                    <a:pt x="5534558" y="0"/>
                  </a:lnTo>
                  <a:lnTo>
                    <a:pt x="5537695" y="5524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6C56EAE6-21D8-4C84-9EED-7A92C5130447}"/>
                </a:ext>
              </a:extLst>
            </p:cNvPr>
            <p:cNvSpPr/>
            <p:nvPr/>
          </p:nvSpPr>
          <p:spPr>
            <a:xfrm>
              <a:off x="-560338" y="-29630"/>
              <a:ext cx="4528249" cy="2581631"/>
            </a:xfrm>
            <a:custGeom>
              <a:avLst/>
              <a:gdLst>
                <a:gd name="connsiteX0" fmla="*/ 4528249 w 4528249"/>
                <a:gd name="connsiteY0" fmla="*/ 5524 h 2581631"/>
                <a:gd name="connsiteX1" fmla="*/ 3137 w 4528249"/>
                <a:gd name="connsiteY1" fmla="*/ 2581631 h 2581631"/>
                <a:gd name="connsiteX2" fmla="*/ 0 w 4528249"/>
                <a:gd name="connsiteY2" fmla="*/ 2576119 h 2581631"/>
                <a:gd name="connsiteX3" fmla="*/ 4525112 w 4528249"/>
                <a:gd name="connsiteY3" fmla="*/ 0 h 2581631"/>
                <a:gd name="connsiteX4" fmla="*/ 4528249 w 4528249"/>
                <a:gd name="connsiteY4" fmla="*/ 5524 h 2581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8249" h="2581631">
                  <a:moveTo>
                    <a:pt x="4528249" y="5524"/>
                  </a:moveTo>
                  <a:lnTo>
                    <a:pt x="3137" y="2581631"/>
                  </a:lnTo>
                  <a:lnTo>
                    <a:pt x="0" y="2576119"/>
                  </a:lnTo>
                  <a:lnTo>
                    <a:pt x="4525112" y="0"/>
                  </a:lnTo>
                  <a:lnTo>
                    <a:pt x="4528249" y="5524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3A1FF1AE-CC36-45DB-8C8C-882694EB3D3F}"/>
                </a:ext>
              </a:extLst>
            </p:cNvPr>
            <p:cNvSpPr/>
            <p:nvPr/>
          </p:nvSpPr>
          <p:spPr>
            <a:xfrm>
              <a:off x="-385217" y="-29629"/>
              <a:ext cx="3168573" cy="1807578"/>
            </a:xfrm>
            <a:custGeom>
              <a:avLst/>
              <a:gdLst>
                <a:gd name="connsiteX0" fmla="*/ 3168573 w 3168573"/>
                <a:gd name="connsiteY0" fmla="*/ 5524 h 1807578"/>
                <a:gd name="connsiteX1" fmla="*/ 3137 w 3168573"/>
                <a:gd name="connsiteY1" fmla="*/ 1807578 h 1807578"/>
                <a:gd name="connsiteX2" fmla="*/ 0 w 3168573"/>
                <a:gd name="connsiteY2" fmla="*/ 1802066 h 1807578"/>
                <a:gd name="connsiteX3" fmla="*/ 3165424 w 3168573"/>
                <a:gd name="connsiteY3" fmla="*/ 0 h 1807578"/>
                <a:gd name="connsiteX4" fmla="*/ 3168573 w 3168573"/>
                <a:gd name="connsiteY4" fmla="*/ 5524 h 1807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8573" h="1807578">
                  <a:moveTo>
                    <a:pt x="3168573" y="5524"/>
                  </a:moveTo>
                  <a:lnTo>
                    <a:pt x="3137" y="1807578"/>
                  </a:lnTo>
                  <a:lnTo>
                    <a:pt x="0" y="1802066"/>
                  </a:lnTo>
                  <a:lnTo>
                    <a:pt x="3165424" y="0"/>
                  </a:lnTo>
                  <a:lnTo>
                    <a:pt x="3168573" y="5524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3BCA7977-92E4-4BB2-A9E8-E5589AC4E047}"/>
                </a:ext>
              </a:extLst>
            </p:cNvPr>
            <p:cNvSpPr/>
            <p:nvPr/>
          </p:nvSpPr>
          <p:spPr>
            <a:xfrm>
              <a:off x="-497268" y="-29630"/>
              <a:ext cx="883386" cy="506641"/>
            </a:xfrm>
            <a:custGeom>
              <a:avLst/>
              <a:gdLst>
                <a:gd name="connsiteX0" fmla="*/ 883386 w 883386"/>
                <a:gd name="connsiteY0" fmla="*/ 5524 h 506641"/>
                <a:gd name="connsiteX1" fmla="*/ 3136 w 883386"/>
                <a:gd name="connsiteY1" fmla="*/ 506641 h 506641"/>
                <a:gd name="connsiteX2" fmla="*/ 0 w 883386"/>
                <a:gd name="connsiteY2" fmla="*/ 501117 h 506641"/>
                <a:gd name="connsiteX3" fmla="*/ 880249 w 883386"/>
                <a:gd name="connsiteY3" fmla="*/ 0 h 506641"/>
                <a:gd name="connsiteX4" fmla="*/ 883386 w 883386"/>
                <a:gd name="connsiteY4" fmla="*/ 5524 h 506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3386" h="506641">
                  <a:moveTo>
                    <a:pt x="883386" y="5524"/>
                  </a:moveTo>
                  <a:lnTo>
                    <a:pt x="3136" y="506641"/>
                  </a:lnTo>
                  <a:lnTo>
                    <a:pt x="0" y="501117"/>
                  </a:lnTo>
                  <a:lnTo>
                    <a:pt x="880249" y="0"/>
                  </a:lnTo>
                  <a:lnTo>
                    <a:pt x="883386" y="5524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3DF81ED5-962A-46E9-A4B2-D585ED059B78}"/>
                </a:ext>
              </a:extLst>
            </p:cNvPr>
            <p:cNvSpPr/>
            <p:nvPr/>
          </p:nvSpPr>
          <p:spPr>
            <a:xfrm>
              <a:off x="-339903" y="-29630"/>
              <a:ext cx="1910588" cy="1091413"/>
            </a:xfrm>
            <a:custGeom>
              <a:avLst/>
              <a:gdLst>
                <a:gd name="connsiteX0" fmla="*/ 1910588 w 1910588"/>
                <a:gd name="connsiteY0" fmla="*/ 5524 h 1091413"/>
                <a:gd name="connsiteX1" fmla="*/ 3150 w 1910588"/>
                <a:gd name="connsiteY1" fmla="*/ 1091413 h 1091413"/>
                <a:gd name="connsiteX2" fmla="*/ 0 w 1910588"/>
                <a:gd name="connsiteY2" fmla="*/ 1085901 h 1091413"/>
                <a:gd name="connsiteX3" fmla="*/ 1907451 w 1910588"/>
                <a:gd name="connsiteY3" fmla="*/ 0 h 1091413"/>
                <a:gd name="connsiteX4" fmla="*/ 1910588 w 1910588"/>
                <a:gd name="connsiteY4" fmla="*/ 5524 h 1091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0588" h="1091413">
                  <a:moveTo>
                    <a:pt x="1910588" y="5524"/>
                  </a:moveTo>
                  <a:lnTo>
                    <a:pt x="3150" y="1091413"/>
                  </a:lnTo>
                  <a:lnTo>
                    <a:pt x="0" y="1085901"/>
                  </a:lnTo>
                  <a:lnTo>
                    <a:pt x="1907451" y="0"/>
                  </a:lnTo>
                  <a:lnTo>
                    <a:pt x="1910588" y="5524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A1910850-38F2-4C29-84CE-1CDC17652C51}"/>
                </a:ext>
              </a:extLst>
            </p:cNvPr>
            <p:cNvSpPr/>
            <p:nvPr/>
          </p:nvSpPr>
          <p:spPr>
            <a:xfrm>
              <a:off x="8048383" y="4665282"/>
              <a:ext cx="4398175" cy="2507576"/>
            </a:xfrm>
            <a:custGeom>
              <a:avLst/>
              <a:gdLst>
                <a:gd name="connsiteX0" fmla="*/ 4398175 w 4398175"/>
                <a:gd name="connsiteY0" fmla="*/ 5511 h 2507576"/>
                <a:gd name="connsiteX1" fmla="*/ 3137 w 4398175"/>
                <a:gd name="connsiteY1" fmla="*/ 2507576 h 2507576"/>
                <a:gd name="connsiteX2" fmla="*/ 0 w 4398175"/>
                <a:gd name="connsiteY2" fmla="*/ 2502064 h 2507576"/>
                <a:gd name="connsiteX3" fmla="*/ 4395038 w 4398175"/>
                <a:gd name="connsiteY3" fmla="*/ 0 h 2507576"/>
                <a:gd name="connsiteX4" fmla="*/ 4398175 w 4398175"/>
                <a:gd name="connsiteY4" fmla="*/ 5511 h 2507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98175" h="2507576">
                  <a:moveTo>
                    <a:pt x="4398175" y="5511"/>
                  </a:moveTo>
                  <a:lnTo>
                    <a:pt x="3137" y="2507576"/>
                  </a:lnTo>
                  <a:lnTo>
                    <a:pt x="0" y="2502064"/>
                  </a:lnTo>
                  <a:lnTo>
                    <a:pt x="4395038" y="0"/>
                  </a:lnTo>
                  <a:lnTo>
                    <a:pt x="4398175" y="5511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E15D94EA-CBD0-4FDA-8291-03F4301355F0}"/>
                </a:ext>
              </a:extLst>
            </p:cNvPr>
            <p:cNvSpPr/>
            <p:nvPr/>
          </p:nvSpPr>
          <p:spPr>
            <a:xfrm>
              <a:off x="9232938" y="5144248"/>
              <a:ext cx="3556838" cy="2028609"/>
            </a:xfrm>
            <a:custGeom>
              <a:avLst/>
              <a:gdLst>
                <a:gd name="connsiteX0" fmla="*/ 3556838 w 3556838"/>
                <a:gd name="connsiteY0" fmla="*/ 5525 h 2028609"/>
                <a:gd name="connsiteX1" fmla="*/ 3149 w 3556838"/>
                <a:gd name="connsiteY1" fmla="*/ 2028609 h 2028609"/>
                <a:gd name="connsiteX2" fmla="*/ 0 w 3556838"/>
                <a:gd name="connsiteY2" fmla="*/ 2023097 h 2028609"/>
                <a:gd name="connsiteX3" fmla="*/ 3553688 w 3556838"/>
                <a:gd name="connsiteY3" fmla="*/ 0 h 2028609"/>
                <a:gd name="connsiteX4" fmla="*/ 3556838 w 3556838"/>
                <a:gd name="connsiteY4" fmla="*/ 5525 h 2028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6838" h="2028609">
                  <a:moveTo>
                    <a:pt x="3556838" y="5525"/>
                  </a:moveTo>
                  <a:lnTo>
                    <a:pt x="3149" y="2028609"/>
                  </a:lnTo>
                  <a:lnTo>
                    <a:pt x="0" y="2023097"/>
                  </a:lnTo>
                  <a:lnTo>
                    <a:pt x="3553688" y="0"/>
                  </a:lnTo>
                  <a:lnTo>
                    <a:pt x="3556838" y="5525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7AC02700-B0D1-4CC8-92A7-75EEEE9F7070}"/>
                </a:ext>
              </a:extLst>
            </p:cNvPr>
            <p:cNvSpPr/>
            <p:nvPr/>
          </p:nvSpPr>
          <p:spPr>
            <a:xfrm>
              <a:off x="10417504" y="5818618"/>
              <a:ext cx="2372271" cy="1354239"/>
            </a:xfrm>
            <a:custGeom>
              <a:avLst/>
              <a:gdLst>
                <a:gd name="connsiteX0" fmla="*/ 2372271 w 2372271"/>
                <a:gd name="connsiteY0" fmla="*/ 5512 h 1354239"/>
                <a:gd name="connsiteX1" fmla="*/ 3137 w 2372271"/>
                <a:gd name="connsiteY1" fmla="*/ 1354239 h 1354239"/>
                <a:gd name="connsiteX2" fmla="*/ 0 w 2372271"/>
                <a:gd name="connsiteY2" fmla="*/ 1348727 h 1354239"/>
                <a:gd name="connsiteX3" fmla="*/ 2369121 w 2372271"/>
                <a:gd name="connsiteY3" fmla="*/ 0 h 1354239"/>
                <a:gd name="connsiteX4" fmla="*/ 2372271 w 2372271"/>
                <a:gd name="connsiteY4" fmla="*/ 5512 h 1354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2271" h="1354239">
                  <a:moveTo>
                    <a:pt x="2372271" y="5512"/>
                  </a:moveTo>
                  <a:lnTo>
                    <a:pt x="3137" y="1354239"/>
                  </a:lnTo>
                  <a:lnTo>
                    <a:pt x="0" y="1348727"/>
                  </a:lnTo>
                  <a:lnTo>
                    <a:pt x="2369121" y="0"/>
                  </a:lnTo>
                  <a:lnTo>
                    <a:pt x="2372271" y="5512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0DF995F2-8B20-49E1-9E3C-09BFCECD7FCC}"/>
                </a:ext>
              </a:extLst>
            </p:cNvPr>
            <p:cNvSpPr/>
            <p:nvPr/>
          </p:nvSpPr>
          <p:spPr>
            <a:xfrm>
              <a:off x="-250101" y="3891496"/>
              <a:ext cx="5757380" cy="3281362"/>
            </a:xfrm>
            <a:custGeom>
              <a:avLst/>
              <a:gdLst>
                <a:gd name="connsiteX0" fmla="*/ 3150 w 5757380"/>
                <a:gd name="connsiteY0" fmla="*/ 0 h 3281362"/>
                <a:gd name="connsiteX1" fmla="*/ 5757380 w 5757380"/>
                <a:gd name="connsiteY1" fmla="*/ 3275850 h 3281362"/>
                <a:gd name="connsiteX2" fmla="*/ 5754230 w 5757380"/>
                <a:gd name="connsiteY2" fmla="*/ 3281362 h 3281362"/>
                <a:gd name="connsiteX3" fmla="*/ 0 w 5757380"/>
                <a:gd name="connsiteY3" fmla="*/ 5524 h 3281362"/>
                <a:gd name="connsiteX4" fmla="*/ 3150 w 5757380"/>
                <a:gd name="connsiteY4" fmla="*/ 0 h 3281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57380" h="3281362">
                  <a:moveTo>
                    <a:pt x="3150" y="0"/>
                  </a:moveTo>
                  <a:lnTo>
                    <a:pt x="5757380" y="3275850"/>
                  </a:lnTo>
                  <a:lnTo>
                    <a:pt x="5754230" y="3281362"/>
                  </a:lnTo>
                  <a:lnTo>
                    <a:pt x="0" y="5524"/>
                  </a:lnTo>
                  <a:lnTo>
                    <a:pt x="3150" y="0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662F0EFB-1C18-4353-8FAC-88425CA605C3}"/>
                </a:ext>
              </a:extLst>
            </p:cNvPr>
            <p:cNvSpPr/>
            <p:nvPr/>
          </p:nvSpPr>
          <p:spPr>
            <a:xfrm>
              <a:off x="-157505" y="3269842"/>
              <a:ext cx="6849338" cy="3903015"/>
            </a:xfrm>
            <a:custGeom>
              <a:avLst/>
              <a:gdLst>
                <a:gd name="connsiteX0" fmla="*/ 3137 w 6849338"/>
                <a:gd name="connsiteY0" fmla="*/ 0 h 3903015"/>
                <a:gd name="connsiteX1" fmla="*/ 6849338 w 6849338"/>
                <a:gd name="connsiteY1" fmla="*/ 3897503 h 3903015"/>
                <a:gd name="connsiteX2" fmla="*/ 6846201 w 6849338"/>
                <a:gd name="connsiteY2" fmla="*/ 3903015 h 3903015"/>
                <a:gd name="connsiteX3" fmla="*/ 0 w 6849338"/>
                <a:gd name="connsiteY3" fmla="*/ 5525 h 3903015"/>
                <a:gd name="connsiteX4" fmla="*/ 3137 w 6849338"/>
                <a:gd name="connsiteY4" fmla="*/ 0 h 3903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49338" h="3903015">
                  <a:moveTo>
                    <a:pt x="3137" y="0"/>
                  </a:moveTo>
                  <a:lnTo>
                    <a:pt x="6849338" y="3897503"/>
                  </a:lnTo>
                  <a:lnTo>
                    <a:pt x="6846201" y="3903015"/>
                  </a:lnTo>
                  <a:lnTo>
                    <a:pt x="0" y="5525"/>
                  </a:lnTo>
                  <a:lnTo>
                    <a:pt x="3137" y="0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B1DF34BD-8594-4389-AC29-D4E9D9635F36}"/>
                </a:ext>
              </a:extLst>
            </p:cNvPr>
            <p:cNvSpPr/>
            <p:nvPr/>
          </p:nvSpPr>
          <p:spPr>
            <a:xfrm>
              <a:off x="-71869" y="2644242"/>
              <a:ext cx="7948270" cy="4528616"/>
            </a:xfrm>
            <a:custGeom>
              <a:avLst/>
              <a:gdLst>
                <a:gd name="connsiteX0" fmla="*/ 3149 w 7948270"/>
                <a:gd name="connsiteY0" fmla="*/ 0 h 4528616"/>
                <a:gd name="connsiteX1" fmla="*/ 7948270 w 7948270"/>
                <a:gd name="connsiteY1" fmla="*/ 4523104 h 4528616"/>
                <a:gd name="connsiteX2" fmla="*/ 7945133 w 7948270"/>
                <a:gd name="connsiteY2" fmla="*/ 4528616 h 4528616"/>
                <a:gd name="connsiteX3" fmla="*/ 0 w 7948270"/>
                <a:gd name="connsiteY3" fmla="*/ 5511 h 4528616"/>
                <a:gd name="connsiteX4" fmla="*/ 3149 w 7948270"/>
                <a:gd name="connsiteY4" fmla="*/ 0 h 4528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8270" h="4528616">
                  <a:moveTo>
                    <a:pt x="3149" y="0"/>
                  </a:moveTo>
                  <a:lnTo>
                    <a:pt x="7948270" y="4523104"/>
                  </a:lnTo>
                  <a:lnTo>
                    <a:pt x="7945133" y="4528616"/>
                  </a:lnTo>
                  <a:lnTo>
                    <a:pt x="0" y="5511"/>
                  </a:lnTo>
                  <a:lnTo>
                    <a:pt x="3149" y="0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742E1354-7F81-4251-8461-AE9A1BF52ECF}"/>
                </a:ext>
              </a:extLst>
            </p:cNvPr>
            <p:cNvSpPr/>
            <p:nvPr/>
          </p:nvSpPr>
          <p:spPr>
            <a:xfrm>
              <a:off x="-39573" y="1988260"/>
              <a:ext cx="9100540" cy="5184597"/>
            </a:xfrm>
            <a:custGeom>
              <a:avLst/>
              <a:gdLst>
                <a:gd name="connsiteX0" fmla="*/ 3137 w 9100540"/>
                <a:gd name="connsiteY0" fmla="*/ 0 h 5184597"/>
                <a:gd name="connsiteX1" fmla="*/ 9100540 w 9100540"/>
                <a:gd name="connsiteY1" fmla="*/ 5179085 h 5184597"/>
                <a:gd name="connsiteX2" fmla="*/ 9097391 w 9100540"/>
                <a:gd name="connsiteY2" fmla="*/ 5184597 h 5184597"/>
                <a:gd name="connsiteX3" fmla="*/ 0 w 9100540"/>
                <a:gd name="connsiteY3" fmla="*/ 5512 h 5184597"/>
                <a:gd name="connsiteX4" fmla="*/ 3137 w 9100540"/>
                <a:gd name="connsiteY4" fmla="*/ 0 h 5184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00540" h="5184597">
                  <a:moveTo>
                    <a:pt x="3137" y="0"/>
                  </a:moveTo>
                  <a:lnTo>
                    <a:pt x="9100540" y="5179085"/>
                  </a:lnTo>
                  <a:lnTo>
                    <a:pt x="9097391" y="5184597"/>
                  </a:lnTo>
                  <a:lnTo>
                    <a:pt x="0" y="5512"/>
                  </a:lnTo>
                  <a:lnTo>
                    <a:pt x="3137" y="0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3FFF0E8C-8044-4F07-AF70-DE659EB83515}"/>
                </a:ext>
              </a:extLst>
            </p:cNvPr>
            <p:cNvSpPr/>
            <p:nvPr/>
          </p:nvSpPr>
          <p:spPr>
            <a:xfrm>
              <a:off x="-136996" y="1258430"/>
              <a:ext cx="10382517" cy="5914428"/>
            </a:xfrm>
            <a:custGeom>
              <a:avLst/>
              <a:gdLst>
                <a:gd name="connsiteX0" fmla="*/ 3137 w 10382517"/>
                <a:gd name="connsiteY0" fmla="*/ 0 h 5914428"/>
                <a:gd name="connsiteX1" fmla="*/ 10382517 w 10382517"/>
                <a:gd name="connsiteY1" fmla="*/ 5908916 h 5914428"/>
                <a:gd name="connsiteX2" fmla="*/ 10379380 w 10382517"/>
                <a:gd name="connsiteY2" fmla="*/ 5914428 h 5914428"/>
                <a:gd name="connsiteX3" fmla="*/ 0 w 10382517"/>
                <a:gd name="connsiteY3" fmla="*/ 5525 h 5914428"/>
                <a:gd name="connsiteX4" fmla="*/ 3137 w 10382517"/>
                <a:gd name="connsiteY4" fmla="*/ 0 h 5914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82517" h="5914428">
                  <a:moveTo>
                    <a:pt x="3137" y="0"/>
                  </a:moveTo>
                  <a:lnTo>
                    <a:pt x="10382517" y="5908916"/>
                  </a:lnTo>
                  <a:lnTo>
                    <a:pt x="10379380" y="5914428"/>
                  </a:lnTo>
                  <a:lnTo>
                    <a:pt x="0" y="5525"/>
                  </a:lnTo>
                  <a:lnTo>
                    <a:pt x="3137" y="0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4EF6CD19-BD87-4729-9442-61D16A3A35B5}"/>
                </a:ext>
              </a:extLst>
            </p:cNvPr>
            <p:cNvSpPr/>
            <p:nvPr/>
          </p:nvSpPr>
          <p:spPr>
            <a:xfrm>
              <a:off x="-58459" y="628776"/>
              <a:ext cx="11488547" cy="6544081"/>
            </a:xfrm>
            <a:custGeom>
              <a:avLst/>
              <a:gdLst>
                <a:gd name="connsiteX0" fmla="*/ 3149 w 11488547"/>
                <a:gd name="connsiteY0" fmla="*/ 0 h 6544081"/>
                <a:gd name="connsiteX1" fmla="*/ 11488547 w 11488547"/>
                <a:gd name="connsiteY1" fmla="*/ 6538569 h 6544081"/>
                <a:gd name="connsiteX2" fmla="*/ 11485410 w 11488547"/>
                <a:gd name="connsiteY2" fmla="*/ 6544081 h 6544081"/>
                <a:gd name="connsiteX3" fmla="*/ 0 w 11488547"/>
                <a:gd name="connsiteY3" fmla="*/ 5524 h 6544081"/>
                <a:gd name="connsiteX4" fmla="*/ 3149 w 11488547"/>
                <a:gd name="connsiteY4" fmla="*/ 0 h 6544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88547" h="6544081">
                  <a:moveTo>
                    <a:pt x="3149" y="0"/>
                  </a:moveTo>
                  <a:lnTo>
                    <a:pt x="11488547" y="6538569"/>
                  </a:lnTo>
                  <a:lnTo>
                    <a:pt x="11485410" y="6544081"/>
                  </a:lnTo>
                  <a:lnTo>
                    <a:pt x="0" y="5524"/>
                  </a:lnTo>
                  <a:lnTo>
                    <a:pt x="3149" y="0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375CC2AD-CCF5-44D5-A6D6-2692DA065817}"/>
                </a:ext>
              </a:extLst>
            </p:cNvPr>
            <p:cNvSpPr/>
            <p:nvPr/>
          </p:nvSpPr>
          <p:spPr>
            <a:xfrm>
              <a:off x="-30430" y="-29630"/>
              <a:ext cx="12645085" cy="7202487"/>
            </a:xfrm>
            <a:custGeom>
              <a:avLst/>
              <a:gdLst>
                <a:gd name="connsiteX0" fmla="*/ 3149 w 12645085"/>
                <a:gd name="connsiteY0" fmla="*/ 0 h 7202487"/>
                <a:gd name="connsiteX1" fmla="*/ 12645085 w 12645085"/>
                <a:gd name="connsiteY1" fmla="*/ 7196975 h 7202487"/>
                <a:gd name="connsiteX2" fmla="*/ 12641948 w 12645085"/>
                <a:gd name="connsiteY2" fmla="*/ 7202487 h 7202487"/>
                <a:gd name="connsiteX3" fmla="*/ 0 w 12645085"/>
                <a:gd name="connsiteY3" fmla="*/ 5524 h 7202487"/>
                <a:gd name="connsiteX4" fmla="*/ 3149 w 12645085"/>
                <a:gd name="connsiteY4" fmla="*/ 0 h 7202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45085" h="7202487">
                  <a:moveTo>
                    <a:pt x="3149" y="0"/>
                  </a:moveTo>
                  <a:lnTo>
                    <a:pt x="12645085" y="7196975"/>
                  </a:lnTo>
                  <a:lnTo>
                    <a:pt x="12641948" y="7202487"/>
                  </a:lnTo>
                  <a:lnTo>
                    <a:pt x="0" y="5524"/>
                  </a:lnTo>
                  <a:lnTo>
                    <a:pt x="3149" y="0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512CC16E-0B01-47EA-B32E-A53288444E2E}"/>
                </a:ext>
              </a:extLst>
            </p:cNvPr>
            <p:cNvSpPr/>
            <p:nvPr/>
          </p:nvSpPr>
          <p:spPr>
            <a:xfrm>
              <a:off x="1154138" y="-29629"/>
              <a:ext cx="11415204" cy="6502324"/>
            </a:xfrm>
            <a:custGeom>
              <a:avLst/>
              <a:gdLst>
                <a:gd name="connsiteX0" fmla="*/ 3137 w 11415204"/>
                <a:gd name="connsiteY0" fmla="*/ 0 h 6502324"/>
                <a:gd name="connsiteX1" fmla="*/ 11415204 w 11415204"/>
                <a:gd name="connsiteY1" fmla="*/ 6496812 h 6502324"/>
                <a:gd name="connsiteX2" fmla="*/ 11412055 w 11415204"/>
                <a:gd name="connsiteY2" fmla="*/ 6502324 h 6502324"/>
                <a:gd name="connsiteX3" fmla="*/ 0 w 11415204"/>
                <a:gd name="connsiteY3" fmla="*/ 5524 h 6502324"/>
                <a:gd name="connsiteX4" fmla="*/ 3137 w 11415204"/>
                <a:gd name="connsiteY4" fmla="*/ 0 h 6502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5204" h="6502324">
                  <a:moveTo>
                    <a:pt x="3137" y="0"/>
                  </a:moveTo>
                  <a:lnTo>
                    <a:pt x="11415204" y="6496812"/>
                  </a:lnTo>
                  <a:lnTo>
                    <a:pt x="11412055" y="6502324"/>
                  </a:lnTo>
                  <a:lnTo>
                    <a:pt x="0" y="5524"/>
                  </a:lnTo>
                  <a:lnTo>
                    <a:pt x="3137" y="0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AA743F67-35CB-4807-ACD5-B3E9FD8B0376}"/>
                </a:ext>
              </a:extLst>
            </p:cNvPr>
            <p:cNvSpPr/>
            <p:nvPr/>
          </p:nvSpPr>
          <p:spPr>
            <a:xfrm>
              <a:off x="2338704" y="-29629"/>
              <a:ext cx="10275951" cy="5853760"/>
            </a:xfrm>
            <a:custGeom>
              <a:avLst/>
              <a:gdLst>
                <a:gd name="connsiteX0" fmla="*/ 3137 w 10275951"/>
                <a:gd name="connsiteY0" fmla="*/ 0 h 5853760"/>
                <a:gd name="connsiteX1" fmla="*/ 10275951 w 10275951"/>
                <a:gd name="connsiteY1" fmla="*/ 5848248 h 5853760"/>
                <a:gd name="connsiteX2" fmla="*/ 10272814 w 10275951"/>
                <a:gd name="connsiteY2" fmla="*/ 5853760 h 5853760"/>
                <a:gd name="connsiteX3" fmla="*/ 0 w 10275951"/>
                <a:gd name="connsiteY3" fmla="*/ 5524 h 5853760"/>
                <a:gd name="connsiteX4" fmla="*/ 3137 w 10275951"/>
                <a:gd name="connsiteY4" fmla="*/ 0 h 5853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75951" h="5853760">
                  <a:moveTo>
                    <a:pt x="3137" y="0"/>
                  </a:moveTo>
                  <a:lnTo>
                    <a:pt x="10275951" y="5848248"/>
                  </a:lnTo>
                  <a:lnTo>
                    <a:pt x="10272814" y="5853760"/>
                  </a:lnTo>
                  <a:lnTo>
                    <a:pt x="0" y="5524"/>
                  </a:lnTo>
                  <a:lnTo>
                    <a:pt x="3137" y="0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40590DE2-0F61-4596-A5D9-1C5A9FFA8729}"/>
                </a:ext>
              </a:extLst>
            </p:cNvPr>
            <p:cNvSpPr/>
            <p:nvPr/>
          </p:nvSpPr>
          <p:spPr>
            <a:xfrm>
              <a:off x="3523258" y="-29630"/>
              <a:ext cx="9091397" cy="5179403"/>
            </a:xfrm>
            <a:custGeom>
              <a:avLst/>
              <a:gdLst>
                <a:gd name="connsiteX0" fmla="*/ 3150 w 9091397"/>
                <a:gd name="connsiteY0" fmla="*/ 0 h 5179403"/>
                <a:gd name="connsiteX1" fmla="*/ 9091397 w 9091397"/>
                <a:gd name="connsiteY1" fmla="*/ 5173878 h 5179403"/>
                <a:gd name="connsiteX2" fmla="*/ 9088260 w 9091397"/>
                <a:gd name="connsiteY2" fmla="*/ 5179403 h 5179403"/>
                <a:gd name="connsiteX3" fmla="*/ 0 w 9091397"/>
                <a:gd name="connsiteY3" fmla="*/ 5524 h 5179403"/>
                <a:gd name="connsiteX4" fmla="*/ 3150 w 9091397"/>
                <a:gd name="connsiteY4" fmla="*/ 0 h 5179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91397" h="5179403">
                  <a:moveTo>
                    <a:pt x="3150" y="0"/>
                  </a:moveTo>
                  <a:lnTo>
                    <a:pt x="9091397" y="5173878"/>
                  </a:lnTo>
                  <a:lnTo>
                    <a:pt x="9088260" y="5179403"/>
                  </a:lnTo>
                  <a:lnTo>
                    <a:pt x="0" y="5524"/>
                  </a:lnTo>
                  <a:lnTo>
                    <a:pt x="3150" y="0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6FFCF761-CA1F-4B5B-A77A-8CA4BF3BA6B0}"/>
                </a:ext>
              </a:extLst>
            </p:cNvPr>
            <p:cNvSpPr/>
            <p:nvPr/>
          </p:nvSpPr>
          <p:spPr>
            <a:xfrm>
              <a:off x="4707826" y="-29630"/>
              <a:ext cx="7906829" cy="4505033"/>
            </a:xfrm>
            <a:custGeom>
              <a:avLst/>
              <a:gdLst>
                <a:gd name="connsiteX0" fmla="*/ 3149 w 7906829"/>
                <a:gd name="connsiteY0" fmla="*/ 0 h 4505033"/>
                <a:gd name="connsiteX1" fmla="*/ 7906829 w 7906829"/>
                <a:gd name="connsiteY1" fmla="*/ 4499521 h 4505033"/>
                <a:gd name="connsiteX2" fmla="*/ 7903692 w 7906829"/>
                <a:gd name="connsiteY2" fmla="*/ 4505033 h 4505033"/>
                <a:gd name="connsiteX3" fmla="*/ 0 w 7906829"/>
                <a:gd name="connsiteY3" fmla="*/ 5524 h 4505033"/>
                <a:gd name="connsiteX4" fmla="*/ 3149 w 7906829"/>
                <a:gd name="connsiteY4" fmla="*/ 0 h 4505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06829" h="4505033">
                  <a:moveTo>
                    <a:pt x="3149" y="0"/>
                  </a:moveTo>
                  <a:lnTo>
                    <a:pt x="7906829" y="4499521"/>
                  </a:lnTo>
                  <a:lnTo>
                    <a:pt x="7903692" y="4505033"/>
                  </a:lnTo>
                  <a:lnTo>
                    <a:pt x="0" y="5524"/>
                  </a:lnTo>
                  <a:lnTo>
                    <a:pt x="3149" y="0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5E8D84B0-7A79-470C-BEE8-D748C53F1F1E}"/>
                </a:ext>
              </a:extLst>
            </p:cNvPr>
            <p:cNvSpPr/>
            <p:nvPr/>
          </p:nvSpPr>
          <p:spPr>
            <a:xfrm>
              <a:off x="5892393" y="-29630"/>
              <a:ext cx="6750686" cy="3846855"/>
            </a:xfrm>
            <a:custGeom>
              <a:avLst/>
              <a:gdLst>
                <a:gd name="connsiteX0" fmla="*/ 3137 w 6750686"/>
                <a:gd name="connsiteY0" fmla="*/ 0 h 3846855"/>
                <a:gd name="connsiteX1" fmla="*/ 6750686 w 6750686"/>
                <a:gd name="connsiteY1" fmla="*/ 3841331 h 3846855"/>
                <a:gd name="connsiteX2" fmla="*/ 6747549 w 6750686"/>
                <a:gd name="connsiteY2" fmla="*/ 3846855 h 3846855"/>
                <a:gd name="connsiteX3" fmla="*/ 0 w 6750686"/>
                <a:gd name="connsiteY3" fmla="*/ 5524 h 3846855"/>
                <a:gd name="connsiteX4" fmla="*/ 3137 w 6750686"/>
                <a:gd name="connsiteY4" fmla="*/ 0 h 3846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50686" h="3846855">
                  <a:moveTo>
                    <a:pt x="3137" y="0"/>
                  </a:moveTo>
                  <a:lnTo>
                    <a:pt x="6750686" y="3841331"/>
                  </a:lnTo>
                  <a:lnTo>
                    <a:pt x="6747549" y="3846855"/>
                  </a:lnTo>
                  <a:lnTo>
                    <a:pt x="0" y="5524"/>
                  </a:lnTo>
                  <a:lnTo>
                    <a:pt x="3137" y="0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67D72943-37E6-4637-8650-CACDBA6AFF38}"/>
                </a:ext>
              </a:extLst>
            </p:cNvPr>
            <p:cNvSpPr/>
            <p:nvPr/>
          </p:nvSpPr>
          <p:spPr>
            <a:xfrm>
              <a:off x="7076960" y="-29629"/>
              <a:ext cx="5537695" cy="3156306"/>
            </a:xfrm>
            <a:custGeom>
              <a:avLst/>
              <a:gdLst>
                <a:gd name="connsiteX0" fmla="*/ 3136 w 5537695"/>
                <a:gd name="connsiteY0" fmla="*/ 0 h 3156306"/>
                <a:gd name="connsiteX1" fmla="*/ 5537695 w 5537695"/>
                <a:gd name="connsiteY1" fmla="*/ 3150794 h 3156306"/>
                <a:gd name="connsiteX2" fmla="*/ 5534558 w 5537695"/>
                <a:gd name="connsiteY2" fmla="*/ 3156306 h 3156306"/>
                <a:gd name="connsiteX3" fmla="*/ 0 w 5537695"/>
                <a:gd name="connsiteY3" fmla="*/ 5524 h 3156306"/>
                <a:gd name="connsiteX4" fmla="*/ 3136 w 5537695"/>
                <a:gd name="connsiteY4" fmla="*/ 0 h 3156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37695" h="3156306">
                  <a:moveTo>
                    <a:pt x="3136" y="0"/>
                  </a:moveTo>
                  <a:lnTo>
                    <a:pt x="5537695" y="3150794"/>
                  </a:lnTo>
                  <a:lnTo>
                    <a:pt x="5534558" y="3156306"/>
                  </a:lnTo>
                  <a:lnTo>
                    <a:pt x="0" y="5524"/>
                  </a:lnTo>
                  <a:lnTo>
                    <a:pt x="3136" y="0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EE6DC674-69C2-4EC8-8DC0-714B04DD4E2C}"/>
                </a:ext>
              </a:extLst>
            </p:cNvPr>
            <p:cNvSpPr/>
            <p:nvPr/>
          </p:nvSpPr>
          <p:spPr>
            <a:xfrm>
              <a:off x="8261514" y="-29630"/>
              <a:ext cx="4528261" cy="2581631"/>
            </a:xfrm>
            <a:custGeom>
              <a:avLst/>
              <a:gdLst>
                <a:gd name="connsiteX0" fmla="*/ 3150 w 4528261"/>
                <a:gd name="connsiteY0" fmla="*/ 0 h 2581631"/>
                <a:gd name="connsiteX1" fmla="*/ 4528261 w 4528261"/>
                <a:gd name="connsiteY1" fmla="*/ 2576119 h 2581631"/>
                <a:gd name="connsiteX2" fmla="*/ 4525111 w 4528261"/>
                <a:gd name="connsiteY2" fmla="*/ 2581631 h 2581631"/>
                <a:gd name="connsiteX3" fmla="*/ 0 w 4528261"/>
                <a:gd name="connsiteY3" fmla="*/ 5524 h 2581631"/>
                <a:gd name="connsiteX4" fmla="*/ 3150 w 4528261"/>
                <a:gd name="connsiteY4" fmla="*/ 0 h 2581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8261" h="2581631">
                  <a:moveTo>
                    <a:pt x="3150" y="0"/>
                  </a:moveTo>
                  <a:lnTo>
                    <a:pt x="4528261" y="2576119"/>
                  </a:lnTo>
                  <a:lnTo>
                    <a:pt x="4525111" y="2581631"/>
                  </a:lnTo>
                  <a:lnTo>
                    <a:pt x="0" y="5524"/>
                  </a:lnTo>
                  <a:lnTo>
                    <a:pt x="3150" y="0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8C06E213-D1E7-4E69-B099-A37ABEE4C9D2}"/>
                </a:ext>
              </a:extLst>
            </p:cNvPr>
            <p:cNvSpPr/>
            <p:nvPr/>
          </p:nvSpPr>
          <p:spPr>
            <a:xfrm>
              <a:off x="9446082" y="-29629"/>
              <a:ext cx="3168574" cy="1807578"/>
            </a:xfrm>
            <a:custGeom>
              <a:avLst/>
              <a:gdLst>
                <a:gd name="connsiteX0" fmla="*/ 3150 w 3168574"/>
                <a:gd name="connsiteY0" fmla="*/ 0 h 1807578"/>
                <a:gd name="connsiteX1" fmla="*/ 3168574 w 3168574"/>
                <a:gd name="connsiteY1" fmla="*/ 1802066 h 1807578"/>
                <a:gd name="connsiteX2" fmla="*/ 3165437 w 3168574"/>
                <a:gd name="connsiteY2" fmla="*/ 1807578 h 1807578"/>
                <a:gd name="connsiteX3" fmla="*/ 0 w 3168574"/>
                <a:gd name="connsiteY3" fmla="*/ 5524 h 1807578"/>
                <a:gd name="connsiteX4" fmla="*/ 3150 w 3168574"/>
                <a:gd name="connsiteY4" fmla="*/ 0 h 1807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8574" h="1807578">
                  <a:moveTo>
                    <a:pt x="3150" y="0"/>
                  </a:moveTo>
                  <a:lnTo>
                    <a:pt x="3168574" y="1802066"/>
                  </a:lnTo>
                  <a:lnTo>
                    <a:pt x="3165437" y="1807578"/>
                  </a:lnTo>
                  <a:lnTo>
                    <a:pt x="0" y="5524"/>
                  </a:lnTo>
                  <a:lnTo>
                    <a:pt x="3150" y="0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25304ED7-D8AB-436D-87C3-C411AE4BED12}"/>
                </a:ext>
              </a:extLst>
            </p:cNvPr>
            <p:cNvSpPr/>
            <p:nvPr/>
          </p:nvSpPr>
          <p:spPr>
            <a:xfrm>
              <a:off x="11843320" y="-29630"/>
              <a:ext cx="883387" cy="506641"/>
            </a:xfrm>
            <a:custGeom>
              <a:avLst/>
              <a:gdLst>
                <a:gd name="connsiteX0" fmla="*/ 3137 w 883387"/>
                <a:gd name="connsiteY0" fmla="*/ 0 h 506641"/>
                <a:gd name="connsiteX1" fmla="*/ 883387 w 883387"/>
                <a:gd name="connsiteY1" fmla="*/ 501117 h 506641"/>
                <a:gd name="connsiteX2" fmla="*/ 880250 w 883387"/>
                <a:gd name="connsiteY2" fmla="*/ 506641 h 506641"/>
                <a:gd name="connsiteX3" fmla="*/ 0 w 883387"/>
                <a:gd name="connsiteY3" fmla="*/ 5524 h 506641"/>
                <a:gd name="connsiteX4" fmla="*/ 3137 w 883387"/>
                <a:gd name="connsiteY4" fmla="*/ 0 h 506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3387" h="506641">
                  <a:moveTo>
                    <a:pt x="3137" y="0"/>
                  </a:moveTo>
                  <a:lnTo>
                    <a:pt x="883387" y="501117"/>
                  </a:lnTo>
                  <a:lnTo>
                    <a:pt x="880250" y="506641"/>
                  </a:lnTo>
                  <a:lnTo>
                    <a:pt x="0" y="5524"/>
                  </a:lnTo>
                  <a:lnTo>
                    <a:pt x="3137" y="0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FD839844-AA23-436F-BEC3-EE89986DCE47}"/>
                </a:ext>
              </a:extLst>
            </p:cNvPr>
            <p:cNvSpPr/>
            <p:nvPr/>
          </p:nvSpPr>
          <p:spPr>
            <a:xfrm>
              <a:off x="10658754" y="-29630"/>
              <a:ext cx="1910588" cy="1091413"/>
            </a:xfrm>
            <a:custGeom>
              <a:avLst/>
              <a:gdLst>
                <a:gd name="connsiteX0" fmla="*/ 3137 w 1910588"/>
                <a:gd name="connsiteY0" fmla="*/ 0 h 1091413"/>
                <a:gd name="connsiteX1" fmla="*/ 1910588 w 1910588"/>
                <a:gd name="connsiteY1" fmla="*/ 1085901 h 1091413"/>
                <a:gd name="connsiteX2" fmla="*/ 1907439 w 1910588"/>
                <a:gd name="connsiteY2" fmla="*/ 1091413 h 1091413"/>
                <a:gd name="connsiteX3" fmla="*/ 0 w 1910588"/>
                <a:gd name="connsiteY3" fmla="*/ 5524 h 1091413"/>
                <a:gd name="connsiteX4" fmla="*/ 3137 w 1910588"/>
                <a:gd name="connsiteY4" fmla="*/ 0 h 1091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0588" h="1091413">
                  <a:moveTo>
                    <a:pt x="3137" y="0"/>
                  </a:moveTo>
                  <a:lnTo>
                    <a:pt x="1910588" y="1085901"/>
                  </a:lnTo>
                  <a:lnTo>
                    <a:pt x="1907439" y="1091413"/>
                  </a:lnTo>
                  <a:lnTo>
                    <a:pt x="0" y="5524"/>
                  </a:lnTo>
                  <a:lnTo>
                    <a:pt x="3137" y="0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F050C7EC-B7EA-4A13-B41D-9E23E5A43340}"/>
                </a:ext>
              </a:extLst>
            </p:cNvPr>
            <p:cNvSpPr/>
            <p:nvPr/>
          </p:nvSpPr>
          <p:spPr>
            <a:xfrm>
              <a:off x="-217120" y="4665282"/>
              <a:ext cx="4398175" cy="2507576"/>
            </a:xfrm>
            <a:custGeom>
              <a:avLst/>
              <a:gdLst>
                <a:gd name="connsiteX0" fmla="*/ 3137 w 4398175"/>
                <a:gd name="connsiteY0" fmla="*/ 0 h 2507576"/>
                <a:gd name="connsiteX1" fmla="*/ 4398175 w 4398175"/>
                <a:gd name="connsiteY1" fmla="*/ 2502064 h 2507576"/>
                <a:gd name="connsiteX2" fmla="*/ 4395038 w 4398175"/>
                <a:gd name="connsiteY2" fmla="*/ 2507576 h 2507576"/>
                <a:gd name="connsiteX3" fmla="*/ 0 w 4398175"/>
                <a:gd name="connsiteY3" fmla="*/ 5511 h 2507576"/>
                <a:gd name="connsiteX4" fmla="*/ 3137 w 4398175"/>
                <a:gd name="connsiteY4" fmla="*/ 0 h 2507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98175" h="2507576">
                  <a:moveTo>
                    <a:pt x="3137" y="0"/>
                  </a:moveTo>
                  <a:lnTo>
                    <a:pt x="4398175" y="2502064"/>
                  </a:lnTo>
                  <a:lnTo>
                    <a:pt x="4395038" y="2507576"/>
                  </a:lnTo>
                  <a:lnTo>
                    <a:pt x="0" y="5511"/>
                  </a:lnTo>
                  <a:lnTo>
                    <a:pt x="3137" y="0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974E99F0-3B84-4B99-9F56-85010033DC04}"/>
                </a:ext>
              </a:extLst>
            </p:cNvPr>
            <p:cNvSpPr/>
            <p:nvPr/>
          </p:nvSpPr>
          <p:spPr>
            <a:xfrm>
              <a:off x="-560338" y="5144248"/>
              <a:ext cx="3556839" cy="2028609"/>
            </a:xfrm>
            <a:custGeom>
              <a:avLst/>
              <a:gdLst>
                <a:gd name="connsiteX0" fmla="*/ 3137 w 3556839"/>
                <a:gd name="connsiteY0" fmla="*/ 0 h 2028609"/>
                <a:gd name="connsiteX1" fmla="*/ 3556839 w 3556839"/>
                <a:gd name="connsiteY1" fmla="*/ 2023097 h 2028609"/>
                <a:gd name="connsiteX2" fmla="*/ 3553689 w 3556839"/>
                <a:gd name="connsiteY2" fmla="*/ 2028609 h 2028609"/>
                <a:gd name="connsiteX3" fmla="*/ 0 w 3556839"/>
                <a:gd name="connsiteY3" fmla="*/ 5525 h 2028609"/>
                <a:gd name="connsiteX4" fmla="*/ 3137 w 3556839"/>
                <a:gd name="connsiteY4" fmla="*/ 0 h 2028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6839" h="2028609">
                  <a:moveTo>
                    <a:pt x="3137" y="0"/>
                  </a:moveTo>
                  <a:lnTo>
                    <a:pt x="3556839" y="2023097"/>
                  </a:lnTo>
                  <a:lnTo>
                    <a:pt x="3553689" y="2028609"/>
                  </a:lnTo>
                  <a:lnTo>
                    <a:pt x="0" y="5525"/>
                  </a:lnTo>
                  <a:lnTo>
                    <a:pt x="3137" y="0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B6C7F498-DD22-475B-AE3C-970EB7399E6A}"/>
                </a:ext>
              </a:extLst>
            </p:cNvPr>
            <p:cNvSpPr/>
            <p:nvPr/>
          </p:nvSpPr>
          <p:spPr>
            <a:xfrm>
              <a:off x="-560338" y="5818618"/>
              <a:ext cx="2372271" cy="1354239"/>
            </a:xfrm>
            <a:custGeom>
              <a:avLst/>
              <a:gdLst>
                <a:gd name="connsiteX0" fmla="*/ 3137 w 2372271"/>
                <a:gd name="connsiteY0" fmla="*/ 0 h 1354239"/>
                <a:gd name="connsiteX1" fmla="*/ 2372271 w 2372271"/>
                <a:gd name="connsiteY1" fmla="*/ 1348727 h 1354239"/>
                <a:gd name="connsiteX2" fmla="*/ 2369122 w 2372271"/>
                <a:gd name="connsiteY2" fmla="*/ 1354239 h 1354239"/>
                <a:gd name="connsiteX3" fmla="*/ 0 w 2372271"/>
                <a:gd name="connsiteY3" fmla="*/ 5512 h 1354239"/>
                <a:gd name="connsiteX4" fmla="*/ 3137 w 2372271"/>
                <a:gd name="connsiteY4" fmla="*/ 0 h 1354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2271" h="1354239">
                  <a:moveTo>
                    <a:pt x="3137" y="0"/>
                  </a:moveTo>
                  <a:lnTo>
                    <a:pt x="2372271" y="1348727"/>
                  </a:lnTo>
                  <a:lnTo>
                    <a:pt x="2369122" y="1354239"/>
                  </a:lnTo>
                  <a:lnTo>
                    <a:pt x="0" y="5512"/>
                  </a:lnTo>
                  <a:lnTo>
                    <a:pt x="3137" y="0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2A154D30-F19A-4AF8-BE96-68B2E61B4727}"/>
                </a:ext>
              </a:extLst>
            </p:cNvPr>
            <p:cNvSpPr/>
            <p:nvPr/>
          </p:nvSpPr>
          <p:spPr>
            <a:xfrm>
              <a:off x="-250101" y="3891496"/>
              <a:ext cx="5757380" cy="3281362"/>
            </a:xfrm>
            <a:custGeom>
              <a:avLst/>
              <a:gdLst>
                <a:gd name="connsiteX0" fmla="*/ 3150 w 5757380"/>
                <a:gd name="connsiteY0" fmla="*/ 0 h 3281362"/>
                <a:gd name="connsiteX1" fmla="*/ 5757380 w 5757380"/>
                <a:gd name="connsiteY1" fmla="*/ 3275850 h 3281362"/>
                <a:gd name="connsiteX2" fmla="*/ 5754230 w 5757380"/>
                <a:gd name="connsiteY2" fmla="*/ 3281362 h 3281362"/>
                <a:gd name="connsiteX3" fmla="*/ 0 w 5757380"/>
                <a:gd name="connsiteY3" fmla="*/ 5524 h 3281362"/>
                <a:gd name="connsiteX4" fmla="*/ 3150 w 5757380"/>
                <a:gd name="connsiteY4" fmla="*/ 0 h 3281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57380" h="3281362">
                  <a:moveTo>
                    <a:pt x="3150" y="0"/>
                  </a:moveTo>
                  <a:lnTo>
                    <a:pt x="5757380" y="3275850"/>
                  </a:lnTo>
                  <a:lnTo>
                    <a:pt x="5754230" y="3281362"/>
                  </a:lnTo>
                  <a:lnTo>
                    <a:pt x="0" y="5524"/>
                  </a:lnTo>
                  <a:lnTo>
                    <a:pt x="3150" y="0"/>
                  </a:lnTo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9A37A03-3977-4B30-9437-9976826AD64F}"/>
              </a:ext>
            </a:extLst>
          </p:cNvPr>
          <p:cNvGrpSpPr/>
          <p:nvPr/>
        </p:nvGrpSpPr>
        <p:grpSpPr>
          <a:xfrm>
            <a:off x="1205636" y="2250803"/>
            <a:ext cx="1172492" cy="1581380"/>
            <a:chOff x="1075301" y="2404746"/>
            <a:chExt cx="852168" cy="1149348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E13C095C-1F62-4AC3-898D-0DDF0690E4EB}"/>
                </a:ext>
              </a:extLst>
            </p:cNvPr>
            <p:cNvSpPr/>
            <p:nvPr/>
          </p:nvSpPr>
          <p:spPr>
            <a:xfrm>
              <a:off x="1075301" y="2701926"/>
              <a:ext cx="852168" cy="852168"/>
            </a:xfrm>
            <a:prstGeom prst="rect">
              <a:avLst/>
            </a:prstGeom>
            <a:gradFill>
              <a:gsLst>
                <a:gs pos="100000">
                  <a:schemeClr val="accent1">
                    <a:alpha val="24000"/>
                    <a:lumMod val="31000"/>
                    <a:lumOff val="69000"/>
                  </a:schemeClr>
                </a:gs>
                <a:gs pos="6000">
                  <a:schemeClr val="accent1">
                    <a:lumMod val="71000"/>
                    <a:lumOff val="29000"/>
                    <a:alpha val="81000"/>
                  </a:schemeClr>
                </a:gs>
              </a:gsLst>
              <a:lin ang="15600000" scaled="0"/>
            </a:gradFill>
            <a:ln>
              <a:noFill/>
            </a:ln>
            <a:scene3d>
              <a:camera prst="isometricTopUp"/>
              <a:lightRig rig="contrasting" dir="t"/>
            </a:scene3d>
            <a:sp3d z="254382" extrusionH="266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0146550E-C1EF-4EC2-8DCB-C6464A9A1F16}"/>
                </a:ext>
              </a:extLst>
            </p:cNvPr>
            <p:cNvSpPr/>
            <p:nvPr/>
          </p:nvSpPr>
          <p:spPr>
            <a:xfrm>
              <a:off x="1075301" y="2404746"/>
              <a:ext cx="852168" cy="852168"/>
            </a:xfrm>
            <a:prstGeom prst="rect">
              <a:avLst/>
            </a:prstGeom>
            <a:gradFill>
              <a:gsLst>
                <a:gs pos="100000">
                  <a:schemeClr val="accent1">
                    <a:alpha val="24000"/>
                    <a:lumMod val="31000"/>
                    <a:lumOff val="69000"/>
                  </a:schemeClr>
                </a:gs>
                <a:gs pos="6000">
                  <a:schemeClr val="accent1">
                    <a:lumMod val="71000"/>
                    <a:lumOff val="29000"/>
                    <a:alpha val="81000"/>
                  </a:schemeClr>
                </a:gs>
              </a:gsLst>
              <a:lin ang="15600000" scaled="0"/>
            </a:gradFill>
            <a:ln>
              <a:noFill/>
            </a:ln>
            <a:scene3d>
              <a:camera prst="isometricTopUp"/>
              <a:lightRig rig="contrasting" dir="t"/>
            </a:scene3d>
            <a:sp3d z="254382" extrusionH="266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8BB30E72-0462-4BCE-A6BD-72E960D86C11}"/>
              </a:ext>
            </a:extLst>
          </p:cNvPr>
          <p:cNvSpPr txBox="1"/>
          <p:nvPr/>
        </p:nvSpPr>
        <p:spPr>
          <a:xfrm>
            <a:off x="748574" y="2309100"/>
            <a:ext cx="2074082" cy="4635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RightUp"/>
              <a:lightRig rig="threePt" dir="t"/>
            </a:scene3d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1">
                        <a:lumMod val="75000"/>
                      </a:schemeClr>
                    </a:gs>
                    <a:gs pos="6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  <a:effectLst>
                  <a:reflection blurRad="12700" stA="34000" endPos="45500" dist="38100" dir="5400000" sy="-100000" algn="bl" rotWithShape="0"/>
                </a:effectLst>
                <a:uLnTx/>
                <a:uFillTx/>
                <a:cs typeface="+mn-ea"/>
                <a:sym typeface="+mn-lt"/>
              </a:rPr>
              <a:t>项目一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6CB877E-D3DB-47CD-A66F-AD80ED021917}"/>
              </a:ext>
            </a:extLst>
          </p:cNvPr>
          <p:cNvGrpSpPr/>
          <p:nvPr/>
        </p:nvGrpSpPr>
        <p:grpSpPr>
          <a:xfrm>
            <a:off x="839575" y="2261377"/>
            <a:ext cx="1904617" cy="1648099"/>
            <a:chOff x="839788" y="2143097"/>
            <a:chExt cx="1554481" cy="1345120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4A2D596F-EFEE-43C8-AED0-2DB3C60F774D}"/>
                </a:ext>
              </a:extLst>
            </p:cNvPr>
            <p:cNvCxnSpPr>
              <a:cxnSpLocks/>
            </p:cNvCxnSpPr>
            <p:nvPr/>
          </p:nvCxnSpPr>
          <p:spPr>
            <a:xfrm>
              <a:off x="839788" y="2143097"/>
              <a:ext cx="777240" cy="455292"/>
            </a:xfrm>
            <a:prstGeom prst="line">
              <a:avLst/>
            </a:prstGeom>
            <a:ln w="9525">
              <a:solidFill>
                <a:schemeClr val="accent2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4C9E8254-22E0-40D2-868B-FDB81095D36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17029" y="2143097"/>
              <a:ext cx="777240" cy="455292"/>
            </a:xfrm>
            <a:prstGeom prst="line">
              <a:avLst/>
            </a:prstGeom>
            <a:ln w="9525">
              <a:solidFill>
                <a:schemeClr val="accent2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607660B1-EC9A-463E-B1F9-CA75B8098499}"/>
                </a:ext>
              </a:extLst>
            </p:cNvPr>
            <p:cNvCxnSpPr>
              <a:cxnSpLocks/>
            </p:cNvCxnSpPr>
            <p:nvPr/>
          </p:nvCxnSpPr>
          <p:spPr>
            <a:xfrm>
              <a:off x="1613852" y="2597629"/>
              <a:ext cx="0" cy="890588"/>
            </a:xfrm>
            <a:prstGeom prst="line">
              <a:avLst/>
            </a:prstGeom>
            <a:ln w="9525">
              <a:solidFill>
                <a:schemeClr val="accent2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2E8C1A2-9C70-4D3C-B685-7A89E6C1E3A2}"/>
              </a:ext>
            </a:extLst>
          </p:cNvPr>
          <p:cNvGrpSpPr/>
          <p:nvPr/>
        </p:nvGrpSpPr>
        <p:grpSpPr>
          <a:xfrm>
            <a:off x="1205636" y="4693562"/>
            <a:ext cx="1172492" cy="1581380"/>
            <a:chOff x="1075301" y="2404746"/>
            <a:chExt cx="852168" cy="1149348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DAB1C7A5-1A56-4224-B27E-9AEF0E6A1BC4}"/>
                </a:ext>
              </a:extLst>
            </p:cNvPr>
            <p:cNvSpPr/>
            <p:nvPr/>
          </p:nvSpPr>
          <p:spPr>
            <a:xfrm>
              <a:off x="1075301" y="2701926"/>
              <a:ext cx="852168" cy="852168"/>
            </a:xfrm>
            <a:prstGeom prst="rect">
              <a:avLst/>
            </a:prstGeom>
            <a:gradFill>
              <a:gsLst>
                <a:gs pos="100000">
                  <a:schemeClr val="accent1">
                    <a:alpha val="24000"/>
                    <a:lumMod val="31000"/>
                    <a:lumOff val="69000"/>
                  </a:schemeClr>
                </a:gs>
                <a:gs pos="6000">
                  <a:schemeClr val="accent1">
                    <a:lumMod val="71000"/>
                    <a:lumOff val="29000"/>
                    <a:alpha val="81000"/>
                  </a:schemeClr>
                </a:gs>
              </a:gsLst>
              <a:lin ang="15600000" scaled="0"/>
            </a:gradFill>
            <a:ln>
              <a:noFill/>
            </a:ln>
            <a:scene3d>
              <a:camera prst="isometricTopUp"/>
              <a:lightRig rig="contrasting" dir="t"/>
            </a:scene3d>
            <a:sp3d z="254382" extrusionH="266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A118927D-3872-40FF-B662-2E51F475E52D}"/>
                </a:ext>
              </a:extLst>
            </p:cNvPr>
            <p:cNvSpPr/>
            <p:nvPr/>
          </p:nvSpPr>
          <p:spPr>
            <a:xfrm>
              <a:off x="1075301" y="2404746"/>
              <a:ext cx="852168" cy="852168"/>
            </a:xfrm>
            <a:prstGeom prst="rect">
              <a:avLst/>
            </a:prstGeom>
            <a:gradFill>
              <a:gsLst>
                <a:gs pos="100000">
                  <a:schemeClr val="accent1">
                    <a:alpha val="24000"/>
                    <a:lumMod val="31000"/>
                    <a:lumOff val="69000"/>
                  </a:schemeClr>
                </a:gs>
                <a:gs pos="6000">
                  <a:schemeClr val="accent1">
                    <a:lumMod val="71000"/>
                    <a:lumOff val="29000"/>
                    <a:alpha val="81000"/>
                  </a:schemeClr>
                </a:gs>
              </a:gsLst>
              <a:lin ang="15600000" scaled="0"/>
            </a:gradFill>
            <a:ln>
              <a:noFill/>
            </a:ln>
            <a:scene3d>
              <a:camera prst="isometricTopUp"/>
              <a:lightRig rig="contrasting" dir="t"/>
            </a:scene3d>
            <a:sp3d z="254382" extrusionH="266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8ACD3CC2-0B1D-43C1-8E32-83D2B49B4711}"/>
              </a:ext>
            </a:extLst>
          </p:cNvPr>
          <p:cNvSpPr txBox="1"/>
          <p:nvPr/>
        </p:nvSpPr>
        <p:spPr>
          <a:xfrm>
            <a:off x="748574" y="4789962"/>
            <a:ext cx="2074082" cy="4635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RightUp"/>
              <a:lightRig rig="threePt" dir="t"/>
            </a:scene3d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1">
                        <a:lumMod val="75000"/>
                      </a:schemeClr>
                    </a:gs>
                    <a:gs pos="6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  <a:effectLst>
                  <a:reflection blurRad="12700" stA="34000" endPos="45500" dist="38100" dir="5400000" sy="-100000" algn="bl" rotWithShape="0"/>
                </a:effectLst>
                <a:uLnTx/>
                <a:uFillTx/>
                <a:cs typeface="+mn-ea"/>
                <a:sym typeface="+mn-lt"/>
              </a:rPr>
              <a:t>项目二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6ACF771-B7C9-437C-B73D-ADFA223BD08E}"/>
              </a:ext>
            </a:extLst>
          </p:cNvPr>
          <p:cNvGrpSpPr/>
          <p:nvPr/>
        </p:nvGrpSpPr>
        <p:grpSpPr>
          <a:xfrm>
            <a:off x="839575" y="4704136"/>
            <a:ext cx="1904617" cy="1648099"/>
            <a:chOff x="839788" y="2143097"/>
            <a:chExt cx="1554481" cy="1345120"/>
          </a:xfrm>
        </p:grpSpPr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5ECFB0BB-08FD-4D2C-AE48-61D67387A3BB}"/>
                </a:ext>
              </a:extLst>
            </p:cNvPr>
            <p:cNvCxnSpPr>
              <a:cxnSpLocks/>
            </p:cNvCxnSpPr>
            <p:nvPr/>
          </p:nvCxnSpPr>
          <p:spPr>
            <a:xfrm>
              <a:off x="839788" y="2143097"/>
              <a:ext cx="777240" cy="455292"/>
            </a:xfrm>
            <a:prstGeom prst="line">
              <a:avLst/>
            </a:prstGeom>
            <a:ln w="9525">
              <a:solidFill>
                <a:schemeClr val="accent2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FE319852-C17A-4C0E-89F5-240FA3A88A9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17029" y="2143097"/>
              <a:ext cx="777240" cy="455292"/>
            </a:xfrm>
            <a:prstGeom prst="line">
              <a:avLst/>
            </a:prstGeom>
            <a:ln w="9525">
              <a:solidFill>
                <a:schemeClr val="accent2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BBCD866A-F0A6-4CA2-A285-2D61F937EE5B}"/>
                </a:ext>
              </a:extLst>
            </p:cNvPr>
            <p:cNvCxnSpPr>
              <a:cxnSpLocks/>
            </p:cNvCxnSpPr>
            <p:nvPr/>
          </p:nvCxnSpPr>
          <p:spPr>
            <a:xfrm>
              <a:off x="1613852" y="2597629"/>
              <a:ext cx="0" cy="890588"/>
            </a:xfrm>
            <a:prstGeom prst="line">
              <a:avLst/>
            </a:prstGeom>
            <a:ln w="9525">
              <a:solidFill>
                <a:schemeClr val="accent2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5633512-3D26-4636-B20B-C0AC5099C7E1}"/>
              </a:ext>
            </a:extLst>
          </p:cNvPr>
          <p:cNvGrpSpPr/>
          <p:nvPr/>
        </p:nvGrpSpPr>
        <p:grpSpPr>
          <a:xfrm>
            <a:off x="9761229" y="2250803"/>
            <a:ext cx="1172492" cy="1581380"/>
            <a:chOff x="1075301" y="2404746"/>
            <a:chExt cx="852168" cy="1149348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1247E7BF-6C2A-4175-A6AA-1E796D0F916A}"/>
                </a:ext>
              </a:extLst>
            </p:cNvPr>
            <p:cNvSpPr/>
            <p:nvPr/>
          </p:nvSpPr>
          <p:spPr>
            <a:xfrm>
              <a:off x="1075301" y="2701926"/>
              <a:ext cx="852168" cy="852168"/>
            </a:xfrm>
            <a:prstGeom prst="rect">
              <a:avLst/>
            </a:prstGeom>
            <a:gradFill>
              <a:gsLst>
                <a:gs pos="100000">
                  <a:schemeClr val="accent1">
                    <a:alpha val="24000"/>
                    <a:lumMod val="31000"/>
                    <a:lumOff val="69000"/>
                  </a:schemeClr>
                </a:gs>
                <a:gs pos="6000">
                  <a:schemeClr val="accent1">
                    <a:lumMod val="71000"/>
                    <a:lumOff val="29000"/>
                    <a:alpha val="81000"/>
                  </a:schemeClr>
                </a:gs>
              </a:gsLst>
              <a:lin ang="15600000" scaled="0"/>
            </a:gradFill>
            <a:ln>
              <a:noFill/>
            </a:ln>
            <a:scene3d>
              <a:camera prst="isometricTopUp"/>
              <a:lightRig rig="contrasting" dir="t"/>
            </a:scene3d>
            <a:sp3d z="254382" extrusionH="266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F96EB276-DB5E-47CB-9DB3-0F482837DE54}"/>
                </a:ext>
              </a:extLst>
            </p:cNvPr>
            <p:cNvSpPr/>
            <p:nvPr/>
          </p:nvSpPr>
          <p:spPr>
            <a:xfrm>
              <a:off x="1075301" y="2404746"/>
              <a:ext cx="852168" cy="852168"/>
            </a:xfrm>
            <a:prstGeom prst="rect">
              <a:avLst/>
            </a:prstGeom>
            <a:gradFill>
              <a:gsLst>
                <a:gs pos="100000">
                  <a:schemeClr val="accent1">
                    <a:alpha val="24000"/>
                    <a:lumMod val="31000"/>
                    <a:lumOff val="69000"/>
                  </a:schemeClr>
                </a:gs>
                <a:gs pos="6000">
                  <a:schemeClr val="accent1">
                    <a:lumMod val="71000"/>
                    <a:lumOff val="29000"/>
                    <a:alpha val="81000"/>
                  </a:schemeClr>
                </a:gs>
              </a:gsLst>
              <a:lin ang="15600000" scaled="0"/>
            </a:gradFill>
            <a:ln>
              <a:noFill/>
            </a:ln>
            <a:scene3d>
              <a:camera prst="isometricTopUp"/>
              <a:lightRig rig="contrasting" dir="t"/>
            </a:scene3d>
            <a:sp3d z="254382" extrusionH="266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F264A720-CA7D-47D2-903A-23BE4971BA74}"/>
              </a:ext>
            </a:extLst>
          </p:cNvPr>
          <p:cNvSpPr txBox="1"/>
          <p:nvPr/>
        </p:nvSpPr>
        <p:spPr>
          <a:xfrm>
            <a:off x="9296547" y="2331963"/>
            <a:ext cx="2074083" cy="4635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LeftDown"/>
              <a:lightRig rig="contrasting" dir="t"/>
            </a:scene3d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CA865F"/>
                    </a:gs>
                    <a:gs pos="6000">
                      <a:srgbClr val="CA865F">
                        <a:lumMod val="60000"/>
                        <a:lumOff val="40000"/>
                      </a:srgbClr>
                    </a:gs>
                  </a:gsLst>
                  <a:lin ang="5400000" scaled="1"/>
                  <a:tileRect/>
                </a:gradFill>
                <a:effectLst>
                  <a:reflection blurRad="12700" stA="34000" endPos="45500" dist="38100" dir="5400000" sy="-100000" algn="bl" rotWithShape="0"/>
                </a:effectLst>
                <a:uLnTx/>
                <a:uFillTx/>
                <a:cs typeface="+mn-ea"/>
                <a:sym typeface="+mn-lt"/>
              </a:rPr>
              <a:t>项目三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8BC7B4DC-DBA4-4B1C-9ECC-84E139476FDA}"/>
              </a:ext>
            </a:extLst>
          </p:cNvPr>
          <p:cNvGrpSpPr/>
          <p:nvPr/>
        </p:nvGrpSpPr>
        <p:grpSpPr>
          <a:xfrm>
            <a:off x="9395168" y="2261377"/>
            <a:ext cx="1904618" cy="1648099"/>
            <a:chOff x="839788" y="2143097"/>
            <a:chExt cx="1554481" cy="1345120"/>
          </a:xfrm>
        </p:grpSpPr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4F0F1ED4-1F80-49A3-838E-17F386008234}"/>
                </a:ext>
              </a:extLst>
            </p:cNvPr>
            <p:cNvCxnSpPr>
              <a:cxnSpLocks/>
            </p:cNvCxnSpPr>
            <p:nvPr/>
          </p:nvCxnSpPr>
          <p:spPr>
            <a:xfrm>
              <a:off x="839788" y="2143097"/>
              <a:ext cx="777240" cy="455292"/>
            </a:xfrm>
            <a:prstGeom prst="line">
              <a:avLst/>
            </a:prstGeom>
            <a:ln w="9525">
              <a:solidFill>
                <a:schemeClr val="accent2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0732D64C-D6D9-425C-8B28-8BFAA82FA5A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17029" y="2143097"/>
              <a:ext cx="777240" cy="455292"/>
            </a:xfrm>
            <a:prstGeom prst="line">
              <a:avLst/>
            </a:prstGeom>
            <a:ln w="9525">
              <a:solidFill>
                <a:schemeClr val="accent2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79B48E47-90F3-453D-9899-D590EAD966C2}"/>
                </a:ext>
              </a:extLst>
            </p:cNvPr>
            <p:cNvCxnSpPr>
              <a:cxnSpLocks/>
            </p:cNvCxnSpPr>
            <p:nvPr/>
          </p:nvCxnSpPr>
          <p:spPr>
            <a:xfrm>
              <a:off x="1613852" y="2597629"/>
              <a:ext cx="0" cy="890588"/>
            </a:xfrm>
            <a:prstGeom prst="line">
              <a:avLst/>
            </a:prstGeom>
            <a:ln w="9525">
              <a:solidFill>
                <a:schemeClr val="accent2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DE5574BB-4C40-45B1-9D5B-C73C55E59D55}"/>
              </a:ext>
            </a:extLst>
          </p:cNvPr>
          <p:cNvGrpSpPr/>
          <p:nvPr/>
        </p:nvGrpSpPr>
        <p:grpSpPr>
          <a:xfrm>
            <a:off x="9761229" y="4693562"/>
            <a:ext cx="1172492" cy="1581380"/>
            <a:chOff x="1075301" y="2404746"/>
            <a:chExt cx="852168" cy="1149348"/>
          </a:xfrm>
        </p:grpSpPr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EA9F5868-1A8F-454E-B407-DF6481612166}"/>
                </a:ext>
              </a:extLst>
            </p:cNvPr>
            <p:cNvSpPr/>
            <p:nvPr/>
          </p:nvSpPr>
          <p:spPr>
            <a:xfrm>
              <a:off x="1075301" y="2701926"/>
              <a:ext cx="852168" cy="852168"/>
            </a:xfrm>
            <a:prstGeom prst="rect">
              <a:avLst/>
            </a:prstGeom>
            <a:gradFill>
              <a:gsLst>
                <a:gs pos="100000">
                  <a:schemeClr val="accent1">
                    <a:alpha val="24000"/>
                    <a:lumMod val="31000"/>
                    <a:lumOff val="69000"/>
                  </a:schemeClr>
                </a:gs>
                <a:gs pos="6000">
                  <a:schemeClr val="accent1">
                    <a:lumMod val="71000"/>
                    <a:lumOff val="29000"/>
                    <a:alpha val="81000"/>
                  </a:schemeClr>
                </a:gs>
              </a:gsLst>
              <a:lin ang="15600000" scaled="0"/>
            </a:gradFill>
            <a:ln>
              <a:noFill/>
            </a:ln>
            <a:scene3d>
              <a:camera prst="isometricTopUp"/>
              <a:lightRig rig="contrasting" dir="t"/>
            </a:scene3d>
            <a:sp3d z="254382" extrusionH="266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F7CEF25B-71BD-4F52-BD5C-1442A5D8B1C9}"/>
                </a:ext>
              </a:extLst>
            </p:cNvPr>
            <p:cNvSpPr/>
            <p:nvPr/>
          </p:nvSpPr>
          <p:spPr>
            <a:xfrm>
              <a:off x="1075301" y="2404746"/>
              <a:ext cx="852168" cy="852168"/>
            </a:xfrm>
            <a:prstGeom prst="rect">
              <a:avLst/>
            </a:prstGeom>
            <a:gradFill>
              <a:gsLst>
                <a:gs pos="100000">
                  <a:schemeClr val="accent1">
                    <a:alpha val="24000"/>
                    <a:lumMod val="31000"/>
                    <a:lumOff val="69000"/>
                  </a:schemeClr>
                </a:gs>
                <a:gs pos="6000">
                  <a:schemeClr val="accent1">
                    <a:lumMod val="71000"/>
                    <a:lumOff val="29000"/>
                    <a:alpha val="81000"/>
                  </a:schemeClr>
                </a:gs>
              </a:gsLst>
              <a:lin ang="15600000" scaled="0"/>
            </a:gradFill>
            <a:ln>
              <a:noFill/>
            </a:ln>
            <a:scene3d>
              <a:camera prst="isometricTopUp"/>
              <a:lightRig rig="contrasting" dir="t"/>
            </a:scene3d>
            <a:sp3d z="254382" extrusionH="266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AD2035F4-524D-403F-B661-071771E219B4}"/>
              </a:ext>
            </a:extLst>
          </p:cNvPr>
          <p:cNvSpPr txBox="1"/>
          <p:nvPr/>
        </p:nvSpPr>
        <p:spPr>
          <a:xfrm>
            <a:off x="9304167" y="4782342"/>
            <a:ext cx="2074082" cy="4635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LeftDown"/>
              <a:lightRig rig="threePt" dir="t"/>
            </a:scene3d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CA865F"/>
                    </a:gs>
                    <a:gs pos="6000">
                      <a:srgbClr val="CA865F">
                        <a:lumMod val="60000"/>
                        <a:lumOff val="40000"/>
                      </a:srgbClr>
                    </a:gs>
                  </a:gsLst>
                  <a:lin ang="5400000" scaled="1"/>
                  <a:tileRect/>
                </a:gradFill>
                <a:effectLst>
                  <a:reflection blurRad="12700" stA="34000" endPos="45500" dist="38100" dir="5400000" sy="-100000" algn="bl" rotWithShape="0"/>
                </a:effectLst>
                <a:uLnTx/>
                <a:uFillTx/>
                <a:cs typeface="+mn-ea"/>
                <a:sym typeface="+mn-lt"/>
              </a:rPr>
              <a:t>项目四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CD87CA09-FBC5-4368-ACE0-C0E0CC469003}"/>
              </a:ext>
            </a:extLst>
          </p:cNvPr>
          <p:cNvGrpSpPr/>
          <p:nvPr/>
        </p:nvGrpSpPr>
        <p:grpSpPr>
          <a:xfrm>
            <a:off x="9395168" y="4704136"/>
            <a:ext cx="1904617" cy="1648099"/>
            <a:chOff x="839788" y="2143097"/>
            <a:chExt cx="1554481" cy="1345120"/>
          </a:xfrm>
        </p:grpSpPr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C9546F15-2B92-4969-95B3-621F089026FF}"/>
                </a:ext>
              </a:extLst>
            </p:cNvPr>
            <p:cNvCxnSpPr>
              <a:cxnSpLocks/>
            </p:cNvCxnSpPr>
            <p:nvPr/>
          </p:nvCxnSpPr>
          <p:spPr>
            <a:xfrm>
              <a:off x="839788" y="2143097"/>
              <a:ext cx="777240" cy="455292"/>
            </a:xfrm>
            <a:prstGeom prst="line">
              <a:avLst/>
            </a:prstGeom>
            <a:ln w="9525">
              <a:solidFill>
                <a:schemeClr val="accent2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ECC95976-86DA-49B1-AED9-193C7058C1B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17029" y="2143097"/>
              <a:ext cx="777240" cy="455292"/>
            </a:xfrm>
            <a:prstGeom prst="line">
              <a:avLst/>
            </a:prstGeom>
            <a:ln w="9525">
              <a:solidFill>
                <a:schemeClr val="accent2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6A9EDE2B-7623-4DA2-B1E8-07EFDAF3ED45}"/>
                </a:ext>
              </a:extLst>
            </p:cNvPr>
            <p:cNvCxnSpPr>
              <a:cxnSpLocks/>
            </p:cNvCxnSpPr>
            <p:nvPr/>
          </p:nvCxnSpPr>
          <p:spPr>
            <a:xfrm>
              <a:off x="1613852" y="2597629"/>
              <a:ext cx="0" cy="890588"/>
            </a:xfrm>
            <a:prstGeom prst="line">
              <a:avLst/>
            </a:prstGeom>
            <a:ln w="9525">
              <a:solidFill>
                <a:schemeClr val="accent2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E1A0D898-9D2B-4863-8547-AAEB1375F998}"/>
              </a:ext>
            </a:extLst>
          </p:cNvPr>
          <p:cNvSpPr/>
          <p:nvPr/>
        </p:nvSpPr>
        <p:spPr>
          <a:xfrm>
            <a:off x="2743200" y="2264400"/>
            <a:ext cx="5473700" cy="558800"/>
          </a:xfrm>
          <a:custGeom>
            <a:avLst/>
            <a:gdLst>
              <a:gd name="connsiteX0" fmla="*/ 0 w 5473700"/>
              <a:gd name="connsiteY0" fmla="*/ 558800 h 558800"/>
              <a:gd name="connsiteX1" fmla="*/ 698500 w 5473700"/>
              <a:gd name="connsiteY1" fmla="*/ 0 h 558800"/>
              <a:gd name="connsiteX2" fmla="*/ 5473700 w 5473700"/>
              <a:gd name="connsiteY2" fmla="*/ 0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73700" h="558800">
                <a:moveTo>
                  <a:pt x="0" y="558800"/>
                </a:moveTo>
                <a:lnTo>
                  <a:pt x="698500" y="0"/>
                </a:lnTo>
                <a:lnTo>
                  <a:pt x="5473700" y="0"/>
                </a:lnTo>
              </a:path>
            </a:pathLst>
          </a:custGeom>
          <a:noFill/>
          <a:ln w="9525">
            <a:solidFill>
              <a:schemeClr val="bg1">
                <a:alpha val="55000"/>
              </a:schemeClr>
            </a:solidFill>
            <a:headEnd type="none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9F654288-D397-4CD9-A184-D0E85AF66480}"/>
              </a:ext>
            </a:extLst>
          </p:cNvPr>
          <p:cNvSpPr/>
          <p:nvPr/>
        </p:nvSpPr>
        <p:spPr>
          <a:xfrm>
            <a:off x="2748074" y="4695285"/>
            <a:ext cx="5473700" cy="558800"/>
          </a:xfrm>
          <a:custGeom>
            <a:avLst/>
            <a:gdLst>
              <a:gd name="connsiteX0" fmla="*/ 0 w 5473700"/>
              <a:gd name="connsiteY0" fmla="*/ 558800 h 558800"/>
              <a:gd name="connsiteX1" fmla="*/ 698500 w 5473700"/>
              <a:gd name="connsiteY1" fmla="*/ 0 h 558800"/>
              <a:gd name="connsiteX2" fmla="*/ 5473700 w 5473700"/>
              <a:gd name="connsiteY2" fmla="*/ 0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73700" h="558800">
                <a:moveTo>
                  <a:pt x="0" y="558800"/>
                </a:moveTo>
                <a:lnTo>
                  <a:pt x="698500" y="0"/>
                </a:lnTo>
                <a:lnTo>
                  <a:pt x="5473700" y="0"/>
                </a:lnTo>
              </a:path>
            </a:pathLst>
          </a:custGeom>
          <a:noFill/>
          <a:ln w="9525">
            <a:solidFill>
              <a:schemeClr val="bg1">
                <a:alpha val="55000"/>
              </a:schemeClr>
            </a:solidFill>
            <a:headEnd type="none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E5FB2C84-6E94-487B-B149-38CFA7E336D0}"/>
              </a:ext>
            </a:extLst>
          </p:cNvPr>
          <p:cNvSpPr/>
          <p:nvPr/>
        </p:nvSpPr>
        <p:spPr>
          <a:xfrm flipH="1" flipV="1">
            <a:off x="3926761" y="3048476"/>
            <a:ext cx="5473700" cy="558800"/>
          </a:xfrm>
          <a:custGeom>
            <a:avLst/>
            <a:gdLst>
              <a:gd name="connsiteX0" fmla="*/ 0 w 5473700"/>
              <a:gd name="connsiteY0" fmla="*/ 558800 h 558800"/>
              <a:gd name="connsiteX1" fmla="*/ 698500 w 5473700"/>
              <a:gd name="connsiteY1" fmla="*/ 0 h 558800"/>
              <a:gd name="connsiteX2" fmla="*/ 5473700 w 5473700"/>
              <a:gd name="connsiteY2" fmla="*/ 0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73700" h="558800">
                <a:moveTo>
                  <a:pt x="0" y="558800"/>
                </a:moveTo>
                <a:lnTo>
                  <a:pt x="698500" y="0"/>
                </a:lnTo>
                <a:lnTo>
                  <a:pt x="5473700" y="0"/>
                </a:lnTo>
              </a:path>
            </a:pathLst>
          </a:custGeom>
          <a:noFill/>
          <a:ln w="9525">
            <a:solidFill>
              <a:schemeClr val="bg1">
                <a:alpha val="55000"/>
              </a:schemeClr>
            </a:solidFill>
            <a:headEnd type="none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9E07B302-1039-4B6A-8418-46F2F5F16757}"/>
              </a:ext>
            </a:extLst>
          </p:cNvPr>
          <p:cNvSpPr/>
          <p:nvPr/>
        </p:nvSpPr>
        <p:spPr>
          <a:xfrm flipH="1" flipV="1">
            <a:off x="3897961" y="5508237"/>
            <a:ext cx="5473700" cy="558800"/>
          </a:xfrm>
          <a:custGeom>
            <a:avLst/>
            <a:gdLst>
              <a:gd name="connsiteX0" fmla="*/ 0 w 5473700"/>
              <a:gd name="connsiteY0" fmla="*/ 558800 h 558800"/>
              <a:gd name="connsiteX1" fmla="*/ 698500 w 5473700"/>
              <a:gd name="connsiteY1" fmla="*/ 0 h 558800"/>
              <a:gd name="connsiteX2" fmla="*/ 5473700 w 5473700"/>
              <a:gd name="connsiteY2" fmla="*/ 0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73700" h="558800">
                <a:moveTo>
                  <a:pt x="0" y="558800"/>
                </a:moveTo>
                <a:lnTo>
                  <a:pt x="698500" y="0"/>
                </a:lnTo>
                <a:lnTo>
                  <a:pt x="5473700" y="0"/>
                </a:lnTo>
              </a:path>
            </a:pathLst>
          </a:custGeom>
          <a:noFill/>
          <a:ln w="9525">
            <a:solidFill>
              <a:schemeClr val="bg1">
                <a:alpha val="55000"/>
              </a:schemeClr>
            </a:solidFill>
            <a:headEnd type="none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3E5F3A9-3782-48D3-BB19-9FB202B63B82}"/>
              </a:ext>
            </a:extLst>
          </p:cNvPr>
          <p:cNvSpPr txBox="1"/>
          <p:nvPr/>
        </p:nvSpPr>
        <p:spPr>
          <a:xfrm>
            <a:off x="3815670" y="1491963"/>
            <a:ext cx="3579190" cy="657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b="0" dirty="0">
                <a:solidFill>
                  <a:schemeClr val="bg1"/>
                </a:solidFill>
                <a:effectLst/>
                <a:cs typeface="+mn-ea"/>
                <a:sym typeface="+mn-lt"/>
              </a:rPr>
              <a:t>在这里输入你的正文，阐述关键词</a:t>
            </a:r>
            <a:endParaRPr lang="en-US" altLang="zh-CN" sz="1600" b="0" dirty="0">
              <a:solidFill>
                <a:schemeClr val="bg1"/>
              </a:solidFill>
              <a:effectLst/>
              <a:cs typeface="+mn-ea"/>
              <a:sym typeface="+mn-lt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600" b="0" dirty="0">
                <a:solidFill>
                  <a:schemeClr val="bg1"/>
                </a:solidFill>
                <a:effectLst/>
                <a:cs typeface="+mn-ea"/>
                <a:sym typeface="+mn-lt"/>
              </a:rPr>
              <a:t>在这里输入你的正文，阐述关键词</a:t>
            </a: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4395BA3-C8CE-4C65-88D8-E3540B7B62FE}"/>
              </a:ext>
            </a:extLst>
          </p:cNvPr>
          <p:cNvSpPr txBox="1"/>
          <p:nvPr/>
        </p:nvSpPr>
        <p:spPr>
          <a:xfrm>
            <a:off x="438782" y="349777"/>
            <a:ext cx="2818697" cy="632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 </a:t>
            </a:r>
            <a:r>
              <a: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工作计划</a:t>
            </a: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2CF97C79-1C73-4577-8BB5-1786FBAF4A9F}"/>
              </a:ext>
            </a:extLst>
          </p:cNvPr>
          <p:cNvSpPr txBox="1"/>
          <p:nvPr/>
        </p:nvSpPr>
        <p:spPr>
          <a:xfrm>
            <a:off x="5071622" y="2836632"/>
            <a:ext cx="3579190" cy="657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b="0" dirty="0">
                <a:solidFill>
                  <a:schemeClr val="bg1"/>
                </a:solidFill>
                <a:effectLst/>
                <a:cs typeface="+mn-ea"/>
                <a:sym typeface="+mn-lt"/>
              </a:rPr>
              <a:t>在这里输入你的正文，阐述关键词</a:t>
            </a:r>
            <a:endParaRPr lang="en-US" altLang="zh-CN" sz="1600" b="0" dirty="0">
              <a:solidFill>
                <a:schemeClr val="bg1"/>
              </a:solidFill>
              <a:effectLst/>
              <a:cs typeface="+mn-ea"/>
              <a:sym typeface="+mn-lt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600" b="0" dirty="0">
                <a:solidFill>
                  <a:schemeClr val="bg1"/>
                </a:solidFill>
                <a:effectLst/>
                <a:cs typeface="+mn-ea"/>
                <a:sym typeface="+mn-lt"/>
              </a:rPr>
              <a:t>在这里输入你的正文，阐述关键词</a:t>
            </a: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0C0F2B6B-E28D-4EB2-8DD3-DADC85BDEF3B}"/>
              </a:ext>
            </a:extLst>
          </p:cNvPr>
          <p:cNvSpPr txBox="1"/>
          <p:nvPr/>
        </p:nvSpPr>
        <p:spPr>
          <a:xfrm>
            <a:off x="3529623" y="3950010"/>
            <a:ext cx="5220920" cy="657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0" dirty="0">
                <a:solidFill>
                  <a:schemeClr val="bg1"/>
                </a:solidFill>
                <a:effectLst/>
                <a:cs typeface="+mn-ea"/>
                <a:sym typeface="+mn-lt"/>
              </a:rPr>
              <a:t>51PPT</a:t>
            </a:r>
            <a:r>
              <a:rPr lang="zh-CN" altLang="en-US" sz="1600" b="0" dirty="0">
                <a:solidFill>
                  <a:schemeClr val="bg1"/>
                </a:solidFill>
                <a:effectLst/>
                <a:cs typeface="+mn-ea"/>
                <a:sym typeface="+mn-lt"/>
              </a:rPr>
              <a:t>模板网，幻灯片演示模板及素材免费下载！</a:t>
            </a:r>
          </a:p>
          <a:p>
            <a:pPr algn="just">
              <a:lnSpc>
                <a:spcPct val="120000"/>
              </a:lnSpc>
            </a:pPr>
            <a:r>
              <a:rPr lang="en-US" altLang="zh-CN" sz="1600" b="0" dirty="0">
                <a:solidFill>
                  <a:schemeClr val="bg1"/>
                </a:solidFill>
                <a:effectLst/>
                <a:cs typeface="+mn-ea"/>
                <a:sym typeface="+mn-lt"/>
              </a:rPr>
              <a:t>51PPT</a:t>
            </a:r>
            <a:r>
              <a:rPr lang="zh-CN" altLang="en-US" sz="1600" b="0" dirty="0">
                <a:solidFill>
                  <a:schemeClr val="bg1"/>
                </a:solidFill>
                <a:effectLst/>
                <a:cs typeface="+mn-ea"/>
                <a:sym typeface="+mn-lt"/>
              </a:rPr>
              <a:t>模板网 官网唯一网址：</a:t>
            </a:r>
            <a:r>
              <a:rPr lang="en-US" altLang="zh-CN" sz="1600" b="0" dirty="0">
                <a:solidFill>
                  <a:schemeClr val="bg1"/>
                </a:solidFill>
                <a:effectLst/>
                <a:cs typeface="+mn-ea"/>
                <a:sym typeface="+mn-lt"/>
              </a:rPr>
              <a:t>www.51pptmoban.com</a:t>
            </a: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AB007E8F-B2C0-476E-83E0-E11857CD3660}"/>
              </a:ext>
            </a:extLst>
          </p:cNvPr>
          <p:cNvSpPr txBox="1"/>
          <p:nvPr/>
        </p:nvSpPr>
        <p:spPr>
          <a:xfrm>
            <a:off x="5294715" y="5275525"/>
            <a:ext cx="3579190" cy="657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b="0" dirty="0">
                <a:solidFill>
                  <a:schemeClr val="bg1"/>
                </a:solidFill>
                <a:effectLst/>
                <a:cs typeface="+mn-ea"/>
                <a:sym typeface="+mn-lt"/>
              </a:rPr>
              <a:t>在这里输入你的正文，阐述关键词</a:t>
            </a:r>
            <a:endParaRPr lang="en-US" altLang="zh-CN" sz="1600" b="0" dirty="0">
              <a:solidFill>
                <a:schemeClr val="bg1"/>
              </a:solidFill>
              <a:effectLst/>
              <a:cs typeface="+mn-ea"/>
              <a:sym typeface="+mn-lt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600" b="0" dirty="0">
                <a:solidFill>
                  <a:schemeClr val="bg1"/>
                </a:solidFill>
                <a:effectLst/>
                <a:cs typeface="+mn-ea"/>
                <a:sym typeface="+mn-lt"/>
              </a:rPr>
              <a:t>在这里输入你的正文，阐述关键词</a:t>
            </a:r>
          </a:p>
        </p:txBody>
      </p:sp>
    </p:spTree>
    <p:extLst>
      <p:ext uri="{BB962C8B-B14F-4D97-AF65-F5344CB8AC3E}">
        <p14:creationId xmlns:p14="http://schemas.microsoft.com/office/powerpoint/2010/main" val="14562305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 descr="图片包含 户外, 水, 飞行, 空气&#10;&#10;描述已自动生成">
            <a:extLst>
              <a:ext uri="{FF2B5EF4-FFF2-40B4-BE49-F238E27FC236}">
                <a16:creationId xmlns:a16="http://schemas.microsoft.com/office/drawing/2014/main" id="{2DF110C6-FD17-48A4-93E6-9BFACE38CA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sp>
        <p:nvSpPr>
          <p:cNvPr id="63" name="文本框 62">
            <a:extLst>
              <a:ext uri="{FF2B5EF4-FFF2-40B4-BE49-F238E27FC236}">
                <a16:creationId xmlns:a16="http://schemas.microsoft.com/office/drawing/2014/main" id="{B124E287-5B54-49F6-9FAA-07D5C8E6A42C}"/>
              </a:ext>
            </a:extLst>
          </p:cNvPr>
          <p:cNvSpPr txBox="1"/>
          <p:nvPr/>
        </p:nvSpPr>
        <p:spPr>
          <a:xfrm rot="-120000">
            <a:off x="1132607" y="4415027"/>
            <a:ext cx="9926788" cy="535180"/>
          </a:xfrm>
          <a:custGeom>
            <a:avLst/>
            <a:gdLst/>
            <a:ahLst/>
            <a:cxnLst/>
            <a:rect l="l" t="t" r="r" b="b"/>
            <a:pathLst>
              <a:path w="662006" h="107953">
                <a:moveTo>
                  <a:pt x="353482" y="67437"/>
                </a:moveTo>
                <a:cubicBezTo>
                  <a:pt x="345778" y="68982"/>
                  <a:pt x="337583" y="70387"/>
                  <a:pt x="328896" y="71651"/>
                </a:cubicBezTo>
                <a:cubicBezTo>
                  <a:pt x="320209" y="72916"/>
                  <a:pt x="311732" y="73197"/>
                  <a:pt x="303466" y="72494"/>
                </a:cubicBezTo>
                <a:cubicBezTo>
                  <a:pt x="311346" y="71441"/>
                  <a:pt x="319471" y="70598"/>
                  <a:pt x="327842" y="69966"/>
                </a:cubicBezTo>
                <a:cubicBezTo>
                  <a:pt x="336213" y="69333"/>
                  <a:pt x="344760" y="68490"/>
                  <a:pt x="353482" y="67437"/>
                </a:cubicBezTo>
                <a:close/>
                <a:moveTo>
                  <a:pt x="325524" y="65751"/>
                </a:moveTo>
                <a:cubicBezTo>
                  <a:pt x="324821" y="65587"/>
                  <a:pt x="324400" y="65774"/>
                  <a:pt x="324259" y="66313"/>
                </a:cubicBezTo>
                <a:cubicBezTo>
                  <a:pt x="324529" y="66336"/>
                  <a:pt x="324693" y="66430"/>
                  <a:pt x="324751" y="66594"/>
                </a:cubicBezTo>
                <a:cubicBezTo>
                  <a:pt x="324810" y="66758"/>
                  <a:pt x="324833" y="66851"/>
                  <a:pt x="324821" y="66875"/>
                </a:cubicBezTo>
                <a:cubicBezTo>
                  <a:pt x="325079" y="66875"/>
                  <a:pt x="325266" y="66875"/>
                  <a:pt x="325383" y="66875"/>
                </a:cubicBezTo>
                <a:cubicBezTo>
                  <a:pt x="325500" y="66875"/>
                  <a:pt x="325688" y="66875"/>
                  <a:pt x="325945" y="66875"/>
                </a:cubicBezTo>
                <a:cubicBezTo>
                  <a:pt x="326367" y="66289"/>
                  <a:pt x="326226" y="65915"/>
                  <a:pt x="325524" y="65751"/>
                </a:cubicBezTo>
                <a:close/>
                <a:moveTo>
                  <a:pt x="259070" y="64065"/>
                </a:moveTo>
                <a:cubicBezTo>
                  <a:pt x="258508" y="64041"/>
                  <a:pt x="258087" y="64088"/>
                  <a:pt x="257806" y="64205"/>
                </a:cubicBezTo>
                <a:cubicBezTo>
                  <a:pt x="257525" y="64322"/>
                  <a:pt x="257384" y="64650"/>
                  <a:pt x="257384" y="65189"/>
                </a:cubicBezTo>
                <a:cubicBezTo>
                  <a:pt x="257946" y="65212"/>
                  <a:pt x="258368" y="65165"/>
                  <a:pt x="258649" y="65048"/>
                </a:cubicBezTo>
                <a:cubicBezTo>
                  <a:pt x="258930" y="64931"/>
                  <a:pt x="259070" y="64603"/>
                  <a:pt x="259070" y="64065"/>
                </a:cubicBezTo>
                <a:close/>
                <a:moveTo>
                  <a:pt x="192827" y="62590"/>
                </a:moveTo>
                <a:cubicBezTo>
                  <a:pt x="192113" y="62648"/>
                  <a:pt x="191715" y="62953"/>
                  <a:pt x="191633" y="63503"/>
                </a:cubicBezTo>
                <a:cubicBezTo>
                  <a:pt x="192207" y="64322"/>
                  <a:pt x="192746" y="64650"/>
                  <a:pt x="193249" y="64486"/>
                </a:cubicBezTo>
                <a:cubicBezTo>
                  <a:pt x="193752" y="64322"/>
                  <a:pt x="194150" y="63807"/>
                  <a:pt x="194443" y="62941"/>
                </a:cubicBezTo>
                <a:cubicBezTo>
                  <a:pt x="194080" y="62648"/>
                  <a:pt x="193542" y="62531"/>
                  <a:pt x="192827" y="62590"/>
                </a:cubicBezTo>
                <a:close/>
                <a:moveTo>
                  <a:pt x="273682" y="60693"/>
                </a:moveTo>
                <a:cubicBezTo>
                  <a:pt x="270485" y="60857"/>
                  <a:pt x="267184" y="60950"/>
                  <a:pt x="263777" y="60974"/>
                </a:cubicBezTo>
                <a:cubicBezTo>
                  <a:pt x="260370" y="60997"/>
                  <a:pt x="257490" y="61653"/>
                  <a:pt x="255137" y="62941"/>
                </a:cubicBezTo>
                <a:cubicBezTo>
                  <a:pt x="257771" y="63760"/>
                  <a:pt x="260791" y="63948"/>
                  <a:pt x="264198" y="63503"/>
                </a:cubicBezTo>
                <a:cubicBezTo>
                  <a:pt x="267605" y="63058"/>
                  <a:pt x="270766" y="62121"/>
                  <a:pt x="273682" y="60693"/>
                </a:cubicBezTo>
                <a:close/>
                <a:moveTo>
                  <a:pt x="229848" y="57883"/>
                </a:moveTo>
                <a:cubicBezTo>
                  <a:pt x="228244" y="58012"/>
                  <a:pt x="226956" y="58316"/>
                  <a:pt x="225984" y="58796"/>
                </a:cubicBezTo>
                <a:cubicBezTo>
                  <a:pt x="225012" y="59276"/>
                  <a:pt x="223865" y="59159"/>
                  <a:pt x="222542" y="58445"/>
                </a:cubicBezTo>
                <a:cubicBezTo>
                  <a:pt x="222425" y="59604"/>
                  <a:pt x="221957" y="59955"/>
                  <a:pt x="221137" y="59499"/>
                </a:cubicBezTo>
                <a:cubicBezTo>
                  <a:pt x="220317" y="59042"/>
                  <a:pt x="219849" y="59253"/>
                  <a:pt x="219732" y="60131"/>
                </a:cubicBezTo>
                <a:cubicBezTo>
                  <a:pt x="221067" y="60950"/>
                  <a:pt x="222893" y="61138"/>
                  <a:pt x="225211" y="60693"/>
                </a:cubicBezTo>
                <a:cubicBezTo>
                  <a:pt x="227529" y="60248"/>
                  <a:pt x="229075" y="59311"/>
                  <a:pt x="229848" y="57883"/>
                </a:cubicBezTo>
                <a:close/>
                <a:moveTo>
                  <a:pt x="314144" y="55635"/>
                </a:moveTo>
                <a:cubicBezTo>
                  <a:pt x="307447" y="56466"/>
                  <a:pt x="300891" y="57333"/>
                  <a:pt x="294475" y="58234"/>
                </a:cubicBezTo>
                <a:cubicBezTo>
                  <a:pt x="288059" y="59136"/>
                  <a:pt x="281502" y="60143"/>
                  <a:pt x="274806" y="61255"/>
                </a:cubicBezTo>
                <a:cubicBezTo>
                  <a:pt x="276737" y="62941"/>
                  <a:pt x="279477" y="63222"/>
                  <a:pt x="283024" y="62098"/>
                </a:cubicBezTo>
                <a:cubicBezTo>
                  <a:pt x="286572" y="60974"/>
                  <a:pt x="289452" y="60131"/>
                  <a:pt x="291665" y="59569"/>
                </a:cubicBezTo>
                <a:cubicBezTo>
                  <a:pt x="292028" y="60330"/>
                  <a:pt x="292707" y="60634"/>
                  <a:pt x="293702" y="60482"/>
                </a:cubicBezTo>
                <a:cubicBezTo>
                  <a:pt x="294697" y="60330"/>
                  <a:pt x="295517" y="60213"/>
                  <a:pt x="296161" y="60131"/>
                </a:cubicBezTo>
                <a:cubicBezTo>
                  <a:pt x="298163" y="59581"/>
                  <a:pt x="300200" y="59276"/>
                  <a:pt x="302272" y="59218"/>
                </a:cubicBezTo>
                <a:cubicBezTo>
                  <a:pt x="304344" y="59159"/>
                  <a:pt x="306241" y="59276"/>
                  <a:pt x="307962" y="59569"/>
                </a:cubicBezTo>
                <a:cubicBezTo>
                  <a:pt x="308466" y="58632"/>
                  <a:pt x="309566" y="58117"/>
                  <a:pt x="311264" y="58024"/>
                </a:cubicBezTo>
                <a:cubicBezTo>
                  <a:pt x="312961" y="57930"/>
                  <a:pt x="313921" y="57134"/>
                  <a:pt x="314144" y="55635"/>
                </a:cubicBezTo>
                <a:close/>
                <a:moveTo>
                  <a:pt x="361912" y="55073"/>
                </a:moveTo>
                <a:cubicBezTo>
                  <a:pt x="361818" y="55541"/>
                  <a:pt x="361443" y="55729"/>
                  <a:pt x="360788" y="55635"/>
                </a:cubicBezTo>
                <a:cubicBezTo>
                  <a:pt x="360799" y="55401"/>
                  <a:pt x="360917" y="55307"/>
                  <a:pt x="361139" y="55354"/>
                </a:cubicBezTo>
                <a:cubicBezTo>
                  <a:pt x="361361" y="55401"/>
                  <a:pt x="361619" y="55307"/>
                  <a:pt x="361912" y="55073"/>
                </a:cubicBezTo>
                <a:close/>
                <a:moveTo>
                  <a:pt x="363598" y="54652"/>
                </a:moveTo>
                <a:cubicBezTo>
                  <a:pt x="363925" y="54652"/>
                  <a:pt x="364113" y="54792"/>
                  <a:pt x="364160" y="55073"/>
                </a:cubicBezTo>
                <a:cubicBezTo>
                  <a:pt x="364148" y="55565"/>
                  <a:pt x="364031" y="55705"/>
                  <a:pt x="363808" y="55495"/>
                </a:cubicBezTo>
                <a:cubicBezTo>
                  <a:pt x="363586" y="55284"/>
                  <a:pt x="363328" y="55143"/>
                  <a:pt x="363036" y="55073"/>
                </a:cubicBezTo>
                <a:cubicBezTo>
                  <a:pt x="363083" y="54792"/>
                  <a:pt x="363270" y="54652"/>
                  <a:pt x="363598" y="54652"/>
                </a:cubicBezTo>
                <a:close/>
                <a:moveTo>
                  <a:pt x="346176" y="53949"/>
                </a:moveTo>
                <a:cubicBezTo>
                  <a:pt x="346083" y="54417"/>
                  <a:pt x="345708" y="54605"/>
                  <a:pt x="345052" y="54511"/>
                </a:cubicBezTo>
                <a:cubicBezTo>
                  <a:pt x="345064" y="54277"/>
                  <a:pt x="345181" y="54183"/>
                  <a:pt x="345404" y="54230"/>
                </a:cubicBezTo>
                <a:cubicBezTo>
                  <a:pt x="345626" y="54277"/>
                  <a:pt x="345884" y="54183"/>
                  <a:pt x="346176" y="53949"/>
                </a:cubicBezTo>
                <a:close/>
                <a:moveTo>
                  <a:pt x="276492" y="52123"/>
                </a:moveTo>
                <a:cubicBezTo>
                  <a:pt x="275110" y="52357"/>
                  <a:pt x="274361" y="53153"/>
                  <a:pt x="274244" y="54511"/>
                </a:cubicBezTo>
                <a:cubicBezTo>
                  <a:pt x="275660" y="55050"/>
                  <a:pt x="276901" y="55097"/>
                  <a:pt x="277967" y="54652"/>
                </a:cubicBezTo>
                <a:cubicBezTo>
                  <a:pt x="279032" y="54207"/>
                  <a:pt x="279852" y="53411"/>
                  <a:pt x="280425" y="52263"/>
                </a:cubicBezTo>
                <a:cubicBezTo>
                  <a:pt x="279184" y="51935"/>
                  <a:pt x="277873" y="51889"/>
                  <a:pt x="276492" y="52123"/>
                </a:cubicBezTo>
                <a:close/>
                <a:moveTo>
                  <a:pt x="388325" y="47767"/>
                </a:moveTo>
                <a:cubicBezTo>
                  <a:pt x="388231" y="48236"/>
                  <a:pt x="387856" y="48423"/>
                  <a:pt x="387201" y="48329"/>
                </a:cubicBezTo>
                <a:cubicBezTo>
                  <a:pt x="387212" y="48095"/>
                  <a:pt x="387329" y="48002"/>
                  <a:pt x="387552" y="48048"/>
                </a:cubicBezTo>
                <a:cubicBezTo>
                  <a:pt x="387774" y="48095"/>
                  <a:pt x="388032" y="48002"/>
                  <a:pt x="388325" y="47767"/>
                </a:cubicBezTo>
                <a:close/>
                <a:moveTo>
                  <a:pt x="317516" y="47205"/>
                </a:moveTo>
                <a:cubicBezTo>
                  <a:pt x="317200" y="47440"/>
                  <a:pt x="316848" y="47533"/>
                  <a:pt x="316462" y="47487"/>
                </a:cubicBezTo>
                <a:cubicBezTo>
                  <a:pt x="316076" y="47440"/>
                  <a:pt x="315865" y="47533"/>
                  <a:pt x="315830" y="47767"/>
                </a:cubicBezTo>
                <a:cubicBezTo>
                  <a:pt x="316146" y="47814"/>
                  <a:pt x="316497" y="47861"/>
                  <a:pt x="316883" y="47908"/>
                </a:cubicBezTo>
                <a:cubicBezTo>
                  <a:pt x="317270" y="47955"/>
                  <a:pt x="317481" y="47721"/>
                  <a:pt x="317516" y="47205"/>
                </a:cubicBezTo>
                <a:close/>
                <a:moveTo>
                  <a:pt x="363598" y="46644"/>
                </a:moveTo>
                <a:cubicBezTo>
                  <a:pt x="363305" y="46878"/>
                  <a:pt x="363047" y="46971"/>
                  <a:pt x="362825" y="46924"/>
                </a:cubicBezTo>
                <a:cubicBezTo>
                  <a:pt x="362602" y="46878"/>
                  <a:pt x="362485" y="46971"/>
                  <a:pt x="362474" y="47205"/>
                </a:cubicBezTo>
                <a:cubicBezTo>
                  <a:pt x="363129" y="47299"/>
                  <a:pt x="363504" y="47112"/>
                  <a:pt x="363598" y="46644"/>
                </a:cubicBezTo>
                <a:close/>
                <a:moveTo>
                  <a:pt x="103965" y="45520"/>
                </a:moveTo>
                <a:cubicBezTo>
                  <a:pt x="103872" y="45988"/>
                  <a:pt x="103497" y="46175"/>
                  <a:pt x="102841" y="46082"/>
                </a:cubicBezTo>
                <a:cubicBezTo>
                  <a:pt x="102853" y="45847"/>
                  <a:pt x="102970" y="45754"/>
                  <a:pt x="103192" y="45801"/>
                </a:cubicBezTo>
                <a:cubicBezTo>
                  <a:pt x="103415" y="45847"/>
                  <a:pt x="103673" y="45754"/>
                  <a:pt x="103965" y="45520"/>
                </a:cubicBezTo>
                <a:close/>
                <a:moveTo>
                  <a:pt x="355730" y="44958"/>
                </a:moveTo>
                <a:cubicBezTo>
                  <a:pt x="355414" y="45192"/>
                  <a:pt x="355063" y="45285"/>
                  <a:pt x="354676" y="45239"/>
                </a:cubicBezTo>
                <a:cubicBezTo>
                  <a:pt x="354290" y="45192"/>
                  <a:pt x="354079" y="45285"/>
                  <a:pt x="354044" y="45520"/>
                </a:cubicBezTo>
                <a:cubicBezTo>
                  <a:pt x="354360" y="45566"/>
                  <a:pt x="354711" y="45613"/>
                  <a:pt x="355098" y="45660"/>
                </a:cubicBezTo>
                <a:cubicBezTo>
                  <a:pt x="355484" y="45707"/>
                  <a:pt x="355695" y="45473"/>
                  <a:pt x="355730" y="44958"/>
                </a:cubicBezTo>
                <a:close/>
                <a:moveTo>
                  <a:pt x="359594" y="44044"/>
                </a:moveTo>
                <a:cubicBezTo>
                  <a:pt x="358224" y="44360"/>
                  <a:pt x="357311" y="44852"/>
                  <a:pt x="356854" y="45520"/>
                </a:cubicBezTo>
                <a:cubicBezTo>
                  <a:pt x="357416" y="45976"/>
                  <a:pt x="358118" y="46046"/>
                  <a:pt x="358961" y="45730"/>
                </a:cubicBezTo>
                <a:cubicBezTo>
                  <a:pt x="359804" y="45414"/>
                  <a:pt x="360788" y="45344"/>
                  <a:pt x="361912" y="45520"/>
                </a:cubicBezTo>
                <a:cubicBezTo>
                  <a:pt x="361736" y="44220"/>
                  <a:pt x="360963" y="43728"/>
                  <a:pt x="359594" y="44044"/>
                </a:cubicBezTo>
                <a:close/>
                <a:moveTo>
                  <a:pt x="442134" y="42991"/>
                </a:moveTo>
                <a:cubicBezTo>
                  <a:pt x="443070" y="42663"/>
                  <a:pt x="443866" y="42756"/>
                  <a:pt x="444522" y="43272"/>
                </a:cubicBezTo>
                <a:cubicBezTo>
                  <a:pt x="444183" y="43775"/>
                  <a:pt x="443597" y="44033"/>
                  <a:pt x="442766" y="44044"/>
                </a:cubicBezTo>
                <a:cubicBezTo>
                  <a:pt x="441935" y="44056"/>
                  <a:pt x="441209" y="44173"/>
                  <a:pt x="440588" y="44396"/>
                </a:cubicBezTo>
                <a:cubicBezTo>
                  <a:pt x="440682" y="43787"/>
                  <a:pt x="441197" y="43319"/>
                  <a:pt x="442134" y="42991"/>
                </a:cubicBezTo>
                <a:close/>
                <a:moveTo>
                  <a:pt x="446770" y="42148"/>
                </a:moveTo>
                <a:cubicBezTo>
                  <a:pt x="446676" y="42616"/>
                  <a:pt x="446302" y="42803"/>
                  <a:pt x="445646" y="42710"/>
                </a:cubicBezTo>
                <a:cubicBezTo>
                  <a:pt x="445658" y="42476"/>
                  <a:pt x="445775" y="42382"/>
                  <a:pt x="445997" y="42429"/>
                </a:cubicBezTo>
                <a:cubicBezTo>
                  <a:pt x="446220" y="42476"/>
                  <a:pt x="446477" y="42382"/>
                  <a:pt x="446770" y="42148"/>
                </a:cubicBezTo>
                <a:close/>
                <a:moveTo>
                  <a:pt x="348986" y="42148"/>
                </a:moveTo>
                <a:cubicBezTo>
                  <a:pt x="348986" y="42803"/>
                  <a:pt x="348986" y="43178"/>
                  <a:pt x="348986" y="43272"/>
                </a:cubicBezTo>
                <a:cubicBezTo>
                  <a:pt x="349244" y="43272"/>
                  <a:pt x="349431" y="43272"/>
                  <a:pt x="349548" y="43272"/>
                </a:cubicBezTo>
                <a:cubicBezTo>
                  <a:pt x="349665" y="43272"/>
                  <a:pt x="349853" y="43272"/>
                  <a:pt x="350110" y="43272"/>
                </a:cubicBezTo>
                <a:cubicBezTo>
                  <a:pt x="350110" y="43178"/>
                  <a:pt x="350110" y="42803"/>
                  <a:pt x="350110" y="42148"/>
                </a:cubicBezTo>
                <a:cubicBezTo>
                  <a:pt x="349853" y="42148"/>
                  <a:pt x="349665" y="42148"/>
                  <a:pt x="349548" y="42148"/>
                </a:cubicBezTo>
                <a:cubicBezTo>
                  <a:pt x="349431" y="42148"/>
                  <a:pt x="349244" y="42148"/>
                  <a:pt x="348986" y="42148"/>
                </a:cubicBezTo>
                <a:close/>
                <a:moveTo>
                  <a:pt x="287169" y="41586"/>
                </a:moveTo>
                <a:cubicBezTo>
                  <a:pt x="286876" y="41820"/>
                  <a:pt x="286619" y="41914"/>
                  <a:pt x="286396" y="41867"/>
                </a:cubicBezTo>
                <a:cubicBezTo>
                  <a:pt x="286174" y="41820"/>
                  <a:pt x="286057" y="41914"/>
                  <a:pt x="286045" y="42148"/>
                </a:cubicBezTo>
                <a:cubicBezTo>
                  <a:pt x="286701" y="42241"/>
                  <a:pt x="287075" y="42054"/>
                  <a:pt x="287169" y="41586"/>
                </a:cubicBezTo>
                <a:close/>
                <a:moveTo>
                  <a:pt x="398229" y="41024"/>
                </a:moveTo>
                <a:cubicBezTo>
                  <a:pt x="397351" y="41188"/>
                  <a:pt x="396860" y="41562"/>
                  <a:pt x="396754" y="42148"/>
                </a:cubicBezTo>
                <a:cubicBezTo>
                  <a:pt x="397176" y="42511"/>
                  <a:pt x="397878" y="42768"/>
                  <a:pt x="398862" y="42920"/>
                </a:cubicBezTo>
                <a:cubicBezTo>
                  <a:pt x="399845" y="43073"/>
                  <a:pt x="400267" y="42628"/>
                  <a:pt x="400126" y="41586"/>
                </a:cubicBezTo>
                <a:cubicBezTo>
                  <a:pt x="399740" y="41047"/>
                  <a:pt x="399107" y="40860"/>
                  <a:pt x="398229" y="41024"/>
                </a:cubicBezTo>
                <a:close/>
                <a:moveTo>
                  <a:pt x="454638" y="39900"/>
                </a:moveTo>
                <a:cubicBezTo>
                  <a:pt x="454649" y="40204"/>
                  <a:pt x="454626" y="40438"/>
                  <a:pt x="454567" y="40602"/>
                </a:cubicBezTo>
                <a:cubicBezTo>
                  <a:pt x="454509" y="40766"/>
                  <a:pt x="454345" y="40719"/>
                  <a:pt x="454076" y="40462"/>
                </a:cubicBezTo>
                <a:cubicBezTo>
                  <a:pt x="454076" y="41117"/>
                  <a:pt x="454076" y="41492"/>
                  <a:pt x="454076" y="41586"/>
                </a:cubicBezTo>
                <a:cubicBezTo>
                  <a:pt x="454661" y="42007"/>
                  <a:pt x="455036" y="41867"/>
                  <a:pt x="455200" y="41164"/>
                </a:cubicBezTo>
                <a:cubicBezTo>
                  <a:pt x="455364" y="40462"/>
                  <a:pt x="455176" y="40040"/>
                  <a:pt x="454638" y="39900"/>
                </a:cubicBezTo>
                <a:close/>
                <a:moveTo>
                  <a:pt x="431035" y="39900"/>
                </a:moveTo>
                <a:cubicBezTo>
                  <a:pt x="431035" y="40462"/>
                  <a:pt x="431035" y="41024"/>
                  <a:pt x="431035" y="41586"/>
                </a:cubicBezTo>
                <a:cubicBezTo>
                  <a:pt x="431620" y="41855"/>
                  <a:pt x="432135" y="41878"/>
                  <a:pt x="432580" y="41656"/>
                </a:cubicBezTo>
                <a:cubicBezTo>
                  <a:pt x="433025" y="41434"/>
                  <a:pt x="433259" y="41035"/>
                  <a:pt x="433283" y="40462"/>
                </a:cubicBezTo>
                <a:cubicBezTo>
                  <a:pt x="433013" y="40438"/>
                  <a:pt x="432709" y="40345"/>
                  <a:pt x="432369" y="40181"/>
                </a:cubicBezTo>
                <a:cubicBezTo>
                  <a:pt x="432030" y="40017"/>
                  <a:pt x="431585" y="39923"/>
                  <a:pt x="431035" y="39900"/>
                </a:cubicBezTo>
                <a:close/>
                <a:moveTo>
                  <a:pt x="388044" y="39197"/>
                </a:moveTo>
                <a:cubicBezTo>
                  <a:pt x="386803" y="39197"/>
                  <a:pt x="386334" y="39619"/>
                  <a:pt x="386639" y="40462"/>
                </a:cubicBezTo>
                <a:cubicBezTo>
                  <a:pt x="387177" y="40462"/>
                  <a:pt x="387646" y="40462"/>
                  <a:pt x="388044" y="40462"/>
                </a:cubicBezTo>
                <a:cubicBezTo>
                  <a:pt x="388442" y="40462"/>
                  <a:pt x="388910" y="40462"/>
                  <a:pt x="389449" y="40462"/>
                </a:cubicBezTo>
                <a:cubicBezTo>
                  <a:pt x="389753" y="39619"/>
                  <a:pt x="389285" y="39197"/>
                  <a:pt x="388044" y="39197"/>
                </a:cubicBezTo>
                <a:close/>
                <a:moveTo>
                  <a:pt x="288293" y="38776"/>
                </a:moveTo>
                <a:cubicBezTo>
                  <a:pt x="288000" y="39010"/>
                  <a:pt x="287743" y="39104"/>
                  <a:pt x="287520" y="39057"/>
                </a:cubicBezTo>
                <a:cubicBezTo>
                  <a:pt x="287298" y="39010"/>
                  <a:pt x="287181" y="39104"/>
                  <a:pt x="287169" y="39338"/>
                </a:cubicBezTo>
                <a:cubicBezTo>
                  <a:pt x="287825" y="39431"/>
                  <a:pt x="288199" y="39244"/>
                  <a:pt x="288293" y="38776"/>
                </a:cubicBezTo>
                <a:close/>
                <a:moveTo>
                  <a:pt x="478803" y="38214"/>
                </a:moveTo>
                <a:cubicBezTo>
                  <a:pt x="477971" y="38249"/>
                  <a:pt x="477245" y="38460"/>
                  <a:pt x="476625" y="38846"/>
                </a:cubicBezTo>
                <a:cubicBezTo>
                  <a:pt x="476004" y="39233"/>
                  <a:pt x="475419" y="39584"/>
                  <a:pt x="474869" y="39900"/>
                </a:cubicBezTo>
                <a:cubicBezTo>
                  <a:pt x="475770" y="39970"/>
                  <a:pt x="476637" y="39970"/>
                  <a:pt x="477468" y="39900"/>
                </a:cubicBezTo>
                <a:cubicBezTo>
                  <a:pt x="478299" y="39830"/>
                  <a:pt x="478744" y="39268"/>
                  <a:pt x="478803" y="38214"/>
                </a:cubicBezTo>
                <a:close/>
                <a:moveTo>
                  <a:pt x="429349" y="38214"/>
                </a:moveTo>
                <a:cubicBezTo>
                  <a:pt x="429325" y="38507"/>
                  <a:pt x="429232" y="38764"/>
                  <a:pt x="429068" y="38987"/>
                </a:cubicBezTo>
                <a:cubicBezTo>
                  <a:pt x="428904" y="39209"/>
                  <a:pt x="428810" y="39326"/>
                  <a:pt x="428787" y="39338"/>
                </a:cubicBezTo>
                <a:cubicBezTo>
                  <a:pt x="429349" y="39396"/>
                  <a:pt x="429770" y="39420"/>
                  <a:pt x="430051" y="39408"/>
                </a:cubicBezTo>
                <a:cubicBezTo>
                  <a:pt x="430332" y="39396"/>
                  <a:pt x="430473" y="38998"/>
                  <a:pt x="430473" y="38214"/>
                </a:cubicBezTo>
                <a:cubicBezTo>
                  <a:pt x="430215" y="38214"/>
                  <a:pt x="430028" y="38214"/>
                  <a:pt x="429911" y="38214"/>
                </a:cubicBezTo>
                <a:cubicBezTo>
                  <a:pt x="429794" y="38214"/>
                  <a:pt x="429606" y="38214"/>
                  <a:pt x="429349" y="38214"/>
                </a:cubicBezTo>
                <a:close/>
                <a:moveTo>
                  <a:pt x="414175" y="37652"/>
                </a:moveTo>
                <a:cubicBezTo>
                  <a:pt x="413051" y="37746"/>
                  <a:pt x="412489" y="38120"/>
                  <a:pt x="412489" y="38776"/>
                </a:cubicBezTo>
                <a:cubicBezTo>
                  <a:pt x="413051" y="38799"/>
                  <a:pt x="413473" y="38752"/>
                  <a:pt x="413754" y="38635"/>
                </a:cubicBezTo>
                <a:cubicBezTo>
                  <a:pt x="414035" y="38518"/>
                  <a:pt x="414175" y="38190"/>
                  <a:pt x="414175" y="37652"/>
                </a:cubicBezTo>
                <a:close/>
                <a:moveTo>
                  <a:pt x="395068" y="36528"/>
                </a:moveTo>
                <a:cubicBezTo>
                  <a:pt x="395068" y="37184"/>
                  <a:pt x="395068" y="37558"/>
                  <a:pt x="395068" y="37652"/>
                </a:cubicBezTo>
                <a:cubicBezTo>
                  <a:pt x="395326" y="37652"/>
                  <a:pt x="395513" y="37652"/>
                  <a:pt x="395630" y="37652"/>
                </a:cubicBezTo>
                <a:cubicBezTo>
                  <a:pt x="395747" y="37652"/>
                  <a:pt x="395935" y="37652"/>
                  <a:pt x="396192" y="37652"/>
                </a:cubicBezTo>
                <a:cubicBezTo>
                  <a:pt x="396192" y="37558"/>
                  <a:pt x="396192" y="37184"/>
                  <a:pt x="396192" y="36528"/>
                </a:cubicBezTo>
                <a:cubicBezTo>
                  <a:pt x="395935" y="36528"/>
                  <a:pt x="395747" y="36528"/>
                  <a:pt x="395630" y="36528"/>
                </a:cubicBezTo>
                <a:cubicBezTo>
                  <a:pt x="395513" y="36528"/>
                  <a:pt x="395326" y="36528"/>
                  <a:pt x="395068" y="36528"/>
                </a:cubicBezTo>
                <a:close/>
                <a:moveTo>
                  <a:pt x="484914" y="36317"/>
                </a:moveTo>
                <a:cubicBezTo>
                  <a:pt x="484621" y="36423"/>
                  <a:pt x="484083" y="36493"/>
                  <a:pt x="483298" y="36528"/>
                </a:cubicBezTo>
                <a:cubicBezTo>
                  <a:pt x="483205" y="37617"/>
                  <a:pt x="483673" y="38109"/>
                  <a:pt x="484703" y="38003"/>
                </a:cubicBezTo>
                <a:cubicBezTo>
                  <a:pt x="485734" y="37898"/>
                  <a:pt x="486202" y="37406"/>
                  <a:pt x="486108" y="36528"/>
                </a:cubicBezTo>
                <a:cubicBezTo>
                  <a:pt x="485605" y="36282"/>
                  <a:pt x="485207" y="36212"/>
                  <a:pt x="484914" y="36317"/>
                </a:cubicBezTo>
                <a:close/>
                <a:moveTo>
                  <a:pt x="490042" y="35966"/>
                </a:moveTo>
                <a:cubicBezTo>
                  <a:pt x="489749" y="36200"/>
                  <a:pt x="489492" y="36294"/>
                  <a:pt x="489269" y="36247"/>
                </a:cubicBezTo>
                <a:cubicBezTo>
                  <a:pt x="489047" y="36200"/>
                  <a:pt x="488930" y="36294"/>
                  <a:pt x="488918" y="36528"/>
                </a:cubicBezTo>
                <a:cubicBezTo>
                  <a:pt x="489574" y="36622"/>
                  <a:pt x="489948" y="36434"/>
                  <a:pt x="490042" y="35966"/>
                </a:cubicBezTo>
                <a:close/>
                <a:moveTo>
                  <a:pt x="425415" y="35966"/>
                </a:moveTo>
                <a:cubicBezTo>
                  <a:pt x="425321" y="37652"/>
                  <a:pt x="426071" y="38214"/>
                  <a:pt x="427663" y="37652"/>
                </a:cubicBezTo>
                <a:cubicBezTo>
                  <a:pt x="427920" y="36844"/>
                  <a:pt x="427827" y="36352"/>
                  <a:pt x="427382" y="36177"/>
                </a:cubicBezTo>
                <a:cubicBezTo>
                  <a:pt x="426937" y="36001"/>
                  <a:pt x="426281" y="35931"/>
                  <a:pt x="425415" y="35966"/>
                </a:cubicBezTo>
                <a:close/>
                <a:moveTo>
                  <a:pt x="243475" y="35404"/>
                </a:moveTo>
                <a:cubicBezTo>
                  <a:pt x="242469" y="35685"/>
                  <a:pt x="241673" y="36247"/>
                  <a:pt x="241087" y="37090"/>
                </a:cubicBezTo>
                <a:cubicBezTo>
                  <a:pt x="241989" y="36879"/>
                  <a:pt x="242996" y="36739"/>
                  <a:pt x="244108" y="36668"/>
                </a:cubicBezTo>
                <a:cubicBezTo>
                  <a:pt x="245220" y="36598"/>
                  <a:pt x="246086" y="36177"/>
                  <a:pt x="246707" y="35404"/>
                </a:cubicBezTo>
                <a:cubicBezTo>
                  <a:pt x="245560" y="35123"/>
                  <a:pt x="244482" y="35123"/>
                  <a:pt x="243475" y="35404"/>
                </a:cubicBezTo>
                <a:close/>
                <a:moveTo>
                  <a:pt x="547364" y="34280"/>
                </a:moveTo>
                <a:cubicBezTo>
                  <a:pt x="547270" y="34748"/>
                  <a:pt x="546895" y="34936"/>
                  <a:pt x="546240" y="34842"/>
                </a:cubicBezTo>
                <a:cubicBezTo>
                  <a:pt x="546251" y="34608"/>
                  <a:pt x="546368" y="34514"/>
                  <a:pt x="546591" y="34561"/>
                </a:cubicBezTo>
                <a:cubicBezTo>
                  <a:pt x="546813" y="34608"/>
                  <a:pt x="547071" y="34514"/>
                  <a:pt x="547364" y="34280"/>
                </a:cubicBezTo>
                <a:close/>
                <a:moveTo>
                  <a:pt x="448456" y="34280"/>
                </a:moveTo>
                <a:cubicBezTo>
                  <a:pt x="446255" y="34222"/>
                  <a:pt x="443492" y="34339"/>
                  <a:pt x="440167" y="34631"/>
                </a:cubicBezTo>
                <a:cubicBezTo>
                  <a:pt x="436842" y="34924"/>
                  <a:pt x="434360" y="35744"/>
                  <a:pt x="432721" y="37090"/>
                </a:cubicBezTo>
                <a:cubicBezTo>
                  <a:pt x="435308" y="36411"/>
                  <a:pt x="438001" y="36083"/>
                  <a:pt x="440799" y="36106"/>
                </a:cubicBezTo>
                <a:cubicBezTo>
                  <a:pt x="443597" y="36130"/>
                  <a:pt x="446149" y="35521"/>
                  <a:pt x="448456" y="34280"/>
                </a:cubicBezTo>
                <a:close/>
                <a:moveTo>
                  <a:pt x="249517" y="34280"/>
                </a:moveTo>
                <a:cubicBezTo>
                  <a:pt x="249517" y="34842"/>
                  <a:pt x="249517" y="35404"/>
                  <a:pt x="249517" y="35966"/>
                </a:cubicBezTo>
                <a:cubicBezTo>
                  <a:pt x="250079" y="35966"/>
                  <a:pt x="250641" y="35966"/>
                  <a:pt x="251203" y="35966"/>
                </a:cubicBezTo>
                <a:cubicBezTo>
                  <a:pt x="251203" y="35404"/>
                  <a:pt x="251203" y="34842"/>
                  <a:pt x="251203" y="34280"/>
                </a:cubicBezTo>
                <a:cubicBezTo>
                  <a:pt x="250641" y="34280"/>
                  <a:pt x="250079" y="34280"/>
                  <a:pt x="249517" y="34280"/>
                </a:cubicBezTo>
                <a:close/>
                <a:moveTo>
                  <a:pt x="457448" y="33859"/>
                </a:moveTo>
                <a:cubicBezTo>
                  <a:pt x="457775" y="33859"/>
                  <a:pt x="457963" y="33999"/>
                  <a:pt x="458009" y="34280"/>
                </a:cubicBezTo>
                <a:cubicBezTo>
                  <a:pt x="457752" y="34280"/>
                  <a:pt x="457565" y="34280"/>
                  <a:pt x="457448" y="34280"/>
                </a:cubicBezTo>
                <a:cubicBezTo>
                  <a:pt x="457330" y="34280"/>
                  <a:pt x="457143" y="34280"/>
                  <a:pt x="456886" y="34280"/>
                </a:cubicBezTo>
                <a:cubicBezTo>
                  <a:pt x="456932" y="33999"/>
                  <a:pt x="457120" y="33859"/>
                  <a:pt x="457448" y="33859"/>
                </a:cubicBezTo>
                <a:close/>
                <a:moveTo>
                  <a:pt x="519827" y="33718"/>
                </a:moveTo>
                <a:cubicBezTo>
                  <a:pt x="519534" y="33952"/>
                  <a:pt x="519276" y="34046"/>
                  <a:pt x="519054" y="33999"/>
                </a:cubicBezTo>
                <a:cubicBezTo>
                  <a:pt x="518832" y="33952"/>
                  <a:pt x="518714" y="34046"/>
                  <a:pt x="518703" y="34280"/>
                </a:cubicBezTo>
                <a:cubicBezTo>
                  <a:pt x="519358" y="34374"/>
                  <a:pt x="519733" y="34186"/>
                  <a:pt x="519827" y="33718"/>
                </a:cubicBezTo>
                <a:close/>
                <a:moveTo>
                  <a:pt x="501282" y="33718"/>
                </a:moveTo>
                <a:cubicBezTo>
                  <a:pt x="500345" y="33531"/>
                  <a:pt x="499549" y="33765"/>
                  <a:pt x="498893" y="34421"/>
                </a:cubicBezTo>
                <a:cubicBezTo>
                  <a:pt x="498238" y="35076"/>
                  <a:pt x="498284" y="35591"/>
                  <a:pt x="499034" y="35966"/>
                </a:cubicBezTo>
                <a:cubicBezTo>
                  <a:pt x="499373" y="35732"/>
                  <a:pt x="499818" y="35498"/>
                  <a:pt x="500368" y="35263"/>
                </a:cubicBezTo>
                <a:cubicBezTo>
                  <a:pt x="500919" y="35029"/>
                  <a:pt x="501223" y="34514"/>
                  <a:pt x="501282" y="33718"/>
                </a:cubicBezTo>
                <a:close/>
                <a:moveTo>
                  <a:pt x="305152" y="33718"/>
                </a:moveTo>
                <a:cubicBezTo>
                  <a:pt x="304860" y="33952"/>
                  <a:pt x="304602" y="34046"/>
                  <a:pt x="304380" y="33999"/>
                </a:cubicBezTo>
                <a:cubicBezTo>
                  <a:pt x="304157" y="33952"/>
                  <a:pt x="304040" y="34046"/>
                  <a:pt x="304028" y="34280"/>
                </a:cubicBezTo>
                <a:cubicBezTo>
                  <a:pt x="304684" y="34374"/>
                  <a:pt x="305059" y="34186"/>
                  <a:pt x="305152" y="33718"/>
                </a:cubicBezTo>
                <a:close/>
                <a:moveTo>
                  <a:pt x="265252" y="33718"/>
                </a:moveTo>
                <a:cubicBezTo>
                  <a:pt x="265393" y="34713"/>
                  <a:pt x="265112" y="35252"/>
                  <a:pt x="264409" y="35334"/>
                </a:cubicBezTo>
                <a:cubicBezTo>
                  <a:pt x="263707" y="35416"/>
                  <a:pt x="263426" y="35814"/>
                  <a:pt x="263566" y="36528"/>
                </a:cubicBezTo>
                <a:cubicBezTo>
                  <a:pt x="264315" y="36727"/>
                  <a:pt x="264784" y="36610"/>
                  <a:pt x="264971" y="36177"/>
                </a:cubicBezTo>
                <a:cubicBezTo>
                  <a:pt x="265158" y="35744"/>
                  <a:pt x="265627" y="35486"/>
                  <a:pt x="266376" y="35404"/>
                </a:cubicBezTo>
                <a:cubicBezTo>
                  <a:pt x="266282" y="34842"/>
                  <a:pt x="265908" y="34280"/>
                  <a:pt x="265252" y="33718"/>
                </a:cubicBezTo>
                <a:close/>
                <a:moveTo>
                  <a:pt x="479154" y="33367"/>
                </a:moveTo>
                <a:cubicBezTo>
                  <a:pt x="476028" y="34268"/>
                  <a:pt x="472726" y="34573"/>
                  <a:pt x="469249" y="34280"/>
                </a:cubicBezTo>
                <a:cubicBezTo>
                  <a:pt x="469272" y="36013"/>
                  <a:pt x="468383" y="36903"/>
                  <a:pt x="466580" y="36949"/>
                </a:cubicBezTo>
                <a:cubicBezTo>
                  <a:pt x="464777" y="36996"/>
                  <a:pt x="463606" y="37605"/>
                  <a:pt x="463067" y="38776"/>
                </a:cubicBezTo>
                <a:cubicBezTo>
                  <a:pt x="464578" y="38694"/>
                  <a:pt x="466615" y="38436"/>
                  <a:pt x="469179" y="38003"/>
                </a:cubicBezTo>
                <a:cubicBezTo>
                  <a:pt x="471743" y="37570"/>
                  <a:pt x="474201" y="37453"/>
                  <a:pt x="476555" y="37652"/>
                </a:cubicBezTo>
                <a:cubicBezTo>
                  <a:pt x="476531" y="37102"/>
                  <a:pt x="476578" y="36657"/>
                  <a:pt x="476695" y="36317"/>
                </a:cubicBezTo>
                <a:cubicBezTo>
                  <a:pt x="476812" y="35978"/>
                  <a:pt x="477140" y="35673"/>
                  <a:pt x="477679" y="35404"/>
                </a:cubicBezTo>
                <a:cubicBezTo>
                  <a:pt x="477655" y="36001"/>
                  <a:pt x="477702" y="36493"/>
                  <a:pt x="477819" y="36879"/>
                </a:cubicBezTo>
                <a:cubicBezTo>
                  <a:pt x="477936" y="37266"/>
                  <a:pt x="478264" y="37336"/>
                  <a:pt x="478803" y="37090"/>
                </a:cubicBezTo>
                <a:cubicBezTo>
                  <a:pt x="479669" y="36282"/>
                  <a:pt x="480746" y="35650"/>
                  <a:pt x="482034" y="35193"/>
                </a:cubicBezTo>
                <a:cubicBezTo>
                  <a:pt x="483322" y="34737"/>
                  <a:pt x="484680" y="34245"/>
                  <a:pt x="486108" y="33718"/>
                </a:cubicBezTo>
                <a:cubicBezTo>
                  <a:pt x="484598" y="32582"/>
                  <a:pt x="482280" y="32465"/>
                  <a:pt x="479154" y="33367"/>
                </a:cubicBezTo>
                <a:close/>
                <a:moveTo>
                  <a:pt x="470935" y="32594"/>
                </a:moveTo>
                <a:cubicBezTo>
                  <a:pt x="470314" y="32781"/>
                  <a:pt x="469729" y="32828"/>
                  <a:pt x="469179" y="32735"/>
                </a:cubicBezTo>
                <a:cubicBezTo>
                  <a:pt x="468628" y="32641"/>
                  <a:pt x="468465" y="32969"/>
                  <a:pt x="468687" y="33718"/>
                </a:cubicBezTo>
                <a:cubicBezTo>
                  <a:pt x="469272" y="33987"/>
                  <a:pt x="469788" y="34011"/>
                  <a:pt x="470232" y="33788"/>
                </a:cubicBezTo>
                <a:cubicBezTo>
                  <a:pt x="470677" y="33566"/>
                  <a:pt x="470911" y="33168"/>
                  <a:pt x="470935" y="32594"/>
                </a:cubicBezTo>
                <a:close/>
                <a:moveTo>
                  <a:pt x="459625" y="32524"/>
                </a:moveTo>
                <a:cubicBezTo>
                  <a:pt x="457623" y="32536"/>
                  <a:pt x="456148" y="32934"/>
                  <a:pt x="455200" y="33718"/>
                </a:cubicBezTo>
                <a:cubicBezTo>
                  <a:pt x="455235" y="34233"/>
                  <a:pt x="455445" y="34467"/>
                  <a:pt x="455832" y="34421"/>
                </a:cubicBezTo>
                <a:cubicBezTo>
                  <a:pt x="456218" y="34374"/>
                  <a:pt x="456569" y="34327"/>
                  <a:pt x="456886" y="34280"/>
                </a:cubicBezTo>
                <a:cubicBezTo>
                  <a:pt x="456804" y="34795"/>
                  <a:pt x="456546" y="35170"/>
                  <a:pt x="456113" y="35404"/>
                </a:cubicBezTo>
                <a:cubicBezTo>
                  <a:pt x="455680" y="35638"/>
                  <a:pt x="455563" y="36013"/>
                  <a:pt x="455762" y="36528"/>
                </a:cubicBezTo>
                <a:cubicBezTo>
                  <a:pt x="459227" y="35498"/>
                  <a:pt x="462412" y="34186"/>
                  <a:pt x="465315" y="32594"/>
                </a:cubicBezTo>
                <a:cubicBezTo>
                  <a:pt x="463524" y="32536"/>
                  <a:pt x="461627" y="32512"/>
                  <a:pt x="459625" y="32524"/>
                </a:cubicBezTo>
                <a:close/>
                <a:moveTo>
                  <a:pt x="506339" y="32032"/>
                </a:moveTo>
                <a:cubicBezTo>
                  <a:pt x="506047" y="32266"/>
                  <a:pt x="505789" y="32360"/>
                  <a:pt x="505567" y="32313"/>
                </a:cubicBezTo>
                <a:cubicBezTo>
                  <a:pt x="505344" y="32266"/>
                  <a:pt x="505227" y="32360"/>
                  <a:pt x="505215" y="32594"/>
                </a:cubicBezTo>
                <a:cubicBezTo>
                  <a:pt x="505871" y="32688"/>
                  <a:pt x="506246" y="32501"/>
                  <a:pt x="506339" y="32032"/>
                </a:cubicBezTo>
                <a:close/>
                <a:moveTo>
                  <a:pt x="492852" y="32032"/>
                </a:moveTo>
                <a:cubicBezTo>
                  <a:pt x="491775" y="32091"/>
                  <a:pt x="490838" y="32255"/>
                  <a:pt x="490042" y="32524"/>
                </a:cubicBezTo>
                <a:cubicBezTo>
                  <a:pt x="489246" y="32793"/>
                  <a:pt x="488309" y="32817"/>
                  <a:pt x="487232" y="32594"/>
                </a:cubicBezTo>
                <a:cubicBezTo>
                  <a:pt x="487466" y="33941"/>
                  <a:pt x="488403" y="34479"/>
                  <a:pt x="490042" y="34210"/>
                </a:cubicBezTo>
                <a:cubicBezTo>
                  <a:pt x="491681" y="33941"/>
                  <a:pt x="492618" y="33215"/>
                  <a:pt x="492852" y="32032"/>
                </a:cubicBezTo>
                <a:close/>
                <a:moveTo>
                  <a:pt x="278739" y="32032"/>
                </a:moveTo>
                <a:cubicBezTo>
                  <a:pt x="278693" y="32559"/>
                  <a:pt x="278505" y="32910"/>
                  <a:pt x="278177" y="33086"/>
                </a:cubicBezTo>
                <a:cubicBezTo>
                  <a:pt x="277850" y="33262"/>
                  <a:pt x="277662" y="33472"/>
                  <a:pt x="277615" y="33718"/>
                </a:cubicBezTo>
                <a:cubicBezTo>
                  <a:pt x="278751" y="33929"/>
                  <a:pt x="279430" y="33788"/>
                  <a:pt x="279653" y="33297"/>
                </a:cubicBezTo>
                <a:cubicBezTo>
                  <a:pt x="279875" y="32805"/>
                  <a:pt x="279571" y="32383"/>
                  <a:pt x="278739" y="32032"/>
                </a:cubicBezTo>
                <a:close/>
                <a:moveTo>
                  <a:pt x="465877" y="31470"/>
                </a:moveTo>
                <a:cubicBezTo>
                  <a:pt x="465456" y="32301"/>
                  <a:pt x="465596" y="32746"/>
                  <a:pt x="466299" y="32805"/>
                </a:cubicBezTo>
                <a:cubicBezTo>
                  <a:pt x="467001" y="32863"/>
                  <a:pt x="467423" y="32606"/>
                  <a:pt x="467563" y="32032"/>
                </a:cubicBezTo>
                <a:cubicBezTo>
                  <a:pt x="467317" y="32009"/>
                  <a:pt x="467106" y="31915"/>
                  <a:pt x="466931" y="31751"/>
                </a:cubicBezTo>
                <a:cubicBezTo>
                  <a:pt x="466755" y="31587"/>
                  <a:pt x="466404" y="31494"/>
                  <a:pt x="465877" y="31470"/>
                </a:cubicBezTo>
                <a:close/>
                <a:moveTo>
                  <a:pt x="282673" y="31470"/>
                </a:moveTo>
                <a:cubicBezTo>
                  <a:pt x="282673" y="32126"/>
                  <a:pt x="282673" y="32501"/>
                  <a:pt x="282673" y="32594"/>
                </a:cubicBezTo>
                <a:cubicBezTo>
                  <a:pt x="283294" y="32653"/>
                  <a:pt x="283879" y="32676"/>
                  <a:pt x="284429" y="32664"/>
                </a:cubicBezTo>
                <a:cubicBezTo>
                  <a:pt x="284980" y="32653"/>
                  <a:pt x="285144" y="32255"/>
                  <a:pt x="284921" y="31470"/>
                </a:cubicBezTo>
                <a:cubicBezTo>
                  <a:pt x="284617" y="31470"/>
                  <a:pt x="284242" y="31470"/>
                  <a:pt x="283797" y="31470"/>
                </a:cubicBezTo>
                <a:cubicBezTo>
                  <a:pt x="283352" y="31470"/>
                  <a:pt x="282978" y="31470"/>
                  <a:pt x="282673" y="31470"/>
                </a:cubicBezTo>
                <a:close/>
                <a:moveTo>
                  <a:pt x="289066" y="30557"/>
                </a:moveTo>
                <a:cubicBezTo>
                  <a:pt x="288071" y="30873"/>
                  <a:pt x="287251" y="31365"/>
                  <a:pt x="286607" y="32032"/>
                </a:cubicBezTo>
                <a:cubicBezTo>
                  <a:pt x="287427" y="32032"/>
                  <a:pt x="288176" y="32032"/>
                  <a:pt x="288855" y="32032"/>
                </a:cubicBezTo>
                <a:cubicBezTo>
                  <a:pt x="289534" y="32032"/>
                  <a:pt x="290283" y="32032"/>
                  <a:pt x="291103" y="32032"/>
                </a:cubicBezTo>
                <a:cubicBezTo>
                  <a:pt x="290740" y="30733"/>
                  <a:pt x="290061" y="30241"/>
                  <a:pt x="289066" y="30557"/>
                </a:cubicBezTo>
                <a:close/>
                <a:moveTo>
                  <a:pt x="557760" y="29925"/>
                </a:moveTo>
                <a:cubicBezTo>
                  <a:pt x="556332" y="29995"/>
                  <a:pt x="555676" y="30697"/>
                  <a:pt x="555793" y="32032"/>
                </a:cubicBezTo>
                <a:cubicBezTo>
                  <a:pt x="557011" y="32138"/>
                  <a:pt x="558228" y="32208"/>
                  <a:pt x="559446" y="32243"/>
                </a:cubicBezTo>
                <a:cubicBezTo>
                  <a:pt x="560664" y="32278"/>
                  <a:pt x="561319" y="31646"/>
                  <a:pt x="561413" y="30346"/>
                </a:cubicBezTo>
                <a:cubicBezTo>
                  <a:pt x="560406" y="29995"/>
                  <a:pt x="559188" y="29855"/>
                  <a:pt x="557760" y="29925"/>
                </a:cubicBezTo>
                <a:close/>
                <a:moveTo>
                  <a:pt x="314706" y="29784"/>
                </a:moveTo>
                <a:cubicBezTo>
                  <a:pt x="314612" y="30253"/>
                  <a:pt x="314238" y="30440"/>
                  <a:pt x="313582" y="30346"/>
                </a:cubicBezTo>
                <a:cubicBezTo>
                  <a:pt x="313594" y="30112"/>
                  <a:pt x="313711" y="30018"/>
                  <a:pt x="313933" y="30065"/>
                </a:cubicBezTo>
                <a:cubicBezTo>
                  <a:pt x="314156" y="30112"/>
                  <a:pt x="314413" y="30018"/>
                  <a:pt x="314706" y="29784"/>
                </a:cubicBezTo>
                <a:close/>
                <a:moveTo>
                  <a:pt x="531066" y="29222"/>
                </a:moveTo>
                <a:cubicBezTo>
                  <a:pt x="528830" y="31189"/>
                  <a:pt x="526278" y="31892"/>
                  <a:pt x="523409" y="31330"/>
                </a:cubicBezTo>
                <a:cubicBezTo>
                  <a:pt x="520541" y="30768"/>
                  <a:pt x="517286" y="30627"/>
                  <a:pt x="513645" y="30908"/>
                </a:cubicBezTo>
                <a:cubicBezTo>
                  <a:pt x="513586" y="31693"/>
                  <a:pt x="513423" y="32231"/>
                  <a:pt x="513153" y="32524"/>
                </a:cubicBezTo>
                <a:cubicBezTo>
                  <a:pt x="512884" y="32817"/>
                  <a:pt x="512861" y="33215"/>
                  <a:pt x="513083" y="33718"/>
                </a:cubicBezTo>
                <a:cubicBezTo>
                  <a:pt x="514582" y="32805"/>
                  <a:pt x="516361" y="32524"/>
                  <a:pt x="518422" y="32875"/>
                </a:cubicBezTo>
                <a:cubicBezTo>
                  <a:pt x="520482" y="33226"/>
                  <a:pt x="522262" y="32945"/>
                  <a:pt x="523761" y="32032"/>
                </a:cubicBezTo>
                <a:cubicBezTo>
                  <a:pt x="524662" y="33355"/>
                  <a:pt x="526231" y="33660"/>
                  <a:pt x="528467" y="32945"/>
                </a:cubicBezTo>
                <a:cubicBezTo>
                  <a:pt x="530703" y="32231"/>
                  <a:pt x="531570" y="30990"/>
                  <a:pt x="531066" y="29222"/>
                </a:cubicBezTo>
                <a:close/>
                <a:moveTo>
                  <a:pt x="304028" y="29222"/>
                </a:moveTo>
                <a:cubicBezTo>
                  <a:pt x="304122" y="29691"/>
                  <a:pt x="303935" y="29878"/>
                  <a:pt x="303466" y="29784"/>
                </a:cubicBezTo>
                <a:cubicBezTo>
                  <a:pt x="302307" y="29246"/>
                  <a:pt x="300270" y="29199"/>
                  <a:pt x="297355" y="29644"/>
                </a:cubicBezTo>
                <a:cubicBezTo>
                  <a:pt x="294440" y="30089"/>
                  <a:pt x="292543" y="30885"/>
                  <a:pt x="291665" y="32032"/>
                </a:cubicBezTo>
                <a:cubicBezTo>
                  <a:pt x="293632" y="32009"/>
                  <a:pt x="295599" y="31775"/>
                  <a:pt x="297566" y="31330"/>
                </a:cubicBezTo>
                <a:cubicBezTo>
                  <a:pt x="299532" y="30885"/>
                  <a:pt x="301499" y="30370"/>
                  <a:pt x="303466" y="29784"/>
                </a:cubicBezTo>
                <a:cubicBezTo>
                  <a:pt x="303443" y="30311"/>
                  <a:pt x="303349" y="30662"/>
                  <a:pt x="303185" y="30838"/>
                </a:cubicBezTo>
                <a:cubicBezTo>
                  <a:pt x="303021" y="31014"/>
                  <a:pt x="302928" y="31224"/>
                  <a:pt x="302904" y="31470"/>
                </a:cubicBezTo>
                <a:cubicBezTo>
                  <a:pt x="303829" y="31658"/>
                  <a:pt x="304508" y="31423"/>
                  <a:pt x="304942" y="30768"/>
                </a:cubicBezTo>
                <a:cubicBezTo>
                  <a:pt x="305375" y="30112"/>
                  <a:pt x="305070" y="29597"/>
                  <a:pt x="304028" y="29222"/>
                </a:cubicBezTo>
                <a:close/>
                <a:moveTo>
                  <a:pt x="563661" y="28660"/>
                </a:moveTo>
                <a:cubicBezTo>
                  <a:pt x="563637" y="28953"/>
                  <a:pt x="563544" y="29211"/>
                  <a:pt x="563380" y="29433"/>
                </a:cubicBezTo>
                <a:cubicBezTo>
                  <a:pt x="563216" y="29655"/>
                  <a:pt x="563122" y="29773"/>
                  <a:pt x="563099" y="29784"/>
                </a:cubicBezTo>
                <a:cubicBezTo>
                  <a:pt x="563661" y="29843"/>
                  <a:pt x="564082" y="29866"/>
                  <a:pt x="564363" y="29855"/>
                </a:cubicBezTo>
                <a:cubicBezTo>
                  <a:pt x="564644" y="29843"/>
                  <a:pt x="564785" y="29445"/>
                  <a:pt x="564785" y="28660"/>
                </a:cubicBezTo>
                <a:cubicBezTo>
                  <a:pt x="564527" y="28660"/>
                  <a:pt x="564340" y="28660"/>
                  <a:pt x="564223" y="28660"/>
                </a:cubicBezTo>
                <a:cubicBezTo>
                  <a:pt x="564106" y="28660"/>
                  <a:pt x="563918" y="28660"/>
                  <a:pt x="563661" y="28660"/>
                </a:cubicBezTo>
                <a:close/>
                <a:moveTo>
                  <a:pt x="561413" y="27536"/>
                </a:moveTo>
                <a:cubicBezTo>
                  <a:pt x="561120" y="27770"/>
                  <a:pt x="560863" y="27864"/>
                  <a:pt x="560640" y="27817"/>
                </a:cubicBezTo>
                <a:cubicBezTo>
                  <a:pt x="560418" y="27770"/>
                  <a:pt x="560301" y="27864"/>
                  <a:pt x="560289" y="28098"/>
                </a:cubicBezTo>
                <a:cubicBezTo>
                  <a:pt x="560945" y="28192"/>
                  <a:pt x="561319" y="28005"/>
                  <a:pt x="561413" y="27536"/>
                </a:cubicBezTo>
                <a:close/>
                <a:moveTo>
                  <a:pt x="540058" y="26974"/>
                </a:moveTo>
                <a:cubicBezTo>
                  <a:pt x="540034" y="27490"/>
                  <a:pt x="539941" y="27864"/>
                  <a:pt x="539777" y="28098"/>
                </a:cubicBezTo>
                <a:cubicBezTo>
                  <a:pt x="539613" y="28333"/>
                  <a:pt x="539519" y="28707"/>
                  <a:pt x="539496" y="29222"/>
                </a:cubicBezTo>
                <a:cubicBezTo>
                  <a:pt x="541088" y="29784"/>
                  <a:pt x="541837" y="29222"/>
                  <a:pt x="541744" y="27536"/>
                </a:cubicBezTo>
                <a:cubicBezTo>
                  <a:pt x="541498" y="27513"/>
                  <a:pt x="541287" y="27419"/>
                  <a:pt x="541112" y="27255"/>
                </a:cubicBezTo>
                <a:cubicBezTo>
                  <a:pt x="540936" y="27091"/>
                  <a:pt x="540585" y="26998"/>
                  <a:pt x="540058" y="26974"/>
                </a:cubicBezTo>
                <a:close/>
                <a:moveTo>
                  <a:pt x="432721" y="26974"/>
                </a:moveTo>
                <a:cubicBezTo>
                  <a:pt x="431597" y="27068"/>
                  <a:pt x="431035" y="27443"/>
                  <a:pt x="431035" y="28098"/>
                </a:cubicBezTo>
                <a:cubicBezTo>
                  <a:pt x="431597" y="28122"/>
                  <a:pt x="432018" y="28075"/>
                  <a:pt x="432299" y="27958"/>
                </a:cubicBezTo>
                <a:cubicBezTo>
                  <a:pt x="432580" y="27841"/>
                  <a:pt x="432721" y="27513"/>
                  <a:pt x="432721" y="26974"/>
                </a:cubicBezTo>
                <a:close/>
                <a:moveTo>
                  <a:pt x="546240" y="26834"/>
                </a:moveTo>
                <a:cubicBezTo>
                  <a:pt x="544741" y="26647"/>
                  <a:pt x="543804" y="27443"/>
                  <a:pt x="543430" y="29222"/>
                </a:cubicBezTo>
                <a:cubicBezTo>
                  <a:pt x="544823" y="29936"/>
                  <a:pt x="546111" y="29913"/>
                  <a:pt x="547293" y="29152"/>
                </a:cubicBezTo>
                <a:cubicBezTo>
                  <a:pt x="548476" y="28391"/>
                  <a:pt x="549623" y="27665"/>
                  <a:pt x="550735" y="26974"/>
                </a:cubicBezTo>
                <a:cubicBezTo>
                  <a:pt x="549237" y="27068"/>
                  <a:pt x="547738" y="27021"/>
                  <a:pt x="546240" y="26834"/>
                </a:cubicBezTo>
                <a:close/>
                <a:moveTo>
                  <a:pt x="335499" y="26412"/>
                </a:moveTo>
                <a:cubicBezTo>
                  <a:pt x="335124" y="26892"/>
                  <a:pt x="334609" y="27197"/>
                  <a:pt x="333953" y="27326"/>
                </a:cubicBezTo>
                <a:cubicBezTo>
                  <a:pt x="333298" y="27454"/>
                  <a:pt x="333064" y="27899"/>
                  <a:pt x="333251" y="28660"/>
                </a:cubicBezTo>
                <a:cubicBezTo>
                  <a:pt x="334223" y="28883"/>
                  <a:pt x="335089" y="28719"/>
                  <a:pt x="335850" y="28169"/>
                </a:cubicBezTo>
                <a:cubicBezTo>
                  <a:pt x="336611" y="27618"/>
                  <a:pt x="336494" y="27033"/>
                  <a:pt x="335499" y="26412"/>
                </a:cubicBezTo>
                <a:close/>
                <a:moveTo>
                  <a:pt x="260756" y="26412"/>
                </a:moveTo>
                <a:cubicBezTo>
                  <a:pt x="260663" y="26881"/>
                  <a:pt x="260288" y="27068"/>
                  <a:pt x="259632" y="26974"/>
                </a:cubicBezTo>
                <a:cubicBezTo>
                  <a:pt x="259644" y="26740"/>
                  <a:pt x="259761" y="26647"/>
                  <a:pt x="259984" y="26693"/>
                </a:cubicBezTo>
                <a:cubicBezTo>
                  <a:pt x="260206" y="26740"/>
                  <a:pt x="260464" y="26647"/>
                  <a:pt x="260756" y="26412"/>
                </a:cubicBezTo>
                <a:close/>
                <a:moveTo>
                  <a:pt x="633346" y="25850"/>
                </a:moveTo>
                <a:cubicBezTo>
                  <a:pt x="633275" y="26412"/>
                  <a:pt x="633135" y="26834"/>
                  <a:pt x="632924" y="27115"/>
                </a:cubicBezTo>
                <a:cubicBezTo>
                  <a:pt x="632713" y="27396"/>
                  <a:pt x="632854" y="27536"/>
                  <a:pt x="633346" y="27536"/>
                </a:cubicBezTo>
                <a:cubicBezTo>
                  <a:pt x="633416" y="27255"/>
                  <a:pt x="633556" y="26974"/>
                  <a:pt x="633767" y="26693"/>
                </a:cubicBezTo>
                <a:cubicBezTo>
                  <a:pt x="633978" y="26412"/>
                  <a:pt x="633837" y="26131"/>
                  <a:pt x="633346" y="25850"/>
                </a:cubicBezTo>
                <a:close/>
                <a:moveTo>
                  <a:pt x="627164" y="25850"/>
                </a:moveTo>
                <a:cubicBezTo>
                  <a:pt x="627258" y="26881"/>
                  <a:pt x="627070" y="27630"/>
                  <a:pt x="626602" y="28098"/>
                </a:cubicBezTo>
                <a:cubicBezTo>
                  <a:pt x="627492" y="27864"/>
                  <a:pt x="628382" y="27630"/>
                  <a:pt x="629271" y="27396"/>
                </a:cubicBezTo>
                <a:cubicBezTo>
                  <a:pt x="630161" y="27162"/>
                  <a:pt x="630770" y="26647"/>
                  <a:pt x="631098" y="25850"/>
                </a:cubicBezTo>
                <a:cubicBezTo>
                  <a:pt x="630512" y="25850"/>
                  <a:pt x="629857" y="25850"/>
                  <a:pt x="629131" y="25850"/>
                </a:cubicBezTo>
                <a:cubicBezTo>
                  <a:pt x="628405" y="25850"/>
                  <a:pt x="627749" y="25850"/>
                  <a:pt x="627164" y="25850"/>
                </a:cubicBezTo>
                <a:close/>
                <a:moveTo>
                  <a:pt x="619858" y="25850"/>
                </a:moveTo>
                <a:cubicBezTo>
                  <a:pt x="619507" y="26190"/>
                  <a:pt x="619226" y="26635"/>
                  <a:pt x="619015" y="27185"/>
                </a:cubicBezTo>
                <a:cubicBezTo>
                  <a:pt x="618805" y="27735"/>
                  <a:pt x="619086" y="28040"/>
                  <a:pt x="619858" y="28098"/>
                </a:cubicBezTo>
                <a:cubicBezTo>
                  <a:pt x="620174" y="27899"/>
                  <a:pt x="620385" y="27314"/>
                  <a:pt x="620490" y="26342"/>
                </a:cubicBezTo>
                <a:cubicBezTo>
                  <a:pt x="620596" y="25370"/>
                  <a:pt x="620385" y="25206"/>
                  <a:pt x="619858" y="25850"/>
                </a:cubicBezTo>
                <a:close/>
                <a:moveTo>
                  <a:pt x="578272" y="25850"/>
                </a:moveTo>
                <a:cubicBezTo>
                  <a:pt x="578272" y="26506"/>
                  <a:pt x="578272" y="26881"/>
                  <a:pt x="578272" y="26974"/>
                </a:cubicBezTo>
                <a:cubicBezTo>
                  <a:pt x="578530" y="26974"/>
                  <a:pt x="578717" y="26974"/>
                  <a:pt x="578834" y="26974"/>
                </a:cubicBezTo>
                <a:cubicBezTo>
                  <a:pt x="578951" y="26974"/>
                  <a:pt x="579138" y="26974"/>
                  <a:pt x="579396" y="26974"/>
                </a:cubicBezTo>
                <a:cubicBezTo>
                  <a:pt x="579396" y="26881"/>
                  <a:pt x="579396" y="26506"/>
                  <a:pt x="579396" y="25850"/>
                </a:cubicBezTo>
                <a:cubicBezTo>
                  <a:pt x="579138" y="25850"/>
                  <a:pt x="578951" y="25850"/>
                  <a:pt x="578834" y="25850"/>
                </a:cubicBezTo>
                <a:cubicBezTo>
                  <a:pt x="578717" y="25850"/>
                  <a:pt x="578530" y="25850"/>
                  <a:pt x="578272" y="25850"/>
                </a:cubicBezTo>
                <a:close/>
                <a:moveTo>
                  <a:pt x="393944" y="25850"/>
                </a:moveTo>
                <a:cubicBezTo>
                  <a:pt x="393652" y="26085"/>
                  <a:pt x="393394" y="26178"/>
                  <a:pt x="393172" y="26131"/>
                </a:cubicBezTo>
                <a:cubicBezTo>
                  <a:pt x="392949" y="26085"/>
                  <a:pt x="392832" y="26178"/>
                  <a:pt x="392820" y="26412"/>
                </a:cubicBezTo>
                <a:cubicBezTo>
                  <a:pt x="393476" y="26506"/>
                  <a:pt x="393851" y="26319"/>
                  <a:pt x="393944" y="25850"/>
                </a:cubicBezTo>
                <a:close/>
                <a:moveTo>
                  <a:pt x="349548" y="25288"/>
                </a:moveTo>
                <a:cubicBezTo>
                  <a:pt x="346820" y="25593"/>
                  <a:pt x="344549" y="25827"/>
                  <a:pt x="342734" y="25991"/>
                </a:cubicBezTo>
                <a:cubicBezTo>
                  <a:pt x="340920" y="26155"/>
                  <a:pt x="339070" y="26108"/>
                  <a:pt x="337185" y="25850"/>
                </a:cubicBezTo>
                <a:cubicBezTo>
                  <a:pt x="337208" y="26401"/>
                  <a:pt x="337302" y="26846"/>
                  <a:pt x="337466" y="27185"/>
                </a:cubicBezTo>
                <a:cubicBezTo>
                  <a:pt x="337630" y="27525"/>
                  <a:pt x="337723" y="27829"/>
                  <a:pt x="337747" y="28098"/>
                </a:cubicBezTo>
                <a:cubicBezTo>
                  <a:pt x="339292" y="27454"/>
                  <a:pt x="341259" y="27197"/>
                  <a:pt x="343648" y="27326"/>
                </a:cubicBezTo>
                <a:cubicBezTo>
                  <a:pt x="346036" y="27454"/>
                  <a:pt x="348003" y="26775"/>
                  <a:pt x="349548" y="25288"/>
                </a:cubicBezTo>
                <a:close/>
                <a:moveTo>
                  <a:pt x="369779" y="24726"/>
                </a:moveTo>
                <a:cubicBezTo>
                  <a:pt x="369709" y="25218"/>
                  <a:pt x="369428" y="25499"/>
                  <a:pt x="368936" y="25569"/>
                </a:cubicBezTo>
                <a:cubicBezTo>
                  <a:pt x="368445" y="25640"/>
                  <a:pt x="368164" y="25921"/>
                  <a:pt x="368093" y="26412"/>
                </a:cubicBezTo>
                <a:cubicBezTo>
                  <a:pt x="369007" y="26623"/>
                  <a:pt x="369709" y="26483"/>
                  <a:pt x="370201" y="25991"/>
                </a:cubicBezTo>
                <a:cubicBezTo>
                  <a:pt x="370693" y="25499"/>
                  <a:pt x="370552" y="25078"/>
                  <a:pt x="369779" y="24726"/>
                </a:cubicBezTo>
                <a:close/>
                <a:moveTo>
                  <a:pt x="629974" y="24165"/>
                </a:moveTo>
                <a:cubicBezTo>
                  <a:pt x="629681" y="24399"/>
                  <a:pt x="629424" y="24492"/>
                  <a:pt x="629201" y="24445"/>
                </a:cubicBezTo>
                <a:cubicBezTo>
                  <a:pt x="628979" y="24399"/>
                  <a:pt x="628862" y="24492"/>
                  <a:pt x="628850" y="24726"/>
                </a:cubicBezTo>
                <a:cubicBezTo>
                  <a:pt x="629505" y="24820"/>
                  <a:pt x="629880" y="24633"/>
                  <a:pt x="629974" y="24165"/>
                </a:cubicBezTo>
                <a:close/>
                <a:moveTo>
                  <a:pt x="379122" y="24094"/>
                </a:moveTo>
                <a:cubicBezTo>
                  <a:pt x="378572" y="24317"/>
                  <a:pt x="378268" y="24715"/>
                  <a:pt x="378209" y="25288"/>
                </a:cubicBezTo>
                <a:cubicBezTo>
                  <a:pt x="378794" y="25558"/>
                  <a:pt x="379310" y="25581"/>
                  <a:pt x="379754" y="25359"/>
                </a:cubicBezTo>
                <a:cubicBezTo>
                  <a:pt x="380199" y="25136"/>
                  <a:pt x="380433" y="24738"/>
                  <a:pt x="380457" y="24165"/>
                </a:cubicBezTo>
                <a:cubicBezTo>
                  <a:pt x="380117" y="23895"/>
                  <a:pt x="379672" y="23872"/>
                  <a:pt x="379122" y="24094"/>
                </a:cubicBezTo>
                <a:close/>
                <a:moveTo>
                  <a:pt x="332127" y="23743"/>
                </a:moveTo>
                <a:cubicBezTo>
                  <a:pt x="332455" y="23743"/>
                  <a:pt x="332642" y="23884"/>
                  <a:pt x="332689" y="24165"/>
                </a:cubicBezTo>
                <a:cubicBezTo>
                  <a:pt x="332677" y="24656"/>
                  <a:pt x="332560" y="24797"/>
                  <a:pt x="332338" y="24586"/>
                </a:cubicBezTo>
                <a:cubicBezTo>
                  <a:pt x="332115" y="24375"/>
                  <a:pt x="331858" y="24235"/>
                  <a:pt x="331565" y="24165"/>
                </a:cubicBezTo>
                <a:cubicBezTo>
                  <a:pt x="331612" y="23884"/>
                  <a:pt x="331799" y="23743"/>
                  <a:pt x="332127" y="23743"/>
                </a:cubicBezTo>
                <a:close/>
                <a:moveTo>
                  <a:pt x="366970" y="23603"/>
                </a:moveTo>
                <a:cubicBezTo>
                  <a:pt x="366970" y="24258"/>
                  <a:pt x="366970" y="24633"/>
                  <a:pt x="366970" y="24726"/>
                </a:cubicBezTo>
                <a:cubicBezTo>
                  <a:pt x="367531" y="24726"/>
                  <a:pt x="368093" y="24726"/>
                  <a:pt x="368655" y="24726"/>
                </a:cubicBezTo>
                <a:cubicBezTo>
                  <a:pt x="368655" y="24071"/>
                  <a:pt x="368093" y="23696"/>
                  <a:pt x="366970" y="23603"/>
                </a:cubicBezTo>
                <a:close/>
                <a:moveTo>
                  <a:pt x="373292" y="23041"/>
                </a:moveTo>
                <a:cubicBezTo>
                  <a:pt x="372191" y="23532"/>
                  <a:pt x="371582" y="24094"/>
                  <a:pt x="371465" y="24726"/>
                </a:cubicBezTo>
                <a:cubicBezTo>
                  <a:pt x="372390" y="24797"/>
                  <a:pt x="373350" y="24797"/>
                  <a:pt x="374345" y="24726"/>
                </a:cubicBezTo>
                <a:cubicBezTo>
                  <a:pt x="375341" y="24656"/>
                  <a:pt x="375879" y="24094"/>
                  <a:pt x="375961" y="23041"/>
                </a:cubicBezTo>
                <a:cubicBezTo>
                  <a:pt x="375282" y="22549"/>
                  <a:pt x="374392" y="22549"/>
                  <a:pt x="373292" y="23041"/>
                </a:cubicBezTo>
                <a:close/>
                <a:moveTo>
                  <a:pt x="570404" y="21355"/>
                </a:moveTo>
                <a:cubicBezTo>
                  <a:pt x="570463" y="22268"/>
                  <a:pt x="570767" y="22970"/>
                  <a:pt x="571318" y="23462"/>
                </a:cubicBezTo>
                <a:cubicBezTo>
                  <a:pt x="571868" y="23954"/>
                  <a:pt x="572313" y="23813"/>
                  <a:pt x="572652" y="23041"/>
                </a:cubicBezTo>
                <a:cubicBezTo>
                  <a:pt x="572137" y="23005"/>
                  <a:pt x="571763" y="22795"/>
                  <a:pt x="571528" y="22408"/>
                </a:cubicBezTo>
                <a:cubicBezTo>
                  <a:pt x="571294" y="22022"/>
                  <a:pt x="570920" y="21671"/>
                  <a:pt x="570404" y="21355"/>
                </a:cubicBezTo>
                <a:close/>
                <a:moveTo>
                  <a:pt x="661444" y="20793"/>
                </a:moveTo>
                <a:cubicBezTo>
                  <a:pt x="661398" y="21050"/>
                  <a:pt x="661210" y="21238"/>
                  <a:pt x="660882" y="21355"/>
                </a:cubicBezTo>
                <a:cubicBezTo>
                  <a:pt x="660555" y="21472"/>
                  <a:pt x="660367" y="21659"/>
                  <a:pt x="660320" y="21917"/>
                </a:cubicBezTo>
                <a:cubicBezTo>
                  <a:pt x="659560" y="21835"/>
                  <a:pt x="659396" y="21577"/>
                  <a:pt x="659829" y="21144"/>
                </a:cubicBezTo>
                <a:cubicBezTo>
                  <a:pt x="660262" y="20711"/>
                  <a:pt x="660800" y="20594"/>
                  <a:pt x="661444" y="20793"/>
                </a:cubicBezTo>
                <a:close/>
                <a:moveTo>
                  <a:pt x="437778" y="20231"/>
                </a:moveTo>
                <a:cubicBezTo>
                  <a:pt x="437778" y="20886"/>
                  <a:pt x="437778" y="21261"/>
                  <a:pt x="437778" y="21355"/>
                </a:cubicBezTo>
                <a:cubicBezTo>
                  <a:pt x="438036" y="21355"/>
                  <a:pt x="438223" y="21355"/>
                  <a:pt x="438340" y="21355"/>
                </a:cubicBezTo>
                <a:cubicBezTo>
                  <a:pt x="438457" y="21355"/>
                  <a:pt x="438645" y="21355"/>
                  <a:pt x="438902" y="21355"/>
                </a:cubicBezTo>
                <a:cubicBezTo>
                  <a:pt x="438902" y="21261"/>
                  <a:pt x="438902" y="20886"/>
                  <a:pt x="438902" y="20231"/>
                </a:cubicBezTo>
                <a:cubicBezTo>
                  <a:pt x="438645" y="20231"/>
                  <a:pt x="438457" y="20231"/>
                  <a:pt x="438340" y="20231"/>
                </a:cubicBezTo>
                <a:cubicBezTo>
                  <a:pt x="438223" y="20231"/>
                  <a:pt x="438036" y="20231"/>
                  <a:pt x="437778" y="20231"/>
                </a:cubicBezTo>
                <a:close/>
                <a:moveTo>
                  <a:pt x="404060" y="20231"/>
                </a:moveTo>
                <a:cubicBezTo>
                  <a:pt x="403158" y="20465"/>
                  <a:pt x="402292" y="20699"/>
                  <a:pt x="401461" y="20933"/>
                </a:cubicBezTo>
                <a:cubicBezTo>
                  <a:pt x="400629" y="21167"/>
                  <a:pt x="400185" y="21682"/>
                  <a:pt x="400126" y="22479"/>
                </a:cubicBezTo>
                <a:cubicBezTo>
                  <a:pt x="400992" y="22490"/>
                  <a:pt x="401789" y="22326"/>
                  <a:pt x="402514" y="21987"/>
                </a:cubicBezTo>
                <a:cubicBezTo>
                  <a:pt x="403240" y="21647"/>
                  <a:pt x="403755" y="21062"/>
                  <a:pt x="404060" y="20231"/>
                </a:cubicBezTo>
                <a:close/>
                <a:moveTo>
                  <a:pt x="654701" y="19669"/>
                </a:moveTo>
                <a:cubicBezTo>
                  <a:pt x="654607" y="20793"/>
                  <a:pt x="654794" y="21355"/>
                  <a:pt x="655263" y="21355"/>
                </a:cubicBezTo>
                <a:cubicBezTo>
                  <a:pt x="655251" y="21331"/>
                  <a:pt x="655274" y="21238"/>
                  <a:pt x="655333" y="21074"/>
                </a:cubicBezTo>
                <a:cubicBezTo>
                  <a:pt x="655391" y="20910"/>
                  <a:pt x="655555" y="20816"/>
                  <a:pt x="655825" y="20793"/>
                </a:cubicBezTo>
                <a:cubicBezTo>
                  <a:pt x="655848" y="20500"/>
                  <a:pt x="655801" y="20242"/>
                  <a:pt x="655684" y="20020"/>
                </a:cubicBezTo>
                <a:cubicBezTo>
                  <a:pt x="655567" y="19798"/>
                  <a:pt x="655239" y="19680"/>
                  <a:pt x="654701" y="19669"/>
                </a:cubicBezTo>
                <a:close/>
                <a:moveTo>
                  <a:pt x="627726" y="19669"/>
                </a:moveTo>
                <a:cubicBezTo>
                  <a:pt x="627726" y="20324"/>
                  <a:pt x="627726" y="20699"/>
                  <a:pt x="627726" y="20793"/>
                </a:cubicBezTo>
                <a:cubicBezTo>
                  <a:pt x="627984" y="20793"/>
                  <a:pt x="628171" y="20793"/>
                  <a:pt x="628288" y="20793"/>
                </a:cubicBezTo>
                <a:cubicBezTo>
                  <a:pt x="628405" y="20793"/>
                  <a:pt x="628592" y="20793"/>
                  <a:pt x="628850" y="20793"/>
                </a:cubicBezTo>
                <a:cubicBezTo>
                  <a:pt x="628850" y="20699"/>
                  <a:pt x="628850" y="20324"/>
                  <a:pt x="628850" y="19669"/>
                </a:cubicBezTo>
                <a:cubicBezTo>
                  <a:pt x="628592" y="19669"/>
                  <a:pt x="628405" y="19669"/>
                  <a:pt x="628288" y="19669"/>
                </a:cubicBezTo>
                <a:cubicBezTo>
                  <a:pt x="628171" y="19669"/>
                  <a:pt x="627984" y="19669"/>
                  <a:pt x="627726" y="19669"/>
                </a:cubicBezTo>
                <a:close/>
                <a:moveTo>
                  <a:pt x="421481" y="19669"/>
                </a:moveTo>
                <a:cubicBezTo>
                  <a:pt x="421188" y="19903"/>
                  <a:pt x="420931" y="19997"/>
                  <a:pt x="420708" y="19950"/>
                </a:cubicBezTo>
                <a:cubicBezTo>
                  <a:pt x="420486" y="19903"/>
                  <a:pt x="420369" y="19997"/>
                  <a:pt x="420357" y="20231"/>
                </a:cubicBezTo>
                <a:cubicBezTo>
                  <a:pt x="421013" y="20324"/>
                  <a:pt x="421387" y="20137"/>
                  <a:pt x="421481" y="19669"/>
                </a:cubicBezTo>
                <a:close/>
                <a:moveTo>
                  <a:pt x="418671" y="19669"/>
                </a:moveTo>
                <a:cubicBezTo>
                  <a:pt x="418355" y="19692"/>
                  <a:pt x="418004" y="19786"/>
                  <a:pt x="417618" y="19950"/>
                </a:cubicBezTo>
                <a:cubicBezTo>
                  <a:pt x="417231" y="20114"/>
                  <a:pt x="417020" y="20207"/>
                  <a:pt x="416985" y="20231"/>
                </a:cubicBezTo>
                <a:cubicBezTo>
                  <a:pt x="416880" y="21261"/>
                  <a:pt x="417231" y="21589"/>
                  <a:pt x="418039" y="21214"/>
                </a:cubicBezTo>
                <a:cubicBezTo>
                  <a:pt x="418847" y="20840"/>
                  <a:pt x="419058" y="20324"/>
                  <a:pt x="418671" y="19669"/>
                </a:cubicBezTo>
                <a:close/>
                <a:moveTo>
                  <a:pt x="650767" y="19107"/>
                </a:moveTo>
                <a:cubicBezTo>
                  <a:pt x="650217" y="19364"/>
                  <a:pt x="649772" y="19552"/>
                  <a:pt x="649432" y="19669"/>
                </a:cubicBezTo>
                <a:cubicBezTo>
                  <a:pt x="649093" y="19786"/>
                  <a:pt x="648788" y="19973"/>
                  <a:pt x="648519" y="20231"/>
                </a:cubicBezTo>
                <a:cubicBezTo>
                  <a:pt x="648858" y="20781"/>
                  <a:pt x="649303" y="20945"/>
                  <a:pt x="649854" y="20722"/>
                </a:cubicBezTo>
                <a:cubicBezTo>
                  <a:pt x="650404" y="20500"/>
                  <a:pt x="650708" y="19961"/>
                  <a:pt x="650767" y="19107"/>
                </a:cubicBezTo>
                <a:close/>
                <a:moveTo>
                  <a:pt x="409047" y="18896"/>
                </a:moveTo>
                <a:cubicBezTo>
                  <a:pt x="409996" y="19001"/>
                  <a:pt x="410768" y="19072"/>
                  <a:pt x="411366" y="19107"/>
                </a:cubicBezTo>
                <a:cubicBezTo>
                  <a:pt x="410148" y="20231"/>
                  <a:pt x="408649" y="20793"/>
                  <a:pt x="406870" y="20793"/>
                </a:cubicBezTo>
                <a:cubicBezTo>
                  <a:pt x="406401" y="20793"/>
                  <a:pt x="406214" y="20231"/>
                  <a:pt x="406308" y="19107"/>
                </a:cubicBezTo>
                <a:cubicBezTo>
                  <a:pt x="407186" y="18861"/>
                  <a:pt x="408099" y="18791"/>
                  <a:pt x="409047" y="18896"/>
                </a:cubicBezTo>
                <a:close/>
                <a:moveTo>
                  <a:pt x="500720" y="18545"/>
                </a:moveTo>
                <a:cubicBezTo>
                  <a:pt x="500427" y="18779"/>
                  <a:pt x="500169" y="18873"/>
                  <a:pt x="499947" y="18826"/>
                </a:cubicBezTo>
                <a:cubicBezTo>
                  <a:pt x="499724" y="18779"/>
                  <a:pt x="499607" y="18873"/>
                  <a:pt x="499596" y="19107"/>
                </a:cubicBezTo>
                <a:cubicBezTo>
                  <a:pt x="500251" y="19200"/>
                  <a:pt x="500626" y="19013"/>
                  <a:pt x="500720" y="18545"/>
                </a:cubicBezTo>
                <a:close/>
                <a:moveTo>
                  <a:pt x="414175" y="18123"/>
                </a:moveTo>
                <a:cubicBezTo>
                  <a:pt x="414503" y="18123"/>
                  <a:pt x="414691" y="18264"/>
                  <a:pt x="414737" y="18545"/>
                </a:cubicBezTo>
                <a:cubicBezTo>
                  <a:pt x="414726" y="19037"/>
                  <a:pt x="414609" y="19177"/>
                  <a:pt x="414386" y="18966"/>
                </a:cubicBezTo>
                <a:cubicBezTo>
                  <a:pt x="414164" y="18755"/>
                  <a:pt x="413906" y="18615"/>
                  <a:pt x="413613" y="18545"/>
                </a:cubicBezTo>
                <a:cubicBezTo>
                  <a:pt x="413660" y="18264"/>
                  <a:pt x="413848" y="18123"/>
                  <a:pt x="414175" y="18123"/>
                </a:cubicBezTo>
                <a:close/>
                <a:moveTo>
                  <a:pt x="443398" y="17983"/>
                </a:moveTo>
                <a:cubicBezTo>
                  <a:pt x="442309" y="18006"/>
                  <a:pt x="441396" y="18100"/>
                  <a:pt x="440658" y="18264"/>
                </a:cubicBezTo>
                <a:cubicBezTo>
                  <a:pt x="439921" y="18428"/>
                  <a:pt x="439148" y="18521"/>
                  <a:pt x="438340" y="18545"/>
                </a:cubicBezTo>
                <a:cubicBezTo>
                  <a:pt x="438551" y="19856"/>
                  <a:pt x="439394" y="20324"/>
                  <a:pt x="440869" y="19950"/>
                </a:cubicBezTo>
                <a:cubicBezTo>
                  <a:pt x="442344" y="19575"/>
                  <a:pt x="443187" y="18919"/>
                  <a:pt x="443398" y="17983"/>
                </a:cubicBezTo>
                <a:close/>
                <a:moveTo>
                  <a:pt x="465315" y="16859"/>
                </a:moveTo>
                <a:cubicBezTo>
                  <a:pt x="465315" y="17515"/>
                  <a:pt x="465315" y="17889"/>
                  <a:pt x="465315" y="17983"/>
                </a:cubicBezTo>
                <a:cubicBezTo>
                  <a:pt x="465573" y="17983"/>
                  <a:pt x="465760" y="17983"/>
                  <a:pt x="465877" y="17983"/>
                </a:cubicBezTo>
                <a:cubicBezTo>
                  <a:pt x="465994" y="17983"/>
                  <a:pt x="466182" y="17983"/>
                  <a:pt x="466439" y="17983"/>
                </a:cubicBezTo>
                <a:cubicBezTo>
                  <a:pt x="466439" y="17889"/>
                  <a:pt x="466439" y="17515"/>
                  <a:pt x="466439" y="16859"/>
                </a:cubicBezTo>
                <a:cubicBezTo>
                  <a:pt x="466182" y="16859"/>
                  <a:pt x="465994" y="16859"/>
                  <a:pt x="465877" y="16859"/>
                </a:cubicBezTo>
                <a:cubicBezTo>
                  <a:pt x="465760" y="16859"/>
                  <a:pt x="465573" y="16859"/>
                  <a:pt x="465315" y="16859"/>
                </a:cubicBezTo>
                <a:close/>
                <a:moveTo>
                  <a:pt x="450142" y="16859"/>
                </a:moveTo>
                <a:cubicBezTo>
                  <a:pt x="448784" y="17351"/>
                  <a:pt x="447707" y="17632"/>
                  <a:pt x="446910" y="17702"/>
                </a:cubicBezTo>
                <a:cubicBezTo>
                  <a:pt x="446114" y="17772"/>
                  <a:pt x="445318" y="18053"/>
                  <a:pt x="444522" y="18545"/>
                </a:cubicBezTo>
                <a:cubicBezTo>
                  <a:pt x="445705" y="19177"/>
                  <a:pt x="445587" y="19739"/>
                  <a:pt x="444171" y="20231"/>
                </a:cubicBezTo>
                <a:cubicBezTo>
                  <a:pt x="442754" y="20722"/>
                  <a:pt x="441373" y="20722"/>
                  <a:pt x="440026" y="20231"/>
                </a:cubicBezTo>
                <a:cubicBezTo>
                  <a:pt x="440050" y="20781"/>
                  <a:pt x="440143" y="21226"/>
                  <a:pt x="440307" y="21565"/>
                </a:cubicBezTo>
                <a:cubicBezTo>
                  <a:pt x="440471" y="21905"/>
                  <a:pt x="440565" y="22209"/>
                  <a:pt x="440588" y="22479"/>
                </a:cubicBezTo>
                <a:cubicBezTo>
                  <a:pt x="444791" y="22338"/>
                  <a:pt x="448468" y="22057"/>
                  <a:pt x="451617" y="21636"/>
                </a:cubicBezTo>
                <a:cubicBezTo>
                  <a:pt x="454766" y="21214"/>
                  <a:pt x="457459" y="19809"/>
                  <a:pt x="459695" y="17421"/>
                </a:cubicBezTo>
                <a:cubicBezTo>
                  <a:pt x="457541" y="16964"/>
                  <a:pt x="455808" y="17034"/>
                  <a:pt x="454497" y="17632"/>
                </a:cubicBezTo>
                <a:cubicBezTo>
                  <a:pt x="453186" y="18229"/>
                  <a:pt x="451734" y="18720"/>
                  <a:pt x="450142" y="19107"/>
                </a:cubicBezTo>
                <a:cubicBezTo>
                  <a:pt x="450142" y="18638"/>
                  <a:pt x="450142" y="17889"/>
                  <a:pt x="450142" y="16859"/>
                </a:cubicBezTo>
                <a:close/>
                <a:moveTo>
                  <a:pt x="469811" y="16297"/>
                </a:moveTo>
                <a:cubicBezTo>
                  <a:pt x="469202" y="16273"/>
                  <a:pt x="468593" y="16320"/>
                  <a:pt x="467985" y="16437"/>
                </a:cubicBezTo>
                <a:cubicBezTo>
                  <a:pt x="467376" y="16554"/>
                  <a:pt x="467048" y="16882"/>
                  <a:pt x="467001" y="17421"/>
                </a:cubicBezTo>
                <a:cubicBezTo>
                  <a:pt x="467645" y="18006"/>
                  <a:pt x="468324" y="18240"/>
                  <a:pt x="469038" y="18123"/>
                </a:cubicBezTo>
                <a:cubicBezTo>
                  <a:pt x="469752" y="18006"/>
                  <a:pt x="470010" y="17397"/>
                  <a:pt x="469811" y="16297"/>
                </a:cubicBezTo>
                <a:close/>
                <a:moveTo>
                  <a:pt x="472621" y="15735"/>
                </a:moveTo>
                <a:cubicBezTo>
                  <a:pt x="472328" y="15969"/>
                  <a:pt x="472071" y="16063"/>
                  <a:pt x="471848" y="16016"/>
                </a:cubicBezTo>
                <a:cubicBezTo>
                  <a:pt x="471626" y="15969"/>
                  <a:pt x="471509" y="16063"/>
                  <a:pt x="471497" y="16297"/>
                </a:cubicBezTo>
                <a:cubicBezTo>
                  <a:pt x="472152" y="16391"/>
                  <a:pt x="472527" y="16203"/>
                  <a:pt x="472621" y="15735"/>
                </a:cubicBezTo>
                <a:close/>
                <a:moveTo>
                  <a:pt x="516244" y="15384"/>
                </a:moveTo>
                <a:cubicBezTo>
                  <a:pt x="515694" y="15442"/>
                  <a:pt x="515389" y="15747"/>
                  <a:pt x="515331" y="16297"/>
                </a:cubicBezTo>
                <a:cubicBezTo>
                  <a:pt x="515916" y="16344"/>
                  <a:pt x="516431" y="16391"/>
                  <a:pt x="516876" y="16437"/>
                </a:cubicBezTo>
                <a:cubicBezTo>
                  <a:pt x="517321" y="16484"/>
                  <a:pt x="517555" y="16250"/>
                  <a:pt x="517579" y="15735"/>
                </a:cubicBezTo>
                <a:cubicBezTo>
                  <a:pt x="517239" y="15442"/>
                  <a:pt x="516794" y="15325"/>
                  <a:pt x="516244" y="15384"/>
                </a:cubicBezTo>
                <a:close/>
                <a:moveTo>
                  <a:pt x="513083" y="15173"/>
                </a:moveTo>
                <a:cubicBezTo>
                  <a:pt x="512158" y="15360"/>
                  <a:pt x="511198" y="15407"/>
                  <a:pt x="510203" y="15313"/>
                </a:cubicBezTo>
                <a:cubicBezTo>
                  <a:pt x="509208" y="15220"/>
                  <a:pt x="508669" y="15548"/>
                  <a:pt x="508587" y="16297"/>
                </a:cubicBezTo>
                <a:cubicBezTo>
                  <a:pt x="509301" y="16917"/>
                  <a:pt x="510261" y="17222"/>
                  <a:pt x="511467" y="17210"/>
                </a:cubicBezTo>
                <a:cubicBezTo>
                  <a:pt x="512673" y="17198"/>
                  <a:pt x="513212" y="16519"/>
                  <a:pt x="513083" y="15173"/>
                </a:cubicBezTo>
                <a:close/>
                <a:moveTo>
                  <a:pt x="483298" y="14611"/>
                </a:moveTo>
                <a:cubicBezTo>
                  <a:pt x="483298" y="15267"/>
                  <a:pt x="483298" y="15641"/>
                  <a:pt x="483298" y="15735"/>
                </a:cubicBezTo>
                <a:cubicBezTo>
                  <a:pt x="483556" y="15735"/>
                  <a:pt x="483743" y="15735"/>
                  <a:pt x="483860" y="15735"/>
                </a:cubicBezTo>
                <a:cubicBezTo>
                  <a:pt x="483977" y="15735"/>
                  <a:pt x="484165" y="15735"/>
                  <a:pt x="484422" y="15735"/>
                </a:cubicBezTo>
                <a:cubicBezTo>
                  <a:pt x="484422" y="15641"/>
                  <a:pt x="484422" y="15267"/>
                  <a:pt x="484422" y="14611"/>
                </a:cubicBezTo>
                <a:cubicBezTo>
                  <a:pt x="484165" y="14611"/>
                  <a:pt x="483977" y="14611"/>
                  <a:pt x="483860" y="14611"/>
                </a:cubicBezTo>
                <a:cubicBezTo>
                  <a:pt x="483743" y="14611"/>
                  <a:pt x="483556" y="14611"/>
                  <a:pt x="483298" y="14611"/>
                </a:cubicBezTo>
                <a:close/>
                <a:moveTo>
                  <a:pt x="657511" y="13627"/>
                </a:moveTo>
                <a:cubicBezTo>
                  <a:pt x="657183" y="13627"/>
                  <a:pt x="656996" y="13768"/>
                  <a:pt x="656949" y="14049"/>
                </a:cubicBezTo>
                <a:cubicBezTo>
                  <a:pt x="657241" y="14119"/>
                  <a:pt x="657499" y="14260"/>
                  <a:pt x="657721" y="14470"/>
                </a:cubicBezTo>
                <a:cubicBezTo>
                  <a:pt x="657944" y="14681"/>
                  <a:pt x="658061" y="14541"/>
                  <a:pt x="658073" y="14049"/>
                </a:cubicBezTo>
                <a:cubicBezTo>
                  <a:pt x="658026" y="13768"/>
                  <a:pt x="657838" y="13627"/>
                  <a:pt x="657511" y="13627"/>
                </a:cubicBezTo>
                <a:close/>
                <a:moveTo>
                  <a:pt x="513083" y="13487"/>
                </a:moveTo>
                <a:cubicBezTo>
                  <a:pt x="513083" y="14143"/>
                  <a:pt x="513083" y="14517"/>
                  <a:pt x="513083" y="14611"/>
                </a:cubicBezTo>
                <a:cubicBezTo>
                  <a:pt x="513727" y="14705"/>
                  <a:pt x="514406" y="14798"/>
                  <a:pt x="515120" y="14892"/>
                </a:cubicBezTo>
                <a:cubicBezTo>
                  <a:pt x="515834" y="14986"/>
                  <a:pt x="516092" y="14517"/>
                  <a:pt x="515893" y="13487"/>
                </a:cubicBezTo>
                <a:cubicBezTo>
                  <a:pt x="515354" y="13487"/>
                  <a:pt x="514886" y="13487"/>
                  <a:pt x="514488" y="13487"/>
                </a:cubicBezTo>
                <a:cubicBezTo>
                  <a:pt x="514090" y="13487"/>
                  <a:pt x="513622" y="13487"/>
                  <a:pt x="513083" y="13487"/>
                </a:cubicBezTo>
                <a:close/>
                <a:moveTo>
                  <a:pt x="500720" y="13066"/>
                </a:moveTo>
                <a:cubicBezTo>
                  <a:pt x="500392" y="13066"/>
                  <a:pt x="500204" y="13206"/>
                  <a:pt x="500158" y="13487"/>
                </a:cubicBezTo>
                <a:cubicBezTo>
                  <a:pt x="500450" y="13557"/>
                  <a:pt x="500708" y="13698"/>
                  <a:pt x="500930" y="13908"/>
                </a:cubicBezTo>
                <a:cubicBezTo>
                  <a:pt x="501153" y="14119"/>
                  <a:pt x="501270" y="13979"/>
                  <a:pt x="501282" y="13487"/>
                </a:cubicBezTo>
                <a:cubicBezTo>
                  <a:pt x="501235" y="13206"/>
                  <a:pt x="501047" y="13066"/>
                  <a:pt x="500720" y="13066"/>
                </a:cubicBezTo>
                <a:close/>
                <a:moveTo>
                  <a:pt x="585578" y="10677"/>
                </a:moveTo>
                <a:cubicBezTo>
                  <a:pt x="585578" y="11333"/>
                  <a:pt x="585578" y="11707"/>
                  <a:pt x="585578" y="11801"/>
                </a:cubicBezTo>
                <a:cubicBezTo>
                  <a:pt x="585835" y="11801"/>
                  <a:pt x="586023" y="11801"/>
                  <a:pt x="586140" y="11801"/>
                </a:cubicBezTo>
                <a:cubicBezTo>
                  <a:pt x="586257" y="11801"/>
                  <a:pt x="586444" y="11801"/>
                  <a:pt x="586702" y="11801"/>
                </a:cubicBezTo>
                <a:cubicBezTo>
                  <a:pt x="586702" y="11707"/>
                  <a:pt x="586702" y="11333"/>
                  <a:pt x="586702" y="10677"/>
                </a:cubicBezTo>
                <a:cubicBezTo>
                  <a:pt x="586444" y="10677"/>
                  <a:pt x="586257" y="10677"/>
                  <a:pt x="586140" y="10677"/>
                </a:cubicBezTo>
                <a:cubicBezTo>
                  <a:pt x="586023" y="10677"/>
                  <a:pt x="585835" y="10677"/>
                  <a:pt x="585578" y="10677"/>
                </a:cubicBezTo>
                <a:close/>
                <a:moveTo>
                  <a:pt x="554107" y="10677"/>
                </a:moveTo>
                <a:cubicBezTo>
                  <a:pt x="549155" y="11696"/>
                  <a:pt x="544589" y="12468"/>
                  <a:pt x="540409" y="12995"/>
                </a:cubicBezTo>
                <a:cubicBezTo>
                  <a:pt x="536229" y="13522"/>
                  <a:pt x="531804" y="14435"/>
                  <a:pt x="527132" y="15735"/>
                </a:cubicBezTo>
                <a:cubicBezTo>
                  <a:pt x="531254" y="15700"/>
                  <a:pt x="535234" y="15489"/>
                  <a:pt x="539074" y="15103"/>
                </a:cubicBezTo>
                <a:cubicBezTo>
                  <a:pt x="542915" y="14716"/>
                  <a:pt x="547176" y="14365"/>
                  <a:pt x="551859" y="14049"/>
                </a:cubicBezTo>
                <a:cubicBezTo>
                  <a:pt x="551824" y="13768"/>
                  <a:pt x="551754" y="13487"/>
                  <a:pt x="551649" y="13206"/>
                </a:cubicBezTo>
                <a:cubicBezTo>
                  <a:pt x="551543" y="12925"/>
                  <a:pt x="551613" y="12644"/>
                  <a:pt x="551859" y="12363"/>
                </a:cubicBezTo>
                <a:cubicBezTo>
                  <a:pt x="553252" y="12223"/>
                  <a:pt x="553697" y="12504"/>
                  <a:pt x="553194" y="13206"/>
                </a:cubicBezTo>
                <a:cubicBezTo>
                  <a:pt x="552691" y="13908"/>
                  <a:pt x="552995" y="14189"/>
                  <a:pt x="554107" y="14049"/>
                </a:cubicBezTo>
                <a:cubicBezTo>
                  <a:pt x="554599" y="13557"/>
                  <a:pt x="554739" y="13136"/>
                  <a:pt x="554529" y="12785"/>
                </a:cubicBezTo>
                <a:cubicBezTo>
                  <a:pt x="554318" y="12433"/>
                  <a:pt x="554177" y="11731"/>
                  <a:pt x="554107" y="10677"/>
                </a:cubicBezTo>
                <a:close/>
                <a:moveTo>
                  <a:pt x="544554" y="10677"/>
                </a:moveTo>
                <a:cubicBezTo>
                  <a:pt x="544261" y="10911"/>
                  <a:pt x="544003" y="11005"/>
                  <a:pt x="543781" y="10958"/>
                </a:cubicBezTo>
                <a:cubicBezTo>
                  <a:pt x="543558" y="10911"/>
                  <a:pt x="543441" y="11005"/>
                  <a:pt x="543430" y="11239"/>
                </a:cubicBezTo>
                <a:cubicBezTo>
                  <a:pt x="544085" y="11333"/>
                  <a:pt x="544460" y="11145"/>
                  <a:pt x="544554" y="10677"/>
                </a:cubicBezTo>
                <a:close/>
                <a:moveTo>
                  <a:pt x="552983" y="9553"/>
                </a:moveTo>
                <a:cubicBezTo>
                  <a:pt x="552691" y="9787"/>
                  <a:pt x="552433" y="9881"/>
                  <a:pt x="552211" y="9834"/>
                </a:cubicBezTo>
                <a:cubicBezTo>
                  <a:pt x="551988" y="9787"/>
                  <a:pt x="551871" y="9881"/>
                  <a:pt x="551859" y="10115"/>
                </a:cubicBezTo>
                <a:cubicBezTo>
                  <a:pt x="552515" y="10209"/>
                  <a:pt x="552890" y="10022"/>
                  <a:pt x="552983" y="9553"/>
                </a:cubicBezTo>
                <a:close/>
                <a:moveTo>
                  <a:pt x="581833" y="9254"/>
                </a:moveTo>
                <a:lnTo>
                  <a:pt x="581574" y="9483"/>
                </a:lnTo>
                <a:cubicBezTo>
                  <a:pt x="581702" y="10291"/>
                  <a:pt x="581164" y="10501"/>
                  <a:pt x="579958" y="10115"/>
                </a:cubicBezTo>
                <a:close/>
                <a:moveTo>
                  <a:pt x="582768" y="8429"/>
                </a:moveTo>
                <a:lnTo>
                  <a:pt x="582846" y="8789"/>
                </a:lnTo>
                <a:lnTo>
                  <a:pt x="581833" y="9254"/>
                </a:lnTo>
                <a:close/>
                <a:moveTo>
                  <a:pt x="511959" y="8429"/>
                </a:moveTo>
                <a:cubicBezTo>
                  <a:pt x="511924" y="8944"/>
                  <a:pt x="511713" y="9179"/>
                  <a:pt x="511327" y="9132"/>
                </a:cubicBezTo>
                <a:cubicBezTo>
                  <a:pt x="510941" y="9085"/>
                  <a:pt x="510589" y="9038"/>
                  <a:pt x="510273" y="8991"/>
                </a:cubicBezTo>
                <a:cubicBezTo>
                  <a:pt x="510308" y="8757"/>
                  <a:pt x="510519" y="8663"/>
                  <a:pt x="510905" y="8710"/>
                </a:cubicBezTo>
                <a:cubicBezTo>
                  <a:pt x="511292" y="8757"/>
                  <a:pt x="511643" y="8663"/>
                  <a:pt x="511959" y="8429"/>
                </a:cubicBezTo>
                <a:close/>
                <a:moveTo>
                  <a:pt x="611429" y="7867"/>
                </a:moveTo>
                <a:cubicBezTo>
                  <a:pt x="611405" y="8418"/>
                  <a:pt x="611312" y="8862"/>
                  <a:pt x="611148" y="9202"/>
                </a:cubicBezTo>
                <a:cubicBezTo>
                  <a:pt x="610984" y="9541"/>
                  <a:pt x="610890" y="9846"/>
                  <a:pt x="610867" y="10115"/>
                </a:cubicBezTo>
                <a:cubicBezTo>
                  <a:pt x="612389" y="10221"/>
                  <a:pt x="613981" y="10291"/>
                  <a:pt x="615643" y="10326"/>
                </a:cubicBezTo>
                <a:cubicBezTo>
                  <a:pt x="617306" y="10361"/>
                  <a:pt x="618336" y="9729"/>
                  <a:pt x="618734" y="8429"/>
                </a:cubicBezTo>
                <a:cubicBezTo>
                  <a:pt x="617622" y="9179"/>
                  <a:pt x="616475" y="9366"/>
                  <a:pt x="615292" y="8991"/>
                </a:cubicBezTo>
                <a:cubicBezTo>
                  <a:pt x="614110" y="8617"/>
                  <a:pt x="612822" y="8242"/>
                  <a:pt x="611429" y="7867"/>
                </a:cubicBezTo>
                <a:close/>
                <a:moveTo>
                  <a:pt x="595131" y="7867"/>
                </a:moveTo>
                <a:cubicBezTo>
                  <a:pt x="594569" y="7844"/>
                  <a:pt x="594148" y="7891"/>
                  <a:pt x="593867" y="8008"/>
                </a:cubicBezTo>
                <a:cubicBezTo>
                  <a:pt x="593586" y="8125"/>
                  <a:pt x="593445" y="8453"/>
                  <a:pt x="593445" y="8991"/>
                </a:cubicBezTo>
                <a:cubicBezTo>
                  <a:pt x="594007" y="9015"/>
                  <a:pt x="594429" y="8968"/>
                  <a:pt x="594710" y="8851"/>
                </a:cubicBezTo>
                <a:cubicBezTo>
                  <a:pt x="594991" y="8734"/>
                  <a:pt x="595131" y="8406"/>
                  <a:pt x="595131" y="7867"/>
                </a:cubicBezTo>
                <a:close/>
                <a:moveTo>
                  <a:pt x="600189" y="7305"/>
                </a:moveTo>
                <a:cubicBezTo>
                  <a:pt x="599580" y="7282"/>
                  <a:pt x="598972" y="7329"/>
                  <a:pt x="598363" y="7446"/>
                </a:cubicBezTo>
                <a:cubicBezTo>
                  <a:pt x="597754" y="7563"/>
                  <a:pt x="597426" y="7891"/>
                  <a:pt x="597379" y="8429"/>
                </a:cubicBezTo>
                <a:cubicBezTo>
                  <a:pt x="598234" y="8734"/>
                  <a:pt x="598913" y="8827"/>
                  <a:pt x="599416" y="8710"/>
                </a:cubicBezTo>
                <a:cubicBezTo>
                  <a:pt x="599920" y="8593"/>
                  <a:pt x="600177" y="8125"/>
                  <a:pt x="600189" y="7305"/>
                </a:cubicBezTo>
                <a:close/>
                <a:moveTo>
                  <a:pt x="646833" y="6181"/>
                </a:moveTo>
                <a:cubicBezTo>
                  <a:pt x="646540" y="6415"/>
                  <a:pt x="646283" y="6509"/>
                  <a:pt x="646060" y="6462"/>
                </a:cubicBezTo>
                <a:cubicBezTo>
                  <a:pt x="645838" y="6415"/>
                  <a:pt x="645721" y="6509"/>
                  <a:pt x="645709" y="6743"/>
                </a:cubicBezTo>
                <a:cubicBezTo>
                  <a:pt x="646365" y="6837"/>
                  <a:pt x="646739" y="6650"/>
                  <a:pt x="646833" y="6181"/>
                </a:cubicBezTo>
                <a:close/>
                <a:moveTo>
                  <a:pt x="614239" y="6181"/>
                </a:moveTo>
                <a:cubicBezTo>
                  <a:pt x="613817" y="7013"/>
                  <a:pt x="613958" y="7457"/>
                  <a:pt x="614660" y="7516"/>
                </a:cubicBezTo>
                <a:cubicBezTo>
                  <a:pt x="615362" y="7575"/>
                  <a:pt x="615784" y="7317"/>
                  <a:pt x="615924" y="6743"/>
                </a:cubicBezTo>
                <a:cubicBezTo>
                  <a:pt x="615679" y="6720"/>
                  <a:pt x="615468" y="6626"/>
                  <a:pt x="615292" y="6462"/>
                </a:cubicBezTo>
                <a:cubicBezTo>
                  <a:pt x="615117" y="6298"/>
                  <a:pt x="614765" y="6205"/>
                  <a:pt x="614239" y="6181"/>
                </a:cubicBezTo>
                <a:close/>
                <a:moveTo>
                  <a:pt x="600751" y="5619"/>
                </a:moveTo>
                <a:cubicBezTo>
                  <a:pt x="601056" y="5619"/>
                  <a:pt x="601430" y="5619"/>
                  <a:pt x="601875" y="5619"/>
                </a:cubicBezTo>
                <a:lnTo>
                  <a:pt x="602016" y="5619"/>
                </a:lnTo>
                <a:lnTo>
                  <a:pt x="600810" y="6078"/>
                </a:lnTo>
                <a:close/>
                <a:moveTo>
                  <a:pt x="608057" y="5057"/>
                </a:moveTo>
                <a:cubicBezTo>
                  <a:pt x="607764" y="5292"/>
                  <a:pt x="607507" y="5385"/>
                  <a:pt x="607284" y="5338"/>
                </a:cubicBezTo>
                <a:cubicBezTo>
                  <a:pt x="607062" y="5292"/>
                  <a:pt x="606945" y="5385"/>
                  <a:pt x="606933" y="5619"/>
                </a:cubicBezTo>
                <a:cubicBezTo>
                  <a:pt x="607588" y="5713"/>
                  <a:pt x="607963" y="5526"/>
                  <a:pt x="608057" y="5057"/>
                </a:cubicBezTo>
                <a:close/>
                <a:moveTo>
                  <a:pt x="526570" y="5057"/>
                </a:moveTo>
                <a:cubicBezTo>
                  <a:pt x="526278" y="5596"/>
                  <a:pt x="525880" y="5924"/>
                  <a:pt x="525376" y="6041"/>
                </a:cubicBezTo>
                <a:cubicBezTo>
                  <a:pt x="524873" y="6158"/>
                  <a:pt x="524334" y="6205"/>
                  <a:pt x="523761" y="6181"/>
                </a:cubicBezTo>
                <a:cubicBezTo>
                  <a:pt x="523807" y="5643"/>
                  <a:pt x="524135" y="5315"/>
                  <a:pt x="524744" y="5198"/>
                </a:cubicBezTo>
                <a:cubicBezTo>
                  <a:pt x="525353" y="5081"/>
                  <a:pt x="525962" y="5034"/>
                  <a:pt x="526570" y="5057"/>
                </a:cubicBezTo>
                <a:close/>
                <a:moveTo>
                  <a:pt x="540058" y="4495"/>
                </a:moveTo>
                <a:cubicBezTo>
                  <a:pt x="540058" y="5034"/>
                  <a:pt x="539917" y="5362"/>
                  <a:pt x="539636" y="5479"/>
                </a:cubicBezTo>
                <a:cubicBezTo>
                  <a:pt x="539355" y="5596"/>
                  <a:pt x="538934" y="5643"/>
                  <a:pt x="538372" y="5619"/>
                </a:cubicBezTo>
                <a:cubicBezTo>
                  <a:pt x="538372" y="4964"/>
                  <a:pt x="538934" y="4589"/>
                  <a:pt x="540058" y="4495"/>
                </a:cubicBezTo>
                <a:close/>
                <a:moveTo>
                  <a:pt x="531066" y="4495"/>
                </a:moveTo>
                <a:cubicBezTo>
                  <a:pt x="530774" y="5104"/>
                  <a:pt x="530375" y="5573"/>
                  <a:pt x="529872" y="5900"/>
                </a:cubicBezTo>
                <a:cubicBezTo>
                  <a:pt x="529369" y="6228"/>
                  <a:pt x="528830" y="6134"/>
                  <a:pt x="528256" y="5619"/>
                </a:cubicBezTo>
                <a:cubicBezTo>
                  <a:pt x="528912" y="4964"/>
                  <a:pt x="529849" y="4589"/>
                  <a:pt x="531066" y="4495"/>
                </a:cubicBezTo>
                <a:close/>
                <a:moveTo>
                  <a:pt x="575462" y="2247"/>
                </a:moveTo>
                <a:cubicBezTo>
                  <a:pt x="575439" y="2821"/>
                  <a:pt x="575205" y="3219"/>
                  <a:pt x="574760" y="3442"/>
                </a:cubicBezTo>
                <a:cubicBezTo>
                  <a:pt x="574315" y="3664"/>
                  <a:pt x="573800" y="3641"/>
                  <a:pt x="573214" y="3371"/>
                </a:cubicBezTo>
                <a:cubicBezTo>
                  <a:pt x="573238" y="3079"/>
                  <a:pt x="573472" y="2821"/>
                  <a:pt x="573917" y="2599"/>
                </a:cubicBezTo>
                <a:cubicBezTo>
                  <a:pt x="574362" y="2376"/>
                  <a:pt x="574877" y="2259"/>
                  <a:pt x="575462" y="2247"/>
                </a:cubicBezTo>
                <a:close/>
                <a:moveTo>
                  <a:pt x="641213" y="562"/>
                </a:moveTo>
                <a:cubicBezTo>
                  <a:pt x="641471" y="831"/>
                  <a:pt x="641658" y="995"/>
                  <a:pt x="641775" y="1053"/>
                </a:cubicBezTo>
                <a:cubicBezTo>
                  <a:pt x="641892" y="1112"/>
                  <a:pt x="642080" y="1135"/>
                  <a:pt x="642337" y="1124"/>
                </a:cubicBezTo>
                <a:cubicBezTo>
                  <a:pt x="641939" y="1908"/>
                  <a:pt x="641471" y="2166"/>
                  <a:pt x="640932" y="1896"/>
                </a:cubicBezTo>
                <a:cubicBezTo>
                  <a:pt x="640394" y="1627"/>
                  <a:pt x="640487" y="1182"/>
                  <a:pt x="641213" y="562"/>
                </a:cubicBezTo>
                <a:close/>
                <a:moveTo>
                  <a:pt x="632784" y="562"/>
                </a:moveTo>
                <a:cubicBezTo>
                  <a:pt x="633252" y="1124"/>
                  <a:pt x="633439" y="1686"/>
                  <a:pt x="633346" y="2247"/>
                </a:cubicBezTo>
                <a:cubicBezTo>
                  <a:pt x="632702" y="2341"/>
                  <a:pt x="632023" y="2435"/>
                  <a:pt x="631308" y="2529"/>
                </a:cubicBezTo>
                <a:cubicBezTo>
                  <a:pt x="630594" y="2622"/>
                  <a:pt x="630337" y="2154"/>
                  <a:pt x="630536" y="1124"/>
                </a:cubicBezTo>
                <a:cubicBezTo>
                  <a:pt x="630875" y="1697"/>
                  <a:pt x="631320" y="1955"/>
                  <a:pt x="631871" y="1896"/>
                </a:cubicBezTo>
                <a:cubicBezTo>
                  <a:pt x="632421" y="1838"/>
                  <a:pt x="632725" y="1393"/>
                  <a:pt x="632784" y="562"/>
                </a:cubicBezTo>
                <a:close/>
                <a:moveTo>
                  <a:pt x="618172" y="0"/>
                </a:moveTo>
                <a:cubicBezTo>
                  <a:pt x="619203" y="82"/>
                  <a:pt x="619530" y="339"/>
                  <a:pt x="619156" y="772"/>
                </a:cubicBezTo>
                <a:cubicBezTo>
                  <a:pt x="618781" y="1205"/>
                  <a:pt x="618266" y="1323"/>
                  <a:pt x="617610" y="1124"/>
                </a:cubicBezTo>
                <a:cubicBezTo>
                  <a:pt x="618442" y="2060"/>
                  <a:pt x="619168" y="2154"/>
                  <a:pt x="619788" y="1405"/>
                </a:cubicBezTo>
                <a:cubicBezTo>
                  <a:pt x="620408" y="655"/>
                  <a:pt x="620994" y="187"/>
                  <a:pt x="621544" y="0"/>
                </a:cubicBezTo>
                <a:cubicBezTo>
                  <a:pt x="621544" y="562"/>
                  <a:pt x="621544" y="1124"/>
                  <a:pt x="621544" y="1686"/>
                </a:cubicBezTo>
                <a:cubicBezTo>
                  <a:pt x="622668" y="1463"/>
                  <a:pt x="623792" y="1346"/>
                  <a:pt x="624916" y="1334"/>
                </a:cubicBezTo>
                <a:cubicBezTo>
                  <a:pt x="626040" y="1323"/>
                  <a:pt x="627164" y="1065"/>
                  <a:pt x="628288" y="562"/>
                </a:cubicBezTo>
                <a:cubicBezTo>
                  <a:pt x="626625" y="2283"/>
                  <a:pt x="624190" y="3055"/>
                  <a:pt x="620982" y="2880"/>
                </a:cubicBezTo>
                <a:cubicBezTo>
                  <a:pt x="617774" y="2704"/>
                  <a:pt x="615339" y="3055"/>
                  <a:pt x="613677" y="3933"/>
                </a:cubicBezTo>
                <a:cubicBezTo>
                  <a:pt x="617247" y="4870"/>
                  <a:pt x="621626" y="5245"/>
                  <a:pt x="626813" y="5057"/>
                </a:cubicBezTo>
                <a:cubicBezTo>
                  <a:pt x="631999" y="4870"/>
                  <a:pt x="636799" y="5245"/>
                  <a:pt x="641213" y="6181"/>
                </a:cubicBezTo>
                <a:cubicBezTo>
                  <a:pt x="641670" y="6088"/>
                  <a:pt x="641881" y="5713"/>
                  <a:pt x="641846" y="5057"/>
                </a:cubicBezTo>
                <a:cubicBezTo>
                  <a:pt x="641810" y="4402"/>
                  <a:pt x="642162" y="4027"/>
                  <a:pt x="642899" y="3933"/>
                </a:cubicBezTo>
                <a:cubicBezTo>
                  <a:pt x="645615" y="5807"/>
                  <a:pt x="648051" y="6275"/>
                  <a:pt x="650205" y="5338"/>
                </a:cubicBezTo>
                <a:cubicBezTo>
                  <a:pt x="652359" y="4402"/>
                  <a:pt x="654794" y="4308"/>
                  <a:pt x="657511" y="5057"/>
                </a:cubicBezTo>
                <a:cubicBezTo>
                  <a:pt x="658084" y="7387"/>
                  <a:pt x="658763" y="9050"/>
                  <a:pt x="659548" y="10045"/>
                </a:cubicBezTo>
                <a:cubicBezTo>
                  <a:pt x="660332" y="11040"/>
                  <a:pt x="661152" y="12562"/>
                  <a:pt x="662006" y="14611"/>
                </a:cubicBezTo>
                <a:cubicBezTo>
                  <a:pt x="660882" y="15267"/>
                  <a:pt x="659758" y="15641"/>
                  <a:pt x="658635" y="15735"/>
                </a:cubicBezTo>
                <a:cubicBezTo>
                  <a:pt x="658658" y="16554"/>
                  <a:pt x="658892" y="17163"/>
                  <a:pt x="659337" y="17561"/>
                </a:cubicBezTo>
                <a:cubicBezTo>
                  <a:pt x="659782" y="17959"/>
                  <a:pt x="660297" y="18287"/>
                  <a:pt x="660882" y="18545"/>
                </a:cubicBezTo>
                <a:cubicBezTo>
                  <a:pt x="660648" y="19306"/>
                  <a:pt x="659993" y="19751"/>
                  <a:pt x="658916" y="19879"/>
                </a:cubicBezTo>
                <a:cubicBezTo>
                  <a:pt x="657838" y="20008"/>
                  <a:pt x="657745" y="20313"/>
                  <a:pt x="658635" y="20793"/>
                </a:cubicBezTo>
                <a:cubicBezTo>
                  <a:pt x="657124" y="20758"/>
                  <a:pt x="655930" y="21390"/>
                  <a:pt x="655052" y="22689"/>
                </a:cubicBezTo>
                <a:cubicBezTo>
                  <a:pt x="654174" y="23989"/>
                  <a:pt x="652558" y="24481"/>
                  <a:pt x="650205" y="24165"/>
                </a:cubicBezTo>
                <a:cubicBezTo>
                  <a:pt x="650205" y="23603"/>
                  <a:pt x="650205" y="23041"/>
                  <a:pt x="650205" y="22479"/>
                </a:cubicBezTo>
                <a:cubicBezTo>
                  <a:pt x="650673" y="22385"/>
                  <a:pt x="650861" y="22010"/>
                  <a:pt x="650767" y="21355"/>
                </a:cubicBezTo>
                <a:cubicBezTo>
                  <a:pt x="650498" y="21401"/>
                  <a:pt x="650334" y="21589"/>
                  <a:pt x="650275" y="21917"/>
                </a:cubicBezTo>
                <a:cubicBezTo>
                  <a:pt x="650217" y="22244"/>
                  <a:pt x="650193" y="22432"/>
                  <a:pt x="650205" y="22479"/>
                </a:cubicBezTo>
                <a:cubicBezTo>
                  <a:pt x="649116" y="22479"/>
                  <a:pt x="648343" y="22619"/>
                  <a:pt x="647887" y="22900"/>
                </a:cubicBezTo>
                <a:cubicBezTo>
                  <a:pt x="647430" y="23181"/>
                  <a:pt x="647079" y="23603"/>
                  <a:pt x="646833" y="24165"/>
                </a:cubicBezTo>
                <a:cubicBezTo>
                  <a:pt x="648016" y="24328"/>
                  <a:pt x="648741" y="24844"/>
                  <a:pt x="649011" y="25710"/>
                </a:cubicBezTo>
                <a:cubicBezTo>
                  <a:pt x="649280" y="26576"/>
                  <a:pt x="650427" y="26811"/>
                  <a:pt x="652453" y="26412"/>
                </a:cubicBezTo>
                <a:cubicBezTo>
                  <a:pt x="651153" y="27267"/>
                  <a:pt x="649538" y="27665"/>
                  <a:pt x="647606" y="27607"/>
                </a:cubicBezTo>
                <a:cubicBezTo>
                  <a:pt x="645674" y="27548"/>
                  <a:pt x="644480" y="26963"/>
                  <a:pt x="644023" y="25850"/>
                </a:cubicBezTo>
                <a:cubicBezTo>
                  <a:pt x="640862" y="28777"/>
                  <a:pt x="637069" y="30370"/>
                  <a:pt x="632643" y="30627"/>
                </a:cubicBezTo>
                <a:cubicBezTo>
                  <a:pt x="628218" y="30885"/>
                  <a:pt x="623581" y="30791"/>
                  <a:pt x="618734" y="30346"/>
                </a:cubicBezTo>
                <a:cubicBezTo>
                  <a:pt x="618652" y="30136"/>
                  <a:pt x="618395" y="29995"/>
                  <a:pt x="617962" y="29925"/>
                </a:cubicBezTo>
                <a:cubicBezTo>
                  <a:pt x="617528" y="29855"/>
                  <a:pt x="617411" y="29433"/>
                  <a:pt x="617610" y="28660"/>
                </a:cubicBezTo>
                <a:cubicBezTo>
                  <a:pt x="609731" y="29257"/>
                  <a:pt x="601887" y="29749"/>
                  <a:pt x="594078" y="30136"/>
                </a:cubicBezTo>
                <a:cubicBezTo>
                  <a:pt x="586268" y="30522"/>
                  <a:pt x="578565" y="30592"/>
                  <a:pt x="570966" y="30346"/>
                </a:cubicBezTo>
                <a:cubicBezTo>
                  <a:pt x="570311" y="30440"/>
                  <a:pt x="569936" y="30815"/>
                  <a:pt x="569843" y="31470"/>
                </a:cubicBezTo>
                <a:cubicBezTo>
                  <a:pt x="567091" y="31224"/>
                  <a:pt x="564867" y="31435"/>
                  <a:pt x="563169" y="32102"/>
                </a:cubicBezTo>
                <a:cubicBezTo>
                  <a:pt x="561471" y="32770"/>
                  <a:pt x="559949" y="33683"/>
                  <a:pt x="558603" y="34842"/>
                </a:cubicBezTo>
                <a:cubicBezTo>
                  <a:pt x="557643" y="34702"/>
                  <a:pt x="557034" y="34280"/>
                  <a:pt x="556777" y="33578"/>
                </a:cubicBezTo>
                <a:cubicBezTo>
                  <a:pt x="556519" y="32875"/>
                  <a:pt x="555629" y="32735"/>
                  <a:pt x="554107" y="33156"/>
                </a:cubicBezTo>
                <a:cubicBezTo>
                  <a:pt x="554201" y="32126"/>
                  <a:pt x="554435" y="31377"/>
                  <a:pt x="554810" y="30908"/>
                </a:cubicBezTo>
                <a:cubicBezTo>
                  <a:pt x="555184" y="30440"/>
                  <a:pt x="555138" y="29691"/>
                  <a:pt x="554669" y="28660"/>
                </a:cubicBezTo>
                <a:cubicBezTo>
                  <a:pt x="552714" y="30697"/>
                  <a:pt x="550583" y="31681"/>
                  <a:pt x="548277" y="31611"/>
                </a:cubicBezTo>
                <a:cubicBezTo>
                  <a:pt x="545970" y="31540"/>
                  <a:pt x="543418" y="31681"/>
                  <a:pt x="540620" y="32032"/>
                </a:cubicBezTo>
                <a:cubicBezTo>
                  <a:pt x="540620" y="31470"/>
                  <a:pt x="540620" y="30908"/>
                  <a:pt x="540620" y="30346"/>
                </a:cubicBezTo>
                <a:cubicBezTo>
                  <a:pt x="539344" y="30639"/>
                  <a:pt x="538384" y="30897"/>
                  <a:pt x="537740" y="31119"/>
                </a:cubicBezTo>
                <a:cubicBezTo>
                  <a:pt x="537096" y="31341"/>
                  <a:pt x="535995" y="31458"/>
                  <a:pt x="534438" y="31470"/>
                </a:cubicBezTo>
                <a:cubicBezTo>
                  <a:pt x="533970" y="31833"/>
                  <a:pt x="533782" y="32372"/>
                  <a:pt x="533876" y="33086"/>
                </a:cubicBezTo>
                <a:cubicBezTo>
                  <a:pt x="533970" y="33800"/>
                  <a:pt x="533782" y="34198"/>
                  <a:pt x="533314" y="34280"/>
                </a:cubicBezTo>
                <a:cubicBezTo>
                  <a:pt x="527495" y="35275"/>
                  <a:pt x="522555" y="35814"/>
                  <a:pt x="518492" y="35896"/>
                </a:cubicBezTo>
                <a:cubicBezTo>
                  <a:pt x="514429" y="35978"/>
                  <a:pt x="509067" y="36376"/>
                  <a:pt x="502406" y="37090"/>
                </a:cubicBezTo>
                <a:cubicBezTo>
                  <a:pt x="503576" y="36177"/>
                  <a:pt x="504888" y="35896"/>
                  <a:pt x="506339" y="36247"/>
                </a:cubicBezTo>
                <a:cubicBezTo>
                  <a:pt x="507791" y="36598"/>
                  <a:pt x="509102" y="36317"/>
                  <a:pt x="510273" y="35404"/>
                </a:cubicBezTo>
                <a:cubicBezTo>
                  <a:pt x="508634" y="35217"/>
                  <a:pt x="506714" y="35029"/>
                  <a:pt x="504513" y="34842"/>
                </a:cubicBezTo>
                <a:cubicBezTo>
                  <a:pt x="502312" y="34655"/>
                  <a:pt x="501235" y="35591"/>
                  <a:pt x="501282" y="37652"/>
                </a:cubicBezTo>
                <a:cubicBezTo>
                  <a:pt x="497570" y="37406"/>
                  <a:pt x="493332" y="37617"/>
                  <a:pt x="488567" y="38284"/>
                </a:cubicBezTo>
                <a:cubicBezTo>
                  <a:pt x="483802" y="38951"/>
                  <a:pt x="478861" y="39865"/>
                  <a:pt x="473745" y="41024"/>
                </a:cubicBezTo>
                <a:cubicBezTo>
                  <a:pt x="473768" y="40509"/>
                  <a:pt x="473862" y="40134"/>
                  <a:pt x="474026" y="39900"/>
                </a:cubicBezTo>
                <a:cubicBezTo>
                  <a:pt x="474190" y="39666"/>
                  <a:pt x="474283" y="39291"/>
                  <a:pt x="474307" y="38776"/>
                </a:cubicBezTo>
                <a:cubicBezTo>
                  <a:pt x="472691" y="38577"/>
                  <a:pt x="471567" y="38834"/>
                  <a:pt x="470935" y="39549"/>
                </a:cubicBezTo>
                <a:cubicBezTo>
                  <a:pt x="470303" y="40263"/>
                  <a:pt x="469741" y="40942"/>
                  <a:pt x="469249" y="41586"/>
                </a:cubicBezTo>
                <a:cubicBezTo>
                  <a:pt x="467996" y="40520"/>
                  <a:pt x="466287" y="40122"/>
                  <a:pt x="464121" y="40392"/>
                </a:cubicBezTo>
                <a:cubicBezTo>
                  <a:pt x="461955" y="40661"/>
                  <a:pt x="460105" y="41246"/>
                  <a:pt x="458571" y="42148"/>
                </a:cubicBezTo>
                <a:cubicBezTo>
                  <a:pt x="456921" y="42909"/>
                  <a:pt x="455305" y="43213"/>
                  <a:pt x="453724" y="43061"/>
                </a:cubicBezTo>
                <a:cubicBezTo>
                  <a:pt x="452144" y="42909"/>
                  <a:pt x="450388" y="42792"/>
                  <a:pt x="448456" y="42710"/>
                </a:cubicBezTo>
                <a:cubicBezTo>
                  <a:pt x="448034" y="42007"/>
                  <a:pt x="448175" y="41726"/>
                  <a:pt x="448877" y="41867"/>
                </a:cubicBezTo>
                <a:cubicBezTo>
                  <a:pt x="449580" y="42007"/>
                  <a:pt x="450001" y="41726"/>
                  <a:pt x="450142" y="41024"/>
                </a:cubicBezTo>
                <a:cubicBezTo>
                  <a:pt x="449193" y="40872"/>
                  <a:pt x="447859" y="40895"/>
                  <a:pt x="446138" y="41094"/>
                </a:cubicBezTo>
                <a:cubicBezTo>
                  <a:pt x="444417" y="41293"/>
                  <a:pt x="442942" y="40895"/>
                  <a:pt x="441712" y="39900"/>
                </a:cubicBezTo>
                <a:cubicBezTo>
                  <a:pt x="441431" y="39947"/>
                  <a:pt x="441291" y="40134"/>
                  <a:pt x="441291" y="40462"/>
                </a:cubicBezTo>
                <a:cubicBezTo>
                  <a:pt x="441291" y="40790"/>
                  <a:pt x="441431" y="40977"/>
                  <a:pt x="441712" y="41024"/>
                </a:cubicBezTo>
                <a:cubicBezTo>
                  <a:pt x="440541" y="41188"/>
                  <a:pt x="439371" y="41843"/>
                  <a:pt x="438200" y="42991"/>
                </a:cubicBezTo>
                <a:cubicBezTo>
                  <a:pt x="437029" y="44138"/>
                  <a:pt x="436139" y="44794"/>
                  <a:pt x="435530" y="44958"/>
                </a:cubicBezTo>
                <a:cubicBezTo>
                  <a:pt x="434582" y="45180"/>
                  <a:pt x="433528" y="45157"/>
                  <a:pt x="432369" y="44887"/>
                </a:cubicBezTo>
                <a:cubicBezTo>
                  <a:pt x="431210" y="44618"/>
                  <a:pt x="430578" y="44454"/>
                  <a:pt x="430473" y="44396"/>
                </a:cubicBezTo>
                <a:cubicBezTo>
                  <a:pt x="429618" y="44735"/>
                  <a:pt x="428798" y="45180"/>
                  <a:pt x="428014" y="45730"/>
                </a:cubicBezTo>
                <a:cubicBezTo>
                  <a:pt x="427230" y="46281"/>
                  <a:pt x="426551" y="46585"/>
                  <a:pt x="425977" y="46644"/>
                </a:cubicBezTo>
                <a:cubicBezTo>
                  <a:pt x="425087" y="46749"/>
                  <a:pt x="424197" y="46538"/>
                  <a:pt x="423308" y="46011"/>
                </a:cubicBezTo>
                <a:cubicBezTo>
                  <a:pt x="422418" y="45484"/>
                  <a:pt x="421809" y="45695"/>
                  <a:pt x="421481" y="46644"/>
                </a:cubicBezTo>
                <a:cubicBezTo>
                  <a:pt x="416997" y="46070"/>
                  <a:pt x="412478" y="46234"/>
                  <a:pt x="407923" y="47135"/>
                </a:cubicBezTo>
                <a:cubicBezTo>
                  <a:pt x="403369" y="48037"/>
                  <a:pt x="398709" y="48060"/>
                  <a:pt x="393944" y="47205"/>
                </a:cubicBezTo>
                <a:cubicBezTo>
                  <a:pt x="388325" y="50109"/>
                  <a:pt x="382705" y="50484"/>
                  <a:pt x="377085" y="48329"/>
                </a:cubicBezTo>
                <a:cubicBezTo>
                  <a:pt x="369030" y="51818"/>
                  <a:pt x="360273" y="53411"/>
                  <a:pt x="350813" y="53106"/>
                </a:cubicBezTo>
                <a:cubicBezTo>
                  <a:pt x="341353" y="52802"/>
                  <a:pt x="332314" y="53270"/>
                  <a:pt x="323697" y="54511"/>
                </a:cubicBezTo>
                <a:cubicBezTo>
                  <a:pt x="323229" y="55073"/>
                  <a:pt x="323042" y="55635"/>
                  <a:pt x="323135" y="56197"/>
                </a:cubicBezTo>
                <a:cubicBezTo>
                  <a:pt x="319822" y="56572"/>
                  <a:pt x="316895" y="57368"/>
                  <a:pt x="314355" y="58585"/>
                </a:cubicBezTo>
                <a:cubicBezTo>
                  <a:pt x="311814" y="59803"/>
                  <a:pt x="309308" y="60880"/>
                  <a:pt x="306838" y="61817"/>
                </a:cubicBezTo>
                <a:cubicBezTo>
                  <a:pt x="310971" y="61957"/>
                  <a:pt x="315912" y="60974"/>
                  <a:pt x="321660" y="58866"/>
                </a:cubicBezTo>
                <a:cubicBezTo>
                  <a:pt x="324535" y="57813"/>
                  <a:pt x="327312" y="57110"/>
                  <a:pt x="329993" y="56759"/>
                </a:cubicBezTo>
                <a:lnTo>
                  <a:pt x="335499" y="56759"/>
                </a:lnTo>
                <a:cubicBezTo>
                  <a:pt x="334937" y="56736"/>
                  <a:pt x="334515" y="56782"/>
                  <a:pt x="334234" y="56900"/>
                </a:cubicBezTo>
                <a:cubicBezTo>
                  <a:pt x="333953" y="57017"/>
                  <a:pt x="333813" y="57344"/>
                  <a:pt x="333813" y="57883"/>
                </a:cubicBezTo>
                <a:cubicBezTo>
                  <a:pt x="334375" y="57906"/>
                  <a:pt x="334796" y="57860"/>
                  <a:pt x="335077" y="57742"/>
                </a:cubicBezTo>
                <a:cubicBezTo>
                  <a:pt x="335358" y="57625"/>
                  <a:pt x="335499" y="57298"/>
                  <a:pt x="335499" y="56759"/>
                </a:cubicBezTo>
                <a:lnTo>
                  <a:pt x="337747" y="56759"/>
                </a:lnTo>
                <a:cubicBezTo>
                  <a:pt x="338789" y="56420"/>
                  <a:pt x="339655" y="55975"/>
                  <a:pt x="340346" y="55424"/>
                </a:cubicBezTo>
                <a:cubicBezTo>
                  <a:pt x="341037" y="54874"/>
                  <a:pt x="342044" y="54570"/>
                  <a:pt x="343367" y="54511"/>
                </a:cubicBezTo>
                <a:cubicBezTo>
                  <a:pt x="343495" y="55752"/>
                  <a:pt x="343097" y="56361"/>
                  <a:pt x="342172" y="56338"/>
                </a:cubicBezTo>
                <a:cubicBezTo>
                  <a:pt x="341247" y="56314"/>
                  <a:pt x="340709" y="56642"/>
                  <a:pt x="340557" y="57321"/>
                </a:cubicBezTo>
                <a:cubicBezTo>
                  <a:pt x="341189" y="58585"/>
                  <a:pt x="341891" y="58866"/>
                  <a:pt x="342664" y="58164"/>
                </a:cubicBezTo>
                <a:cubicBezTo>
                  <a:pt x="343437" y="57462"/>
                  <a:pt x="343858" y="56619"/>
                  <a:pt x="343929" y="55635"/>
                </a:cubicBezTo>
                <a:cubicBezTo>
                  <a:pt x="344514" y="55635"/>
                  <a:pt x="345170" y="55635"/>
                  <a:pt x="345895" y="55635"/>
                </a:cubicBezTo>
                <a:cubicBezTo>
                  <a:pt x="346621" y="55635"/>
                  <a:pt x="347277" y="55635"/>
                  <a:pt x="347862" y="55635"/>
                </a:cubicBezTo>
                <a:cubicBezTo>
                  <a:pt x="347722" y="56349"/>
                  <a:pt x="347160" y="56607"/>
                  <a:pt x="346176" y="56408"/>
                </a:cubicBezTo>
                <a:cubicBezTo>
                  <a:pt x="345193" y="56209"/>
                  <a:pt x="344631" y="56326"/>
                  <a:pt x="344491" y="56759"/>
                </a:cubicBezTo>
                <a:cubicBezTo>
                  <a:pt x="346633" y="57848"/>
                  <a:pt x="348670" y="57637"/>
                  <a:pt x="350602" y="56127"/>
                </a:cubicBezTo>
                <a:cubicBezTo>
                  <a:pt x="352534" y="54617"/>
                  <a:pt x="354992" y="53703"/>
                  <a:pt x="357978" y="53387"/>
                </a:cubicBezTo>
                <a:cubicBezTo>
                  <a:pt x="356222" y="56057"/>
                  <a:pt x="353974" y="57883"/>
                  <a:pt x="351234" y="58866"/>
                </a:cubicBezTo>
                <a:cubicBezTo>
                  <a:pt x="348495" y="59850"/>
                  <a:pt x="345685" y="60833"/>
                  <a:pt x="342805" y="61817"/>
                </a:cubicBezTo>
                <a:cubicBezTo>
                  <a:pt x="343203" y="62847"/>
                  <a:pt x="344092" y="63175"/>
                  <a:pt x="345474" y="62800"/>
                </a:cubicBezTo>
                <a:cubicBezTo>
                  <a:pt x="346855" y="62426"/>
                  <a:pt x="348026" y="61910"/>
                  <a:pt x="348986" y="61255"/>
                </a:cubicBezTo>
                <a:cubicBezTo>
                  <a:pt x="357849" y="61419"/>
                  <a:pt x="366115" y="61091"/>
                  <a:pt x="373783" y="60271"/>
                </a:cubicBezTo>
                <a:cubicBezTo>
                  <a:pt x="381452" y="59452"/>
                  <a:pt x="389296" y="58843"/>
                  <a:pt x="397316" y="58445"/>
                </a:cubicBezTo>
                <a:cubicBezTo>
                  <a:pt x="391696" y="60037"/>
                  <a:pt x="386077" y="61349"/>
                  <a:pt x="380457" y="62379"/>
                </a:cubicBezTo>
                <a:cubicBezTo>
                  <a:pt x="380340" y="61688"/>
                  <a:pt x="380714" y="61384"/>
                  <a:pt x="381581" y="61466"/>
                </a:cubicBezTo>
                <a:cubicBezTo>
                  <a:pt x="382447" y="61548"/>
                  <a:pt x="382822" y="61103"/>
                  <a:pt x="382705" y="60131"/>
                </a:cubicBezTo>
                <a:cubicBezTo>
                  <a:pt x="364569" y="63749"/>
                  <a:pt x="345907" y="66348"/>
                  <a:pt x="326718" y="67928"/>
                </a:cubicBezTo>
                <a:cubicBezTo>
                  <a:pt x="307529" y="69509"/>
                  <a:pt x="288726" y="71968"/>
                  <a:pt x="270310" y="75304"/>
                </a:cubicBezTo>
                <a:cubicBezTo>
                  <a:pt x="269666" y="75503"/>
                  <a:pt x="268846" y="75527"/>
                  <a:pt x="267851" y="75374"/>
                </a:cubicBezTo>
                <a:cubicBezTo>
                  <a:pt x="266856" y="75222"/>
                  <a:pt x="266177" y="75386"/>
                  <a:pt x="265814" y="75866"/>
                </a:cubicBezTo>
                <a:cubicBezTo>
                  <a:pt x="266177" y="76370"/>
                  <a:pt x="266856" y="76487"/>
                  <a:pt x="267851" y="76217"/>
                </a:cubicBezTo>
                <a:cubicBezTo>
                  <a:pt x="268846" y="75948"/>
                  <a:pt x="269666" y="75644"/>
                  <a:pt x="270310" y="75304"/>
                </a:cubicBezTo>
                <a:cubicBezTo>
                  <a:pt x="273483" y="75492"/>
                  <a:pt x="277112" y="75257"/>
                  <a:pt x="281198" y="74602"/>
                </a:cubicBezTo>
                <a:cubicBezTo>
                  <a:pt x="285284" y="73946"/>
                  <a:pt x="289335" y="73431"/>
                  <a:pt x="293351" y="73056"/>
                </a:cubicBezTo>
                <a:cubicBezTo>
                  <a:pt x="280074" y="76229"/>
                  <a:pt x="266587" y="78454"/>
                  <a:pt x="252889" y="79730"/>
                </a:cubicBezTo>
                <a:cubicBezTo>
                  <a:pt x="239190" y="81006"/>
                  <a:pt x="225703" y="82528"/>
                  <a:pt x="212426" y="84296"/>
                </a:cubicBezTo>
                <a:cubicBezTo>
                  <a:pt x="183485" y="88581"/>
                  <a:pt x="154262" y="92796"/>
                  <a:pt x="124758" y="96940"/>
                </a:cubicBezTo>
                <a:cubicBezTo>
                  <a:pt x="95255" y="101085"/>
                  <a:pt x="65470" y="104738"/>
                  <a:pt x="35404" y="107899"/>
                </a:cubicBezTo>
                <a:cubicBezTo>
                  <a:pt x="32571" y="108051"/>
                  <a:pt x="29527" y="107887"/>
                  <a:pt x="26272" y="107407"/>
                </a:cubicBezTo>
                <a:cubicBezTo>
                  <a:pt x="23017" y="106927"/>
                  <a:pt x="19692" y="106904"/>
                  <a:pt x="16297" y="107337"/>
                </a:cubicBezTo>
                <a:cubicBezTo>
                  <a:pt x="15993" y="106763"/>
                  <a:pt x="15478" y="106225"/>
                  <a:pt x="14752" y="105721"/>
                </a:cubicBezTo>
                <a:cubicBezTo>
                  <a:pt x="14026" y="105218"/>
                  <a:pt x="13230" y="104820"/>
                  <a:pt x="12363" y="104527"/>
                </a:cubicBezTo>
                <a:cubicBezTo>
                  <a:pt x="11392" y="99727"/>
                  <a:pt x="9963" y="95699"/>
                  <a:pt x="8078" y="92444"/>
                </a:cubicBezTo>
                <a:cubicBezTo>
                  <a:pt x="6193" y="89190"/>
                  <a:pt x="4624" y="85162"/>
                  <a:pt x="3372" y="80362"/>
                </a:cubicBezTo>
                <a:cubicBezTo>
                  <a:pt x="4004" y="77810"/>
                  <a:pt x="3723" y="75328"/>
                  <a:pt x="2529" y="72916"/>
                </a:cubicBezTo>
                <a:cubicBezTo>
                  <a:pt x="1335" y="70504"/>
                  <a:pt x="492" y="68303"/>
                  <a:pt x="0" y="66313"/>
                </a:cubicBezTo>
                <a:cubicBezTo>
                  <a:pt x="293" y="62906"/>
                  <a:pt x="972" y="59604"/>
                  <a:pt x="2037" y="56408"/>
                </a:cubicBezTo>
                <a:cubicBezTo>
                  <a:pt x="3102" y="53212"/>
                  <a:pt x="4484" y="50331"/>
                  <a:pt x="6182" y="47767"/>
                </a:cubicBezTo>
                <a:cubicBezTo>
                  <a:pt x="9460" y="48423"/>
                  <a:pt x="11895" y="49922"/>
                  <a:pt x="13487" y="52263"/>
                </a:cubicBezTo>
                <a:cubicBezTo>
                  <a:pt x="25324" y="52802"/>
                  <a:pt x="36353" y="52708"/>
                  <a:pt x="46574" y="51982"/>
                </a:cubicBezTo>
                <a:cubicBezTo>
                  <a:pt x="56794" y="51256"/>
                  <a:pt x="67683" y="50039"/>
                  <a:pt x="79238" y="48329"/>
                </a:cubicBezTo>
                <a:cubicBezTo>
                  <a:pt x="79999" y="48376"/>
                  <a:pt x="80444" y="48564"/>
                  <a:pt x="80573" y="48891"/>
                </a:cubicBezTo>
                <a:cubicBezTo>
                  <a:pt x="80702" y="49219"/>
                  <a:pt x="81006" y="49407"/>
                  <a:pt x="81486" y="49453"/>
                </a:cubicBezTo>
                <a:cubicBezTo>
                  <a:pt x="83090" y="48271"/>
                  <a:pt x="84519" y="47826"/>
                  <a:pt x="85771" y="48119"/>
                </a:cubicBezTo>
                <a:cubicBezTo>
                  <a:pt x="87024" y="48411"/>
                  <a:pt x="88593" y="48107"/>
                  <a:pt x="90478" y="47205"/>
                </a:cubicBezTo>
                <a:cubicBezTo>
                  <a:pt x="90501" y="47732"/>
                  <a:pt x="90595" y="48084"/>
                  <a:pt x="90759" y="48259"/>
                </a:cubicBezTo>
                <a:cubicBezTo>
                  <a:pt x="90923" y="48435"/>
                  <a:pt x="91016" y="48646"/>
                  <a:pt x="91040" y="48891"/>
                </a:cubicBezTo>
                <a:cubicBezTo>
                  <a:pt x="95243" y="48751"/>
                  <a:pt x="99341" y="48189"/>
                  <a:pt x="103333" y="47205"/>
                </a:cubicBezTo>
                <a:cubicBezTo>
                  <a:pt x="107325" y="46222"/>
                  <a:pt x="111283" y="45660"/>
                  <a:pt x="115205" y="45520"/>
                </a:cubicBezTo>
                <a:cubicBezTo>
                  <a:pt x="115193" y="45566"/>
                  <a:pt x="115216" y="45754"/>
                  <a:pt x="115275" y="46082"/>
                </a:cubicBezTo>
                <a:cubicBezTo>
                  <a:pt x="115334" y="46409"/>
                  <a:pt x="115497" y="46597"/>
                  <a:pt x="115767" y="46644"/>
                </a:cubicBezTo>
                <a:cubicBezTo>
                  <a:pt x="118026" y="46866"/>
                  <a:pt x="120110" y="46843"/>
                  <a:pt x="122019" y="46573"/>
                </a:cubicBezTo>
                <a:cubicBezTo>
                  <a:pt x="123927" y="46304"/>
                  <a:pt x="125590" y="46140"/>
                  <a:pt x="127006" y="46082"/>
                </a:cubicBezTo>
                <a:cubicBezTo>
                  <a:pt x="128411" y="46292"/>
                  <a:pt x="129816" y="46152"/>
                  <a:pt x="131221" y="45660"/>
                </a:cubicBezTo>
                <a:cubicBezTo>
                  <a:pt x="132626" y="45168"/>
                  <a:pt x="134031" y="44747"/>
                  <a:pt x="135436" y="44396"/>
                </a:cubicBezTo>
                <a:cubicBezTo>
                  <a:pt x="140224" y="43986"/>
                  <a:pt x="145259" y="43681"/>
                  <a:pt x="150539" y="43482"/>
                </a:cubicBezTo>
                <a:cubicBezTo>
                  <a:pt x="155819" y="43283"/>
                  <a:pt x="161275" y="42277"/>
                  <a:pt x="166906" y="40462"/>
                </a:cubicBezTo>
                <a:cubicBezTo>
                  <a:pt x="176565" y="40415"/>
                  <a:pt x="186049" y="39806"/>
                  <a:pt x="195356" y="38635"/>
                </a:cubicBezTo>
                <a:cubicBezTo>
                  <a:pt x="204664" y="37465"/>
                  <a:pt x="213164" y="36013"/>
                  <a:pt x="220856" y="34280"/>
                </a:cubicBezTo>
                <a:cubicBezTo>
                  <a:pt x="222331" y="34865"/>
                  <a:pt x="224017" y="35100"/>
                  <a:pt x="225914" y="34983"/>
                </a:cubicBezTo>
                <a:cubicBezTo>
                  <a:pt x="227810" y="34865"/>
                  <a:pt x="229496" y="34257"/>
                  <a:pt x="230972" y="33156"/>
                </a:cubicBezTo>
                <a:cubicBezTo>
                  <a:pt x="231908" y="33671"/>
                  <a:pt x="232002" y="34046"/>
                  <a:pt x="231253" y="34280"/>
                </a:cubicBezTo>
                <a:cubicBezTo>
                  <a:pt x="230503" y="34514"/>
                  <a:pt x="230035" y="34889"/>
                  <a:pt x="229848" y="35404"/>
                </a:cubicBezTo>
                <a:cubicBezTo>
                  <a:pt x="232353" y="35907"/>
                  <a:pt x="234929" y="35463"/>
                  <a:pt x="237575" y="34069"/>
                </a:cubicBezTo>
                <a:cubicBezTo>
                  <a:pt x="240221" y="32676"/>
                  <a:pt x="243077" y="32372"/>
                  <a:pt x="246145" y="33156"/>
                </a:cubicBezTo>
                <a:cubicBezTo>
                  <a:pt x="245115" y="33215"/>
                  <a:pt x="244365" y="33379"/>
                  <a:pt x="243897" y="33648"/>
                </a:cubicBezTo>
                <a:cubicBezTo>
                  <a:pt x="243429" y="33917"/>
                  <a:pt x="242679" y="33941"/>
                  <a:pt x="241649" y="33718"/>
                </a:cubicBezTo>
                <a:cubicBezTo>
                  <a:pt x="242117" y="34327"/>
                  <a:pt x="243007" y="34655"/>
                  <a:pt x="244318" y="34702"/>
                </a:cubicBezTo>
                <a:cubicBezTo>
                  <a:pt x="245630" y="34748"/>
                  <a:pt x="246239" y="34233"/>
                  <a:pt x="246145" y="33156"/>
                </a:cubicBezTo>
                <a:cubicBezTo>
                  <a:pt x="247737" y="33098"/>
                  <a:pt x="248908" y="32934"/>
                  <a:pt x="249657" y="32664"/>
                </a:cubicBezTo>
                <a:cubicBezTo>
                  <a:pt x="250407" y="32395"/>
                  <a:pt x="251296" y="32372"/>
                  <a:pt x="252327" y="32594"/>
                </a:cubicBezTo>
                <a:cubicBezTo>
                  <a:pt x="254013" y="32032"/>
                  <a:pt x="255698" y="31470"/>
                  <a:pt x="257384" y="30908"/>
                </a:cubicBezTo>
                <a:cubicBezTo>
                  <a:pt x="260464" y="30955"/>
                  <a:pt x="262032" y="31142"/>
                  <a:pt x="262091" y="31470"/>
                </a:cubicBezTo>
                <a:cubicBezTo>
                  <a:pt x="262149" y="31798"/>
                  <a:pt x="260768" y="31985"/>
                  <a:pt x="257946" y="32032"/>
                </a:cubicBezTo>
                <a:cubicBezTo>
                  <a:pt x="257396" y="32337"/>
                  <a:pt x="256951" y="32711"/>
                  <a:pt x="256612" y="33156"/>
                </a:cubicBezTo>
                <a:cubicBezTo>
                  <a:pt x="256272" y="33601"/>
                  <a:pt x="255968" y="33976"/>
                  <a:pt x="255698" y="34280"/>
                </a:cubicBezTo>
                <a:cubicBezTo>
                  <a:pt x="257701" y="35896"/>
                  <a:pt x="259597" y="36036"/>
                  <a:pt x="261388" y="34702"/>
                </a:cubicBezTo>
                <a:cubicBezTo>
                  <a:pt x="263180" y="33367"/>
                  <a:pt x="264655" y="32664"/>
                  <a:pt x="265814" y="32594"/>
                </a:cubicBezTo>
                <a:cubicBezTo>
                  <a:pt x="266306" y="32594"/>
                  <a:pt x="266446" y="32454"/>
                  <a:pt x="266236" y="32173"/>
                </a:cubicBezTo>
                <a:cubicBezTo>
                  <a:pt x="266025" y="31892"/>
                  <a:pt x="265884" y="31470"/>
                  <a:pt x="265814" y="30908"/>
                </a:cubicBezTo>
                <a:cubicBezTo>
                  <a:pt x="266868" y="31131"/>
                  <a:pt x="267711" y="31107"/>
                  <a:pt x="268343" y="30838"/>
                </a:cubicBezTo>
                <a:cubicBezTo>
                  <a:pt x="268975" y="30569"/>
                  <a:pt x="269818" y="30405"/>
                  <a:pt x="270872" y="30346"/>
                </a:cubicBezTo>
                <a:cubicBezTo>
                  <a:pt x="270802" y="30838"/>
                  <a:pt x="270521" y="31119"/>
                  <a:pt x="270029" y="31189"/>
                </a:cubicBezTo>
                <a:cubicBezTo>
                  <a:pt x="269537" y="31259"/>
                  <a:pt x="269256" y="31540"/>
                  <a:pt x="269186" y="32032"/>
                </a:cubicBezTo>
                <a:cubicBezTo>
                  <a:pt x="270076" y="32067"/>
                  <a:pt x="270965" y="31997"/>
                  <a:pt x="271855" y="31821"/>
                </a:cubicBezTo>
                <a:cubicBezTo>
                  <a:pt x="272745" y="31646"/>
                  <a:pt x="273354" y="31154"/>
                  <a:pt x="273682" y="30346"/>
                </a:cubicBezTo>
                <a:cubicBezTo>
                  <a:pt x="277194" y="30838"/>
                  <a:pt x="280285" y="30697"/>
                  <a:pt x="282954" y="29925"/>
                </a:cubicBezTo>
                <a:cubicBezTo>
                  <a:pt x="285624" y="29152"/>
                  <a:pt x="288714" y="28169"/>
                  <a:pt x="292227" y="26974"/>
                </a:cubicBezTo>
                <a:cubicBezTo>
                  <a:pt x="292988" y="27021"/>
                  <a:pt x="293433" y="27209"/>
                  <a:pt x="293562" y="27536"/>
                </a:cubicBezTo>
                <a:cubicBezTo>
                  <a:pt x="293690" y="27864"/>
                  <a:pt x="293995" y="28052"/>
                  <a:pt x="294475" y="28098"/>
                </a:cubicBezTo>
                <a:cubicBezTo>
                  <a:pt x="299790" y="26635"/>
                  <a:pt x="305176" y="25909"/>
                  <a:pt x="310631" y="25921"/>
                </a:cubicBezTo>
                <a:cubicBezTo>
                  <a:pt x="316087" y="25932"/>
                  <a:pt x="321754" y="25347"/>
                  <a:pt x="327631" y="24165"/>
                </a:cubicBezTo>
                <a:cubicBezTo>
                  <a:pt x="327514" y="25125"/>
                  <a:pt x="327186" y="25593"/>
                  <a:pt x="326648" y="25569"/>
                </a:cubicBezTo>
                <a:cubicBezTo>
                  <a:pt x="326109" y="25546"/>
                  <a:pt x="326062" y="26014"/>
                  <a:pt x="326507" y="26974"/>
                </a:cubicBezTo>
                <a:cubicBezTo>
                  <a:pt x="323487" y="27548"/>
                  <a:pt x="320677" y="27946"/>
                  <a:pt x="318078" y="28169"/>
                </a:cubicBezTo>
                <a:cubicBezTo>
                  <a:pt x="315479" y="28391"/>
                  <a:pt x="312669" y="28368"/>
                  <a:pt x="309648" y="28098"/>
                </a:cubicBezTo>
                <a:cubicBezTo>
                  <a:pt x="309660" y="27864"/>
                  <a:pt x="309777" y="27770"/>
                  <a:pt x="309999" y="27817"/>
                </a:cubicBezTo>
                <a:cubicBezTo>
                  <a:pt x="310222" y="27864"/>
                  <a:pt x="310479" y="27770"/>
                  <a:pt x="310772" y="27536"/>
                </a:cubicBezTo>
                <a:cubicBezTo>
                  <a:pt x="310105" y="26998"/>
                  <a:pt x="309191" y="26811"/>
                  <a:pt x="308032" y="26974"/>
                </a:cubicBezTo>
                <a:cubicBezTo>
                  <a:pt x="306873" y="27138"/>
                  <a:pt x="306101" y="27513"/>
                  <a:pt x="305714" y="28098"/>
                </a:cubicBezTo>
                <a:cubicBezTo>
                  <a:pt x="306019" y="28801"/>
                  <a:pt x="306534" y="28941"/>
                  <a:pt x="307260" y="28520"/>
                </a:cubicBezTo>
                <a:cubicBezTo>
                  <a:pt x="307986" y="28098"/>
                  <a:pt x="308782" y="27958"/>
                  <a:pt x="309648" y="28098"/>
                </a:cubicBezTo>
                <a:cubicBezTo>
                  <a:pt x="309601" y="28625"/>
                  <a:pt x="309414" y="28976"/>
                  <a:pt x="309086" y="29152"/>
                </a:cubicBezTo>
                <a:cubicBezTo>
                  <a:pt x="308758" y="29328"/>
                  <a:pt x="308571" y="29538"/>
                  <a:pt x="308524" y="29784"/>
                </a:cubicBezTo>
                <a:cubicBezTo>
                  <a:pt x="308829" y="30487"/>
                  <a:pt x="309344" y="30627"/>
                  <a:pt x="310070" y="30206"/>
                </a:cubicBezTo>
                <a:cubicBezTo>
                  <a:pt x="310795" y="29784"/>
                  <a:pt x="311592" y="29644"/>
                  <a:pt x="312458" y="29784"/>
                </a:cubicBezTo>
                <a:cubicBezTo>
                  <a:pt x="312446" y="31892"/>
                  <a:pt x="311486" y="32594"/>
                  <a:pt x="309578" y="31892"/>
                </a:cubicBezTo>
                <a:cubicBezTo>
                  <a:pt x="307669" y="31189"/>
                  <a:pt x="306569" y="31611"/>
                  <a:pt x="306276" y="33156"/>
                </a:cubicBezTo>
                <a:cubicBezTo>
                  <a:pt x="308805" y="33695"/>
                  <a:pt x="311193" y="33601"/>
                  <a:pt x="313441" y="32875"/>
                </a:cubicBezTo>
                <a:cubicBezTo>
                  <a:pt x="315689" y="32149"/>
                  <a:pt x="317797" y="30932"/>
                  <a:pt x="319764" y="29222"/>
                </a:cubicBezTo>
                <a:cubicBezTo>
                  <a:pt x="321578" y="29304"/>
                  <a:pt x="323709" y="29281"/>
                  <a:pt x="326156" y="29152"/>
                </a:cubicBezTo>
                <a:cubicBezTo>
                  <a:pt x="328603" y="29023"/>
                  <a:pt x="330593" y="28297"/>
                  <a:pt x="332127" y="26974"/>
                </a:cubicBezTo>
                <a:cubicBezTo>
                  <a:pt x="331565" y="26307"/>
                  <a:pt x="330863" y="26237"/>
                  <a:pt x="330020" y="26764"/>
                </a:cubicBezTo>
                <a:cubicBezTo>
                  <a:pt x="329177" y="27291"/>
                  <a:pt x="328193" y="27361"/>
                  <a:pt x="327069" y="26974"/>
                </a:cubicBezTo>
                <a:cubicBezTo>
                  <a:pt x="327374" y="26436"/>
                  <a:pt x="327748" y="25968"/>
                  <a:pt x="328193" y="25569"/>
                </a:cubicBezTo>
                <a:cubicBezTo>
                  <a:pt x="328638" y="25171"/>
                  <a:pt x="329013" y="24703"/>
                  <a:pt x="329317" y="24165"/>
                </a:cubicBezTo>
                <a:cubicBezTo>
                  <a:pt x="329891" y="24691"/>
                  <a:pt x="330429" y="25043"/>
                  <a:pt x="330933" y="25218"/>
                </a:cubicBezTo>
                <a:cubicBezTo>
                  <a:pt x="331436" y="25394"/>
                  <a:pt x="331834" y="25605"/>
                  <a:pt x="332127" y="25850"/>
                </a:cubicBezTo>
                <a:cubicBezTo>
                  <a:pt x="338414" y="24680"/>
                  <a:pt x="345088" y="24071"/>
                  <a:pt x="352147" y="24024"/>
                </a:cubicBezTo>
                <a:cubicBezTo>
                  <a:pt x="359207" y="23977"/>
                  <a:pt x="366021" y="23087"/>
                  <a:pt x="372589" y="21355"/>
                </a:cubicBezTo>
                <a:cubicBezTo>
                  <a:pt x="378303" y="21565"/>
                  <a:pt x="383595" y="21425"/>
                  <a:pt x="388465" y="20933"/>
                </a:cubicBezTo>
                <a:cubicBezTo>
                  <a:pt x="393335" y="20441"/>
                  <a:pt x="398908" y="20020"/>
                  <a:pt x="405184" y="19669"/>
                </a:cubicBezTo>
                <a:cubicBezTo>
                  <a:pt x="405149" y="20477"/>
                  <a:pt x="405219" y="21109"/>
                  <a:pt x="405395" y="21565"/>
                </a:cubicBezTo>
                <a:cubicBezTo>
                  <a:pt x="405570" y="22022"/>
                  <a:pt x="406062" y="22514"/>
                  <a:pt x="406870" y="23041"/>
                </a:cubicBezTo>
                <a:cubicBezTo>
                  <a:pt x="411775" y="21963"/>
                  <a:pt x="416014" y="20605"/>
                  <a:pt x="419584" y="18966"/>
                </a:cubicBezTo>
                <a:cubicBezTo>
                  <a:pt x="423155" y="17327"/>
                  <a:pt x="426972" y="16812"/>
                  <a:pt x="431035" y="17421"/>
                </a:cubicBezTo>
                <a:cubicBezTo>
                  <a:pt x="430871" y="18650"/>
                  <a:pt x="430075" y="19142"/>
                  <a:pt x="428646" y="18896"/>
                </a:cubicBezTo>
                <a:cubicBezTo>
                  <a:pt x="427218" y="18650"/>
                  <a:pt x="426141" y="18720"/>
                  <a:pt x="425415" y="19107"/>
                </a:cubicBezTo>
                <a:cubicBezTo>
                  <a:pt x="425895" y="20465"/>
                  <a:pt x="426902" y="20840"/>
                  <a:pt x="428436" y="20231"/>
                </a:cubicBezTo>
                <a:cubicBezTo>
                  <a:pt x="429969" y="19622"/>
                  <a:pt x="430836" y="19997"/>
                  <a:pt x="431035" y="21355"/>
                </a:cubicBezTo>
                <a:cubicBezTo>
                  <a:pt x="432065" y="20886"/>
                  <a:pt x="433376" y="20137"/>
                  <a:pt x="434969" y="19107"/>
                </a:cubicBezTo>
                <a:cubicBezTo>
                  <a:pt x="434079" y="18873"/>
                  <a:pt x="433329" y="18638"/>
                  <a:pt x="432721" y="18404"/>
                </a:cubicBezTo>
                <a:cubicBezTo>
                  <a:pt x="432112" y="18170"/>
                  <a:pt x="431924" y="17655"/>
                  <a:pt x="432159" y="16859"/>
                </a:cubicBezTo>
                <a:cubicBezTo>
                  <a:pt x="435730" y="17678"/>
                  <a:pt x="439125" y="17585"/>
                  <a:pt x="442344" y="16578"/>
                </a:cubicBezTo>
                <a:cubicBezTo>
                  <a:pt x="445564" y="15571"/>
                  <a:pt x="449100" y="15477"/>
                  <a:pt x="452952" y="16297"/>
                </a:cubicBezTo>
                <a:cubicBezTo>
                  <a:pt x="453303" y="16086"/>
                  <a:pt x="453724" y="15946"/>
                  <a:pt x="454216" y="15875"/>
                </a:cubicBezTo>
                <a:cubicBezTo>
                  <a:pt x="454708" y="15805"/>
                  <a:pt x="454848" y="15384"/>
                  <a:pt x="454638" y="14611"/>
                </a:cubicBezTo>
                <a:cubicBezTo>
                  <a:pt x="455153" y="14927"/>
                  <a:pt x="455527" y="15278"/>
                  <a:pt x="455762" y="15665"/>
                </a:cubicBezTo>
                <a:cubicBezTo>
                  <a:pt x="455996" y="16051"/>
                  <a:pt x="456370" y="16262"/>
                  <a:pt x="456886" y="16297"/>
                </a:cubicBezTo>
                <a:cubicBezTo>
                  <a:pt x="469108" y="14435"/>
                  <a:pt x="482034" y="13101"/>
                  <a:pt x="495662" y="12293"/>
                </a:cubicBezTo>
                <a:cubicBezTo>
                  <a:pt x="509290" y="11485"/>
                  <a:pt x="521091" y="10572"/>
                  <a:pt x="531066" y="9553"/>
                </a:cubicBezTo>
                <a:cubicBezTo>
                  <a:pt x="531722" y="9647"/>
                  <a:pt x="532097" y="10022"/>
                  <a:pt x="532190" y="10677"/>
                </a:cubicBezTo>
                <a:cubicBezTo>
                  <a:pt x="536323" y="8851"/>
                  <a:pt x="541404" y="8289"/>
                  <a:pt x="547434" y="8991"/>
                </a:cubicBezTo>
                <a:cubicBezTo>
                  <a:pt x="553463" y="9694"/>
                  <a:pt x="559247" y="9132"/>
                  <a:pt x="564785" y="7305"/>
                </a:cubicBezTo>
                <a:cubicBezTo>
                  <a:pt x="565300" y="7621"/>
                  <a:pt x="565675" y="7973"/>
                  <a:pt x="565909" y="8359"/>
                </a:cubicBezTo>
                <a:cubicBezTo>
                  <a:pt x="566143" y="8745"/>
                  <a:pt x="566518" y="8956"/>
                  <a:pt x="567033" y="8991"/>
                </a:cubicBezTo>
                <a:cubicBezTo>
                  <a:pt x="567583" y="8687"/>
                  <a:pt x="568168" y="8312"/>
                  <a:pt x="568789" y="7867"/>
                </a:cubicBezTo>
                <a:cubicBezTo>
                  <a:pt x="569409" y="7422"/>
                  <a:pt x="570135" y="7048"/>
                  <a:pt x="570966" y="6743"/>
                </a:cubicBezTo>
                <a:cubicBezTo>
                  <a:pt x="572137" y="7715"/>
                  <a:pt x="573448" y="8160"/>
                  <a:pt x="574900" y="8078"/>
                </a:cubicBezTo>
                <a:cubicBezTo>
                  <a:pt x="576352" y="7996"/>
                  <a:pt x="577663" y="8300"/>
                  <a:pt x="578834" y="8991"/>
                </a:cubicBezTo>
                <a:cubicBezTo>
                  <a:pt x="577944" y="9822"/>
                  <a:pt x="576914" y="10267"/>
                  <a:pt x="575743" y="10326"/>
                </a:cubicBezTo>
                <a:cubicBezTo>
                  <a:pt x="574572" y="10384"/>
                  <a:pt x="573542" y="10127"/>
                  <a:pt x="572652" y="9553"/>
                </a:cubicBezTo>
                <a:cubicBezTo>
                  <a:pt x="572067" y="10701"/>
                  <a:pt x="571271" y="11497"/>
                  <a:pt x="570264" y="11942"/>
                </a:cubicBezTo>
                <a:cubicBezTo>
                  <a:pt x="569257" y="12386"/>
                  <a:pt x="568180" y="12340"/>
                  <a:pt x="567033" y="11801"/>
                </a:cubicBezTo>
                <a:cubicBezTo>
                  <a:pt x="567688" y="11333"/>
                  <a:pt x="568063" y="10583"/>
                  <a:pt x="568157" y="9553"/>
                </a:cubicBezTo>
                <a:cubicBezTo>
                  <a:pt x="566716" y="9811"/>
                  <a:pt x="565382" y="10139"/>
                  <a:pt x="564152" y="10537"/>
                </a:cubicBezTo>
                <a:cubicBezTo>
                  <a:pt x="562923" y="10935"/>
                  <a:pt x="562010" y="11544"/>
                  <a:pt x="561413" y="12363"/>
                </a:cubicBezTo>
                <a:cubicBezTo>
                  <a:pt x="561132" y="11602"/>
                  <a:pt x="560570" y="11157"/>
                  <a:pt x="559727" y="11028"/>
                </a:cubicBezTo>
                <a:cubicBezTo>
                  <a:pt x="558884" y="10900"/>
                  <a:pt x="557760" y="10595"/>
                  <a:pt x="556355" y="10115"/>
                </a:cubicBezTo>
                <a:cubicBezTo>
                  <a:pt x="555863" y="10982"/>
                  <a:pt x="555723" y="11778"/>
                  <a:pt x="555934" y="12504"/>
                </a:cubicBezTo>
                <a:cubicBezTo>
                  <a:pt x="556144" y="13229"/>
                  <a:pt x="556285" y="13745"/>
                  <a:pt x="556355" y="14049"/>
                </a:cubicBezTo>
                <a:cubicBezTo>
                  <a:pt x="560980" y="13616"/>
                  <a:pt x="565780" y="13358"/>
                  <a:pt x="570756" y="13276"/>
                </a:cubicBezTo>
                <a:cubicBezTo>
                  <a:pt x="575731" y="13194"/>
                  <a:pt x="580110" y="12515"/>
                  <a:pt x="583892" y="11239"/>
                </a:cubicBezTo>
                <a:cubicBezTo>
                  <a:pt x="583388" y="10736"/>
                  <a:pt x="583131" y="10338"/>
                  <a:pt x="583119" y="10045"/>
                </a:cubicBezTo>
                <a:lnTo>
                  <a:pt x="582846" y="8789"/>
                </a:lnTo>
                <a:lnTo>
                  <a:pt x="586842" y="6954"/>
                </a:lnTo>
                <a:cubicBezTo>
                  <a:pt x="589699" y="7130"/>
                  <a:pt x="592837" y="7059"/>
                  <a:pt x="596255" y="6743"/>
                </a:cubicBezTo>
                <a:cubicBezTo>
                  <a:pt x="596817" y="6650"/>
                  <a:pt x="596817" y="6275"/>
                  <a:pt x="596255" y="5619"/>
                </a:cubicBezTo>
                <a:cubicBezTo>
                  <a:pt x="596759" y="4999"/>
                  <a:pt x="597157" y="5116"/>
                  <a:pt x="597450" y="5971"/>
                </a:cubicBezTo>
                <a:cubicBezTo>
                  <a:pt x="597742" y="6825"/>
                  <a:pt x="598281" y="7083"/>
                  <a:pt x="599065" y="6743"/>
                </a:cubicBezTo>
                <a:lnTo>
                  <a:pt x="600810" y="6078"/>
                </a:lnTo>
                <a:lnTo>
                  <a:pt x="601032" y="7797"/>
                </a:lnTo>
                <a:cubicBezTo>
                  <a:pt x="601477" y="8137"/>
                  <a:pt x="602133" y="8160"/>
                  <a:pt x="602999" y="7867"/>
                </a:cubicBezTo>
                <a:cubicBezTo>
                  <a:pt x="602999" y="7399"/>
                  <a:pt x="602999" y="6650"/>
                  <a:pt x="602999" y="5619"/>
                </a:cubicBezTo>
                <a:lnTo>
                  <a:pt x="602016" y="5619"/>
                </a:lnTo>
                <a:lnTo>
                  <a:pt x="604966" y="4495"/>
                </a:lnTo>
                <a:cubicBezTo>
                  <a:pt x="607354" y="4659"/>
                  <a:pt x="609321" y="3910"/>
                  <a:pt x="610867" y="2247"/>
                </a:cubicBezTo>
                <a:cubicBezTo>
                  <a:pt x="611803" y="2774"/>
                  <a:pt x="611897" y="3126"/>
                  <a:pt x="611148" y="3301"/>
                </a:cubicBezTo>
                <a:cubicBezTo>
                  <a:pt x="610398" y="3477"/>
                  <a:pt x="609930" y="3688"/>
                  <a:pt x="609743" y="3933"/>
                </a:cubicBezTo>
                <a:cubicBezTo>
                  <a:pt x="610878" y="4905"/>
                  <a:pt x="611838" y="4929"/>
                  <a:pt x="612623" y="4004"/>
                </a:cubicBezTo>
                <a:cubicBezTo>
                  <a:pt x="613407" y="3079"/>
                  <a:pt x="613946" y="2119"/>
                  <a:pt x="614239" y="1124"/>
                </a:cubicBezTo>
                <a:cubicBezTo>
                  <a:pt x="615280" y="1885"/>
                  <a:pt x="616006" y="2048"/>
                  <a:pt x="616416" y="1615"/>
                </a:cubicBezTo>
                <a:cubicBezTo>
                  <a:pt x="616826" y="1182"/>
                  <a:pt x="617411" y="644"/>
                  <a:pt x="61817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endParaRPr lang="zh-CN" altLang="en-US" sz="6000" dirty="0">
              <a:cs typeface="+mn-ea"/>
              <a:sym typeface="+mn-lt"/>
            </a:endParaRPr>
          </a:p>
        </p:txBody>
      </p:sp>
      <p:pic>
        <p:nvPicPr>
          <p:cNvPr id="43" name="图片 42" descr="图片包含 户外, 水, 飞行, 空气&#10;&#10;描述已自动生成">
            <a:extLst>
              <a:ext uri="{FF2B5EF4-FFF2-40B4-BE49-F238E27FC236}">
                <a16:creationId xmlns:a16="http://schemas.microsoft.com/office/drawing/2014/main" id="{06C21905-D100-4DA0-AC52-11CA0E0C55C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4000" contras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1017044" y="1639675"/>
            <a:ext cx="10582856" cy="3353667"/>
          </a:xfrm>
          <a:custGeom>
            <a:avLst/>
            <a:gdLst>
              <a:gd name="connsiteX0" fmla="*/ 6323219 w 10582856"/>
              <a:gd name="connsiteY0" fmla="*/ 896337 h 3353667"/>
              <a:gd name="connsiteX1" fmla="*/ 6716051 w 10582856"/>
              <a:gd name="connsiteY1" fmla="*/ 1275281 h 3353667"/>
              <a:gd name="connsiteX2" fmla="*/ 6694889 w 10582856"/>
              <a:gd name="connsiteY2" fmla="*/ 1275281 h 3353667"/>
              <a:gd name="connsiteX3" fmla="*/ 6520297 w 10582856"/>
              <a:gd name="connsiteY3" fmla="*/ 1274619 h 3353667"/>
              <a:gd name="connsiteX4" fmla="*/ 6497150 w 10582856"/>
              <a:gd name="connsiteY4" fmla="*/ 1258747 h 3353667"/>
              <a:gd name="connsiteX5" fmla="*/ 6353641 w 10582856"/>
              <a:gd name="connsiteY5" fmla="*/ 957179 h 3353667"/>
              <a:gd name="connsiteX6" fmla="*/ 6323219 w 10582856"/>
              <a:gd name="connsiteY6" fmla="*/ 896337 h 3353667"/>
              <a:gd name="connsiteX7" fmla="*/ 3675162 w 10582856"/>
              <a:gd name="connsiteY7" fmla="*/ 144072 h 3353667"/>
              <a:gd name="connsiteX8" fmla="*/ 3544301 w 10582856"/>
              <a:gd name="connsiteY8" fmla="*/ 158291 h 3353667"/>
              <a:gd name="connsiteX9" fmla="*/ 3499331 w 10582856"/>
              <a:gd name="connsiteY9" fmla="*/ 177470 h 3353667"/>
              <a:gd name="connsiteX10" fmla="*/ 3485442 w 10582856"/>
              <a:gd name="connsiteY10" fmla="*/ 266088 h 3353667"/>
              <a:gd name="connsiteX11" fmla="*/ 3740055 w 10582856"/>
              <a:gd name="connsiteY11" fmla="*/ 597416 h 3353667"/>
              <a:gd name="connsiteX12" fmla="*/ 3910018 w 10582856"/>
              <a:gd name="connsiteY12" fmla="*/ 861287 h 3353667"/>
              <a:gd name="connsiteX13" fmla="*/ 4161325 w 10582856"/>
              <a:gd name="connsiteY13" fmla="*/ 1325543 h 3353667"/>
              <a:gd name="connsiteX14" fmla="*/ 4313431 w 10582856"/>
              <a:gd name="connsiteY14" fmla="*/ 1662160 h 3353667"/>
              <a:gd name="connsiteX15" fmla="*/ 4496620 w 10582856"/>
              <a:gd name="connsiteY15" fmla="*/ 2195195 h 3353667"/>
              <a:gd name="connsiteX16" fmla="*/ 4593836 w 10582856"/>
              <a:gd name="connsiteY16" fmla="*/ 2559588 h 3353667"/>
              <a:gd name="connsiteX17" fmla="*/ 4685761 w 10582856"/>
              <a:gd name="connsiteY17" fmla="*/ 2631674 h 3353667"/>
              <a:gd name="connsiteX18" fmla="*/ 4890774 w 10582856"/>
              <a:gd name="connsiteY18" fmla="*/ 2582735 h 3353667"/>
              <a:gd name="connsiteX19" fmla="*/ 4966828 w 10582856"/>
              <a:gd name="connsiteY19" fmla="*/ 2480229 h 3353667"/>
              <a:gd name="connsiteX20" fmla="*/ 5020396 w 10582856"/>
              <a:gd name="connsiteY20" fmla="*/ 2173371 h 3353667"/>
              <a:gd name="connsiteX21" fmla="*/ 5055446 w 10582856"/>
              <a:gd name="connsiteY21" fmla="*/ 1843366 h 3353667"/>
              <a:gd name="connsiteX22" fmla="*/ 5070657 w 10582856"/>
              <a:gd name="connsiteY22" fmla="*/ 1640337 h 3353667"/>
              <a:gd name="connsiteX23" fmla="*/ 5080577 w 10582856"/>
              <a:gd name="connsiteY23" fmla="*/ 1346044 h 3353667"/>
              <a:gd name="connsiteX24" fmla="*/ 5083222 w 10582856"/>
              <a:gd name="connsiteY24" fmla="*/ 1174759 h 3353667"/>
              <a:gd name="connsiteX25" fmla="*/ 5083884 w 10582856"/>
              <a:gd name="connsiteY25" fmla="*/ 1165500 h 3353667"/>
              <a:gd name="connsiteX26" fmla="*/ 5085868 w 10582856"/>
              <a:gd name="connsiteY26" fmla="*/ 1165500 h 3353667"/>
              <a:gd name="connsiteX27" fmla="*/ 5152000 w 10582856"/>
              <a:gd name="connsiteY27" fmla="*/ 1289831 h 3353667"/>
              <a:gd name="connsiteX28" fmla="*/ 5353707 w 10582856"/>
              <a:gd name="connsiteY28" fmla="*/ 1734246 h 3353667"/>
              <a:gd name="connsiteX29" fmla="*/ 5496555 w 10582856"/>
              <a:gd name="connsiteY29" fmla="*/ 2286458 h 3353667"/>
              <a:gd name="connsiteX30" fmla="*/ 5521685 w 10582856"/>
              <a:gd name="connsiteY30" fmla="*/ 2465018 h 3353667"/>
              <a:gd name="connsiteX31" fmla="*/ 5536235 w 10582856"/>
              <a:gd name="connsiteY31" fmla="*/ 2519909 h 3353667"/>
              <a:gd name="connsiteX32" fmla="*/ 5583189 w 10582856"/>
              <a:gd name="connsiteY32" fmla="*/ 2545039 h 3353667"/>
              <a:gd name="connsiteX33" fmla="*/ 5710165 w 10582856"/>
              <a:gd name="connsiteY33" fmla="*/ 2517924 h 3353667"/>
              <a:gd name="connsiteX34" fmla="*/ 5841109 w 10582856"/>
              <a:gd name="connsiteY34" fmla="*/ 2386320 h 3353667"/>
              <a:gd name="connsiteX35" fmla="*/ 5849707 w 10582856"/>
              <a:gd name="connsiteY35" fmla="*/ 2263312 h 3353667"/>
              <a:gd name="connsiteX36" fmla="*/ 5737280 w 10582856"/>
              <a:gd name="connsiteY36" fmla="*/ 1875771 h 3353667"/>
              <a:gd name="connsiteX37" fmla="*/ 5589141 w 10582856"/>
              <a:gd name="connsiteY37" fmla="*/ 1505425 h 3353667"/>
              <a:gd name="connsiteX38" fmla="*/ 5380821 w 10582856"/>
              <a:gd name="connsiteY38" fmla="*/ 1078204 h 3353667"/>
              <a:gd name="connsiteX39" fmla="*/ 5142742 w 10582856"/>
              <a:gd name="connsiteY39" fmla="*/ 655613 h 3353667"/>
              <a:gd name="connsiteX40" fmla="*/ 5092481 w 10582856"/>
              <a:gd name="connsiteY40" fmla="*/ 576915 h 3353667"/>
              <a:gd name="connsiteX41" fmla="*/ 5069995 w 10582856"/>
              <a:gd name="connsiteY41" fmla="*/ 506152 h 3353667"/>
              <a:gd name="connsiteX42" fmla="*/ 5058091 w 10582856"/>
              <a:gd name="connsiteY42" fmla="*/ 393064 h 3353667"/>
              <a:gd name="connsiteX43" fmla="*/ 4982038 w 10582856"/>
              <a:gd name="connsiteY43" fmla="*/ 274685 h 3353667"/>
              <a:gd name="connsiteX44" fmla="*/ 4756523 w 10582856"/>
              <a:gd name="connsiteY44" fmla="*/ 231037 h 3353667"/>
              <a:gd name="connsiteX45" fmla="*/ 4720151 w 10582856"/>
              <a:gd name="connsiteY45" fmla="*/ 246248 h 3353667"/>
              <a:gd name="connsiteX46" fmla="*/ 4694359 w 10582856"/>
              <a:gd name="connsiteY46" fmla="*/ 293864 h 3353667"/>
              <a:gd name="connsiteX47" fmla="*/ 4710231 w 10582856"/>
              <a:gd name="connsiteY47" fmla="*/ 485651 h 3353667"/>
              <a:gd name="connsiteX48" fmla="*/ 4730731 w 10582856"/>
              <a:gd name="connsiteY48" fmla="*/ 713811 h 3353667"/>
              <a:gd name="connsiteX49" fmla="*/ 4746604 w 10582856"/>
              <a:gd name="connsiteY49" fmla="*/ 984957 h 3353667"/>
              <a:gd name="connsiteX50" fmla="*/ 4750572 w 10582856"/>
              <a:gd name="connsiteY50" fmla="*/ 1141692 h 3353667"/>
              <a:gd name="connsiteX51" fmla="*/ 4752556 w 10582856"/>
              <a:gd name="connsiteY51" fmla="*/ 1273298 h 3353667"/>
              <a:gd name="connsiteX52" fmla="*/ 4748588 w 10582856"/>
              <a:gd name="connsiteY52" fmla="*/ 1445905 h 3353667"/>
              <a:gd name="connsiteX53" fmla="*/ 4732715 w 10582856"/>
              <a:gd name="connsiteY53" fmla="*/ 1715728 h 3353667"/>
              <a:gd name="connsiteX54" fmla="*/ 4716843 w 10582856"/>
              <a:gd name="connsiteY54" fmla="*/ 1894950 h 3353667"/>
              <a:gd name="connsiteX55" fmla="*/ 4712876 w 10582856"/>
              <a:gd name="connsiteY55" fmla="*/ 1902886 h 3353667"/>
              <a:gd name="connsiteX56" fmla="*/ 4706924 w 10582856"/>
              <a:gd name="connsiteY56" fmla="*/ 1885030 h 3353667"/>
              <a:gd name="connsiteX57" fmla="*/ 4605740 w 10582856"/>
              <a:gd name="connsiteY57" fmla="*/ 1594704 h 3353667"/>
              <a:gd name="connsiteX58" fmla="*/ 4359063 w 10582856"/>
              <a:gd name="connsiteY58" fmla="*/ 1043815 h 3353667"/>
              <a:gd name="connsiteX59" fmla="*/ 4110402 w 10582856"/>
              <a:gd name="connsiteY59" fmla="*/ 567656 h 3353667"/>
              <a:gd name="connsiteX60" fmla="*/ 3927212 w 10582856"/>
              <a:gd name="connsiteY60" fmla="*/ 260136 h 3353667"/>
              <a:gd name="connsiteX61" fmla="*/ 3892162 w 10582856"/>
              <a:gd name="connsiteY61" fmla="*/ 213182 h 3353667"/>
              <a:gd name="connsiteX62" fmla="*/ 3805527 w 10582856"/>
              <a:gd name="connsiteY62" fmla="*/ 163582 h 3353667"/>
              <a:gd name="connsiteX63" fmla="*/ 3675162 w 10582856"/>
              <a:gd name="connsiteY63" fmla="*/ 144072 h 3353667"/>
              <a:gd name="connsiteX64" fmla="*/ 402972 w 10582856"/>
              <a:gd name="connsiteY64" fmla="*/ 134483 h 3353667"/>
              <a:gd name="connsiteX65" fmla="*/ 197959 w 10582856"/>
              <a:gd name="connsiteY65" fmla="*/ 168871 h 3353667"/>
              <a:gd name="connsiteX66" fmla="*/ 8156 w 10582856"/>
              <a:gd name="connsiteY66" fmla="*/ 362642 h 3353667"/>
              <a:gd name="connsiteX67" fmla="*/ 12124 w 10582856"/>
              <a:gd name="connsiteY67" fmla="*/ 516071 h 3353667"/>
              <a:gd name="connsiteX68" fmla="*/ 108017 w 10582856"/>
              <a:gd name="connsiteY68" fmla="*/ 709180 h 3353667"/>
              <a:gd name="connsiteX69" fmla="*/ 231025 w 10582856"/>
              <a:gd name="connsiteY69" fmla="*/ 854012 h 3353667"/>
              <a:gd name="connsiteX70" fmla="*/ 539206 w 10582856"/>
              <a:gd name="connsiteY70" fmla="*/ 1090769 h 3353667"/>
              <a:gd name="connsiteX71" fmla="*/ 906246 w 10582856"/>
              <a:gd name="connsiteY71" fmla="*/ 1240891 h 3353667"/>
              <a:gd name="connsiteX72" fmla="*/ 1029254 w 10582856"/>
              <a:gd name="connsiteY72" fmla="*/ 1262054 h 3353667"/>
              <a:gd name="connsiteX73" fmla="*/ 1113904 w 10582856"/>
              <a:gd name="connsiteY73" fmla="*/ 1225019 h 3353667"/>
              <a:gd name="connsiteX74" fmla="*/ 1195910 w 10582856"/>
              <a:gd name="connsiteY74" fmla="*/ 1031910 h 3353667"/>
              <a:gd name="connsiteX75" fmla="*/ 1152922 w 10582856"/>
              <a:gd name="connsiteY75" fmla="*/ 955196 h 3353667"/>
              <a:gd name="connsiteX76" fmla="*/ 1128454 w 10582856"/>
              <a:gd name="connsiteY76" fmla="*/ 950566 h 3353667"/>
              <a:gd name="connsiteX77" fmla="*/ 823579 w 10582856"/>
              <a:gd name="connsiteY77" fmla="*/ 911548 h 3353667"/>
              <a:gd name="connsiteX78" fmla="*/ 446619 w 10582856"/>
              <a:gd name="connsiteY78" fmla="*/ 705874 h 3353667"/>
              <a:gd name="connsiteX79" fmla="*/ 274011 w 10582856"/>
              <a:gd name="connsiteY79" fmla="*/ 519378 h 3353667"/>
              <a:gd name="connsiteX80" fmla="*/ 235655 w 10582856"/>
              <a:gd name="connsiteY80" fmla="*/ 443324 h 3353667"/>
              <a:gd name="connsiteX81" fmla="*/ 264753 w 10582856"/>
              <a:gd name="connsiteY81" fmla="*/ 387772 h 3353667"/>
              <a:gd name="connsiteX82" fmla="*/ 382471 w 10582856"/>
              <a:gd name="connsiteY82" fmla="*/ 386450 h 3353667"/>
              <a:gd name="connsiteX83" fmla="*/ 739590 w 10582856"/>
              <a:gd name="connsiteY83" fmla="*/ 483665 h 3353667"/>
              <a:gd name="connsiteX84" fmla="*/ 1086128 w 10582856"/>
              <a:gd name="connsiteY84" fmla="*/ 624530 h 3353667"/>
              <a:gd name="connsiteX85" fmla="*/ 1435974 w 10582856"/>
              <a:gd name="connsiteY85" fmla="*/ 826236 h 3353667"/>
              <a:gd name="connsiteX86" fmla="*/ 1680666 w 10582856"/>
              <a:gd name="connsiteY86" fmla="*/ 1019345 h 3353667"/>
              <a:gd name="connsiteX87" fmla="*/ 1896260 w 10582856"/>
              <a:gd name="connsiteY87" fmla="*/ 1254779 h 3353667"/>
              <a:gd name="connsiteX88" fmla="*/ 1918084 w 10582856"/>
              <a:gd name="connsiteY88" fmla="*/ 1293136 h 3353667"/>
              <a:gd name="connsiteX89" fmla="*/ 1904196 w 10582856"/>
              <a:gd name="connsiteY89" fmla="*/ 1330171 h 3353667"/>
              <a:gd name="connsiteX90" fmla="*/ 1803673 w 10582856"/>
              <a:gd name="connsiteY90" fmla="*/ 1349350 h 3353667"/>
              <a:gd name="connsiteX91" fmla="*/ 1525914 w 10582856"/>
              <a:gd name="connsiteY91" fmla="*/ 1363238 h 3353667"/>
              <a:gd name="connsiteX92" fmla="*/ 1275930 w 10582856"/>
              <a:gd name="connsiteY92" fmla="*/ 1373158 h 3353667"/>
              <a:gd name="connsiteX93" fmla="*/ 971056 w 10582856"/>
              <a:gd name="connsiteY93" fmla="*/ 1415483 h 3353667"/>
              <a:gd name="connsiteX94" fmla="*/ 744881 w 10582856"/>
              <a:gd name="connsiteY94" fmla="*/ 1516005 h 3353667"/>
              <a:gd name="connsiteX95" fmla="*/ 606001 w 10582856"/>
              <a:gd name="connsiteY95" fmla="*/ 1741520 h 3353667"/>
              <a:gd name="connsiteX96" fmla="*/ 662875 w 10582856"/>
              <a:gd name="connsiteY96" fmla="*/ 2004730 h 3353667"/>
              <a:gd name="connsiteX97" fmla="*/ 869211 w 10582856"/>
              <a:gd name="connsiteY97" fmla="*/ 2244794 h 3353667"/>
              <a:gd name="connsiteX98" fmla="*/ 1251462 w 10582856"/>
              <a:gd name="connsiteY98" fmla="*/ 2455759 h 3353667"/>
              <a:gd name="connsiteX99" fmla="*/ 1497477 w 10582856"/>
              <a:gd name="connsiteY99" fmla="*/ 2521891 h 3353667"/>
              <a:gd name="connsiteX100" fmla="*/ 1785818 w 10582856"/>
              <a:gd name="connsiteY100" fmla="*/ 2550329 h 3353667"/>
              <a:gd name="connsiteX101" fmla="*/ 2064239 w 10582856"/>
              <a:gd name="connsiteY101" fmla="*/ 2519908 h 3353667"/>
              <a:gd name="connsiteX102" fmla="*/ 2118468 w 10582856"/>
              <a:gd name="connsiteY102" fmla="*/ 2501391 h 3353667"/>
              <a:gd name="connsiteX103" fmla="*/ 2183940 w 10582856"/>
              <a:gd name="connsiteY103" fmla="*/ 2388302 h 3353667"/>
              <a:gd name="connsiteX104" fmla="*/ 2115161 w 10582856"/>
              <a:gd name="connsiteY104" fmla="*/ 2246116 h 3353667"/>
              <a:gd name="connsiteX105" fmla="*/ 2000090 w 10582856"/>
              <a:gd name="connsiteY105" fmla="*/ 2162127 h 3353667"/>
              <a:gd name="connsiteX106" fmla="*/ 1918084 w 10582856"/>
              <a:gd name="connsiteY106" fmla="*/ 2165434 h 3353667"/>
              <a:gd name="connsiteX107" fmla="*/ 1726297 w 10582856"/>
              <a:gd name="connsiteY107" fmla="*/ 2209081 h 3353667"/>
              <a:gd name="connsiteX108" fmla="*/ 1164165 w 10582856"/>
              <a:gd name="connsiteY108" fmla="*/ 2070863 h 3353667"/>
              <a:gd name="connsiteX109" fmla="*/ 957830 w 10582856"/>
              <a:gd name="connsiteY109" fmla="*/ 1880399 h 3353667"/>
              <a:gd name="connsiteX110" fmla="*/ 928731 w 10582856"/>
              <a:gd name="connsiteY110" fmla="*/ 1801039 h 3353667"/>
              <a:gd name="connsiteX111" fmla="*/ 963121 w 10582856"/>
              <a:gd name="connsiteY111" fmla="*/ 1728954 h 3353667"/>
              <a:gd name="connsiteX112" fmla="*/ 1101338 w 10582856"/>
              <a:gd name="connsiteY112" fmla="*/ 1664144 h 3353667"/>
              <a:gd name="connsiteX113" fmla="*/ 1353968 w 10582856"/>
              <a:gd name="connsiteY113" fmla="*/ 1622480 h 3353667"/>
              <a:gd name="connsiteX114" fmla="*/ 1579482 w 10582856"/>
              <a:gd name="connsiteY114" fmla="*/ 1609253 h 3353667"/>
              <a:gd name="connsiteX115" fmla="*/ 1758042 w 10582856"/>
              <a:gd name="connsiteY115" fmla="*/ 1603301 h 3353667"/>
              <a:gd name="connsiteX116" fmla="*/ 2044399 w 10582856"/>
              <a:gd name="connsiteY116" fmla="*/ 1575526 h 3353667"/>
              <a:gd name="connsiteX117" fmla="*/ 2207086 w 10582856"/>
              <a:gd name="connsiteY117" fmla="*/ 1505424 h 3353667"/>
              <a:gd name="connsiteX118" fmla="*/ 2273220 w 10582856"/>
              <a:gd name="connsiteY118" fmla="*/ 1412838 h 3353667"/>
              <a:gd name="connsiteX119" fmla="*/ 2262639 w 10582856"/>
              <a:gd name="connsiteY119" fmla="*/ 1162854 h 3353667"/>
              <a:gd name="connsiteX120" fmla="*/ 2119790 w 10582856"/>
              <a:gd name="connsiteY120" fmla="*/ 934033 h 3353667"/>
              <a:gd name="connsiteX121" fmla="*/ 1810287 w 10582856"/>
              <a:gd name="connsiteY121" fmla="*/ 654289 h 3353667"/>
              <a:gd name="connsiteX122" fmla="*/ 1474330 w 10582856"/>
              <a:gd name="connsiteY122" fmla="*/ 444648 h 3353667"/>
              <a:gd name="connsiteX123" fmla="*/ 1131760 w 10582856"/>
              <a:gd name="connsiteY123" fmla="*/ 286589 h 3353667"/>
              <a:gd name="connsiteX124" fmla="*/ 623856 w 10582856"/>
              <a:gd name="connsiteY124" fmla="*/ 147709 h 3353667"/>
              <a:gd name="connsiteX125" fmla="*/ 402972 w 10582856"/>
              <a:gd name="connsiteY125" fmla="*/ 134483 h 3353667"/>
              <a:gd name="connsiteX126" fmla="*/ 2884292 w 10582856"/>
              <a:gd name="connsiteY126" fmla="*/ 108691 h 3353667"/>
              <a:gd name="connsiteX127" fmla="*/ 2775833 w 10582856"/>
              <a:gd name="connsiteY127" fmla="*/ 147048 h 3353667"/>
              <a:gd name="connsiteX128" fmla="*/ 2761283 w 10582856"/>
              <a:gd name="connsiteY128" fmla="*/ 271379 h 3353667"/>
              <a:gd name="connsiteX129" fmla="*/ 2920664 w 10582856"/>
              <a:gd name="connsiteY129" fmla="*/ 507474 h 3353667"/>
              <a:gd name="connsiteX130" fmla="*/ 3142873 w 10582856"/>
              <a:gd name="connsiteY130" fmla="*/ 877821 h 3353667"/>
              <a:gd name="connsiteX131" fmla="*/ 3359128 w 10582856"/>
              <a:gd name="connsiteY131" fmla="*/ 1351334 h 3353667"/>
              <a:gd name="connsiteX132" fmla="*/ 3363096 w 10582856"/>
              <a:gd name="connsiteY132" fmla="*/ 1366546 h 3353667"/>
              <a:gd name="connsiteX133" fmla="*/ 3291011 w 10582856"/>
              <a:gd name="connsiteY133" fmla="*/ 1338107 h 3353667"/>
              <a:gd name="connsiteX134" fmla="*/ 3009283 w 10582856"/>
              <a:gd name="connsiteY134" fmla="*/ 1183356 h 3353667"/>
              <a:gd name="connsiteX135" fmla="*/ 2763928 w 10582856"/>
              <a:gd name="connsiteY135" fmla="*/ 991570 h 3353667"/>
              <a:gd name="connsiteX136" fmla="*/ 2652825 w 10582856"/>
              <a:gd name="connsiteY136" fmla="*/ 885095 h 3353667"/>
              <a:gd name="connsiteX137" fmla="*/ 2364484 w 10582856"/>
              <a:gd name="connsiteY137" fmla="*/ 518717 h 3353667"/>
              <a:gd name="connsiteX138" fmla="*/ 2326126 w 10582856"/>
              <a:gd name="connsiteY138" fmla="*/ 456552 h 3353667"/>
              <a:gd name="connsiteX139" fmla="*/ 2241476 w 10582856"/>
              <a:gd name="connsiteY139" fmla="*/ 396370 h 3353667"/>
              <a:gd name="connsiteX140" fmla="*/ 2045061 w 10582856"/>
              <a:gd name="connsiteY140" fmla="*/ 387774 h 3353667"/>
              <a:gd name="connsiteX141" fmla="*/ 1998106 w 10582856"/>
              <a:gd name="connsiteY141" fmla="*/ 409597 h 3353667"/>
              <a:gd name="connsiteX142" fmla="*/ 1976281 w 10582856"/>
              <a:gd name="connsiteY142" fmla="*/ 496894 h 3353667"/>
              <a:gd name="connsiteX143" fmla="*/ 2078127 w 10582856"/>
              <a:gd name="connsiteY143" fmla="*/ 654951 h 3353667"/>
              <a:gd name="connsiteX144" fmla="*/ 2297689 w 10582856"/>
              <a:gd name="connsiteY144" fmla="*/ 929404 h 3353667"/>
              <a:gd name="connsiteX145" fmla="*/ 2412761 w 10582856"/>
              <a:gd name="connsiteY145" fmla="*/ 1053735 h 3353667"/>
              <a:gd name="connsiteX146" fmla="*/ 2560900 w 10582856"/>
              <a:gd name="connsiteY146" fmla="*/ 1199228 h 3353667"/>
              <a:gd name="connsiteX147" fmla="*/ 2823449 w 10582856"/>
              <a:gd name="connsiteY147" fmla="*/ 1407548 h 3353667"/>
              <a:gd name="connsiteX148" fmla="*/ 3057560 w 10582856"/>
              <a:gd name="connsiteY148" fmla="*/ 1543121 h 3353667"/>
              <a:gd name="connsiteX149" fmla="*/ 3452376 w 10582856"/>
              <a:gd name="connsiteY149" fmla="*/ 1676710 h 3353667"/>
              <a:gd name="connsiteX150" fmla="*/ 3480152 w 10582856"/>
              <a:gd name="connsiteY150" fmla="*/ 1701179 h 3353667"/>
              <a:gd name="connsiteX151" fmla="*/ 3516525 w 10582856"/>
              <a:gd name="connsiteY151" fmla="*/ 1824187 h 3353667"/>
              <a:gd name="connsiteX152" fmla="*/ 3513219 w 10582856"/>
              <a:gd name="connsiteY152" fmla="*/ 1845350 h 3353667"/>
              <a:gd name="connsiteX153" fmla="*/ 3270509 w 10582856"/>
              <a:gd name="connsiteY153" fmla="*/ 2138320 h 3353667"/>
              <a:gd name="connsiteX154" fmla="*/ 3066819 w 10582856"/>
              <a:gd name="connsiteY154" fmla="*/ 2332091 h 3353667"/>
              <a:gd name="connsiteX155" fmla="*/ 2862467 w 10582856"/>
              <a:gd name="connsiteY155" fmla="*/ 2494778 h 3353667"/>
              <a:gd name="connsiteX156" fmla="*/ 2537092 w 10582856"/>
              <a:gd name="connsiteY156" fmla="*/ 2695161 h 3353667"/>
              <a:gd name="connsiteX157" fmla="*/ 2209070 w 10582856"/>
              <a:gd name="connsiteY157" fmla="*/ 2823460 h 3353667"/>
              <a:gd name="connsiteX158" fmla="*/ 1930650 w 10582856"/>
              <a:gd name="connsiteY158" fmla="*/ 2869753 h 3353667"/>
              <a:gd name="connsiteX159" fmla="*/ 1858564 w 10582856"/>
              <a:gd name="connsiteY159" fmla="*/ 2871076 h 3353667"/>
              <a:gd name="connsiteX160" fmla="*/ 1727620 w 10582856"/>
              <a:gd name="connsiteY160" fmla="*/ 2933903 h 3353667"/>
              <a:gd name="connsiteX161" fmla="*/ 1599322 w 10582856"/>
              <a:gd name="connsiteY161" fmla="*/ 3171321 h 3353667"/>
              <a:gd name="connsiteX162" fmla="*/ 1590725 w 10582856"/>
              <a:gd name="connsiteY162" fmla="*/ 3259939 h 3353667"/>
              <a:gd name="connsiteX163" fmla="*/ 1672730 w 10582856"/>
              <a:gd name="connsiteY163" fmla="*/ 3347896 h 3353667"/>
              <a:gd name="connsiteX164" fmla="*/ 1801029 w 10582856"/>
              <a:gd name="connsiteY164" fmla="*/ 3353187 h 3353667"/>
              <a:gd name="connsiteX165" fmla="*/ 2159471 w 10582856"/>
              <a:gd name="connsiteY165" fmla="*/ 3280440 h 3353667"/>
              <a:gd name="connsiteX166" fmla="*/ 2531801 w 10582856"/>
              <a:gd name="connsiteY166" fmla="*/ 3130318 h 3353667"/>
              <a:gd name="connsiteX167" fmla="*/ 2880323 w 10582856"/>
              <a:gd name="connsiteY167" fmla="*/ 2934564 h 3353667"/>
              <a:gd name="connsiteX168" fmla="*/ 3061528 w 10582856"/>
              <a:gd name="connsiteY168" fmla="*/ 2808250 h 3353667"/>
              <a:gd name="connsiteX169" fmla="*/ 3197763 w 10582856"/>
              <a:gd name="connsiteY169" fmla="*/ 2702436 h 3353667"/>
              <a:gd name="connsiteX170" fmla="*/ 3475523 w 10582856"/>
              <a:gd name="connsiteY170" fmla="*/ 2435258 h 3353667"/>
              <a:gd name="connsiteX171" fmla="*/ 3619694 w 10582856"/>
              <a:gd name="connsiteY171" fmla="*/ 2264635 h 3353667"/>
              <a:gd name="connsiteX172" fmla="*/ 3628291 w 10582856"/>
              <a:gd name="connsiteY172" fmla="*/ 2258682 h 3353667"/>
              <a:gd name="connsiteX173" fmla="*/ 3653421 w 10582856"/>
              <a:gd name="connsiteY173" fmla="*/ 2368463 h 3353667"/>
              <a:gd name="connsiteX174" fmla="*/ 3698392 w 10582856"/>
              <a:gd name="connsiteY174" fmla="*/ 2560249 h 3353667"/>
              <a:gd name="connsiteX175" fmla="*/ 3766509 w 10582856"/>
              <a:gd name="connsiteY175" fmla="*/ 2613156 h 3353667"/>
              <a:gd name="connsiteX176" fmla="*/ 3899437 w 10582856"/>
              <a:gd name="connsiteY176" fmla="*/ 2572154 h 3353667"/>
              <a:gd name="connsiteX177" fmla="*/ 4058818 w 10582856"/>
              <a:gd name="connsiteY177" fmla="*/ 2410788 h 3353667"/>
              <a:gd name="connsiteX178" fmla="*/ 4078658 w 10582856"/>
              <a:gd name="connsiteY178" fmla="*/ 2264635 h 3353667"/>
              <a:gd name="connsiteX179" fmla="*/ 3999298 w 10582856"/>
              <a:gd name="connsiteY179" fmla="*/ 1955792 h 3353667"/>
              <a:gd name="connsiteX180" fmla="*/ 3944407 w 10582856"/>
              <a:gd name="connsiteY180" fmla="*/ 1775910 h 3353667"/>
              <a:gd name="connsiteX181" fmla="*/ 3949037 w 10582856"/>
              <a:gd name="connsiteY181" fmla="*/ 1752102 h 3353667"/>
              <a:gd name="connsiteX182" fmla="*/ 4011203 w 10582856"/>
              <a:gd name="connsiteY182" fmla="*/ 1603302 h 3353667"/>
              <a:gd name="connsiteX183" fmla="*/ 4005250 w 10582856"/>
              <a:gd name="connsiteY183" fmla="*/ 1416145 h 3353667"/>
              <a:gd name="connsiteX184" fmla="*/ 3954989 w 10582856"/>
              <a:gd name="connsiteY184" fmla="*/ 1324219 h 3353667"/>
              <a:gd name="connsiteX185" fmla="*/ 3838594 w 10582856"/>
              <a:gd name="connsiteY185" fmla="*/ 1327527 h 3353667"/>
              <a:gd name="connsiteX186" fmla="*/ 3801560 w 10582856"/>
              <a:gd name="connsiteY186" fmla="*/ 1373158 h 3353667"/>
              <a:gd name="connsiteX187" fmla="*/ 3755267 w 10582856"/>
              <a:gd name="connsiteY187" fmla="*/ 1258087 h 3353667"/>
              <a:gd name="connsiteX188" fmla="*/ 3634242 w 10582856"/>
              <a:gd name="connsiteY188" fmla="*/ 979666 h 3353667"/>
              <a:gd name="connsiteX189" fmla="*/ 3507928 w 10582856"/>
              <a:gd name="connsiteY189" fmla="*/ 720423 h 3353667"/>
              <a:gd name="connsiteX190" fmla="*/ 3317465 w 10582856"/>
              <a:gd name="connsiteY190" fmla="*/ 389758 h 3353667"/>
              <a:gd name="connsiteX191" fmla="*/ 3192472 w 10582856"/>
              <a:gd name="connsiteY191" fmla="*/ 213182 h 3353667"/>
              <a:gd name="connsiteX192" fmla="*/ 3074094 w 10582856"/>
              <a:gd name="connsiteY192" fmla="*/ 134483 h 3353667"/>
              <a:gd name="connsiteX193" fmla="*/ 2884292 w 10582856"/>
              <a:gd name="connsiteY193" fmla="*/ 108691 h 3353667"/>
              <a:gd name="connsiteX194" fmla="*/ 7288352 w 10582856"/>
              <a:gd name="connsiteY194" fmla="*/ 72400 h 3353667"/>
              <a:gd name="connsiteX195" fmla="*/ 7192210 w 10582856"/>
              <a:gd name="connsiteY195" fmla="*/ 90835 h 3353667"/>
              <a:gd name="connsiteX196" fmla="*/ 7144595 w 10582856"/>
              <a:gd name="connsiteY196" fmla="*/ 117949 h 3353667"/>
              <a:gd name="connsiteX197" fmla="*/ 7128722 w 10582856"/>
              <a:gd name="connsiteY197" fmla="*/ 197309 h 3353667"/>
              <a:gd name="connsiteX198" fmla="*/ 7207421 w 10582856"/>
              <a:gd name="connsiteY198" fmla="*/ 316349 h 3353667"/>
              <a:gd name="connsiteX199" fmla="*/ 7638609 w 10582856"/>
              <a:gd name="connsiteY199" fmla="*/ 986939 h 3353667"/>
              <a:gd name="connsiteX200" fmla="*/ 7815847 w 10582856"/>
              <a:gd name="connsiteY200" fmla="*/ 1326864 h 3353667"/>
              <a:gd name="connsiteX201" fmla="*/ 7819815 w 10582856"/>
              <a:gd name="connsiteY201" fmla="*/ 1338107 h 3353667"/>
              <a:gd name="connsiteX202" fmla="*/ 7766247 w 10582856"/>
              <a:gd name="connsiteY202" fmla="*/ 1333478 h 3353667"/>
              <a:gd name="connsiteX203" fmla="*/ 7484519 w 10582856"/>
              <a:gd name="connsiteY203" fmla="*/ 1309670 h 3353667"/>
              <a:gd name="connsiteX204" fmla="*/ 7178322 w 10582856"/>
              <a:gd name="connsiteY204" fmla="*/ 1290491 h 3353667"/>
              <a:gd name="connsiteX205" fmla="*/ 7094333 w 10582856"/>
              <a:gd name="connsiteY205" fmla="*/ 1287185 h 3353667"/>
              <a:gd name="connsiteX206" fmla="*/ 7046056 w 10582856"/>
              <a:gd name="connsiteY206" fmla="*/ 1256763 h 3353667"/>
              <a:gd name="connsiteX207" fmla="*/ 6919080 w 10582856"/>
              <a:gd name="connsiteY207" fmla="*/ 1119867 h 3353667"/>
              <a:gd name="connsiteX208" fmla="*/ 6672403 w 10582856"/>
              <a:gd name="connsiteY208" fmla="*/ 866577 h 3353667"/>
              <a:gd name="connsiteX209" fmla="*/ 6415145 w 10582856"/>
              <a:gd name="connsiteY209" fmla="*/ 626514 h 3353667"/>
              <a:gd name="connsiteX210" fmla="*/ 6039509 w 10582856"/>
              <a:gd name="connsiteY210" fmla="*/ 318994 h 3353667"/>
              <a:gd name="connsiteX211" fmla="*/ 5887401 w 10582856"/>
              <a:gd name="connsiteY211" fmla="*/ 215826 h 3353667"/>
              <a:gd name="connsiteX212" fmla="*/ 5844415 w 10582856"/>
              <a:gd name="connsiteY212" fmla="*/ 176808 h 3353667"/>
              <a:gd name="connsiteX213" fmla="*/ 5785557 w 10582856"/>
              <a:gd name="connsiteY213" fmla="*/ 119272 h 3353667"/>
              <a:gd name="connsiteX214" fmla="*/ 5655274 w 10582856"/>
              <a:gd name="connsiteY214" fmla="*/ 109352 h 3353667"/>
              <a:gd name="connsiteX215" fmla="*/ 5534911 w 10582856"/>
              <a:gd name="connsiteY215" fmla="*/ 304444 h 3353667"/>
              <a:gd name="connsiteX216" fmla="*/ 5558058 w 10582856"/>
              <a:gd name="connsiteY216" fmla="*/ 381159 h 3353667"/>
              <a:gd name="connsiteX217" fmla="*/ 5726697 w 10582856"/>
              <a:gd name="connsiteY217" fmla="*/ 594770 h 3353667"/>
              <a:gd name="connsiteX218" fmla="*/ 5952212 w 10582856"/>
              <a:gd name="connsiteY218" fmla="*/ 950566 h 3353667"/>
              <a:gd name="connsiteX219" fmla="*/ 6106302 w 10582856"/>
              <a:gd name="connsiteY219" fmla="*/ 1266683 h 3353667"/>
              <a:gd name="connsiteX220" fmla="*/ 6114239 w 10582856"/>
              <a:gd name="connsiteY220" fmla="*/ 1286523 h 3353667"/>
              <a:gd name="connsiteX221" fmla="*/ 6067946 w 10582856"/>
              <a:gd name="connsiteY221" fmla="*/ 1290491 h 3353667"/>
              <a:gd name="connsiteX222" fmla="*/ 5853013 w 10582856"/>
              <a:gd name="connsiteY222" fmla="*/ 1313638 h 3353667"/>
              <a:gd name="connsiteX223" fmla="*/ 5706197 w 10582856"/>
              <a:gd name="connsiteY223" fmla="*/ 1448549 h 3353667"/>
              <a:gd name="connsiteX224" fmla="*/ 5711487 w 10582856"/>
              <a:gd name="connsiteY224" fmla="*/ 1570234 h 3353667"/>
              <a:gd name="connsiteX225" fmla="*/ 5812010 w 10582856"/>
              <a:gd name="connsiteY225" fmla="*/ 1627109 h 3353667"/>
              <a:gd name="connsiteX226" fmla="*/ 6071914 w 10582856"/>
              <a:gd name="connsiteY226" fmla="*/ 1588091 h 3353667"/>
              <a:gd name="connsiteX227" fmla="*/ 6208148 w 10582856"/>
              <a:gd name="connsiteY227" fmla="*/ 1570234 h 3353667"/>
              <a:gd name="connsiteX228" fmla="*/ 6225342 w 10582856"/>
              <a:gd name="connsiteY228" fmla="*/ 1570234 h 3353667"/>
              <a:gd name="connsiteX229" fmla="*/ 6292137 w 10582856"/>
              <a:gd name="connsiteY229" fmla="*/ 1807653 h 3353667"/>
              <a:gd name="connsiteX230" fmla="*/ 6372158 w 10582856"/>
              <a:gd name="connsiteY230" fmla="*/ 2224954 h 3353667"/>
              <a:gd name="connsiteX231" fmla="*/ 6401918 w 10582856"/>
              <a:gd name="connsiteY231" fmla="*/ 2526521 h 3353667"/>
              <a:gd name="connsiteX232" fmla="*/ 6412500 w 10582856"/>
              <a:gd name="connsiteY232" fmla="*/ 2723598 h 3353667"/>
              <a:gd name="connsiteX233" fmla="*/ 6420436 w 10582856"/>
              <a:gd name="connsiteY233" fmla="*/ 2868430 h 3353667"/>
              <a:gd name="connsiteX234" fmla="*/ 6464084 w 10582856"/>
              <a:gd name="connsiteY234" fmla="*/ 2914723 h 3353667"/>
              <a:gd name="connsiteX235" fmla="*/ 6602963 w 10582856"/>
              <a:gd name="connsiteY235" fmla="*/ 2907449 h 3353667"/>
              <a:gd name="connsiteX236" fmla="*/ 6743166 w 10582856"/>
              <a:gd name="connsiteY236" fmla="*/ 2832718 h 3353667"/>
              <a:gd name="connsiteX237" fmla="*/ 6803347 w 10582856"/>
              <a:gd name="connsiteY237" fmla="*/ 2706403 h 3353667"/>
              <a:gd name="connsiteX238" fmla="*/ 6779539 w 10582856"/>
              <a:gd name="connsiteY238" fmla="*/ 2369124 h 3353667"/>
              <a:gd name="connsiteX239" fmla="*/ 6677032 w 10582856"/>
              <a:gd name="connsiteY239" fmla="*/ 1808314 h 3353667"/>
              <a:gd name="connsiteX240" fmla="*/ 6605609 w 10582856"/>
              <a:gd name="connsiteY240" fmla="*/ 1550395 h 3353667"/>
              <a:gd name="connsiteX241" fmla="*/ 6602963 w 10582856"/>
              <a:gd name="connsiteY241" fmla="*/ 1537168 h 3353667"/>
              <a:gd name="connsiteX242" fmla="*/ 6657193 w 10582856"/>
              <a:gd name="connsiteY242" fmla="*/ 1533862 h 3353667"/>
              <a:gd name="connsiteX243" fmla="*/ 6761683 w 10582856"/>
              <a:gd name="connsiteY243" fmla="*/ 1530554 h 3353667"/>
              <a:gd name="connsiteX244" fmla="*/ 6930984 w 10582856"/>
              <a:gd name="connsiteY244" fmla="*/ 1527909 h 3353667"/>
              <a:gd name="connsiteX245" fmla="*/ 6958760 w 10582856"/>
              <a:gd name="connsiteY245" fmla="*/ 1541136 h 3353667"/>
              <a:gd name="connsiteX246" fmla="*/ 7214696 w 10582856"/>
              <a:gd name="connsiteY246" fmla="*/ 1848656 h 3353667"/>
              <a:gd name="connsiteX247" fmla="*/ 7585041 w 10582856"/>
              <a:gd name="connsiteY247" fmla="*/ 2388964 h 3353667"/>
              <a:gd name="connsiteX248" fmla="*/ 7708049 w 10582856"/>
              <a:gd name="connsiteY248" fmla="*/ 2627043 h 3353667"/>
              <a:gd name="connsiteX249" fmla="*/ 7803943 w 10582856"/>
              <a:gd name="connsiteY249" fmla="*/ 2655481 h 3353667"/>
              <a:gd name="connsiteX250" fmla="*/ 7917693 w 10582856"/>
              <a:gd name="connsiteY250" fmla="*/ 2478244 h 3353667"/>
              <a:gd name="connsiteX251" fmla="*/ 7897191 w 10582856"/>
              <a:gd name="connsiteY251" fmla="*/ 2399545 h 3353667"/>
              <a:gd name="connsiteX252" fmla="*/ 7715986 w 10582856"/>
              <a:gd name="connsiteY252" fmla="*/ 2090703 h 3353667"/>
              <a:gd name="connsiteX253" fmla="*/ 7376722 w 10582856"/>
              <a:gd name="connsiteY253" fmla="*/ 1638352 h 3353667"/>
              <a:gd name="connsiteX254" fmla="*/ 7292733 w 10582856"/>
              <a:gd name="connsiteY254" fmla="*/ 1536507 h 3353667"/>
              <a:gd name="connsiteX255" fmla="*/ 7324477 w 10582856"/>
              <a:gd name="connsiteY255" fmla="*/ 1536507 h 3353667"/>
              <a:gd name="connsiteX256" fmla="*/ 7477244 w 10582856"/>
              <a:gd name="connsiteY256" fmla="*/ 1545765 h 3353667"/>
              <a:gd name="connsiteX257" fmla="*/ 7661757 w 10582856"/>
              <a:gd name="connsiteY257" fmla="*/ 1560315 h 3353667"/>
              <a:gd name="connsiteX258" fmla="*/ 7856849 w 10582856"/>
              <a:gd name="connsiteY258" fmla="*/ 1577509 h 3353667"/>
              <a:gd name="connsiteX259" fmla="*/ 7919676 w 10582856"/>
              <a:gd name="connsiteY259" fmla="*/ 1583461 h 3353667"/>
              <a:gd name="connsiteX260" fmla="*/ 7937532 w 10582856"/>
              <a:gd name="connsiteY260" fmla="*/ 1600656 h 3353667"/>
              <a:gd name="connsiteX261" fmla="*/ 8063847 w 10582856"/>
              <a:gd name="connsiteY261" fmla="*/ 1945871 h 3353667"/>
              <a:gd name="connsiteX262" fmla="*/ 8210001 w 10582856"/>
              <a:gd name="connsiteY262" fmla="*/ 2570830 h 3353667"/>
              <a:gd name="connsiteX263" fmla="*/ 8239100 w 10582856"/>
              <a:gd name="connsiteY263" fmla="*/ 2757987 h 3353667"/>
              <a:gd name="connsiteX264" fmla="*/ 8253649 w 10582856"/>
              <a:gd name="connsiteY264" fmla="*/ 2804942 h 3353667"/>
              <a:gd name="connsiteX265" fmla="*/ 8325073 w 10582856"/>
              <a:gd name="connsiteY265" fmla="*/ 2839331 h 3353667"/>
              <a:gd name="connsiteX266" fmla="*/ 8434193 w 10582856"/>
              <a:gd name="connsiteY266" fmla="*/ 2777827 h 3353667"/>
              <a:gd name="connsiteX267" fmla="*/ 8534054 w 10582856"/>
              <a:gd name="connsiteY267" fmla="*/ 2656142 h 3353667"/>
              <a:gd name="connsiteX268" fmla="*/ 8551909 w 10582856"/>
              <a:gd name="connsiteY268" fmla="*/ 2535118 h 3353667"/>
              <a:gd name="connsiteX269" fmla="*/ 8431548 w 10582856"/>
              <a:gd name="connsiteY269" fmla="*/ 2035152 h 3353667"/>
              <a:gd name="connsiteX270" fmla="*/ 8295974 w 10582856"/>
              <a:gd name="connsiteY270" fmla="*/ 1640998 h 3353667"/>
              <a:gd name="connsiteX271" fmla="*/ 8292006 w 10582856"/>
              <a:gd name="connsiteY271" fmla="*/ 1631077 h 3353667"/>
              <a:gd name="connsiteX272" fmla="*/ 8334994 w 10582856"/>
              <a:gd name="connsiteY272" fmla="*/ 1636368 h 3353667"/>
              <a:gd name="connsiteX273" fmla="*/ 8694758 w 10582856"/>
              <a:gd name="connsiteY273" fmla="*/ 1698533 h 3353667"/>
              <a:gd name="connsiteX274" fmla="*/ 8748987 w 10582856"/>
              <a:gd name="connsiteY274" fmla="*/ 1709776 h 3353667"/>
              <a:gd name="connsiteX275" fmla="*/ 8769489 w 10582856"/>
              <a:gd name="connsiteY275" fmla="*/ 1726970 h 3353667"/>
              <a:gd name="connsiteX276" fmla="*/ 9036005 w 10582856"/>
              <a:gd name="connsiteY276" fmla="*/ 2407481 h 3353667"/>
              <a:gd name="connsiteX277" fmla="*/ 9117349 w 10582856"/>
              <a:gd name="connsiteY277" fmla="*/ 2646222 h 3353667"/>
              <a:gd name="connsiteX278" fmla="*/ 9220517 w 10582856"/>
              <a:gd name="connsiteY278" fmla="*/ 2682595 h 3353667"/>
              <a:gd name="connsiteX279" fmla="*/ 9326992 w 10582856"/>
              <a:gd name="connsiteY279" fmla="*/ 2542393 h 3353667"/>
              <a:gd name="connsiteX280" fmla="*/ 9332282 w 10582856"/>
              <a:gd name="connsiteY280" fmla="*/ 2407481 h 3353667"/>
              <a:gd name="connsiteX281" fmla="*/ 9194725 w 10582856"/>
              <a:gd name="connsiteY281" fmla="*/ 2013989 h 3353667"/>
              <a:gd name="connsiteX282" fmla="*/ 9112059 w 10582856"/>
              <a:gd name="connsiteY282" fmla="*/ 1812943 h 3353667"/>
              <a:gd name="connsiteX283" fmla="*/ 9107429 w 10582856"/>
              <a:gd name="connsiteY283" fmla="*/ 1800378 h 3353667"/>
              <a:gd name="connsiteX284" fmla="*/ 9173562 w 10582856"/>
              <a:gd name="connsiteY284" fmla="*/ 1820218 h 3353667"/>
              <a:gd name="connsiteX285" fmla="*/ 9422885 w 10582856"/>
              <a:gd name="connsiteY285" fmla="*/ 1908175 h 3353667"/>
              <a:gd name="connsiteX286" fmla="*/ 9557136 w 10582856"/>
              <a:gd name="connsiteY286" fmla="*/ 1910820 h 3353667"/>
              <a:gd name="connsiteX287" fmla="*/ 9606074 w 10582856"/>
              <a:gd name="connsiteY287" fmla="*/ 1816250 h 3353667"/>
              <a:gd name="connsiteX288" fmla="*/ 9535973 w 10582856"/>
              <a:gd name="connsiteY288" fmla="*/ 1693903 h 3353667"/>
              <a:gd name="connsiteX289" fmla="*/ 9449338 w 10582856"/>
              <a:gd name="connsiteY289" fmla="*/ 1652901 h 3353667"/>
              <a:gd name="connsiteX290" fmla="*/ 8990373 w 10582856"/>
              <a:gd name="connsiteY290" fmla="*/ 1523941 h 3353667"/>
              <a:gd name="connsiteX291" fmla="*/ 8972517 w 10582856"/>
              <a:gd name="connsiteY291" fmla="*/ 1508731 h 3353667"/>
              <a:gd name="connsiteX292" fmla="*/ 8784699 w 10582856"/>
              <a:gd name="connsiteY292" fmla="*/ 1125820 h 3353667"/>
              <a:gd name="connsiteX293" fmla="*/ 8620027 w 10582856"/>
              <a:gd name="connsiteY293" fmla="*/ 824252 h 3353667"/>
              <a:gd name="connsiteX294" fmla="*/ 8379302 w 10582856"/>
              <a:gd name="connsiteY294" fmla="*/ 658919 h 3353667"/>
              <a:gd name="connsiteX295" fmla="*/ 8247035 w 10582856"/>
              <a:gd name="connsiteY295" fmla="*/ 651644 h 3353667"/>
              <a:gd name="connsiteX296" fmla="*/ 8210001 w 10582856"/>
              <a:gd name="connsiteY296" fmla="*/ 663548 h 3353667"/>
              <a:gd name="connsiteX297" fmla="*/ 8197436 w 10582856"/>
              <a:gd name="connsiteY297" fmla="*/ 707196 h 3353667"/>
              <a:gd name="connsiteX298" fmla="*/ 8256956 w 10582856"/>
              <a:gd name="connsiteY298" fmla="*/ 802428 h 3353667"/>
              <a:gd name="connsiteX299" fmla="*/ 8520827 w 10582856"/>
              <a:gd name="connsiteY299" fmla="*/ 1233617 h 3353667"/>
              <a:gd name="connsiteX300" fmla="*/ 8625318 w 10582856"/>
              <a:gd name="connsiteY300" fmla="*/ 1431355 h 3353667"/>
              <a:gd name="connsiteX301" fmla="*/ 8638545 w 10582856"/>
              <a:gd name="connsiteY301" fmla="*/ 1451195 h 3353667"/>
              <a:gd name="connsiteX302" fmla="*/ 8540007 w 10582856"/>
              <a:gd name="connsiteY302" fmla="*/ 1434661 h 3353667"/>
              <a:gd name="connsiteX303" fmla="*/ 8204049 w 10582856"/>
              <a:gd name="connsiteY303" fmla="*/ 1383739 h 3353667"/>
              <a:gd name="connsiteX304" fmla="*/ 8184209 w 10582856"/>
              <a:gd name="connsiteY304" fmla="*/ 1368529 h 3353667"/>
              <a:gd name="connsiteX305" fmla="*/ 7989777 w 10582856"/>
              <a:gd name="connsiteY305" fmla="*/ 959163 h 3353667"/>
              <a:gd name="connsiteX306" fmla="*/ 7575122 w 10582856"/>
              <a:gd name="connsiteY306" fmla="*/ 238311 h 3353667"/>
              <a:gd name="connsiteX307" fmla="*/ 7494440 w 10582856"/>
              <a:gd name="connsiteY307" fmla="*/ 130514 h 3353667"/>
              <a:gd name="connsiteX308" fmla="*/ 7385981 w 10582856"/>
              <a:gd name="connsiteY308" fmla="*/ 80253 h 3353667"/>
              <a:gd name="connsiteX309" fmla="*/ 7288352 w 10582856"/>
              <a:gd name="connsiteY309" fmla="*/ 72400 h 3353667"/>
              <a:gd name="connsiteX310" fmla="*/ 9139172 w 10582856"/>
              <a:gd name="connsiteY310" fmla="*/ 893 h 3353667"/>
              <a:gd name="connsiteX311" fmla="*/ 9063781 w 10582856"/>
              <a:gd name="connsiteY311" fmla="*/ 4862 h 3353667"/>
              <a:gd name="connsiteX312" fmla="*/ 9028069 w 10582856"/>
              <a:gd name="connsiteY312" fmla="*/ 81576 h 3353667"/>
              <a:gd name="connsiteX313" fmla="*/ 9077669 w 10582856"/>
              <a:gd name="connsiteY313" fmla="*/ 168211 h 3353667"/>
              <a:gd name="connsiteX314" fmla="*/ 9085605 w 10582856"/>
              <a:gd name="connsiteY314" fmla="*/ 182099 h 3353667"/>
              <a:gd name="connsiteX315" fmla="*/ 9016826 w 10582856"/>
              <a:gd name="connsiteY315" fmla="*/ 174824 h 3353667"/>
              <a:gd name="connsiteX316" fmla="*/ 8862736 w 10582856"/>
              <a:gd name="connsiteY316" fmla="*/ 159614 h 3353667"/>
              <a:gd name="connsiteX317" fmla="*/ 8692773 w 10582856"/>
              <a:gd name="connsiteY317" fmla="*/ 145726 h 3353667"/>
              <a:gd name="connsiteX318" fmla="*/ 8545958 w 10582856"/>
              <a:gd name="connsiteY318" fmla="*/ 137789 h 3353667"/>
              <a:gd name="connsiteX319" fmla="*/ 8316476 w 10582856"/>
              <a:gd name="connsiteY319" fmla="*/ 131837 h 3353667"/>
              <a:gd name="connsiteX320" fmla="*/ 8109478 w 10582856"/>
              <a:gd name="connsiteY320" fmla="*/ 135805 h 3353667"/>
              <a:gd name="connsiteX321" fmla="*/ 7958694 w 10582856"/>
              <a:gd name="connsiteY321" fmla="*/ 150355 h 3353667"/>
              <a:gd name="connsiteX322" fmla="*/ 7920337 w 10582856"/>
              <a:gd name="connsiteY322" fmla="*/ 159614 h 3353667"/>
              <a:gd name="connsiteX323" fmla="*/ 7878673 w 10582856"/>
              <a:gd name="connsiteY323" fmla="*/ 233683 h 3353667"/>
              <a:gd name="connsiteX324" fmla="*/ 7933563 w 10582856"/>
              <a:gd name="connsiteY324" fmla="*/ 332883 h 3353667"/>
              <a:gd name="connsiteX325" fmla="*/ 8094929 w 10582856"/>
              <a:gd name="connsiteY325" fmla="*/ 465150 h 3353667"/>
              <a:gd name="connsiteX326" fmla="*/ 8200742 w 10582856"/>
              <a:gd name="connsiteY326" fmla="*/ 468456 h 3353667"/>
              <a:gd name="connsiteX327" fmla="*/ 8514214 w 10582856"/>
              <a:gd name="connsiteY327" fmla="*/ 391741 h 3353667"/>
              <a:gd name="connsiteX328" fmla="*/ 8752955 w 10582856"/>
              <a:gd name="connsiteY328" fmla="*/ 386451 h 3353667"/>
              <a:gd name="connsiteX329" fmla="*/ 9115366 w 10582856"/>
              <a:gd name="connsiteY329" fmla="*/ 416872 h 3353667"/>
              <a:gd name="connsiteX330" fmla="*/ 9225147 w 10582856"/>
              <a:gd name="connsiteY330" fmla="*/ 431421 h 3353667"/>
              <a:gd name="connsiteX331" fmla="*/ 9248293 w 10582856"/>
              <a:gd name="connsiteY331" fmla="*/ 447293 h 3353667"/>
              <a:gd name="connsiteX332" fmla="*/ 9408996 w 10582856"/>
              <a:gd name="connsiteY332" fmla="*/ 731005 h 3353667"/>
              <a:gd name="connsiteX333" fmla="*/ 9567055 w 10582856"/>
              <a:gd name="connsiteY333" fmla="*/ 1034556 h 3353667"/>
              <a:gd name="connsiteX334" fmla="*/ 9853412 w 10582856"/>
              <a:gd name="connsiteY334" fmla="*/ 1666790 h 3353667"/>
              <a:gd name="connsiteX335" fmla="*/ 10060409 w 10582856"/>
              <a:gd name="connsiteY335" fmla="*/ 2217018 h 3353667"/>
              <a:gd name="connsiteX336" fmla="*/ 10219129 w 10582856"/>
              <a:gd name="connsiteY336" fmla="*/ 2831395 h 3353667"/>
              <a:gd name="connsiteX337" fmla="*/ 10225081 w 10582856"/>
              <a:gd name="connsiteY337" fmla="*/ 2859172 h 3353667"/>
              <a:gd name="connsiteX338" fmla="*/ 10292536 w 10582856"/>
              <a:gd name="connsiteY338" fmla="*/ 2906788 h 3353667"/>
              <a:gd name="connsiteX339" fmla="*/ 10393721 w 10582856"/>
              <a:gd name="connsiteY339" fmla="*/ 2868430 h 3353667"/>
              <a:gd name="connsiteX340" fmla="*/ 10561037 w 10582856"/>
              <a:gd name="connsiteY340" fmla="*/ 2701113 h 3353667"/>
              <a:gd name="connsiteX341" fmla="*/ 10574925 w 10582856"/>
              <a:gd name="connsiteY341" fmla="*/ 2576783 h 3353667"/>
              <a:gd name="connsiteX342" fmla="*/ 10373219 w 10582856"/>
              <a:gd name="connsiteY342" fmla="*/ 2026554 h 3353667"/>
              <a:gd name="connsiteX343" fmla="*/ 10099428 w 10582856"/>
              <a:gd name="connsiteY343" fmla="*/ 1375804 h 3353667"/>
              <a:gd name="connsiteX344" fmla="*/ 9939385 w 10582856"/>
              <a:gd name="connsiteY344" fmla="*/ 1030588 h 3353667"/>
              <a:gd name="connsiteX345" fmla="*/ 9771407 w 10582856"/>
              <a:gd name="connsiteY345" fmla="*/ 690663 h 3353667"/>
              <a:gd name="connsiteX346" fmla="*/ 9681465 w 10582856"/>
              <a:gd name="connsiteY346" fmla="*/ 519379 h 3353667"/>
              <a:gd name="connsiteX347" fmla="*/ 9787940 w 10582856"/>
              <a:gd name="connsiteY347" fmla="*/ 547155 h 3353667"/>
              <a:gd name="connsiteX348" fmla="*/ 10109348 w 10582856"/>
              <a:gd name="connsiteY348" fmla="*/ 639079 h 3353667"/>
              <a:gd name="connsiteX349" fmla="*/ 10212515 w 10582856"/>
              <a:gd name="connsiteY349" fmla="*/ 639741 h 3353667"/>
              <a:gd name="connsiteX350" fmla="*/ 10273358 w 10582856"/>
              <a:gd name="connsiteY350" fmla="*/ 589480 h 3353667"/>
              <a:gd name="connsiteX351" fmla="*/ 10346104 w 10582856"/>
              <a:gd name="connsiteY351" fmla="*/ 451262 h 3353667"/>
              <a:gd name="connsiteX352" fmla="*/ 10298489 w 10582856"/>
              <a:gd name="connsiteY352" fmla="*/ 366610 h 3353667"/>
              <a:gd name="connsiteX353" fmla="*/ 10141753 w 10582856"/>
              <a:gd name="connsiteY353" fmla="*/ 328915 h 3353667"/>
              <a:gd name="connsiteX354" fmla="*/ 9720484 w 10582856"/>
              <a:gd name="connsiteY354" fmla="*/ 261459 h 3353667"/>
              <a:gd name="connsiteX355" fmla="*/ 9531343 w 10582856"/>
              <a:gd name="connsiteY355" fmla="*/ 235667 h 3353667"/>
              <a:gd name="connsiteX356" fmla="*/ 9513487 w 10582856"/>
              <a:gd name="connsiteY356" fmla="*/ 223102 h 3353667"/>
              <a:gd name="connsiteX357" fmla="*/ 9460581 w 10582856"/>
              <a:gd name="connsiteY357" fmla="*/ 143742 h 3353667"/>
              <a:gd name="connsiteX358" fmla="*/ 9348815 w 10582856"/>
              <a:gd name="connsiteY358" fmla="*/ 58430 h 3353667"/>
              <a:gd name="connsiteX359" fmla="*/ 9139172 w 10582856"/>
              <a:gd name="connsiteY359" fmla="*/ 893 h 3353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</a:cxnLst>
            <a:rect l="l" t="t" r="r" b="b"/>
            <a:pathLst>
              <a:path w="10582856" h="3353667">
                <a:moveTo>
                  <a:pt x="6323219" y="896337"/>
                </a:moveTo>
                <a:cubicBezTo>
                  <a:pt x="6460776" y="1014054"/>
                  <a:pt x="6587092" y="1142353"/>
                  <a:pt x="6716051" y="1275281"/>
                </a:cubicBezTo>
                <a:cubicBezTo>
                  <a:pt x="6705469" y="1275281"/>
                  <a:pt x="6700179" y="1275281"/>
                  <a:pt x="6694889" y="1275281"/>
                </a:cubicBezTo>
                <a:cubicBezTo>
                  <a:pt x="6636692" y="1274619"/>
                  <a:pt x="6578494" y="1273958"/>
                  <a:pt x="6520297" y="1274619"/>
                </a:cubicBezTo>
                <a:cubicBezTo>
                  <a:pt x="6507732" y="1274619"/>
                  <a:pt x="6502441" y="1269990"/>
                  <a:pt x="6497150" y="1258747"/>
                </a:cubicBezTo>
                <a:cubicBezTo>
                  <a:pt x="6449535" y="1158225"/>
                  <a:pt x="6401257" y="1057702"/>
                  <a:pt x="6353641" y="957179"/>
                </a:cubicBezTo>
                <a:cubicBezTo>
                  <a:pt x="6343060" y="936679"/>
                  <a:pt x="6333140" y="916838"/>
                  <a:pt x="6323219" y="896337"/>
                </a:cubicBezTo>
                <a:close/>
                <a:moveTo>
                  <a:pt x="3675162" y="144072"/>
                </a:moveTo>
                <a:cubicBezTo>
                  <a:pt x="3631597" y="142750"/>
                  <a:pt x="3587949" y="147048"/>
                  <a:pt x="3544301" y="158291"/>
                </a:cubicBezTo>
                <a:cubicBezTo>
                  <a:pt x="3528428" y="162259"/>
                  <a:pt x="3513219" y="169534"/>
                  <a:pt x="3499331" y="177470"/>
                </a:cubicBezTo>
                <a:cubicBezTo>
                  <a:pt x="3464941" y="199294"/>
                  <a:pt x="3458989" y="235005"/>
                  <a:pt x="3485442" y="266088"/>
                </a:cubicBezTo>
                <a:cubicBezTo>
                  <a:pt x="3574061" y="373224"/>
                  <a:pt x="3662019" y="481683"/>
                  <a:pt x="3740055" y="597416"/>
                </a:cubicBezTo>
                <a:cubicBezTo>
                  <a:pt x="3798253" y="684050"/>
                  <a:pt x="3855128" y="772008"/>
                  <a:pt x="3910018" y="861287"/>
                </a:cubicBezTo>
                <a:cubicBezTo>
                  <a:pt x="4001943" y="1011410"/>
                  <a:pt x="4085271" y="1166823"/>
                  <a:pt x="4161325" y="1325543"/>
                </a:cubicBezTo>
                <a:cubicBezTo>
                  <a:pt x="4214231" y="1436647"/>
                  <a:pt x="4266476" y="1548412"/>
                  <a:pt x="4313431" y="1662160"/>
                </a:cubicBezTo>
                <a:cubicBezTo>
                  <a:pt x="4385516" y="1836091"/>
                  <a:pt x="4446358" y="2013989"/>
                  <a:pt x="4496620" y="2195195"/>
                </a:cubicBezTo>
                <a:cubicBezTo>
                  <a:pt x="4530348" y="2316218"/>
                  <a:pt x="4561431" y="2437903"/>
                  <a:pt x="4593836" y="2559588"/>
                </a:cubicBezTo>
                <a:cubicBezTo>
                  <a:pt x="4608385" y="2613156"/>
                  <a:pt x="4625579" y="2627705"/>
                  <a:pt x="4685761" y="2631674"/>
                </a:cubicBezTo>
                <a:cubicBezTo>
                  <a:pt x="4758507" y="2636303"/>
                  <a:pt x="4827948" y="2621754"/>
                  <a:pt x="4890774" y="2582735"/>
                </a:cubicBezTo>
                <a:cubicBezTo>
                  <a:pt x="4929132" y="2558927"/>
                  <a:pt x="4954924" y="2525861"/>
                  <a:pt x="4966828" y="2480229"/>
                </a:cubicBezTo>
                <a:cubicBezTo>
                  <a:pt x="4991958" y="2379045"/>
                  <a:pt x="5007830" y="2276538"/>
                  <a:pt x="5020396" y="2173371"/>
                </a:cubicBezTo>
                <a:cubicBezTo>
                  <a:pt x="5033622" y="2063589"/>
                  <a:pt x="5044864" y="1953808"/>
                  <a:pt x="5055446" y="1843366"/>
                </a:cubicBezTo>
                <a:cubicBezTo>
                  <a:pt x="5062060" y="1775910"/>
                  <a:pt x="5068011" y="1707793"/>
                  <a:pt x="5070657" y="1640337"/>
                </a:cubicBezTo>
                <a:cubicBezTo>
                  <a:pt x="5075286" y="1542459"/>
                  <a:pt x="5077931" y="1443921"/>
                  <a:pt x="5080577" y="1346044"/>
                </a:cubicBezTo>
                <a:cubicBezTo>
                  <a:pt x="5081899" y="1289169"/>
                  <a:pt x="5081899" y="1231634"/>
                  <a:pt x="5083222" y="1174759"/>
                </a:cubicBezTo>
                <a:cubicBezTo>
                  <a:pt x="5083222" y="1171452"/>
                  <a:pt x="5083884" y="1168807"/>
                  <a:pt x="5083884" y="1165500"/>
                </a:cubicBezTo>
                <a:cubicBezTo>
                  <a:pt x="5083884" y="1166162"/>
                  <a:pt x="5084544" y="1166162"/>
                  <a:pt x="5085868" y="1165500"/>
                </a:cubicBezTo>
                <a:cubicBezTo>
                  <a:pt x="5107691" y="1207164"/>
                  <a:pt x="5130838" y="1248167"/>
                  <a:pt x="5152000" y="1289831"/>
                </a:cubicBezTo>
                <a:cubicBezTo>
                  <a:pt x="5226070" y="1434663"/>
                  <a:pt x="5296171" y="1581478"/>
                  <a:pt x="5353707" y="1734246"/>
                </a:cubicBezTo>
                <a:cubicBezTo>
                  <a:pt x="5420501" y="1913467"/>
                  <a:pt x="5470102" y="2096656"/>
                  <a:pt x="5496555" y="2286458"/>
                </a:cubicBezTo>
                <a:cubicBezTo>
                  <a:pt x="5504491" y="2345978"/>
                  <a:pt x="5512427" y="2405498"/>
                  <a:pt x="5521685" y="2465018"/>
                </a:cubicBezTo>
                <a:cubicBezTo>
                  <a:pt x="5524331" y="2483535"/>
                  <a:pt x="5529621" y="2502052"/>
                  <a:pt x="5536235" y="2519909"/>
                </a:cubicBezTo>
                <a:cubicBezTo>
                  <a:pt x="5544171" y="2541071"/>
                  <a:pt x="5564011" y="2543716"/>
                  <a:pt x="5583189" y="2545039"/>
                </a:cubicBezTo>
                <a:cubicBezTo>
                  <a:pt x="5628160" y="2548346"/>
                  <a:pt x="5670485" y="2537103"/>
                  <a:pt x="5710165" y="2517924"/>
                </a:cubicBezTo>
                <a:cubicBezTo>
                  <a:pt x="5769024" y="2489487"/>
                  <a:pt x="5815978" y="2448485"/>
                  <a:pt x="5841109" y="2386320"/>
                </a:cubicBezTo>
                <a:cubicBezTo>
                  <a:pt x="5857643" y="2345978"/>
                  <a:pt x="5856981" y="2304315"/>
                  <a:pt x="5849707" y="2263312"/>
                </a:cubicBezTo>
                <a:cubicBezTo>
                  <a:pt x="5826560" y="2129723"/>
                  <a:pt x="5784896" y="2002085"/>
                  <a:pt x="5737280" y="1875771"/>
                </a:cubicBezTo>
                <a:cubicBezTo>
                  <a:pt x="5690325" y="1751441"/>
                  <a:pt x="5644031" y="1626449"/>
                  <a:pt x="5589141" y="1505425"/>
                </a:cubicBezTo>
                <a:cubicBezTo>
                  <a:pt x="5524331" y="1361254"/>
                  <a:pt x="5454230" y="1218407"/>
                  <a:pt x="5380821" y="1078204"/>
                </a:cubicBezTo>
                <a:cubicBezTo>
                  <a:pt x="5305430" y="935357"/>
                  <a:pt x="5222763" y="796477"/>
                  <a:pt x="5142742" y="655613"/>
                </a:cubicBezTo>
                <a:cubicBezTo>
                  <a:pt x="5127532" y="628498"/>
                  <a:pt x="5110998" y="601383"/>
                  <a:pt x="5092481" y="576915"/>
                </a:cubicBezTo>
                <a:cubicBezTo>
                  <a:pt x="5076609" y="555091"/>
                  <a:pt x="5071979" y="531944"/>
                  <a:pt x="5069995" y="506152"/>
                </a:cubicBezTo>
                <a:cubicBezTo>
                  <a:pt x="5067350" y="468456"/>
                  <a:pt x="5062060" y="430760"/>
                  <a:pt x="5058091" y="393064"/>
                </a:cubicBezTo>
                <a:cubicBezTo>
                  <a:pt x="5052801" y="340819"/>
                  <a:pt x="5025025" y="301800"/>
                  <a:pt x="4982038" y="274685"/>
                </a:cubicBezTo>
                <a:cubicBezTo>
                  <a:pt x="4912598" y="230376"/>
                  <a:pt x="4837206" y="215166"/>
                  <a:pt x="4756523" y="231037"/>
                </a:cubicBezTo>
                <a:cubicBezTo>
                  <a:pt x="4743958" y="233683"/>
                  <a:pt x="4731393" y="239635"/>
                  <a:pt x="4720151" y="246248"/>
                </a:cubicBezTo>
                <a:cubicBezTo>
                  <a:pt x="4702955" y="256830"/>
                  <a:pt x="4692375" y="272040"/>
                  <a:pt x="4694359" y="293864"/>
                </a:cubicBezTo>
                <a:cubicBezTo>
                  <a:pt x="4699649" y="358013"/>
                  <a:pt x="4704278" y="422162"/>
                  <a:pt x="4710231" y="485651"/>
                </a:cubicBezTo>
                <a:cubicBezTo>
                  <a:pt x="4716843" y="561703"/>
                  <a:pt x="4725441" y="637757"/>
                  <a:pt x="4730731" y="713811"/>
                </a:cubicBezTo>
                <a:cubicBezTo>
                  <a:pt x="4737345" y="804412"/>
                  <a:pt x="4741974" y="895015"/>
                  <a:pt x="4746604" y="984957"/>
                </a:cubicBezTo>
                <a:cubicBezTo>
                  <a:pt x="4749249" y="1037201"/>
                  <a:pt x="4749911" y="1089447"/>
                  <a:pt x="4750572" y="1141692"/>
                </a:cubicBezTo>
                <a:cubicBezTo>
                  <a:pt x="4751233" y="1185340"/>
                  <a:pt x="4752556" y="1229650"/>
                  <a:pt x="4752556" y="1273298"/>
                </a:cubicBezTo>
                <a:cubicBezTo>
                  <a:pt x="4751894" y="1330833"/>
                  <a:pt x="4751233" y="1388369"/>
                  <a:pt x="4748588" y="1445905"/>
                </a:cubicBezTo>
                <a:cubicBezTo>
                  <a:pt x="4744619" y="1535846"/>
                  <a:pt x="4739329" y="1625788"/>
                  <a:pt x="4732715" y="1715728"/>
                </a:cubicBezTo>
                <a:cubicBezTo>
                  <a:pt x="4728748" y="1775910"/>
                  <a:pt x="4722135" y="1835430"/>
                  <a:pt x="4716843" y="1894950"/>
                </a:cubicBezTo>
                <a:cubicBezTo>
                  <a:pt x="4716843" y="1896934"/>
                  <a:pt x="4714860" y="1898257"/>
                  <a:pt x="4712876" y="1902886"/>
                </a:cubicBezTo>
                <a:cubicBezTo>
                  <a:pt x="4710231" y="1895611"/>
                  <a:pt x="4708246" y="1890320"/>
                  <a:pt x="4706924" y="1885030"/>
                </a:cubicBezTo>
                <a:cubicBezTo>
                  <a:pt x="4673196" y="1788475"/>
                  <a:pt x="4640791" y="1691259"/>
                  <a:pt x="4605740" y="1594704"/>
                </a:cubicBezTo>
                <a:cubicBezTo>
                  <a:pt x="4536300" y="1405563"/>
                  <a:pt x="4451650" y="1223036"/>
                  <a:pt x="4359063" y="1043815"/>
                </a:cubicBezTo>
                <a:cubicBezTo>
                  <a:pt x="4277058" y="884434"/>
                  <a:pt x="4195714" y="725052"/>
                  <a:pt x="4110402" y="567656"/>
                </a:cubicBezTo>
                <a:cubicBezTo>
                  <a:pt x="4053527" y="463165"/>
                  <a:pt x="3988717" y="361982"/>
                  <a:pt x="3927212" y="260136"/>
                </a:cubicBezTo>
                <a:cubicBezTo>
                  <a:pt x="3917292" y="243603"/>
                  <a:pt x="3904066" y="228392"/>
                  <a:pt x="3892162" y="213182"/>
                </a:cubicBezTo>
                <a:cubicBezTo>
                  <a:pt x="3869677" y="185406"/>
                  <a:pt x="3838594" y="172179"/>
                  <a:pt x="3805527" y="163582"/>
                </a:cubicBezTo>
                <a:cubicBezTo>
                  <a:pt x="3762210" y="152339"/>
                  <a:pt x="3718728" y="145395"/>
                  <a:pt x="3675162" y="144072"/>
                </a:cubicBezTo>
                <a:close/>
                <a:moveTo>
                  <a:pt x="402972" y="134483"/>
                </a:moveTo>
                <a:cubicBezTo>
                  <a:pt x="332871" y="136466"/>
                  <a:pt x="264092" y="145725"/>
                  <a:pt x="197959" y="168871"/>
                </a:cubicBezTo>
                <a:cubicBezTo>
                  <a:pt x="103388" y="202600"/>
                  <a:pt x="33287" y="262119"/>
                  <a:pt x="8156" y="362642"/>
                </a:cubicBezTo>
                <a:cubicBezTo>
                  <a:pt x="-5070" y="413564"/>
                  <a:pt x="-1102" y="465148"/>
                  <a:pt x="12124" y="516071"/>
                </a:cubicBezTo>
                <a:cubicBezTo>
                  <a:pt x="30642" y="587495"/>
                  <a:pt x="64370" y="651644"/>
                  <a:pt x="108017" y="709180"/>
                </a:cubicBezTo>
                <a:cubicBezTo>
                  <a:pt x="146376" y="759441"/>
                  <a:pt x="186716" y="809041"/>
                  <a:pt x="231025" y="854012"/>
                </a:cubicBezTo>
                <a:cubicBezTo>
                  <a:pt x="322289" y="946599"/>
                  <a:pt x="424796" y="1027280"/>
                  <a:pt x="539206" y="1090769"/>
                </a:cubicBezTo>
                <a:cubicBezTo>
                  <a:pt x="655601" y="1155579"/>
                  <a:pt x="777285" y="1207825"/>
                  <a:pt x="906246" y="1240891"/>
                </a:cubicBezTo>
                <a:cubicBezTo>
                  <a:pt x="946588" y="1251473"/>
                  <a:pt x="987589" y="1258085"/>
                  <a:pt x="1029254" y="1262054"/>
                </a:cubicBezTo>
                <a:cubicBezTo>
                  <a:pt x="1062320" y="1265361"/>
                  <a:pt x="1090758" y="1248166"/>
                  <a:pt x="1113904" y="1225019"/>
                </a:cubicBezTo>
                <a:cubicBezTo>
                  <a:pt x="1166810" y="1172113"/>
                  <a:pt x="1196570" y="1107963"/>
                  <a:pt x="1195910" y="1031910"/>
                </a:cubicBezTo>
                <a:cubicBezTo>
                  <a:pt x="1195910" y="999505"/>
                  <a:pt x="1185328" y="970406"/>
                  <a:pt x="1152922" y="955196"/>
                </a:cubicBezTo>
                <a:cubicBezTo>
                  <a:pt x="1145648" y="951889"/>
                  <a:pt x="1137050" y="950566"/>
                  <a:pt x="1128454" y="950566"/>
                </a:cubicBezTo>
                <a:cubicBezTo>
                  <a:pt x="1024624" y="953212"/>
                  <a:pt x="922779" y="940646"/>
                  <a:pt x="823579" y="911548"/>
                </a:cubicBezTo>
                <a:cubicBezTo>
                  <a:pt x="682716" y="870545"/>
                  <a:pt x="557724" y="801767"/>
                  <a:pt x="446619" y="705874"/>
                </a:cubicBezTo>
                <a:cubicBezTo>
                  <a:pt x="381810" y="650322"/>
                  <a:pt x="321628" y="590801"/>
                  <a:pt x="274011" y="519378"/>
                </a:cubicBezTo>
                <a:cubicBezTo>
                  <a:pt x="258140" y="495569"/>
                  <a:pt x="245575" y="469777"/>
                  <a:pt x="235655" y="443324"/>
                </a:cubicBezTo>
                <a:cubicBezTo>
                  <a:pt x="224412" y="414887"/>
                  <a:pt x="235655" y="396370"/>
                  <a:pt x="264753" y="387772"/>
                </a:cubicBezTo>
                <a:cubicBezTo>
                  <a:pt x="303772" y="376530"/>
                  <a:pt x="343452" y="381159"/>
                  <a:pt x="382471" y="386450"/>
                </a:cubicBezTo>
                <a:cubicBezTo>
                  <a:pt x="505478" y="404306"/>
                  <a:pt x="623856" y="440679"/>
                  <a:pt x="739590" y="483665"/>
                </a:cubicBezTo>
                <a:cubicBezTo>
                  <a:pt x="855984" y="527314"/>
                  <a:pt x="971718" y="574929"/>
                  <a:pt x="1086128" y="624530"/>
                </a:cubicBezTo>
                <a:cubicBezTo>
                  <a:pt x="1209797" y="678098"/>
                  <a:pt x="1324869" y="749521"/>
                  <a:pt x="1435974" y="826236"/>
                </a:cubicBezTo>
                <a:cubicBezTo>
                  <a:pt x="1521946" y="885094"/>
                  <a:pt x="1603290" y="949244"/>
                  <a:pt x="1680666" y="1019345"/>
                </a:cubicBezTo>
                <a:cubicBezTo>
                  <a:pt x="1760026" y="1090769"/>
                  <a:pt x="1835417" y="1166161"/>
                  <a:pt x="1896260" y="1254779"/>
                </a:cubicBezTo>
                <a:cubicBezTo>
                  <a:pt x="1904857" y="1266683"/>
                  <a:pt x="1912133" y="1279910"/>
                  <a:pt x="1918084" y="1293136"/>
                </a:cubicBezTo>
                <a:cubicBezTo>
                  <a:pt x="1926681" y="1310992"/>
                  <a:pt x="1922713" y="1324880"/>
                  <a:pt x="1904196" y="1330171"/>
                </a:cubicBezTo>
                <a:cubicBezTo>
                  <a:pt x="1871129" y="1338768"/>
                  <a:pt x="1837402" y="1347366"/>
                  <a:pt x="1803673" y="1349350"/>
                </a:cubicBezTo>
                <a:cubicBezTo>
                  <a:pt x="1711088" y="1355963"/>
                  <a:pt x="1618501" y="1359270"/>
                  <a:pt x="1525914" y="1363238"/>
                </a:cubicBezTo>
                <a:cubicBezTo>
                  <a:pt x="1442586" y="1366544"/>
                  <a:pt x="1359258" y="1368529"/>
                  <a:pt x="1275930" y="1373158"/>
                </a:cubicBezTo>
                <a:cubicBezTo>
                  <a:pt x="1173424" y="1379109"/>
                  <a:pt x="1070917" y="1389691"/>
                  <a:pt x="971056" y="1415483"/>
                </a:cubicBezTo>
                <a:cubicBezTo>
                  <a:pt x="890374" y="1436645"/>
                  <a:pt x="812998" y="1466406"/>
                  <a:pt x="744881" y="1516005"/>
                </a:cubicBezTo>
                <a:cubicBezTo>
                  <a:pt x="668166" y="1571557"/>
                  <a:pt x="618566" y="1645627"/>
                  <a:pt x="606001" y="1741520"/>
                </a:cubicBezTo>
                <a:cubicBezTo>
                  <a:pt x="593435" y="1835429"/>
                  <a:pt x="617905" y="1922724"/>
                  <a:pt x="662875" y="2004730"/>
                </a:cubicBezTo>
                <a:cubicBezTo>
                  <a:pt x="714459" y="2099300"/>
                  <a:pt x="785883" y="2177338"/>
                  <a:pt x="869211" y="2244794"/>
                </a:cubicBezTo>
                <a:cubicBezTo>
                  <a:pt x="983622" y="2338041"/>
                  <a:pt x="1113242" y="2404836"/>
                  <a:pt x="1251462" y="2455759"/>
                </a:cubicBezTo>
                <a:cubicBezTo>
                  <a:pt x="1331483" y="2485519"/>
                  <a:pt x="1414149" y="2506681"/>
                  <a:pt x="1497477" y="2521891"/>
                </a:cubicBezTo>
                <a:cubicBezTo>
                  <a:pt x="1594031" y="2541071"/>
                  <a:pt x="1691247" y="2555620"/>
                  <a:pt x="1785818" y="2550329"/>
                </a:cubicBezTo>
                <a:cubicBezTo>
                  <a:pt x="1883033" y="2553636"/>
                  <a:pt x="1974298" y="2543054"/>
                  <a:pt x="2064239" y="2519908"/>
                </a:cubicBezTo>
                <a:cubicBezTo>
                  <a:pt x="2082756" y="2515279"/>
                  <a:pt x="2100613" y="2508665"/>
                  <a:pt x="2118468" y="2501391"/>
                </a:cubicBezTo>
                <a:cubicBezTo>
                  <a:pt x="2171374" y="2480889"/>
                  <a:pt x="2192537" y="2444516"/>
                  <a:pt x="2183940" y="2388302"/>
                </a:cubicBezTo>
                <a:cubicBezTo>
                  <a:pt x="2176003" y="2333412"/>
                  <a:pt x="2149550" y="2287780"/>
                  <a:pt x="2115161" y="2246116"/>
                </a:cubicBezTo>
                <a:cubicBezTo>
                  <a:pt x="2084079" y="2208420"/>
                  <a:pt x="2047044" y="2177999"/>
                  <a:pt x="2000090" y="2162127"/>
                </a:cubicBezTo>
                <a:cubicBezTo>
                  <a:pt x="1972314" y="2152868"/>
                  <a:pt x="1945199" y="2153529"/>
                  <a:pt x="1918084" y="2165434"/>
                </a:cubicBezTo>
                <a:cubicBezTo>
                  <a:pt x="1856580" y="2191887"/>
                  <a:pt x="1792431" y="2205114"/>
                  <a:pt x="1726297" y="2209081"/>
                </a:cubicBezTo>
                <a:cubicBezTo>
                  <a:pt x="1524591" y="2220985"/>
                  <a:pt x="1337434" y="2172709"/>
                  <a:pt x="1164165" y="2070863"/>
                </a:cubicBezTo>
                <a:cubicBezTo>
                  <a:pt x="1081499" y="2022586"/>
                  <a:pt x="1009414" y="1962405"/>
                  <a:pt x="957830" y="1880399"/>
                </a:cubicBezTo>
                <a:cubicBezTo>
                  <a:pt x="942619" y="1856591"/>
                  <a:pt x="929392" y="1830800"/>
                  <a:pt x="928731" y="1801039"/>
                </a:cubicBezTo>
                <a:cubicBezTo>
                  <a:pt x="928070" y="1770618"/>
                  <a:pt x="941296" y="1748133"/>
                  <a:pt x="963121" y="1728954"/>
                </a:cubicBezTo>
                <a:cubicBezTo>
                  <a:pt x="1002801" y="1694565"/>
                  <a:pt x="1051739" y="1678032"/>
                  <a:pt x="1101338" y="1664144"/>
                </a:cubicBezTo>
                <a:cubicBezTo>
                  <a:pt x="1184005" y="1641659"/>
                  <a:pt x="1268656" y="1629093"/>
                  <a:pt x="1353968" y="1622480"/>
                </a:cubicBezTo>
                <a:cubicBezTo>
                  <a:pt x="1429360" y="1617189"/>
                  <a:pt x="1504751" y="1612560"/>
                  <a:pt x="1579482" y="1609253"/>
                </a:cubicBezTo>
                <a:cubicBezTo>
                  <a:pt x="1639002" y="1606608"/>
                  <a:pt x="1698522" y="1605947"/>
                  <a:pt x="1758042" y="1603301"/>
                </a:cubicBezTo>
                <a:cubicBezTo>
                  <a:pt x="1853935" y="1599333"/>
                  <a:pt x="1949828" y="1595365"/>
                  <a:pt x="2044399" y="1575526"/>
                </a:cubicBezTo>
                <a:cubicBezTo>
                  <a:pt x="2103257" y="1562960"/>
                  <a:pt x="2158809" y="1543781"/>
                  <a:pt x="2207086" y="1505424"/>
                </a:cubicBezTo>
                <a:cubicBezTo>
                  <a:pt x="2238169" y="1480294"/>
                  <a:pt x="2259993" y="1449210"/>
                  <a:pt x="2273220" y="1412838"/>
                </a:cubicBezTo>
                <a:cubicBezTo>
                  <a:pt x="2304302" y="1328187"/>
                  <a:pt x="2294382" y="1244859"/>
                  <a:pt x="2262639" y="1162854"/>
                </a:cubicBezTo>
                <a:cubicBezTo>
                  <a:pt x="2230233" y="1077542"/>
                  <a:pt x="2178649" y="1003473"/>
                  <a:pt x="2119790" y="934033"/>
                </a:cubicBezTo>
                <a:cubicBezTo>
                  <a:pt x="2029188" y="826897"/>
                  <a:pt x="1922713" y="736956"/>
                  <a:pt x="1810287" y="654289"/>
                </a:cubicBezTo>
                <a:cubicBezTo>
                  <a:pt x="1703812" y="576252"/>
                  <a:pt x="1590724" y="506812"/>
                  <a:pt x="1474330" y="444648"/>
                </a:cubicBezTo>
                <a:cubicBezTo>
                  <a:pt x="1363226" y="385127"/>
                  <a:pt x="1249477" y="332221"/>
                  <a:pt x="1131760" y="286589"/>
                </a:cubicBezTo>
                <a:cubicBezTo>
                  <a:pt x="967088" y="222439"/>
                  <a:pt x="798448" y="173501"/>
                  <a:pt x="623856" y="147709"/>
                </a:cubicBezTo>
                <a:cubicBezTo>
                  <a:pt x="550449" y="137128"/>
                  <a:pt x="477041" y="131837"/>
                  <a:pt x="402972" y="134483"/>
                </a:cubicBezTo>
                <a:close/>
                <a:moveTo>
                  <a:pt x="2884292" y="108691"/>
                </a:moveTo>
                <a:cubicBezTo>
                  <a:pt x="2845273" y="111336"/>
                  <a:pt x="2807576" y="120595"/>
                  <a:pt x="2775833" y="147048"/>
                </a:cubicBezTo>
                <a:cubicBezTo>
                  <a:pt x="2738798" y="178131"/>
                  <a:pt x="2738136" y="236328"/>
                  <a:pt x="2761283" y="271379"/>
                </a:cubicBezTo>
                <a:cubicBezTo>
                  <a:pt x="2813528" y="350078"/>
                  <a:pt x="2867759" y="428777"/>
                  <a:pt x="2920664" y="507474"/>
                </a:cubicBezTo>
                <a:cubicBezTo>
                  <a:pt x="3000686" y="627175"/>
                  <a:pt x="3074755" y="750845"/>
                  <a:pt x="3142873" y="877821"/>
                </a:cubicBezTo>
                <a:cubicBezTo>
                  <a:pt x="3224878" y="1031250"/>
                  <a:pt x="3294979" y="1189970"/>
                  <a:pt x="3359128" y="1351334"/>
                </a:cubicBezTo>
                <a:cubicBezTo>
                  <a:pt x="3360451" y="1355303"/>
                  <a:pt x="3361113" y="1359270"/>
                  <a:pt x="3363096" y="1366546"/>
                </a:cubicBezTo>
                <a:cubicBezTo>
                  <a:pt x="3337304" y="1355964"/>
                  <a:pt x="3313496" y="1348028"/>
                  <a:pt x="3291011" y="1338107"/>
                </a:cubicBezTo>
                <a:cubicBezTo>
                  <a:pt x="3192472" y="1295121"/>
                  <a:pt x="3098563" y="1243538"/>
                  <a:pt x="3009283" y="1183356"/>
                </a:cubicBezTo>
                <a:cubicBezTo>
                  <a:pt x="2923310" y="1125159"/>
                  <a:pt x="2840643" y="1061671"/>
                  <a:pt x="2763928" y="991570"/>
                </a:cubicBezTo>
                <a:cubicBezTo>
                  <a:pt x="2726233" y="956519"/>
                  <a:pt x="2688537" y="921469"/>
                  <a:pt x="2652825" y="885095"/>
                </a:cubicBezTo>
                <a:cubicBezTo>
                  <a:pt x="2543706" y="773330"/>
                  <a:pt x="2447812" y="650984"/>
                  <a:pt x="2364484" y="518717"/>
                </a:cubicBezTo>
                <a:cubicBezTo>
                  <a:pt x="2351919" y="498216"/>
                  <a:pt x="2338693" y="477714"/>
                  <a:pt x="2326126" y="456552"/>
                </a:cubicBezTo>
                <a:cubicBezTo>
                  <a:pt x="2306287" y="424147"/>
                  <a:pt x="2275204" y="408275"/>
                  <a:pt x="2241476" y="396370"/>
                </a:cubicBezTo>
                <a:cubicBezTo>
                  <a:pt x="2177326" y="373886"/>
                  <a:pt x="2111194" y="371240"/>
                  <a:pt x="2045061" y="387774"/>
                </a:cubicBezTo>
                <a:cubicBezTo>
                  <a:pt x="2028528" y="391742"/>
                  <a:pt x="2011994" y="399677"/>
                  <a:pt x="1998106" y="409597"/>
                </a:cubicBezTo>
                <a:cubicBezTo>
                  <a:pt x="1967023" y="430760"/>
                  <a:pt x="1957103" y="464488"/>
                  <a:pt x="1976281" y="496894"/>
                </a:cubicBezTo>
                <a:cubicBezTo>
                  <a:pt x="2008026" y="551123"/>
                  <a:pt x="2040431" y="605352"/>
                  <a:pt x="2078127" y="654951"/>
                </a:cubicBezTo>
                <a:cubicBezTo>
                  <a:pt x="2148889" y="748199"/>
                  <a:pt x="2222959" y="838802"/>
                  <a:pt x="2297689" y="929404"/>
                </a:cubicBezTo>
                <a:cubicBezTo>
                  <a:pt x="2333401" y="973053"/>
                  <a:pt x="2373081" y="1013394"/>
                  <a:pt x="2412761" y="1053735"/>
                </a:cubicBezTo>
                <a:cubicBezTo>
                  <a:pt x="2461039" y="1103335"/>
                  <a:pt x="2509976" y="1152274"/>
                  <a:pt x="2560900" y="1199228"/>
                </a:cubicBezTo>
                <a:cubicBezTo>
                  <a:pt x="2642905" y="1275281"/>
                  <a:pt x="2730862" y="1344721"/>
                  <a:pt x="2823449" y="1407548"/>
                </a:cubicBezTo>
                <a:cubicBezTo>
                  <a:pt x="2898180" y="1458470"/>
                  <a:pt x="2976216" y="1503441"/>
                  <a:pt x="3057560" y="1543121"/>
                </a:cubicBezTo>
                <a:cubicBezTo>
                  <a:pt x="3183213" y="1604625"/>
                  <a:pt x="3314819" y="1650918"/>
                  <a:pt x="3452376" y="1676710"/>
                </a:cubicBezTo>
                <a:cubicBezTo>
                  <a:pt x="3467586" y="1679356"/>
                  <a:pt x="3476184" y="1685307"/>
                  <a:pt x="3480152" y="1701179"/>
                </a:cubicBezTo>
                <a:cubicBezTo>
                  <a:pt x="3491395" y="1742182"/>
                  <a:pt x="3505283" y="1783184"/>
                  <a:pt x="3516525" y="1824187"/>
                </a:cubicBezTo>
                <a:cubicBezTo>
                  <a:pt x="3518509" y="1830801"/>
                  <a:pt x="3516525" y="1840059"/>
                  <a:pt x="3513219" y="1845350"/>
                </a:cubicBezTo>
                <a:cubicBezTo>
                  <a:pt x="3439811" y="1949178"/>
                  <a:pt x="3359789" y="2048379"/>
                  <a:pt x="3270509" y="2138320"/>
                </a:cubicBezTo>
                <a:cubicBezTo>
                  <a:pt x="3204376" y="2204453"/>
                  <a:pt x="3136920" y="2270586"/>
                  <a:pt x="3066819" y="2332091"/>
                </a:cubicBezTo>
                <a:cubicBezTo>
                  <a:pt x="3001347" y="2389626"/>
                  <a:pt x="2931907" y="2442533"/>
                  <a:pt x="2862467" y="2494778"/>
                </a:cubicBezTo>
                <a:cubicBezTo>
                  <a:pt x="2760622" y="2572154"/>
                  <a:pt x="2650841" y="2637626"/>
                  <a:pt x="2537092" y="2695161"/>
                </a:cubicBezTo>
                <a:cubicBezTo>
                  <a:pt x="2431940" y="2748068"/>
                  <a:pt x="2322820" y="2792377"/>
                  <a:pt x="2209070" y="2823460"/>
                </a:cubicBezTo>
                <a:cubicBezTo>
                  <a:pt x="2117807" y="2848591"/>
                  <a:pt x="2025220" y="2864463"/>
                  <a:pt x="1930650" y="2869753"/>
                </a:cubicBezTo>
                <a:cubicBezTo>
                  <a:pt x="1906842" y="2871076"/>
                  <a:pt x="1882373" y="2870414"/>
                  <a:pt x="1858564" y="2871076"/>
                </a:cubicBezTo>
                <a:cubicBezTo>
                  <a:pt x="1805658" y="2872398"/>
                  <a:pt x="1763994" y="2898852"/>
                  <a:pt x="1727620" y="2933903"/>
                </a:cubicBezTo>
                <a:cubicBezTo>
                  <a:pt x="1660827" y="3000036"/>
                  <a:pt x="1620484" y="3080719"/>
                  <a:pt x="1599322" y="3171321"/>
                </a:cubicBezTo>
                <a:cubicBezTo>
                  <a:pt x="1592709" y="3199758"/>
                  <a:pt x="1589402" y="3230841"/>
                  <a:pt x="1590725" y="3259939"/>
                </a:cubicBezTo>
                <a:cubicBezTo>
                  <a:pt x="1592709" y="3302265"/>
                  <a:pt x="1601968" y="3343267"/>
                  <a:pt x="1672730" y="3347896"/>
                </a:cubicBezTo>
                <a:cubicBezTo>
                  <a:pt x="1715716" y="3350541"/>
                  <a:pt x="1758703" y="3355171"/>
                  <a:pt x="1801029" y="3353187"/>
                </a:cubicBezTo>
                <a:cubicBezTo>
                  <a:pt x="1924036" y="3346574"/>
                  <a:pt x="2042415" y="3317475"/>
                  <a:pt x="2159471" y="3280440"/>
                </a:cubicBezTo>
                <a:cubicBezTo>
                  <a:pt x="2287769" y="3239438"/>
                  <a:pt x="2410777" y="3188515"/>
                  <a:pt x="2531801" y="3130318"/>
                </a:cubicBezTo>
                <a:cubicBezTo>
                  <a:pt x="2652163" y="3072782"/>
                  <a:pt x="2767896" y="3006649"/>
                  <a:pt x="2880323" y="2934564"/>
                </a:cubicBezTo>
                <a:cubicBezTo>
                  <a:pt x="2942488" y="2894884"/>
                  <a:pt x="3002009" y="2851236"/>
                  <a:pt x="3061528" y="2808250"/>
                </a:cubicBezTo>
                <a:cubicBezTo>
                  <a:pt x="3107822" y="2774521"/>
                  <a:pt x="3153454" y="2739471"/>
                  <a:pt x="3197763" y="2702436"/>
                </a:cubicBezTo>
                <a:cubicBezTo>
                  <a:pt x="3296962" y="2619770"/>
                  <a:pt x="3389549" y="2531151"/>
                  <a:pt x="3475523" y="2435258"/>
                </a:cubicBezTo>
                <a:cubicBezTo>
                  <a:pt x="3525122" y="2379706"/>
                  <a:pt x="3571416" y="2321509"/>
                  <a:pt x="3619694" y="2264635"/>
                </a:cubicBezTo>
                <a:cubicBezTo>
                  <a:pt x="3622339" y="2264635"/>
                  <a:pt x="3623661" y="2262650"/>
                  <a:pt x="3628291" y="2258682"/>
                </a:cubicBezTo>
                <a:cubicBezTo>
                  <a:pt x="3636888" y="2297040"/>
                  <a:pt x="3645486" y="2332752"/>
                  <a:pt x="3653421" y="2368463"/>
                </a:cubicBezTo>
                <a:cubicBezTo>
                  <a:pt x="3667971" y="2432613"/>
                  <a:pt x="3682520" y="2496762"/>
                  <a:pt x="3698392" y="2560249"/>
                </a:cubicBezTo>
                <a:cubicBezTo>
                  <a:pt x="3706328" y="2593317"/>
                  <a:pt x="3733442" y="2611834"/>
                  <a:pt x="3766509" y="2613156"/>
                </a:cubicBezTo>
                <a:cubicBezTo>
                  <a:pt x="3816109" y="2615140"/>
                  <a:pt x="3858434" y="2596623"/>
                  <a:pt x="3899437" y="2572154"/>
                </a:cubicBezTo>
                <a:cubicBezTo>
                  <a:pt x="3966231" y="2531812"/>
                  <a:pt x="4021122" y="2479567"/>
                  <a:pt x="4058818" y="2410788"/>
                </a:cubicBezTo>
                <a:cubicBezTo>
                  <a:pt x="4084610" y="2364495"/>
                  <a:pt x="4091885" y="2316218"/>
                  <a:pt x="4078658" y="2264635"/>
                </a:cubicBezTo>
                <a:cubicBezTo>
                  <a:pt x="4052205" y="2161466"/>
                  <a:pt x="4027073" y="2058298"/>
                  <a:pt x="3999298" y="1955792"/>
                </a:cubicBezTo>
                <a:cubicBezTo>
                  <a:pt x="3982765" y="1894950"/>
                  <a:pt x="3962264" y="1836091"/>
                  <a:pt x="3944407" y="1775910"/>
                </a:cubicBezTo>
                <a:cubicBezTo>
                  <a:pt x="3942423" y="1769296"/>
                  <a:pt x="3945730" y="1759377"/>
                  <a:pt x="3949037" y="1752102"/>
                </a:cubicBezTo>
                <a:cubicBezTo>
                  <a:pt x="3969539" y="1702502"/>
                  <a:pt x="3992685" y="1653564"/>
                  <a:pt x="4011203" y="1603302"/>
                </a:cubicBezTo>
                <a:cubicBezTo>
                  <a:pt x="4034349" y="1540475"/>
                  <a:pt x="4025090" y="1478310"/>
                  <a:pt x="4005250" y="1416145"/>
                </a:cubicBezTo>
                <a:cubicBezTo>
                  <a:pt x="3994669" y="1382417"/>
                  <a:pt x="3980781" y="1350012"/>
                  <a:pt x="3954989" y="1324219"/>
                </a:cubicBezTo>
                <a:cubicBezTo>
                  <a:pt x="3918616" y="1288508"/>
                  <a:pt x="3872983" y="1289169"/>
                  <a:pt x="3838594" y="1327527"/>
                </a:cubicBezTo>
                <a:cubicBezTo>
                  <a:pt x="3826029" y="1341415"/>
                  <a:pt x="3814786" y="1356625"/>
                  <a:pt x="3801560" y="1373158"/>
                </a:cubicBezTo>
                <a:cubicBezTo>
                  <a:pt x="3785688" y="1333478"/>
                  <a:pt x="3771139" y="1295782"/>
                  <a:pt x="3755267" y="1258087"/>
                </a:cubicBezTo>
                <a:cubicBezTo>
                  <a:pt x="3715587" y="1164839"/>
                  <a:pt x="3675907" y="1071591"/>
                  <a:pt x="3634242" y="979666"/>
                </a:cubicBezTo>
                <a:cubicBezTo>
                  <a:pt x="3593901" y="892370"/>
                  <a:pt x="3553560" y="805074"/>
                  <a:pt x="3507928" y="720423"/>
                </a:cubicBezTo>
                <a:cubicBezTo>
                  <a:pt x="3447747" y="608658"/>
                  <a:pt x="3383598" y="498216"/>
                  <a:pt x="3317465" y="389758"/>
                </a:cubicBezTo>
                <a:cubicBezTo>
                  <a:pt x="3279768" y="328253"/>
                  <a:pt x="3234798" y="271379"/>
                  <a:pt x="3192472" y="213182"/>
                </a:cubicBezTo>
                <a:cubicBezTo>
                  <a:pt x="3162712" y="172179"/>
                  <a:pt x="3119726" y="151678"/>
                  <a:pt x="3074094" y="134483"/>
                </a:cubicBezTo>
                <a:cubicBezTo>
                  <a:pt x="3012589" y="111997"/>
                  <a:pt x="2949102" y="104062"/>
                  <a:pt x="2884292" y="108691"/>
                </a:cubicBezTo>
                <a:close/>
                <a:moveTo>
                  <a:pt x="7288352" y="72400"/>
                </a:moveTo>
                <a:cubicBezTo>
                  <a:pt x="7256029" y="73805"/>
                  <a:pt x="7223954" y="79592"/>
                  <a:pt x="7192210" y="90835"/>
                </a:cubicBezTo>
                <a:cubicBezTo>
                  <a:pt x="7175016" y="96786"/>
                  <a:pt x="7159144" y="107368"/>
                  <a:pt x="7144595" y="117949"/>
                </a:cubicBezTo>
                <a:cubicBezTo>
                  <a:pt x="7121448" y="136466"/>
                  <a:pt x="7113512" y="171516"/>
                  <a:pt x="7128722" y="197309"/>
                </a:cubicBezTo>
                <a:cubicBezTo>
                  <a:pt x="7153192" y="237650"/>
                  <a:pt x="7179645" y="277330"/>
                  <a:pt x="7207421" y="316349"/>
                </a:cubicBezTo>
                <a:cubicBezTo>
                  <a:pt x="7362173" y="532604"/>
                  <a:pt x="7509650" y="754150"/>
                  <a:pt x="7638609" y="986939"/>
                </a:cubicBezTo>
                <a:cubicBezTo>
                  <a:pt x="7700775" y="1098705"/>
                  <a:pt x="7756988" y="1213776"/>
                  <a:pt x="7815847" y="1326864"/>
                </a:cubicBezTo>
                <a:cubicBezTo>
                  <a:pt x="7817170" y="1329510"/>
                  <a:pt x="7817831" y="1332155"/>
                  <a:pt x="7819815" y="1338107"/>
                </a:cubicBezTo>
                <a:cubicBezTo>
                  <a:pt x="7800636" y="1336123"/>
                  <a:pt x="7783442" y="1334800"/>
                  <a:pt x="7766247" y="1333478"/>
                </a:cubicBezTo>
                <a:cubicBezTo>
                  <a:pt x="7672338" y="1325541"/>
                  <a:pt x="7578429" y="1316945"/>
                  <a:pt x="7484519" y="1309670"/>
                </a:cubicBezTo>
                <a:cubicBezTo>
                  <a:pt x="7382674" y="1302395"/>
                  <a:pt x="7280168" y="1297104"/>
                  <a:pt x="7178322" y="1290491"/>
                </a:cubicBezTo>
                <a:cubicBezTo>
                  <a:pt x="7150546" y="1288507"/>
                  <a:pt x="7122109" y="1286523"/>
                  <a:pt x="7094333" y="1287185"/>
                </a:cubicBezTo>
                <a:cubicBezTo>
                  <a:pt x="7069864" y="1287846"/>
                  <a:pt x="7059282" y="1270651"/>
                  <a:pt x="7046056" y="1256763"/>
                </a:cubicBezTo>
                <a:cubicBezTo>
                  <a:pt x="7003731" y="1211131"/>
                  <a:pt x="6962067" y="1164838"/>
                  <a:pt x="6919080" y="1119867"/>
                </a:cubicBezTo>
                <a:cubicBezTo>
                  <a:pt x="6837736" y="1034556"/>
                  <a:pt x="6756392" y="949244"/>
                  <a:pt x="6672403" y="866577"/>
                </a:cubicBezTo>
                <a:cubicBezTo>
                  <a:pt x="6588414" y="784572"/>
                  <a:pt x="6502441" y="705212"/>
                  <a:pt x="6415145" y="626514"/>
                </a:cubicBezTo>
                <a:cubicBezTo>
                  <a:pt x="6295443" y="517394"/>
                  <a:pt x="6169791" y="414887"/>
                  <a:pt x="6039509" y="318994"/>
                </a:cubicBezTo>
                <a:cubicBezTo>
                  <a:pt x="5989908" y="282621"/>
                  <a:pt x="5937663" y="250876"/>
                  <a:pt x="5887401" y="215826"/>
                </a:cubicBezTo>
                <a:cubicBezTo>
                  <a:pt x="5871530" y="204584"/>
                  <a:pt x="5858303" y="190034"/>
                  <a:pt x="5844415" y="176808"/>
                </a:cubicBezTo>
                <a:cubicBezTo>
                  <a:pt x="5824575" y="157629"/>
                  <a:pt x="5805396" y="138450"/>
                  <a:pt x="5785557" y="119272"/>
                </a:cubicBezTo>
                <a:cubicBezTo>
                  <a:pt x="5745877" y="82237"/>
                  <a:pt x="5697599" y="83560"/>
                  <a:pt x="5655274" y="109352"/>
                </a:cubicBezTo>
                <a:cubicBezTo>
                  <a:pt x="5582528" y="152999"/>
                  <a:pt x="5540864" y="218472"/>
                  <a:pt x="5534911" y="304444"/>
                </a:cubicBezTo>
                <a:cubicBezTo>
                  <a:pt x="5532927" y="332220"/>
                  <a:pt x="5539540" y="358674"/>
                  <a:pt x="5558058" y="381159"/>
                </a:cubicBezTo>
                <a:cubicBezTo>
                  <a:pt x="5614932" y="451922"/>
                  <a:pt x="5671807" y="522684"/>
                  <a:pt x="5726697" y="594770"/>
                </a:cubicBezTo>
                <a:cubicBezTo>
                  <a:pt x="5811349" y="707196"/>
                  <a:pt x="5887401" y="825575"/>
                  <a:pt x="5952212" y="950566"/>
                </a:cubicBezTo>
                <a:cubicBezTo>
                  <a:pt x="6006441" y="1054395"/>
                  <a:pt x="6055380" y="1160870"/>
                  <a:pt x="6106302" y="1266683"/>
                </a:cubicBezTo>
                <a:cubicBezTo>
                  <a:pt x="6108948" y="1271973"/>
                  <a:pt x="6110932" y="1278587"/>
                  <a:pt x="6114239" y="1286523"/>
                </a:cubicBezTo>
                <a:cubicBezTo>
                  <a:pt x="6097706" y="1287846"/>
                  <a:pt x="6083156" y="1289169"/>
                  <a:pt x="6067946" y="1290491"/>
                </a:cubicBezTo>
                <a:cubicBezTo>
                  <a:pt x="5995860" y="1297765"/>
                  <a:pt x="5923775" y="1303057"/>
                  <a:pt x="5853013" y="1313638"/>
                </a:cubicBezTo>
                <a:cubicBezTo>
                  <a:pt x="5775636" y="1325541"/>
                  <a:pt x="5727359" y="1373819"/>
                  <a:pt x="5706197" y="1448549"/>
                </a:cubicBezTo>
                <a:cubicBezTo>
                  <a:pt x="5694954" y="1489552"/>
                  <a:pt x="5694293" y="1530554"/>
                  <a:pt x="5711487" y="1570234"/>
                </a:cubicBezTo>
                <a:cubicBezTo>
                  <a:pt x="5730004" y="1612559"/>
                  <a:pt x="5765716" y="1633722"/>
                  <a:pt x="5812010" y="1627109"/>
                </a:cubicBezTo>
                <a:cubicBezTo>
                  <a:pt x="5898644" y="1614544"/>
                  <a:pt x="5985279" y="1600656"/>
                  <a:pt x="6071914" y="1588091"/>
                </a:cubicBezTo>
                <a:cubicBezTo>
                  <a:pt x="6117545" y="1581477"/>
                  <a:pt x="6162516" y="1576187"/>
                  <a:pt x="6208148" y="1570234"/>
                </a:cubicBezTo>
                <a:cubicBezTo>
                  <a:pt x="6212777" y="1569573"/>
                  <a:pt x="6217406" y="1570234"/>
                  <a:pt x="6225342" y="1570234"/>
                </a:cubicBezTo>
                <a:cubicBezTo>
                  <a:pt x="6247828" y="1649594"/>
                  <a:pt x="6270975" y="1728293"/>
                  <a:pt x="6292137" y="1807653"/>
                </a:cubicBezTo>
                <a:cubicBezTo>
                  <a:pt x="6327849" y="1945210"/>
                  <a:pt x="6354964" y="2084090"/>
                  <a:pt x="6372158" y="2224954"/>
                </a:cubicBezTo>
                <a:cubicBezTo>
                  <a:pt x="6384724" y="2325476"/>
                  <a:pt x="6393321" y="2425998"/>
                  <a:pt x="6401918" y="2526521"/>
                </a:cubicBezTo>
                <a:cubicBezTo>
                  <a:pt x="6407209" y="2591993"/>
                  <a:pt x="6409193" y="2658126"/>
                  <a:pt x="6412500" y="2723598"/>
                </a:cubicBezTo>
                <a:cubicBezTo>
                  <a:pt x="6415145" y="2771875"/>
                  <a:pt x="6417790" y="2820152"/>
                  <a:pt x="6420436" y="2868430"/>
                </a:cubicBezTo>
                <a:cubicBezTo>
                  <a:pt x="6421759" y="2889592"/>
                  <a:pt x="6438953" y="2908110"/>
                  <a:pt x="6464084" y="2914723"/>
                </a:cubicBezTo>
                <a:cubicBezTo>
                  <a:pt x="6511038" y="2927288"/>
                  <a:pt x="6557332" y="2920014"/>
                  <a:pt x="6602963" y="2907449"/>
                </a:cubicBezTo>
                <a:cubicBezTo>
                  <a:pt x="6655209" y="2892899"/>
                  <a:pt x="6702824" y="2869752"/>
                  <a:pt x="6743166" y="2832718"/>
                </a:cubicBezTo>
                <a:cubicBezTo>
                  <a:pt x="6780200" y="2798990"/>
                  <a:pt x="6802686" y="2758649"/>
                  <a:pt x="6803347" y="2706403"/>
                </a:cubicBezTo>
                <a:cubicBezTo>
                  <a:pt x="6803347" y="2593316"/>
                  <a:pt x="6793427" y="2480889"/>
                  <a:pt x="6779539" y="2369124"/>
                </a:cubicBezTo>
                <a:cubicBezTo>
                  <a:pt x="6757054" y="2179983"/>
                  <a:pt x="6725310" y="1992826"/>
                  <a:pt x="6677032" y="1808314"/>
                </a:cubicBezTo>
                <a:cubicBezTo>
                  <a:pt x="6654547" y="1722341"/>
                  <a:pt x="6629417" y="1636368"/>
                  <a:pt x="6605609" y="1550395"/>
                </a:cubicBezTo>
                <a:cubicBezTo>
                  <a:pt x="6604286" y="1546427"/>
                  <a:pt x="6603625" y="1542458"/>
                  <a:pt x="6602963" y="1537168"/>
                </a:cubicBezTo>
                <a:cubicBezTo>
                  <a:pt x="6622142" y="1535845"/>
                  <a:pt x="6639336" y="1534523"/>
                  <a:pt x="6657193" y="1533862"/>
                </a:cubicBezTo>
                <a:cubicBezTo>
                  <a:pt x="6692243" y="1532539"/>
                  <a:pt x="6726632" y="1531216"/>
                  <a:pt x="6761683" y="1530554"/>
                </a:cubicBezTo>
                <a:cubicBezTo>
                  <a:pt x="6817897" y="1529232"/>
                  <a:pt x="6874771" y="1529232"/>
                  <a:pt x="6930984" y="1527909"/>
                </a:cubicBezTo>
                <a:cubicBezTo>
                  <a:pt x="6943550" y="1527909"/>
                  <a:pt x="6950825" y="1531878"/>
                  <a:pt x="6958760" y="1541136"/>
                </a:cubicBezTo>
                <a:cubicBezTo>
                  <a:pt x="7044072" y="1643643"/>
                  <a:pt x="7131368" y="1744826"/>
                  <a:pt x="7214696" y="1848656"/>
                </a:cubicBezTo>
                <a:cubicBezTo>
                  <a:pt x="7351591" y="2019279"/>
                  <a:pt x="7477906" y="2197839"/>
                  <a:pt x="7585041" y="2388964"/>
                </a:cubicBezTo>
                <a:cubicBezTo>
                  <a:pt x="7628690" y="2467001"/>
                  <a:pt x="7668369" y="2547022"/>
                  <a:pt x="7708049" y="2627043"/>
                </a:cubicBezTo>
                <a:cubicBezTo>
                  <a:pt x="7729212" y="2670691"/>
                  <a:pt x="7766908" y="2677966"/>
                  <a:pt x="7803943" y="2655481"/>
                </a:cubicBezTo>
                <a:cubicBezTo>
                  <a:pt x="7869414" y="2615139"/>
                  <a:pt x="7911078" y="2555620"/>
                  <a:pt x="7917693" y="2478244"/>
                </a:cubicBezTo>
                <a:cubicBezTo>
                  <a:pt x="7919676" y="2453113"/>
                  <a:pt x="7907772" y="2424676"/>
                  <a:pt x="7897191" y="2399545"/>
                </a:cubicBezTo>
                <a:cubicBezTo>
                  <a:pt x="7847591" y="2290425"/>
                  <a:pt x="7782781" y="2190564"/>
                  <a:pt x="7715986" y="2090703"/>
                </a:cubicBezTo>
                <a:cubicBezTo>
                  <a:pt x="7611495" y="1933967"/>
                  <a:pt x="7495762" y="1784506"/>
                  <a:pt x="7376722" y="1638352"/>
                </a:cubicBezTo>
                <a:cubicBezTo>
                  <a:pt x="7349607" y="1605285"/>
                  <a:pt x="7322493" y="1572218"/>
                  <a:pt x="7292733" y="1536507"/>
                </a:cubicBezTo>
                <a:cubicBezTo>
                  <a:pt x="7305298" y="1536507"/>
                  <a:pt x="7314557" y="1535845"/>
                  <a:pt x="7324477" y="1536507"/>
                </a:cubicBezTo>
                <a:cubicBezTo>
                  <a:pt x="7375400" y="1539152"/>
                  <a:pt x="7426322" y="1542458"/>
                  <a:pt x="7477244" y="1545765"/>
                </a:cubicBezTo>
                <a:cubicBezTo>
                  <a:pt x="7538749" y="1550395"/>
                  <a:pt x="7600252" y="1555024"/>
                  <a:pt x="7661757" y="1560315"/>
                </a:cubicBezTo>
                <a:cubicBezTo>
                  <a:pt x="7726567" y="1565605"/>
                  <a:pt x="7792040" y="1571557"/>
                  <a:pt x="7856849" y="1577509"/>
                </a:cubicBezTo>
                <a:cubicBezTo>
                  <a:pt x="7878013" y="1579493"/>
                  <a:pt x="7898513" y="1582138"/>
                  <a:pt x="7919676" y="1583461"/>
                </a:cubicBezTo>
                <a:cubicBezTo>
                  <a:pt x="7930919" y="1584122"/>
                  <a:pt x="7934225" y="1591397"/>
                  <a:pt x="7937532" y="1600656"/>
                </a:cubicBezTo>
                <a:cubicBezTo>
                  <a:pt x="7979857" y="1715728"/>
                  <a:pt x="8024828" y="1829476"/>
                  <a:pt x="8063847" y="1945871"/>
                </a:cubicBezTo>
                <a:cubicBezTo>
                  <a:pt x="8131963" y="2149562"/>
                  <a:pt x="8179580" y="2358542"/>
                  <a:pt x="8210001" y="2570830"/>
                </a:cubicBezTo>
                <a:cubicBezTo>
                  <a:pt x="8219260" y="2633657"/>
                  <a:pt x="8228519" y="2695822"/>
                  <a:pt x="8239100" y="2757987"/>
                </a:cubicBezTo>
                <a:cubicBezTo>
                  <a:pt x="8241746" y="2773859"/>
                  <a:pt x="8247035" y="2789731"/>
                  <a:pt x="8253649" y="2804942"/>
                </a:cubicBezTo>
                <a:cubicBezTo>
                  <a:pt x="8266215" y="2834701"/>
                  <a:pt x="8293329" y="2846605"/>
                  <a:pt x="8325073" y="2839331"/>
                </a:cubicBezTo>
                <a:cubicBezTo>
                  <a:pt x="8367398" y="2829411"/>
                  <a:pt x="8402449" y="2805603"/>
                  <a:pt x="8434193" y="2777827"/>
                </a:cubicBezTo>
                <a:cubicBezTo>
                  <a:pt x="8474534" y="2742777"/>
                  <a:pt x="8508923" y="2703097"/>
                  <a:pt x="8534054" y="2656142"/>
                </a:cubicBezTo>
                <a:cubicBezTo>
                  <a:pt x="8554555" y="2617784"/>
                  <a:pt x="8558523" y="2578104"/>
                  <a:pt x="8551909" y="2535118"/>
                </a:cubicBezTo>
                <a:cubicBezTo>
                  <a:pt x="8526118" y="2365156"/>
                  <a:pt x="8483131" y="2198501"/>
                  <a:pt x="8431548" y="2035152"/>
                </a:cubicBezTo>
                <a:cubicBezTo>
                  <a:pt x="8389883" y="1902885"/>
                  <a:pt x="8341606" y="1772602"/>
                  <a:pt x="8295974" y="1640998"/>
                </a:cubicBezTo>
                <a:cubicBezTo>
                  <a:pt x="8295313" y="1638352"/>
                  <a:pt x="8293990" y="1636368"/>
                  <a:pt x="8292006" y="1631077"/>
                </a:cubicBezTo>
                <a:cubicBezTo>
                  <a:pt x="8307878" y="1633061"/>
                  <a:pt x="8321104" y="1633722"/>
                  <a:pt x="8334994" y="1636368"/>
                </a:cubicBezTo>
                <a:cubicBezTo>
                  <a:pt x="8455355" y="1656869"/>
                  <a:pt x="8575056" y="1677370"/>
                  <a:pt x="8694758" y="1698533"/>
                </a:cubicBezTo>
                <a:cubicBezTo>
                  <a:pt x="8713275" y="1701840"/>
                  <a:pt x="8731131" y="1705807"/>
                  <a:pt x="8748987" y="1709776"/>
                </a:cubicBezTo>
                <a:cubicBezTo>
                  <a:pt x="8758907" y="1711760"/>
                  <a:pt x="8764859" y="1717050"/>
                  <a:pt x="8769489" y="1726970"/>
                </a:cubicBezTo>
                <a:cubicBezTo>
                  <a:pt x="8869350" y="1949178"/>
                  <a:pt x="8957306" y="2176676"/>
                  <a:pt x="9036005" y="2407481"/>
                </a:cubicBezTo>
                <a:cubicBezTo>
                  <a:pt x="9063120" y="2486841"/>
                  <a:pt x="9089573" y="2566862"/>
                  <a:pt x="9117349" y="2646222"/>
                </a:cubicBezTo>
                <a:cubicBezTo>
                  <a:pt x="9135205" y="2696483"/>
                  <a:pt x="9175547" y="2710371"/>
                  <a:pt x="9220517" y="2682595"/>
                </a:cubicBezTo>
                <a:cubicBezTo>
                  <a:pt x="9273424" y="2649529"/>
                  <a:pt x="9304506" y="2599267"/>
                  <a:pt x="9326992" y="2542393"/>
                </a:cubicBezTo>
                <a:cubicBezTo>
                  <a:pt x="9344848" y="2498084"/>
                  <a:pt x="9346170" y="2453774"/>
                  <a:pt x="9332282" y="2407481"/>
                </a:cubicBezTo>
                <a:cubicBezTo>
                  <a:pt x="9293264" y="2273892"/>
                  <a:pt x="9246309" y="2143609"/>
                  <a:pt x="9194725" y="2013989"/>
                </a:cubicBezTo>
                <a:cubicBezTo>
                  <a:pt x="9168272" y="1946533"/>
                  <a:pt x="9139835" y="1879738"/>
                  <a:pt x="9112059" y="1812943"/>
                </a:cubicBezTo>
                <a:cubicBezTo>
                  <a:pt x="9110736" y="1809637"/>
                  <a:pt x="9109413" y="1806330"/>
                  <a:pt x="9107429" y="1800378"/>
                </a:cubicBezTo>
                <a:cubicBezTo>
                  <a:pt x="9130576" y="1806992"/>
                  <a:pt x="9152400" y="1812943"/>
                  <a:pt x="9173562" y="1820218"/>
                </a:cubicBezTo>
                <a:cubicBezTo>
                  <a:pt x="9256890" y="1849317"/>
                  <a:pt x="9339556" y="1879077"/>
                  <a:pt x="9422885" y="1908175"/>
                </a:cubicBezTo>
                <a:cubicBezTo>
                  <a:pt x="9467194" y="1924047"/>
                  <a:pt x="9512164" y="1928677"/>
                  <a:pt x="9557136" y="1910820"/>
                </a:cubicBezTo>
                <a:cubicBezTo>
                  <a:pt x="9590863" y="1896932"/>
                  <a:pt x="9612026" y="1855930"/>
                  <a:pt x="9606074" y="1816250"/>
                </a:cubicBezTo>
                <a:cubicBezTo>
                  <a:pt x="9599461" y="1765328"/>
                  <a:pt x="9576314" y="1723003"/>
                  <a:pt x="9535973" y="1693903"/>
                </a:cubicBezTo>
                <a:cubicBezTo>
                  <a:pt x="9510842" y="1675386"/>
                  <a:pt x="9479760" y="1663482"/>
                  <a:pt x="9449338" y="1652901"/>
                </a:cubicBezTo>
                <a:cubicBezTo>
                  <a:pt x="9299216" y="1599995"/>
                  <a:pt x="9145125" y="1561638"/>
                  <a:pt x="8990373" y="1523941"/>
                </a:cubicBezTo>
                <a:cubicBezTo>
                  <a:pt x="8983760" y="1522619"/>
                  <a:pt x="8975824" y="1515344"/>
                  <a:pt x="8972517" y="1508731"/>
                </a:cubicBezTo>
                <a:cubicBezTo>
                  <a:pt x="8909691" y="1381093"/>
                  <a:pt x="8849509" y="1252134"/>
                  <a:pt x="8784699" y="1125820"/>
                </a:cubicBezTo>
                <a:cubicBezTo>
                  <a:pt x="8732454" y="1023974"/>
                  <a:pt x="8673595" y="925436"/>
                  <a:pt x="8620027" y="824252"/>
                </a:cubicBezTo>
                <a:cubicBezTo>
                  <a:pt x="8567782" y="727036"/>
                  <a:pt x="8482470" y="680082"/>
                  <a:pt x="8379302" y="658919"/>
                </a:cubicBezTo>
                <a:cubicBezTo>
                  <a:pt x="8335654" y="649660"/>
                  <a:pt x="8291345" y="645031"/>
                  <a:pt x="8247035" y="651644"/>
                </a:cubicBezTo>
                <a:cubicBezTo>
                  <a:pt x="8234470" y="653628"/>
                  <a:pt x="8221243" y="657596"/>
                  <a:pt x="8210001" y="663548"/>
                </a:cubicBezTo>
                <a:cubicBezTo>
                  <a:pt x="8190823" y="674129"/>
                  <a:pt x="8186193" y="688679"/>
                  <a:pt x="8197436" y="707196"/>
                </a:cubicBezTo>
                <a:cubicBezTo>
                  <a:pt x="8216614" y="739601"/>
                  <a:pt x="8235793" y="771346"/>
                  <a:pt x="8256956" y="802428"/>
                </a:cubicBezTo>
                <a:cubicBezTo>
                  <a:pt x="8352188" y="941308"/>
                  <a:pt x="8440145" y="1085478"/>
                  <a:pt x="8520827" y="1233617"/>
                </a:cubicBezTo>
                <a:cubicBezTo>
                  <a:pt x="8556539" y="1299088"/>
                  <a:pt x="8590267" y="1365221"/>
                  <a:pt x="8625318" y="1431355"/>
                </a:cubicBezTo>
                <a:cubicBezTo>
                  <a:pt x="8631931" y="1437307"/>
                  <a:pt x="8633915" y="1442598"/>
                  <a:pt x="8638545" y="1451195"/>
                </a:cubicBezTo>
                <a:cubicBezTo>
                  <a:pt x="8603494" y="1445243"/>
                  <a:pt x="8571750" y="1439291"/>
                  <a:pt x="8540007" y="1434661"/>
                </a:cubicBezTo>
                <a:cubicBezTo>
                  <a:pt x="8428240" y="1417467"/>
                  <a:pt x="8315814" y="1400272"/>
                  <a:pt x="8204049" y="1383739"/>
                </a:cubicBezTo>
                <a:cubicBezTo>
                  <a:pt x="8193468" y="1382417"/>
                  <a:pt x="8188839" y="1377787"/>
                  <a:pt x="8184209" y="1368529"/>
                </a:cubicBezTo>
                <a:cubicBezTo>
                  <a:pt x="8120060" y="1231632"/>
                  <a:pt x="8057894" y="1094075"/>
                  <a:pt x="7989777" y="959163"/>
                </a:cubicBezTo>
                <a:cubicBezTo>
                  <a:pt x="7864785" y="711164"/>
                  <a:pt x="7730535" y="469116"/>
                  <a:pt x="7575122" y="238311"/>
                </a:cubicBezTo>
                <a:cubicBezTo>
                  <a:pt x="7549991" y="201277"/>
                  <a:pt x="7523538" y="164904"/>
                  <a:pt x="7494440" y="130514"/>
                </a:cubicBezTo>
                <a:cubicBezTo>
                  <a:pt x="7466664" y="97448"/>
                  <a:pt x="7425661" y="87527"/>
                  <a:pt x="7385981" y="80253"/>
                </a:cubicBezTo>
                <a:cubicBezTo>
                  <a:pt x="7353245" y="73970"/>
                  <a:pt x="7320674" y="70994"/>
                  <a:pt x="7288352" y="72400"/>
                </a:cubicBezTo>
                <a:close/>
                <a:moveTo>
                  <a:pt x="9139172" y="893"/>
                </a:moveTo>
                <a:cubicBezTo>
                  <a:pt x="9114042" y="-1090"/>
                  <a:pt x="9088250" y="232"/>
                  <a:pt x="9063781" y="4862"/>
                </a:cubicBezTo>
                <a:cubicBezTo>
                  <a:pt x="9022117" y="12136"/>
                  <a:pt x="9010213" y="43881"/>
                  <a:pt x="9028069" y="81576"/>
                </a:cubicBezTo>
                <a:cubicBezTo>
                  <a:pt x="9041957" y="111337"/>
                  <a:pt x="9061136" y="139113"/>
                  <a:pt x="9077669" y="168211"/>
                </a:cubicBezTo>
                <a:cubicBezTo>
                  <a:pt x="9079653" y="171518"/>
                  <a:pt x="9081637" y="175485"/>
                  <a:pt x="9085605" y="182099"/>
                </a:cubicBezTo>
                <a:cubicBezTo>
                  <a:pt x="9061136" y="179454"/>
                  <a:pt x="9038650" y="176808"/>
                  <a:pt x="9016826" y="174824"/>
                </a:cubicBezTo>
                <a:cubicBezTo>
                  <a:pt x="8965243" y="169534"/>
                  <a:pt x="8914320" y="164243"/>
                  <a:pt x="8862736" y="159614"/>
                </a:cubicBezTo>
                <a:cubicBezTo>
                  <a:pt x="8805862" y="154323"/>
                  <a:pt x="8749648" y="149693"/>
                  <a:pt x="8692773" y="145726"/>
                </a:cubicBezTo>
                <a:cubicBezTo>
                  <a:pt x="8643835" y="142419"/>
                  <a:pt x="8594896" y="139113"/>
                  <a:pt x="8545958" y="137789"/>
                </a:cubicBezTo>
                <a:cubicBezTo>
                  <a:pt x="8469243" y="135144"/>
                  <a:pt x="8393190" y="132499"/>
                  <a:pt x="8316476" y="131837"/>
                </a:cubicBezTo>
                <a:cubicBezTo>
                  <a:pt x="8247697" y="131176"/>
                  <a:pt x="8178256" y="132499"/>
                  <a:pt x="8109478" y="135805"/>
                </a:cubicBezTo>
                <a:cubicBezTo>
                  <a:pt x="8059217" y="138451"/>
                  <a:pt x="8008956" y="145064"/>
                  <a:pt x="7958694" y="150355"/>
                </a:cubicBezTo>
                <a:cubicBezTo>
                  <a:pt x="7945468" y="151678"/>
                  <a:pt x="7932903" y="155646"/>
                  <a:pt x="7920337" y="159614"/>
                </a:cubicBezTo>
                <a:cubicBezTo>
                  <a:pt x="7883303" y="171518"/>
                  <a:pt x="7869415" y="195987"/>
                  <a:pt x="7878673" y="233683"/>
                </a:cubicBezTo>
                <a:cubicBezTo>
                  <a:pt x="7887270" y="272040"/>
                  <a:pt x="7909095" y="303123"/>
                  <a:pt x="7933563" y="332883"/>
                </a:cubicBezTo>
                <a:cubicBezTo>
                  <a:pt x="7979196" y="387112"/>
                  <a:pt x="8030780" y="433405"/>
                  <a:pt x="8094929" y="465150"/>
                </a:cubicBezTo>
                <a:cubicBezTo>
                  <a:pt x="8129979" y="482344"/>
                  <a:pt x="8164369" y="485650"/>
                  <a:pt x="8200742" y="468456"/>
                </a:cubicBezTo>
                <a:cubicBezTo>
                  <a:pt x="8299942" y="422162"/>
                  <a:pt x="8405094" y="397032"/>
                  <a:pt x="8514214" y="391741"/>
                </a:cubicBezTo>
                <a:cubicBezTo>
                  <a:pt x="8593574" y="387773"/>
                  <a:pt x="8673595" y="382482"/>
                  <a:pt x="8752955" y="386451"/>
                </a:cubicBezTo>
                <a:cubicBezTo>
                  <a:pt x="8873979" y="392402"/>
                  <a:pt x="8994341" y="405629"/>
                  <a:pt x="9115366" y="416872"/>
                </a:cubicBezTo>
                <a:cubicBezTo>
                  <a:pt x="9151738" y="420178"/>
                  <a:pt x="9188111" y="427454"/>
                  <a:pt x="9225147" y="431421"/>
                </a:cubicBezTo>
                <a:cubicBezTo>
                  <a:pt x="9236388" y="432744"/>
                  <a:pt x="9243002" y="437374"/>
                  <a:pt x="9248293" y="447293"/>
                </a:cubicBezTo>
                <a:cubicBezTo>
                  <a:pt x="9301861" y="541864"/>
                  <a:pt x="9357412" y="635773"/>
                  <a:pt x="9408996" y="731005"/>
                </a:cubicBezTo>
                <a:cubicBezTo>
                  <a:pt x="9463226" y="831528"/>
                  <a:pt x="9516132" y="932711"/>
                  <a:pt x="9567055" y="1034556"/>
                </a:cubicBezTo>
                <a:cubicBezTo>
                  <a:pt x="9670222" y="1241554"/>
                  <a:pt x="9765454" y="1452518"/>
                  <a:pt x="9853412" y="1666790"/>
                </a:cubicBezTo>
                <a:cubicBezTo>
                  <a:pt x="9928142" y="1847995"/>
                  <a:pt x="9998244" y="2031184"/>
                  <a:pt x="10060409" y="2217018"/>
                </a:cubicBezTo>
                <a:cubicBezTo>
                  <a:pt x="10127203" y="2418063"/>
                  <a:pt x="10180110" y="2623076"/>
                  <a:pt x="10219129" y="2831395"/>
                </a:cubicBezTo>
                <a:cubicBezTo>
                  <a:pt x="10221113" y="2840654"/>
                  <a:pt x="10223097" y="2849913"/>
                  <a:pt x="10225081" y="2859172"/>
                </a:cubicBezTo>
                <a:cubicBezTo>
                  <a:pt x="10233678" y="2894884"/>
                  <a:pt x="10256164" y="2910094"/>
                  <a:pt x="10292536" y="2906788"/>
                </a:cubicBezTo>
                <a:cubicBezTo>
                  <a:pt x="10329571" y="2902820"/>
                  <a:pt x="10362637" y="2887609"/>
                  <a:pt x="10393721" y="2868430"/>
                </a:cubicBezTo>
                <a:cubicBezTo>
                  <a:pt x="10462499" y="2826105"/>
                  <a:pt x="10520696" y="2772537"/>
                  <a:pt x="10561037" y="2701113"/>
                </a:cubicBezTo>
                <a:cubicBezTo>
                  <a:pt x="10583523" y="2662095"/>
                  <a:pt x="10589475" y="2621753"/>
                  <a:pt x="10574925" y="2576783"/>
                </a:cubicBezTo>
                <a:cubicBezTo>
                  <a:pt x="10514083" y="2390948"/>
                  <a:pt x="10447289" y="2207099"/>
                  <a:pt x="10373219" y="2026554"/>
                </a:cubicBezTo>
                <a:cubicBezTo>
                  <a:pt x="10283940" y="1808976"/>
                  <a:pt x="10192676" y="1591398"/>
                  <a:pt x="10099428" y="1375804"/>
                </a:cubicBezTo>
                <a:cubicBezTo>
                  <a:pt x="10049166" y="1259409"/>
                  <a:pt x="9994275" y="1144999"/>
                  <a:pt x="9939385" y="1030588"/>
                </a:cubicBezTo>
                <a:cubicBezTo>
                  <a:pt x="9884494" y="916839"/>
                  <a:pt x="9828281" y="803751"/>
                  <a:pt x="9771407" y="690663"/>
                </a:cubicBezTo>
                <a:cubicBezTo>
                  <a:pt x="9742970" y="634450"/>
                  <a:pt x="9713210" y="578898"/>
                  <a:pt x="9681465" y="519379"/>
                </a:cubicBezTo>
                <a:cubicBezTo>
                  <a:pt x="9719823" y="529298"/>
                  <a:pt x="9754212" y="537235"/>
                  <a:pt x="9787940" y="547155"/>
                </a:cubicBezTo>
                <a:cubicBezTo>
                  <a:pt x="9895076" y="577576"/>
                  <a:pt x="10002212" y="609319"/>
                  <a:pt x="10109348" y="639079"/>
                </a:cubicBezTo>
                <a:cubicBezTo>
                  <a:pt x="10143075" y="648338"/>
                  <a:pt x="10179449" y="659581"/>
                  <a:pt x="10212515" y="639741"/>
                </a:cubicBezTo>
                <a:cubicBezTo>
                  <a:pt x="10235001" y="626514"/>
                  <a:pt x="10255502" y="608658"/>
                  <a:pt x="10273358" y="589480"/>
                </a:cubicBezTo>
                <a:cubicBezTo>
                  <a:pt x="10310393" y="550461"/>
                  <a:pt x="10337508" y="504829"/>
                  <a:pt x="10346104" y="451262"/>
                </a:cubicBezTo>
                <a:cubicBezTo>
                  <a:pt x="10352718" y="412243"/>
                  <a:pt x="10348088" y="379837"/>
                  <a:pt x="10298489" y="366610"/>
                </a:cubicBezTo>
                <a:cubicBezTo>
                  <a:pt x="10246243" y="352722"/>
                  <a:pt x="10194659" y="338173"/>
                  <a:pt x="10141753" y="328915"/>
                </a:cubicBezTo>
                <a:cubicBezTo>
                  <a:pt x="10001550" y="305107"/>
                  <a:pt x="9860686" y="283283"/>
                  <a:pt x="9720484" y="261459"/>
                </a:cubicBezTo>
                <a:cubicBezTo>
                  <a:pt x="9657657" y="251539"/>
                  <a:pt x="9594170" y="244925"/>
                  <a:pt x="9531343" y="235667"/>
                </a:cubicBezTo>
                <a:cubicBezTo>
                  <a:pt x="9524730" y="235006"/>
                  <a:pt x="9517455" y="229053"/>
                  <a:pt x="9513487" y="223102"/>
                </a:cubicBezTo>
                <a:cubicBezTo>
                  <a:pt x="9495632" y="197310"/>
                  <a:pt x="9477775" y="170856"/>
                  <a:pt x="9460581" y="143742"/>
                </a:cubicBezTo>
                <a:cubicBezTo>
                  <a:pt x="9434127" y="101416"/>
                  <a:pt x="9392463" y="78270"/>
                  <a:pt x="9348815" y="58430"/>
                </a:cubicBezTo>
                <a:cubicBezTo>
                  <a:pt x="9282021" y="28669"/>
                  <a:pt x="9212581" y="6185"/>
                  <a:pt x="9139172" y="893"/>
                </a:cubicBezTo>
                <a:close/>
              </a:path>
            </a:pathLst>
          </a:custGeom>
          <a:effectLst/>
        </p:spPr>
      </p:pic>
    </p:spTree>
    <p:extLst>
      <p:ext uri="{BB962C8B-B14F-4D97-AF65-F5344CB8AC3E}">
        <p14:creationId xmlns:p14="http://schemas.microsoft.com/office/powerpoint/2010/main" val="35469420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54745AB6-6322-47A8-BAE3-025FCAC0BEA8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Id:</a:t>
            </a: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小艾同学</a:t>
            </a:r>
          </a:p>
        </p:txBody>
      </p:sp>
      <p:pic>
        <p:nvPicPr>
          <p:cNvPr id="146" name="图片 145">
            <a:extLst>
              <a:ext uri="{FF2B5EF4-FFF2-40B4-BE49-F238E27FC236}">
                <a16:creationId xmlns:a16="http://schemas.microsoft.com/office/drawing/2014/main" id="{BF98F649-E899-4E0F-9B2B-74102D1A07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9481" y="687372"/>
            <a:ext cx="1878750" cy="1869218"/>
          </a:xfrm>
          <a:prstGeom prst="rect">
            <a:avLst/>
          </a:prstGeom>
        </p:spPr>
      </p:pic>
      <p:cxnSp>
        <p:nvCxnSpPr>
          <p:cNvPr id="147" name="直接连接符 146">
            <a:extLst>
              <a:ext uri="{FF2B5EF4-FFF2-40B4-BE49-F238E27FC236}">
                <a16:creationId xmlns:a16="http://schemas.microsoft.com/office/drawing/2014/main" id="{0F9D2621-3159-409A-960B-CE131D4DCE69}"/>
              </a:ext>
            </a:extLst>
          </p:cNvPr>
          <p:cNvCxnSpPr>
            <a:cxnSpLocks/>
          </p:cNvCxnSpPr>
          <p:nvPr/>
        </p:nvCxnSpPr>
        <p:spPr>
          <a:xfrm flipH="1">
            <a:off x="6828567" y="1069407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04C5A6C0-FEAC-40A7-B566-CBED64B74EF1}"/>
              </a:ext>
            </a:extLst>
          </p:cNvPr>
          <p:cNvGrpSpPr/>
          <p:nvPr/>
        </p:nvGrpSpPr>
        <p:grpSpPr>
          <a:xfrm>
            <a:off x="5684898" y="1516391"/>
            <a:ext cx="138195" cy="138195"/>
            <a:chOff x="5695413" y="1320428"/>
            <a:chExt cx="138195" cy="138195"/>
          </a:xfrm>
        </p:grpSpPr>
        <p:sp>
          <p:nvSpPr>
            <p:cNvPr id="149" name="Teardrop 15">
              <a:extLst>
                <a:ext uri="{FF2B5EF4-FFF2-40B4-BE49-F238E27FC236}">
                  <a16:creationId xmlns:a16="http://schemas.microsoft.com/office/drawing/2014/main" id="{755E96FF-5998-44EE-B9D6-E2789F0A2A53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50" name="Oval 16">
              <a:extLst>
                <a:ext uri="{FF2B5EF4-FFF2-40B4-BE49-F238E27FC236}">
                  <a16:creationId xmlns:a16="http://schemas.microsoft.com/office/drawing/2014/main" id="{4EF1796D-A819-4C91-A1AB-8C932F2F4E4D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151" name="组合 150">
            <a:extLst>
              <a:ext uri="{FF2B5EF4-FFF2-40B4-BE49-F238E27FC236}">
                <a16:creationId xmlns:a16="http://schemas.microsoft.com/office/drawing/2014/main" id="{3CFAA01A-2DBC-496B-BFB0-D69FAA24E3AA}"/>
              </a:ext>
            </a:extLst>
          </p:cNvPr>
          <p:cNvGrpSpPr/>
          <p:nvPr/>
        </p:nvGrpSpPr>
        <p:grpSpPr>
          <a:xfrm>
            <a:off x="5684898" y="1903485"/>
            <a:ext cx="138195" cy="138195"/>
            <a:chOff x="5695413" y="1701172"/>
            <a:chExt cx="138195" cy="138195"/>
          </a:xfrm>
        </p:grpSpPr>
        <p:sp>
          <p:nvSpPr>
            <p:cNvPr id="152" name="Teardrop 15">
              <a:extLst>
                <a:ext uri="{FF2B5EF4-FFF2-40B4-BE49-F238E27FC236}">
                  <a16:creationId xmlns:a16="http://schemas.microsoft.com/office/drawing/2014/main" id="{C10F18EA-A4AD-4980-B8FA-57ABCCFD1434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53" name="Oval 16">
              <a:extLst>
                <a:ext uri="{FF2B5EF4-FFF2-40B4-BE49-F238E27FC236}">
                  <a16:creationId xmlns:a16="http://schemas.microsoft.com/office/drawing/2014/main" id="{B5087CF5-5C38-42BF-9CC8-B62D018EB59D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154" name="组合 153">
            <a:extLst>
              <a:ext uri="{FF2B5EF4-FFF2-40B4-BE49-F238E27FC236}">
                <a16:creationId xmlns:a16="http://schemas.microsoft.com/office/drawing/2014/main" id="{74374413-47F6-4F0A-8144-78A983F5E438}"/>
              </a:ext>
            </a:extLst>
          </p:cNvPr>
          <p:cNvGrpSpPr/>
          <p:nvPr/>
        </p:nvGrpSpPr>
        <p:grpSpPr>
          <a:xfrm>
            <a:off x="5684898" y="2290579"/>
            <a:ext cx="138195" cy="138195"/>
            <a:chOff x="5695413" y="2081916"/>
            <a:chExt cx="138195" cy="138195"/>
          </a:xfrm>
        </p:grpSpPr>
        <p:sp>
          <p:nvSpPr>
            <p:cNvPr id="155" name="Teardrop 15">
              <a:extLst>
                <a:ext uri="{FF2B5EF4-FFF2-40B4-BE49-F238E27FC236}">
                  <a16:creationId xmlns:a16="http://schemas.microsoft.com/office/drawing/2014/main" id="{0757A9CB-D1F8-44FE-8506-39626ED33ACA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56" name="Oval 16">
              <a:extLst>
                <a:ext uri="{FF2B5EF4-FFF2-40B4-BE49-F238E27FC236}">
                  <a16:creationId xmlns:a16="http://schemas.microsoft.com/office/drawing/2014/main" id="{0803D65B-1326-4CB7-B25C-1B80BA1A80A9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157" name="文本框 156">
            <a:extLst>
              <a:ext uri="{FF2B5EF4-FFF2-40B4-BE49-F238E27FC236}">
                <a16:creationId xmlns:a16="http://schemas.microsoft.com/office/drawing/2014/main" id="{977D978A-42E0-4096-8442-446C3CB895FD}"/>
              </a:ext>
            </a:extLst>
          </p:cNvPr>
          <p:cNvSpPr txBox="1"/>
          <p:nvPr/>
        </p:nvSpPr>
        <p:spPr>
          <a:xfrm>
            <a:off x="5576793" y="821088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小艾</a:t>
            </a: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E3ACBCF6-3A58-4E8E-BF0F-1FB634B5878A}"/>
              </a:ext>
            </a:extLst>
          </p:cNvPr>
          <p:cNvSpPr txBox="1"/>
          <p:nvPr/>
        </p:nvSpPr>
        <p:spPr>
          <a:xfrm>
            <a:off x="6912176" y="1021136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WEI CHONG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60E09A43-E8A1-4B5B-997D-CAC76B6FADBF}"/>
              </a:ext>
            </a:extLst>
          </p:cNvPr>
          <p:cNvSpPr txBox="1"/>
          <p:nvPr/>
        </p:nvSpPr>
        <p:spPr>
          <a:xfrm>
            <a:off x="5908100" y="1394399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自由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设计师</a:t>
            </a: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72C9C585-96B7-4202-B514-75CF10E17076}"/>
              </a:ext>
            </a:extLst>
          </p:cNvPr>
          <p:cNvSpPr txBox="1"/>
          <p:nvPr/>
        </p:nvSpPr>
        <p:spPr>
          <a:xfrm>
            <a:off x="5908100" y="1778419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商业计划书设计与咨询</a:t>
            </a: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F6B74A4A-78EC-4F20-922C-59F31F4C3224}"/>
              </a:ext>
            </a:extLst>
          </p:cNvPr>
          <p:cNvSpPr txBox="1"/>
          <p:nvPr/>
        </p:nvSpPr>
        <p:spPr>
          <a:xfrm>
            <a:off x="5908100" y="2162439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工作型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制作</a:t>
            </a: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90000"/>
                <a:lumOff val="10000"/>
              </a:schemeClr>
            </a:gs>
            <a:gs pos="81000">
              <a:schemeClr val="accent1">
                <a:lumMod val="76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文本框 68">
            <a:extLst>
              <a:ext uri="{FF2B5EF4-FFF2-40B4-BE49-F238E27FC236}">
                <a16:creationId xmlns:a16="http://schemas.microsoft.com/office/drawing/2014/main" id="{2A95855C-2B96-47F2-B01E-A413FECA108C}"/>
              </a:ext>
            </a:extLst>
          </p:cNvPr>
          <p:cNvSpPr txBox="1"/>
          <p:nvPr/>
        </p:nvSpPr>
        <p:spPr>
          <a:xfrm>
            <a:off x="236197" y="619769"/>
            <a:ext cx="6198438" cy="997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目录 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CONTENTS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229262EE-D889-4084-9CEE-AB90607ECED2}"/>
              </a:ext>
            </a:extLst>
          </p:cNvPr>
          <p:cNvSpPr txBox="1"/>
          <p:nvPr/>
        </p:nvSpPr>
        <p:spPr>
          <a:xfrm>
            <a:off x="929141" y="4436499"/>
            <a:ext cx="1954730" cy="632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2683C6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工作概述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22B40463-7800-4048-8A6D-0F9CAFDC6E6E}"/>
              </a:ext>
            </a:extLst>
          </p:cNvPr>
          <p:cNvSpPr txBox="1"/>
          <p:nvPr/>
        </p:nvSpPr>
        <p:spPr>
          <a:xfrm>
            <a:off x="3727633" y="4436499"/>
            <a:ext cx="1954730" cy="632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2683C6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成果展示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663E451E-FD6B-4543-B88B-23045A2BACB8}"/>
              </a:ext>
            </a:extLst>
          </p:cNvPr>
          <p:cNvSpPr txBox="1"/>
          <p:nvPr/>
        </p:nvSpPr>
        <p:spPr>
          <a:xfrm>
            <a:off x="6526125" y="4436499"/>
            <a:ext cx="1954730" cy="632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2683C6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感知感悟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2C78697D-FE4F-40B0-A5DA-F3FC52A93F35}"/>
              </a:ext>
            </a:extLst>
          </p:cNvPr>
          <p:cNvSpPr txBox="1"/>
          <p:nvPr/>
        </p:nvSpPr>
        <p:spPr>
          <a:xfrm>
            <a:off x="9324618" y="4436499"/>
            <a:ext cx="1954730" cy="632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2683C6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工作计划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792757A5-800A-408F-8C06-E01C0542BA14}"/>
              </a:ext>
            </a:extLst>
          </p:cNvPr>
          <p:cNvSpPr txBox="1"/>
          <p:nvPr/>
        </p:nvSpPr>
        <p:spPr>
          <a:xfrm>
            <a:off x="1399726" y="3150506"/>
            <a:ext cx="1640997" cy="997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1CADE4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01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1CADE4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A81B46C8-3C41-4090-96EE-C127ED1A6DAB}"/>
              </a:ext>
            </a:extLst>
          </p:cNvPr>
          <p:cNvSpPr txBox="1"/>
          <p:nvPr/>
        </p:nvSpPr>
        <p:spPr>
          <a:xfrm>
            <a:off x="4226492" y="3150506"/>
            <a:ext cx="1640997" cy="997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1CADE4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02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1CADE4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A9C92735-368A-4858-8B1F-03413148800D}"/>
              </a:ext>
            </a:extLst>
          </p:cNvPr>
          <p:cNvSpPr txBox="1"/>
          <p:nvPr/>
        </p:nvSpPr>
        <p:spPr>
          <a:xfrm>
            <a:off x="7016107" y="3150506"/>
            <a:ext cx="1640997" cy="997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1CADE4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03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1CADE4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77C33860-A936-4EB2-8E77-679EB24EB21D}"/>
              </a:ext>
            </a:extLst>
          </p:cNvPr>
          <p:cNvSpPr txBox="1"/>
          <p:nvPr/>
        </p:nvSpPr>
        <p:spPr>
          <a:xfrm>
            <a:off x="9847483" y="3150506"/>
            <a:ext cx="1640997" cy="997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1CADE4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04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1CADE4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210248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C56FA77-A0C4-2D21-6F09-A3CFABF4EA52}"/>
              </a:ext>
            </a:extLst>
          </p:cNvPr>
          <p:cNvSpPr/>
          <p:nvPr/>
        </p:nvSpPr>
        <p:spPr>
          <a:xfrm>
            <a:off x="658813" y="3568382"/>
            <a:ext cx="4031873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小艾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EDBE40A-219E-3DCE-EFBD-008E8E509CC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65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8000">
              <a:schemeClr val="accent1"/>
            </a:gs>
            <a:gs pos="12000">
              <a:schemeClr val="accent2">
                <a:lumMod val="40000"/>
                <a:lumOff val="60000"/>
              </a:schemeClr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A249D160-DCA6-4C4D-A062-4D2E3F8E046A}"/>
              </a:ext>
            </a:extLst>
          </p:cNvPr>
          <p:cNvGrpSpPr/>
          <p:nvPr/>
        </p:nvGrpSpPr>
        <p:grpSpPr>
          <a:xfrm>
            <a:off x="572401" y="709064"/>
            <a:ext cx="8611295" cy="4946305"/>
            <a:chOff x="4337595" y="249078"/>
            <a:chExt cx="8611295" cy="494630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E151228-764B-4702-8FE6-7AB36D319A8B}"/>
                </a:ext>
              </a:extLst>
            </p:cNvPr>
            <p:cNvSpPr txBox="1"/>
            <p:nvPr/>
          </p:nvSpPr>
          <p:spPr>
            <a:xfrm>
              <a:off x="4337595" y="290322"/>
              <a:ext cx="8442960" cy="4905061"/>
            </a:xfrm>
            <a:prstGeom prst="rect">
              <a:avLst/>
            </a:prstGeom>
            <a:noFill/>
            <a:scene3d>
              <a:camera prst="orthographicFront">
                <a:rot lat="450000" lon="18143998" rev="0"/>
              </a:camera>
              <a:lightRig rig="brightRoom" dir="t"/>
            </a:scene3d>
            <a:sp3d prstMaterial="matte"/>
          </p:spPr>
          <p:txBody>
            <a:bodyPr wrap="square" rtlCol="0">
              <a:spAutoFit/>
              <a:sp3d extrusionH="342900" prstMaterial="translucentPowder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7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006EFF">
                          <a:lumMod val="20000"/>
                          <a:lumOff val="80000"/>
                        </a:srgbClr>
                      </a:gs>
                      <a:gs pos="4000">
                        <a:srgbClr val="00CCE2"/>
                      </a:gs>
                    </a:gsLst>
                    <a:path path="circle">
                      <a:fillToRect r="100000" b="100000"/>
                    </a:path>
                  </a:gra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287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6EFF">
                        <a:lumMod val="20000"/>
                        <a:lumOff val="80000"/>
                      </a:srgbClr>
                    </a:gs>
                    <a:gs pos="4000">
                      <a:srgbClr val="00CCE2"/>
                    </a:gs>
                  </a:gsLst>
                  <a:path path="circle">
                    <a:fillToRect r="100000" b="100000"/>
                  </a:path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0A89B07-BC7E-4779-933F-9DFC58F3A818}"/>
                </a:ext>
              </a:extLst>
            </p:cNvPr>
            <p:cNvSpPr txBox="1"/>
            <p:nvPr/>
          </p:nvSpPr>
          <p:spPr>
            <a:xfrm>
              <a:off x="4505930" y="249078"/>
              <a:ext cx="8442960" cy="4905061"/>
            </a:xfrm>
            <a:prstGeom prst="rect">
              <a:avLst/>
            </a:prstGeom>
            <a:noFill/>
            <a:effectLst/>
            <a:scene3d>
              <a:camera prst="orthographicFront">
                <a:rot lat="450000" lon="18143998" rev="0"/>
              </a:camera>
              <a:lightRig rig="contrasting" dir="t"/>
            </a:scene3d>
            <a:sp3d prstMaterial="matte"/>
          </p:spPr>
          <p:txBody>
            <a:bodyPr wrap="square" rtlCol="0">
              <a:spAutoFit/>
              <a:sp3d prstMaterial="translucentPowder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7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006EFF"/>
                      </a:gs>
                      <a:gs pos="4000">
                        <a:srgbClr val="00CCE2">
                          <a:lumMod val="60000"/>
                          <a:lumOff val="40000"/>
                        </a:srgbClr>
                      </a:gs>
                    </a:gsLst>
                    <a:path path="circle">
                      <a:fillToRect r="100000" b="100000"/>
                    </a:path>
                  </a:gradFill>
                  <a:effectLst>
                    <a:reflection blurRad="38100" stA="55000" endA="300" endPos="15000" dir="5400000" sy="-100000" algn="bl" rotWithShape="0"/>
                  </a:effectLst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287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6EFF"/>
                    </a:gs>
                    <a:gs pos="4000">
                      <a:srgbClr val="00CCE2">
                        <a:lumMod val="60000"/>
                        <a:lumOff val="40000"/>
                      </a:srgbClr>
                    </a:gs>
                  </a:gsLst>
                  <a:path path="circle">
                    <a:fillToRect r="100000" b="100000"/>
                  </a:path>
                </a:gradFill>
                <a:effectLst>
                  <a:reflection blurRad="38100" stA="55000" endA="300" endPos="15000" dir="5400000" sy="-100000" algn="bl" rotWithShape="0"/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862E8F5C-7BF6-4287-99E0-B9CEAC63BAF8}"/>
              </a:ext>
            </a:extLst>
          </p:cNvPr>
          <p:cNvSpPr txBox="1"/>
          <p:nvPr/>
        </p:nvSpPr>
        <p:spPr>
          <a:xfrm>
            <a:off x="6715811" y="2603326"/>
            <a:ext cx="5552977" cy="1442383"/>
          </a:xfrm>
          <a:prstGeom prst="rect">
            <a:avLst/>
          </a:prstGeom>
          <a:noFill/>
          <a:scene3d>
            <a:camera prst="orthographicFront"/>
            <a:lightRig rig="threePt" dir="t"/>
          </a:scene3d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工作概述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369AA886-F1A5-4292-8AA0-653FD7832FD5}"/>
              </a:ext>
            </a:extLst>
          </p:cNvPr>
          <p:cNvSpPr/>
          <p:nvPr/>
        </p:nvSpPr>
        <p:spPr>
          <a:xfrm>
            <a:off x="6884145" y="4064000"/>
            <a:ext cx="4016675" cy="409575"/>
          </a:xfrm>
          <a:custGeom>
            <a:avLst/>
            <a:gdLst>
              <a:gd name="connsiteX0" fmla="*/ 0 w 4114800"/>
              <a:gd name="connsiteY0" fmla="*/ 0 h 409575"/>
              <a:gd name="connsiteX1" fmla="*/ 1181100 w 4114800"/>
              <a:gd name="connsiteY1" fmla="*/ 0 h 409575"/>
              <a:gd name="connsiteX2" fmla="*/ 1181100 w 4114800"/>
              <a:gd name="connsiteY2" fmla="*/ 409575 h 409575"/>
              <a:gd name="connsiteX3" fmla="*/ 1581150 w 4114800"/>
              <a:gd name="connsiteY3" fmla="*/ 9525 h 409575"/>
              <a:gd name="connsiteX4" fmla="*/ 4114800 w 4114800"/>
              <a:gd name="connsiteY4" fmla="*/ 9525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14800" h="409575">
                <a:moveTo>
                  <a:pt x="0" y="0"/>
                </a:moveTo>
                <a:lnTo>
                  <a:pt x="1181100" y="0"/>
                </a:lnTo>
                <a:lnTo>
                  <a:pt x="1181100" y="409575"/>
                </a:lnTo>
                <a:lnTo>
                  <a:pt x="1581150" y="9525"/>
                </a:lnTo>
                <a:lnTo>
                  <a:pt x="4114800" y="9525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86803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图片 134">
            <a:extLst>
              <a:ext uri="{FF2B5EF4-FFF2-40B4-BE49-F238E27FC236}">
                <a16:creationId xmlns:a16="http://schemas.microsoft.com/office/drawing/2014/main" id="{FF041F0D-5116-4B57-99D8-150758981F5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36801" y="1281831"/>
            <a:ext cx="2788920" cy="4016415"/>
          </a:xfrm>
          <a:custGeom>
            <a:avLst/>
            <a:gdLst>
              <a:gd name="connsiteX0" fmla="*/ 514361 w 2788920"/>
              <a:gd name="connsiteY0" fmla="*/ 0 h 4016415"/>
              <a:gd name="connsiteX1" fmla="*/ 2788920 w 2788920"/>
              <a:gd name="connsiteY1" fmla="*/ 0 h 4016415"/>
              <a:gd name="connsiteX2" fmla="*/ 2274559 w 2788920"/>
              <a:gd name="connsiteY2" fmla="*/ 4016415 h 4016415"/>
              <a:gd name="connsiteX3" fmla="*/ 0 w 2788920"/>
              <a:gd name="connsiteY3" fmla="*/ 4016415 h 4016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8920" h="4016415">
                <a:moveTo>
                  <a:pt x="514361" y="0"/>
                </a:moveTo>
                <a:lnTo>
                  <a:pt x="2788920" y="0"/>
                </a:lnTo>
                <a:lnTo>
                  <a:pt x="2274559" y="4016415"/>
                </a:lnTo>
                <a:lnTo>
                  <a:pt x="0" y="4016415"/>
                </a:lnTo>
                <a:close/>
              </a:path>
            </a:pathLst>
          </a:custGeom>
          <a:effectLst>
            <a:outerShdw blurRad="304800" dist="101600" dir="2700000" sx="98000" sy="98000" algn="tl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</p:pic>
      <p:pic>
        <p:nvPicPr>
          <p:cNvPr id="132" name="图片 131">
            <a:extLst>
              <a:ext uri="{FF2B5EF4-FFF2-40B4-BE49-F238E27FC236}">
                <a16:creationId xmlns:a16="http://schemas.microsoft.com/office/drawing/2014/main" id="{4418B41F-C38A-48C7-A0FF-BA23FB0A7DF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98840" y="1617497"/>
            <a:ext cx="2788920" cy="4016415"/>
          </a:xfrm>
          <a:custGeom>
            <a:avLst/>
            <a:gdLst>
              <a:gd name="connsiteX0" fmla="*/ 514361 w 2788920"/>
              <a:gd name="connsiteY0" fmla="*/ 0 h 4016415"/>
              <a:gd name="connsiteX1" fmla="*/ 2788920 w 2788920"/>
              <a:gd name="connsiteY1" fmla="*/ 0 h 4016415"/>
              <a:gd name="connsiteX2" fmla="*/ 2274559 w 2788920"/>
              <a:gd name="connsiteY2" fmla="*/ 4016415 h 4016415"/>
              <a:gd name="connsiteX3" fmla="*/ 0 w 2788920"/>
              <a:gd name="connsiteY3" fmla="*/ 4016415 h 4016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8920" h="4016415">
                <a:moveTo>
                  <a:pt x="514361" y="0"/>
                </a:moveTo>
                <a:lnTo>
                  <a:pt x="2788920" y="0"/>
                </a:lnTo>
                <a:lnTo>
                  <a:pt x="2274559" y="4016415"/>
                </a:lnTo>
                <a:lnTo>
                  <a:pt x="0" y="4016415"/>
                </a:lnTo>
                <a:close/>
              </a:path>
            </a:pathLst>
          </a:custGeom>
          <a:effectLst>
            <a:outerShdw blurRad="304800" dist="101600" dir="2700000" sx="98000" sy="98000" algn="tl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</p:pic>
      <p:pic>
        <p:nvPicPr>
          <p:cNvPr id="129" name="图片 128">
            <a:extLst>
              <a:ext uri="{FF2B5EF4-FFF2-40B4-BE49-F238E27FC236}">
                <a16:creationId xmlns:a16="http://schemas.microsoft.com/office/drawing/2014/main" id="{89A8BC1C-2174-45DF-B424-D88934C9F39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88201" y="1281831"/>
            <a:ext cx="2788920" cy="4016415"/>
          </a:xfrm>
          <a:custGeom>
            <a:avLst/>
            <a:gdLst>
              <a:gd name="connsiteX0" fmla="*/ 514361 w 2788920"/>
              <a:gd name="connsiteY0" fmla="*/ 0 h 4016415"/>
              <a:gd name="connsiteX1" fmla="*/ 2788920 w 2788920"/>
              <a:gd name="connsiteY1" fmla="*/ 0 h 4016415"/>
              <a:gd name="connsiteX2" fmla="*/ 2274559 w 2788920"/>
              <a:gd name="connsiteY2" fmla="*/ 4016415 h 4016415"/>
              <a:gd name="connsiteX3" fmla="*/ 0 w 2788920"/>
              <a:gd name="connsiteY3" fmla="*/ 4016415 h 4016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8920" h="4016415">
                <a:moveTo>
                  <a:pt x="514361" y="0"/>
                </a:moveTo>
                <a:lnTo>
                  <a:pt x="2788920" y="0"/>
                </a:lnTo>
                <a:lnTo>
                  <a:pt x="2274559" y="4016415"/>
                </a:lnTo>
                <a:lnTo>
                  <a:pt x="0" y="4016415"/>
                </a:lnTo>
                <a:close/>
              </a:path>
            </a:pathLst>
          </a:custGeom>
          <a:effectLst>
            <a:outerShdw blurRad="304800" dist="101600" dir="2700000" sx="98000" sy="98000" algn="tl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</p:pic>
      <p:pic>
        <p:nvPicPr>
          <p:cNvPr id="121" name="图片 120">
            <a:extLst>
              <a:ext uri="{FF2B5EF4-FFF2-40B4-BE49-F238E27FC236}">
                <a16:creationId xmlns:a16="http://schemas.microsoft.com/office/drawing/2014/main" id="{CFFD9B37-689E-4AC1-88F8-D736A0067C0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0241" y="1617497"/>
            <a:ext cx="2788920" cy="4016415"/>
          </a:xfrm>
          <a:custGeom>
            <a:avLst/>
            <a:gdLst>
              <a:gd name="connsiteX0" fmla="*/ 514361 w 2788920"/>
              <a:gd name="connsiteY0" fmla="*/ 0 h 4016415"/>
              <a:gd name="connsiteX1" fmla="*/ 2788920 w 2788920"/>
              <a:gd name="connsiteY1" fmla="*/ 0 h 4016415"/>
              <a:gd name="connsiteX2" fmla="*/ 2274559 w 2788920"/>
              <a:gd name="connsiteY2" fmla="*/ 4016415 h 4016415"/>
              <a:gd name="connsiteX3" fmla="*/ 0 w 2788920"/>
              <a:gd name="connsiteY3" fmla="*/ 4016415 h 4016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8920" h="4016415">
                <a:moveTo>
                  <a:pt x="514361" y="0"/>
                </a:moveTo>
                <a:lnTo>
                  <a:pt x="2788920" y="0"/>
                </a:lnTo>
                <a:lnTo>
                  <a:pt x="2274559" y="4016415"/>
                </a:lnTo>
                <a:lnTo>
                  <a:pt x="0" y="4016415"/>
                </a:lnTo>
                <a:close/>
              </a:path>
            </a:pathLst>
          </a:custGeom>
          <a:effectLst>
            <a:outerShdw blurRad="304800" dist="101600" dir="2700000" sx="98000" sy="98000" algn="tl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</p:pic>
      <p:sp>
        <p:nvSpPr>
          <p:cNvPr id="118" name="文本框 117">
            <a:extLst>
              <a:ext uri="{FF2B5EF4-FFF2-40B4-BE49-F238E27FC236}">
                <a16:creationId xmlns:a16="http://schemas.microsoft.com/office/drawing/2014/main" id="{7B132FC6-A2E1-4604-9446-C257669D46AC}"/>
              </a:ext>
            </a:extLst>
          </p:cNvPr>
          <p:cNvSpPr txBox="1"/>
          <p:nvPr/>
        </p:nvSpPr>
        <p:spPr>
          <a:xfrm>
            <a:off x="438782" y="349777"/>
            <a:ext cx="5560058" cy="632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 </a:t>
            </a:r>
            <a:r>
              <a: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工作概述</a:t>
            </a:r>
          </a:p>
        </p:txBody>
      </p:sp>
      <p:sp>
        <p:nvSpPr>
          <p:cNvPr id="139" name="平行四边形 138">
            <a:extLst>
              <a:ext uri="{FF2B5EF4-FFF2-40B4-BE49-F238E27FC236}">
                <a16:creationId xmlns:a16="http://schemas.microsoft.com/office/drawing/2014/main" id="{85AF679F-F22F-469F-AB4D-AD20A469613B}"/>
              </a:ext>
            </a:extLst>
          </p:cNvPr>
          <p:cNvSpPr/>
          <p:nvPr/>
        </p:nvSpPr>
        <p:spPr>
          <a:xfrm>
            <a:off x="3315903" y="4408026"/>
            <a:ext cx="2379980" cy="804441"/>
          </a:xfrm>
          <a:prstGeom prst="parallelogram">
            <a:avLst>
              <a:gd name="adj" fmla="val 1244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40" name="平行四边形 139">
            <a:extLst>
              <a:ext uri="{FF2B5EF4-FFF2-40B4-BE49-F238E27FC236}">
                <a16:creationId xmlns:a16="http://schemas.microsoft.com/office/drawing/2014/main" id="{96B89A4C-4FB3-4E0C-AA27-7B3F090684BC}"/>
              </a:ext>
            </a:extLst>
          </p:cNvPr>
          <p:cNvSpPr/>
          <p:nvPr/>
        </p:nvSpPr>
        <p:spPr>
          <a:xfrm>
            <a:off x="5912159" y="4735923"/>
            <a:ext cx="2379980" cy="804441"/>
          </a:xfrm>
          <a:prstGeom prst="parallelogram">
            <a:avLst>
              <a:gd name="adj" fmla="val 1244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41" name="平行四边形 140">
            <a:extLst>
              <a:ext uri="{FF2B5EF4-FFF2-40B4-BE49-F238E27FC236}">
                <a16:creationId xmlns:a16="http://schemas.microsoft.com/office/drawing/2014/main" id="{AAE05325-83B4-46B8-A900-EB391D0806AE}"/>
              </a:ext>
            </a:extLst>
          </p:cNvPr>
          <p:cNvSpPr/>
          <p:nvPr/>
        </p:nvSpPr>
        <p:spPr>
          <a:xfrm>
            <a:off x="8646215" y="4408026"/>
            <a:ext cx="2379980" cy="804441"/>
          </a:xfrm>
          <a:prstGeom prst="parallelogram">
            <a:avLst>
              <a:gd name="adj" fmla="val 1244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10" name="平行四边形 109">
            <a:extLst>
              <a:ext uri="{FF2B5EF4-FFF2-40B4-BE49-F238E27FC236}">
                <a16:creationId xmlns:a16="http://schemas.microsoft.com/office/drawing/2014/main" id="{7B48C749-A67E-4B0E-BA77-E86768A5D9C5}"/>
              </a:ext>
            </a:extLst>
          </p:cNvPr>
          <p:cNvSpPr/>
          <p:nvPr/>
        </p:nvSpPr>
        <p:spPr>
          <a:xfrm>
            <a:off x="581847" y="4735923"/>
            <a:ext cx="2379980" cy="804441"/>
          </a:xfrm>
          <a:prstGeom prst="parallelogram">
            <a:avLst>
              <a:gd name="adj" fmla="val 12444"/>
            </a:avLst>
          </a:prstGeom>
          <a:solidFill>
            <a:schemeClr val="bg1"/>
          </a:solidFill>
          <a:ln>
            <a:noFill/>
          </a:ln>
          <a:effectLst>
            <a:outerShdw blurRad="228600" dist="139700" dir="2700000" sx="98000" sy="98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559B44B0-C812-48AB-9D00-D1A25575E90C}"/>
              </a:ext>
            </a:extLst>
          </p:cNvPr>
          <p:cNvSpPr txBox="1"/>
          <p:nvPr/>
        </p:nvSpPr>
        <p:spPr>
          <a:xfrm>
            <a:off x="3510188" y="4625580"/>
            <a:ext cx="1924637" cy="396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gradFill>
                  <a:gsLst>
                    <a:gs pos="400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path path="circle">
                    <a:fillToRect r="100000" b="100000"/>
                  </a:path>
                </a:gradFill>
                <a:cs typeface="+mn-ea"/>
                <a:sym typeface="+mn-lt"/>
              </a:rPr>
              <a:t>输入文字可删减</a:t>
            </a: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D6807EDC-BDE2-4107-98CC-D5D31F4FD287}"/>
              </a:ext>
            </a:extLst>
          </p:cNvPr>
          <p:cNvSpPr txBox="1"/>
          <p:nvPr/>
        </p:nvSpPr>
        <p:spPr>
          <a:xfrm>
            <a:off x="774537" y="4953477"/>
            <a:ext cx="1924637" cy="396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gradFill>
                  <a:gsLst>
                    <a:gs pos="400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path path="circle">
                    <a:fillToRect r="100000" b="100000"/>
                  </a:path>
                </a:gradFill>
                <a:cs typeface="+mn-ea"/>
                <a:sym typeface="+mn-lt"/>
              </a:rPr>
              <a:t>输入文字可删减</a:t>
            </a: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41628851-DDE0-4E8E-9A99-F1D73A15EBE7}"/>
              </a:ext>
            </a:extLst>
          </p:cNvPr>
          <p:cNvSpPr txBox="1"/>
          <p:nvPr/>
        </p:nvSpPr>
        <p:spPr>
          <a:xfrm>
            <a:off x="6134765" y="4927207"/>
            <a:ext cx="1924637" cy="396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gradFill>
                  <a:gsLst>
                    <a:gs pos="400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path path="circle">
                    <a:fillToRect r="100000" b="100000"/>
                  </a:path>
                </a:gradFill>
                <a:cs typeface="+mn-ea"/>
                <a:sym typeface="+mn-lt"/>
              </a:rPr>
              <a:t>输入文字可删减</a:t>
            </a: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999927E4-45F9-4CE5-9F28-BDE1DFC58E99}"/>
              </a:ext>
            </a:extLst>
          </p:cNvPr>
          <p:cNvSpPr txBox="1"/>
          <p:nvPr/>
        </p:nvSpPr>
        <p:spPr>
          <a:xfrm>
            <a:off x="8750373" y="4612179"/>
            <a:ext cx="1924637" cy="396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gradFill>
                  <a:gsLst>
                    <a:gs pos="400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path path="circle">
                    <a:fillToRect r="100000" b="100000"/>
                  </a:path>
                </a:gradFill>
                <a:cs typeface="+mn-ea"/>
                <a:sym typeface="+mn-lt"/>
              </a:rPr>
              <a:t>输入文字可删减</a:t>
            </a:r>
          </a:p>
        </p:txBody>
      </p:sp>
    </p:spTree>
    <p:extLst>
      <p:ext uri="{BB962C8B-B14F-4D97-AF65-F5344CB8AC3E}">
        <p14:creationId xmlns:p14="http://schemas.microsoft.com/office/powerpoint/2010/main" val="23151964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组合 98">
            <a:extLst>
              <a:ext uri="{FF2B5EF4-FFF2-40B4-BE49-F238E27FC236}">
                <a16:creationId xmlns:a16="http://schemas.microsoft.com/office/drawing/2014/main" id="{911B9893-9E01-46D4-9D7F-C16C170FEDEF}"/>
              </a:ext>
            </a:extLst>
          </p:cNvPr>
          <p:cNvGrpSpPr/>
          <p:nvPr/>
        </p:nvGrpSpPr>
        <p:grpSpPr>
          <a:xfrm>
            <a:off x="5159569" y="2185531"/>
            <a:ext cx="1692623" cy="1524000"/>
            <a:chOff x="5209297" y="2218095"/>
            <a:chExt cx="1692623" cy="1524000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DF04FB99-BA5E-4380-B098-2193BB3D0142}"/>
                </a:ext>
              </a:extLst>
            </p:cNvPr>
            <p:cNvSpPr/>
            <p:nvPr/>
          </p:nvSpPr>
          <p:spPr>
            <a:xfrm>
              <a:off x="5377920" y="2218095"/>
              <a:ext cx="1524000" cy="1524000"/>
            </a:xfrm>
            <a:prstGeom prst="rect">
              <a:avLst/>
            </a:prstGeom>
            <a:gradFill>
              <a:gsLst>
                <a:gs pos="100000">
                  <a:schemeClr val="accent1">
                    <a:lumMod val="84000"/>
                    <a:lumOff val="16000"/>
                  </a:schemeClr>
                </a:gs>
                <a:gs pos="0">
                  <a:schemeClr val="accent1">
                    <a:lumMod val="100000"/>
                  </a:schemeClr>
                </a:gs>
              </a:gsLst>
              <a:lin ang="9600000" scaled="0"/>
            </a:gradFill>
            <a:ln>
              <a:noFill/>
            </a:ln>
            <a:scene3d>
              <a:camera prst="perspectiveFront" fov="0">
                <a:rot lat="20555160" lon="17892624" rev="267146"/>
              </a:camera>
              <a:lightRig rig="contrasting" dir="t"/>
            </a:scene3d>
            <a:sp3d z="762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59490CBE-A1C6-40DE-A7B5-AAA2A0D28269}"/>
                </a:ext>
              </a:extLst>
            </p:cNvPr>
            <p:cNvSpPr/>
            <p:nvPr/>
          </p:nvSpPr>
          <p:spPr>
            <a:xfrm>
              <a:off x="5377920" y="2218095"/>
              <a:ext cx="1524000" cy="1524000"/>
            </a:xfrm>
            <a:prstGeom prst="rect">
              <a:avLst/>
            </a:prstGeom>
            <a:gradFill>
              <a:gsLst>
                <a:gs pos="100000">
                  <a:schemeClr val="accent1"/>
                </a:gs>
                <a:gs pos="21000">
                  <a:schemeClr val="accent1">
                    <a:lumMod val="90000"/>
                    <a:lumOff val="10000"/>
                  </a:schemeClr>
                </a:gs>
              </a:gsLst>
              <a:lin ang="16200000" scaled="0"/>
            </a:gradFill>
            <a:ln>
              <a:noFill/>
            </a:ln>
            <a:scene3d>
              <a:camera prst="perspectiveFront" fov="0">
                <a:rot lat="19991325" lon="4224509" rev="6214369"/>
              </a:camera>
              <a:lightRig rig="contrasting" dir="t"/>
            </a:scene3d>
            <a:sp3d z="762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5999ABF4-DD47-43F2-BD14-9C9CB14EA372}"/>
                </a:ext>
              </a:extLst>
            </p:cNvPr>
            <p:cNvSpPr/>
            <p:nvPr/>
          </p:nvSpPr>
          <p:spPr>
            <a:xfrm>
              <a:off x="5377920" y="2218095"/>
              <a:ext cx="1524000" cy="1524000"/>
            </a:xfrm>
            <a:prstGeom prst="rect">
              <a:avLst/>
            </a:prstGeom>
            <a:gradFill>
              <a:gsLst>
                <a:gs pos="100000">
                  <a:schemeClr val="accent1">
                    <a:lumMod val="97000"/>
                    <a:lumOff val="3000"/>
                  </a:schemeClr>
                </a:gs>
                <a:gs pos="21000">
                  <a:schemeClr val="accent1">
                    <a:lumMod val="71000"/>
                    <a:lumOff val="29000"/>
                  </a:schemeClr>
                </a:gs>
              </a:gsLst>
              <a:lin ang="6600000" scaled="0"/>
            </a:gradFill>
            <a:ln>
              <a:noFill/>
            </a:ln>
            <a:scene3d>
              <a:camera prst="perspectiveFront" fov="0">
                <a:rot lat="20555159" lon="1692613" rev="267142"/>
              </a:camera>
              <a:lightRig rig="contrasting" dir="t"/>
            </a:scene3d>
            <a:sp3d z="762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8FA85E63-6DCB-40F3-8F74-18C288A74DC6}"/>
                </a:ext>
              </a:extLst>
            </p:cNvPr>
            <p:cNvSpPr txBox="1"/>
            <p:nvPr/>
          </p:nvSpPr>
          <p:spPr>
            <a:xfrm>
              <a:off x="5209297" y="2418446"/>
              <a:ext cx="1164420" cy="564898"/>
            </a:xfrm>
            <a:prstGeom prst="rect">
              <a:avLst/>
            </a:prstGeom>
            <a:noFill/>
            <a:scene3d>
              <a:camera prst="orthographicFront">
                <a:rot lat="20556000" lon="1692000" rev="270000"/>
              </a:camera>
              <a:lightRig rig="contrasting" dir="t"/>
            </a:scene3d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800" dirty="0">
                  <a:gradFill flip="none" rotWithShape="1">
                    <a:gsLst>
                      <a:gs pos="100000">
                        <a:schemeClr val="accent1">
                          <a:lumMod val="50000"/>
                          <a:lumOff val="50000"/>
                        </a:schemeClr>
                      </a:gs>
                      <a:gs pos="23000">
                        <a:schemeClr val="bg1"/>
                      </a:gs>
                    </a:gsLst>
                    <a:lin ang="5400000" scaled="1"/>
                    <a:tileRect/>
                  </a:gradFill>
                  <a:effectLst/>
                  <a:cs typeface="+mn-ea"/>
                  <a:sym typeface="+mn-lt"/>
                </a:rPr>
                <a:t>项目</a:t>
              </a:r>
              <a:r>
                <a:rPr lang="en-US" altLang="zh-CN" sz="2800" dirty="0">
                  <a:gradFill flip="none" rotWithShape="1">
                    <a:gsLst>
                      <a:gs pos="100000">
                        <a:schemeClr val="accent1">
                          <a:lumMod val="50000"/>
                          <a:lumOff val="50000"/>
                        </a:schemeClr>
                      </a:gs>
                      <a:gs pos="23000">
                        <a:schemeClr val="bg1"/>
                      </a:gs>
                    </a:gsLst>
                    <a:lin ang="5400000" scaled="1"/>
                    <a:tileRect/>
                  </a:gradFill>
                  <a:effectLst/>
                  <a:cs typeface="+mn-ea"/>
                  <a:sym typeface="+mn-lt"/>
                </a:rPr>
                <a:t>2</a:t>
              </a:r>
              <a:endParaRPr lang="zh-CN" altLang="en-US" sz="2800" dirty="0">
                <a:gradFill flip="none" rotWithShape="1">
                  <a:gsLst>
                    <a:gs pos="100000">
                      <a:schemeClr val="accent1">
                        <a:lumMod val="50000"/>
                        <a:lumOff val="50000"/>
                      </a:schemeClr>
                    </a:gs>
                    <a:gs pos="23000">
                      <a:schemeClr val="bg1"/>
                    </a:gs>
                  </a:gsLst>
                  <a:lin ang="5400000" scaled="1"/>
                  <a:tileRect/>
                </a:gradFill>
                <a:effectLst/>
                <a:cs typeface="+mn-ea"/>
                <a:sym typeface="+mn-lt"/>
              </a:endParaRPr>
            </a:p>
          </p:txBody>
        </p:sp>
      </p:grpSp>
      <p:sp>
        <p:nvSpPr>
          <p:cNvPr id="108" name="文本框 107">
            <a:extLst>
              <a:ext uri="{FF2B5EF4-FFF2-40B4-BE49-F238E27FC236}">
                <a16:creationId xmlns:a16="http://schemas.microsoft.com/office/drawing/2014/main" id="{E06F6767-797E-4185-8E1F-8C299A04FB1B}"/>
              </a:ext>
            </a:extLst>
          </p:cNvPr>
          <p:cNvSpPr txBox="1"/>
          <p:nvPr/>
        </p:nvSpPr>
        <p:spPr>
          <a:xfrm>
            <a:off x="9070659" y="2097548"/>
            <a:ext cx="1465156" cy="632353"/>
          </a:xfrm>
          <a:prstGeom prst="rect">
            <a:avLst/>
          </a:prstGeom>
          <a:noFill/>
          <a:scene3d>
            <a:camera prst="orthographicFront">
              <a:rot lat="20363387" lon="2598164" rev="20811304"/>
            </a:camera>
            <a:lightRig rig="contrasting" dir="t"/>
          </a:scene3d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dirty="0">
                <a:gradFill flip="none" rotWithShape="1">
                  <a:gsLst>
                    <a:gs pos="100000">
                      <a:schemeClr val="accent1">
                        <a:lumMod val="50000"/>
                        <a:lumOff val="50000"/>
                      </a:schemeClr>
                    </a:gs>
                    <a:gs pos="23000">
                      <a:schemeClr val="bg1"/>
                    </a:gs>
                  </a:gsLst>
                  <a:lin ang="5400000" scaled="1"/>
                  <a:tileRect/>
                </a:gradFill>
                <a:cs typeface="+mn-ea"/>
                <a:sym typeface="+mn-lt"/>
              </a:rPr>
              <a:t>项目</a:t>
            </a:r>
            <a:r>
              <a:rPr lang="en-US" altLang="zh-CN" sz="3200" dirty="0">
                <a:gradFill flip="none" rotWithShape="1">
                  <a:gsLst>
                    <a:gs pos="100000">
                      <a:schemeClr val="accent1">
                        <a:lumMod val="50000"/>
                        <a:lumOff val="50000"/>
                      </a:schemeClr>
                    </a:gs>
                    <a:gs pos="23000">
                      <a:schemeClr val="bg1"/>
                    </a:gs>
                  </a:gsLst>
                  <a:lin ang="5400000" scaled="1"/>
                  <a:tileRect/>
                </a:gradFill>
                <a:cs typeface="+mn-ea"/>
                <a:sym typeface="+mn-lt"/>
              </a:rPr>
              <a:t>3</a:t>
            </a:r>
            <a:endParaRPr lang="zh-CN" altLang="en-US" sz="3200" dirty="0">
              <a:gradFill flip="none" rotWithShape="1">
                <a:gsLst>
                  <a:gs pos="100000">
                    <a:schemeClr val="accent1">
                      <a:lumMod val="50000"/>
                      <a:lumOff val="50000"/>
                    </a:schemeClr>
                  </a:gs>
                  <a:gs pos="23000">
                    <a:schemeClr val="bg1"/>
                  </a:gs>
                </a:gsLst>
                <a:lin ang="5400000" scaled="1"/>
                <a:tileRect/>
              </a:gradFill>
              <a:effectLst/>
              <a:cs typeface="+mn-ea"/>
              <a:sym typeface="+mn-lt"/>
            </a:endParaRPr>
          </a:p>
        </p:txBody>
      </p:sp>
      <p:grpSp>
        <p:nvGrpSpPr>
          <p:cNvPr id="150" name="组合 149">
            <a:extLst>
              <a:ext uri="{FF2B5EF4-FFF2-40B4-BE49-F238E27FC236}">
                <a16:creationId xmlns:a16="http://schemas.microsoft.com/office/drawing/2014/main" id="{9AA3285E-FC12-4A4C-917A-6F1ADA2313F1}"/>
              </a:ext>
            </a:extLst>
          </p:cNvPr>
          <p:cNvGrpSpPr/>
          <p:nvPr/>
        </p:nvGrpSpPr>
        <p:grpSpPr>
          <a:xfrm>
            <a:off x="1094865" y="2185531"/>
            <a:ext cx="1709832" cy="1524000"/>
            <a:chOff x="1094865" y="2317082"/>
            <a:chExt cx="1709832" cy="1524000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5B1AF491-2192-43E2-B3B1-E90EFA5E3860}"/>
                </a:ext>
              </a:extLst>
            </p:cNvPr>
            <p:cNvSpPr/>
            <p:nvPr/>
          </p:nvSpPr>
          <p:spPr>
            <a:xfrm>
              <a:off x="1280697" y="2317082"/>
              <a:ext cx="1524000" cy="1524000"/>
            </a:xfrm>
            <a:prstGeom prst="rect">
              <a:avLst/>
            </a:prstGeom>
            <a:gradFill>
              <a:gsLst>
                <a:gs pos="100000">
                  <a:schemeClr val="accent1">
                    <a:lumMod val="95000"/>
                    <a:lumOff val="5000"/>
                  </a:schemeClr>
                </a:gs>
                <a:gs pos="21000">
                  <a:schemeClr val="accent1">
                    <a:lumMod val="78000"/>
                    <a:lumOff val="22000"/>
                  </a:schemeClr>
                </a:gs>
              </a:gsLst>
              <a:lin ang="6600000" scaled="0"/>
            </a:gradFill>
            <a:ln>
              <a:noFill/>
            </a:ln>
            <a:scene3d>
              <a:camera prst="perspectiveFront" fov="0">
                <a:rot lat="20874266" lon="1991099" rev="20408223"/>
              </a:camera>
              <a:lightRig rig="contrasting" dir="t"/>
            </a:scene3d>
            <a:sp3d z="762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id="{67078FF5-7C98-4BF6-9915-D83DC32300A7}"/>
                </a:ext>
              </a:extLst>
            </p:cNvPr>
            <p:cNvSpPr txBox="1"/>
            <p:nvPr/>
          </p:nvSpPr>
          <p:spPr>
            <a:xfrm>
              <a:off x="1094865" y="2436496"/>
              <a:ext cx="1328641" cy="632353"/>
            </a:xfrm>
            <a:prstGeom prst="rect">
              <a:avLst/>
            </a:prstGeom>
            <a:noFill/>
            <a:scene3d>
              <a:camera prst="orthographicFront">
                <a:rot lat="20874867" lon="1990747" rev="20411076"/>
              </a:camera>
              <a:lightRig rig="contrasting" dir="t"/>
            </a:scene3d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dirty="0">
                  <a:gradFill flip="none" rotWithShape="1">
                    <a:gsLst>
                      <a:gs pos="100000">
                        <a:schemeClr val="accent1">
                          <a:lumMod val="50000"/>
                          <a:lumOff val="50000"/>
                        </a:schemeClr>
                      </a:gs>
                      <a:gs pos="23000">
                        <a:schemeClr val="bg1"/>
                      </a:gs>
                    </a:gsLst>
                    <a:lin ang="5400000" scaled="1"/>
                    <a:tileRect/>
                  </a:gradFill>
                  <a:effectLst/>
                  <a:cs typeface="+mn-ea"/>
                  <a:sym typeface="+mn-lt"/>
                </a:rPr>
                <a:t>项目</a:t>
              </a:r>
              <a:r>
                <a:rPr lang="en-US" altLang="zh-CN" sz="3200" dirty="0">
                  <a:gradFill flip="none" rotWithShape="1">
                    <a:gsLst>
                      <a:gs pos="100000">
                        <a:schemeClr val="accent1">
                          <a:lumMod val="50000"/>
                          <a:lumOff val="50000"/>
                        </a:schemeClr>
                      </a:gs>
                      <a:gs pos="23000">
                        <a:schemeClr val="bg1"/>
                      </a:gs>
                    </a:gsLst>
                    <a:lin ang="5400000" scaled="1"/>
                    <a:tileRect/>
                  </a:gradFill>
                  <a:effectLst/>
                  <a:cs typeface="+mn-ea"/>
                  <a:sym typeface="+mn-lt"/>
                </a:rPr>
                <a:t>1</a:t>
              </a:r>
              <a:endParaRPr lang="zh-CN" altLang="en-US" sz="3200" dirty="0">
                <a:gradFill flip="none" rotWithShape="1">
                  <a:gsLst>
                    <a:gs pos="100000">
                      <a:schemeClr val="accent1">
                        <a:lumMod val="50000"/>
                        <a:lumOff val="50000"/>
                      </a:schemeClr>
                    </a:gs>
                    <a:gs pos="23000">
                      <a:schemeClr val="bg1"/>
                    </a:gs>
                  </a:gsLst>
                  <a:lin ang="5400000" scaled="1"/>
                  <a:tileRect/>
                </a:gradFill>
                <a:effectLst/>
                <a:cs typeface="+mn-ea"/>
                <a:sym typeface="+mn-lt"/>
              </a:endParaRPr>
            </a:p>
          </p:txBody>
        </p:sp>
      </p:grpSp>
      <p:sp>
        <p:nvSpPr>
          <p:cNvPr id="66" name="文本框 65">
            <a:extLst>
              <a:ext uri="{FF2B5EF4-FFF2-40B4-BE49-F238E27FC236}">
                <a16:creationId xmlns:a16="http://schemas.microsoft.com/office/drawing/2014/main" id="{53ED1867-EFB2-463A-BE79-25F6E30B557E}"/>
              </a:ext>
            </a:extLst>
          </p:cNvPr>
          <p:cNvSpPr txBox="1"/>
          <p:nvPr/>
        </p:nvSpPr>
        <p:spPr>
          <a:xfrm>
            <a:off x="821078" y="4526906"/>
            <a:ext cx="2271974" cy="42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gradFill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cs typeface="+mn-ea"/>
                <a:sym typeface="+mn-lt"/>
              </a:rPr>
              <a:t>日常类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3052B5E1-32BB-4ECB-8CF4-2A2C23067E21}"/>
              </a:ext>
            </a:extLst>
          </p:cNvPr>
          <p:cNvSpPr txBox="1"/>
          <p:nvPr/>
        </p:nvSpPr>
        <p:spPr>
          <a:xfrm>
            <a:off x="900266" y="5171454"/>
            <a:ext cx="2178234" cy="845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在这里输入你的正文，阐述与关键词标题相关的具体内容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可删减部分内容</a:t>
            </a:r>
            <a:endParaRPr lang="zh-CN" altLang="en-US" sz="1400" b="0" dirty="0">
              <a:solidFill>
                <a:schemeClr val="tx1">
                  <a:lumMod val="75000"/>
                  <a:lumOff val="25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F6103A0E-8A9E-4B3E-B9BA-0DC1D7712F2A}"/>
              </a:ext>
            </a:extLst>
          </p:cNvPr>
          <p:cNvSpPr txBox="1"/>
          <p:nvPr/>
        </p:nvSpPr>
        <p:spPr>
          <a:xfrm>
            <a:off x="4960013" y="4526906"/>
            <a:ext cx="2271974" cy="42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gradFill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cs typeface="+mn-ea"/>
                <a:sym typeface="+mn-lt"/>
              </a:rPr>
              <a:t>协作类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D53EE124-9627-41A6-AE26-3C1783B15274}"/>
              </a:ext>
            </a:extLst>
          </p:cNvPr>
          <p:cNvSpPr txBox="1"/>
          <p:nvPr/>
        </p:nvSpPr>
        <p:spPr>
          <a:xfrm>
            <a:off x="9098948" y="4526906"/>
            <a:ext cx="2271974" cy="42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gradFill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cs typeface="+mn-ea"/>
                <a:sym typeface="+mn-lt"/>
              </a:rPr>
              <a:t>服务类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84F5F32A-5F9B-40AB-B258-EADF8D6186DC}"/>
              </a:ext>
            </a:extLst>
          </p:cNvPr>
          <p:cNvSpPr txBox="1"/>
          <p:nvPr/>
        </p:nvSpPr>
        <p:spPr>
          <a:xfrm>
            <a:off x="5029040" y="5009971"/>
            <a:ext cx="2590959" cy="1102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51PPT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模板网，幻灯片演示模板及素材免费下载！</a:t>
            </a:r>
          </a:p>
          <a:p>
            <a:pPr>
              <a:lnSpc>
                <a:spcPct val="120000"/>
              </a:lnSpc>
            </a:pP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51PPT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模板网 官网唯一网址：</a:t>
            </a: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www.51pptmoban.com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31291A8E-A7BC-44B2-9E8A-C15CB82C2EA2}"/>
              </a:ext>
            </a:extLst>
          </p:cNvPr>
          <p:cNvSpPr txBox="1"/>
          <p:nvPr/>
        </p:nvSpPr>
        <p:spPr>
          <a:xfrm>
            <a:off x="9167976" y="5171454"/>
            <a:ext cx="2178234" cy="845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在这里输入你的正文，阐述与关键词标题相关的具体内容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可删减部分内容</a:t>
            </a:r>
            <a:endParaRPr lang="zh-CN" altLang="en-US" sz="1400" b="0" dirty="0">
              <a:solidFill>
                <a:schemeClr val="tx1">
                  <a:lumMod val="75000"/>
                  <a:lumOff val="25000"/>
                </a:schemeClr>
              </a:solidFill>
              <a:effectLst/>
              <a:cs typeface="+mn-ea"/>
              <a:sym typeface="+mn-lt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1CE6C73D-871B-44BE-86F9-47D9C48EBFFD}"/>
              </a:ext>
            </a:extLst>
          </p:cNvPr>
          <p:cNvCxnSpPr>
            <a:cxnSpLocks/>
          </p:cNvCxnSpPr>
          <p:nvPr/>
        </p:nvCxnSpPr>
        <p:spPr>
          <a:xfrm>
            <a:off x="930746" y="6165850"/>
            <a:ext cx="2052638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id="{CAF66A9A-1F3D-4D82-A6C8-F245B0D52672}"/>
              </a:ext>
            </a:extLst>
          </p:cNvPr>
          <p:cNvCxnSpPr>
            <a:cxnSpLocks/>
          </p:cNvCxnSpPr>
          <p:nvPr/>
        </p:nvCxnSpPr>
        <p:spPr>
          <a:xfrm>
            <a:off x="5069681" y="6165850"/>
            <a:ext cx="2052638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id="{8B036957-DD13-45BA-84AA-9EB5D5B5D4DD}"/>
              </a:ext>
            </a:extLst>
          </p:cNvPr>
          <p:cNvCxnSpPr>
            <a:cxnSpLocks/>
          </p:cNvCxnSpPr>
          <p:nvPr/>
        </p:nvCxnSpPr>
        <p:spPr>
          <a:xfrm>
            <a:off x="9208616" y="6165850"/>
            <a:ext cx="2052638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>
            <a:extLst>
              <a:ext uri="{FF2B5EF4-FFF2-40B4-BE49-F238E27FC236}">
                <a16:creationId xmlns:a16="http://schemas.microsoft.com/office/drawing/2014/main" id="{B728BFDB-8A1B-4520-BA27-5F4D28906162}"/>
              </a:ext>
            </a:extLst>
          </p:cNvPr>
          <p:cNvSpPr txBox="1"/>
          <p:nvPr/>
        </p:nvSpPr>
        <p:spPr>
          <a:xfrm>
            <a:off x="438782" y="349777"/>
            <a:ext cx="5560058" cy="632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 </a:t>
            </a:r>
            <a:r>
              <a: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工作概述</a:t>
            </a:r>
          </a:p>
        </p:txBody>
      </p:sp>
    </p:spTree>
    <p:extLst>
      <p:ext uri="{BB962C8B-B14F-4D97-AF65-F5344CB8AC3E}">
        <p14:creationId xmlns:p14="http://schemas.microsoft.com/office/powerpoint/2010/main" val="875543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1F441DD3-042B-40E1-906B-03A826C8E085}"/>
              </a:ext>
            </a:extLst>
          </p:cNvPr>
          <p:cNvGrpSpPr/>
          <p:nvPr/>
        </p:nvGrpSpPr>
        <p:grpSpPr>
          <a:xfrm>
            <a:off x="572401" y="726667"/>
            <a:ext cx="8631024" cy="4928702"/>
            <a:chOff x="4337595" y="266681"/>
            <a:chExt cx="8631024" cy="492870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934C400-302D-41BE-AD0D-5A65ACC95FDA}"/>
                </a:ext>
              </a:extLst>
            </p:cNvPr>
            <p:cNvSpPr txBox="1"/>
            <p:nvPr/>
          </p:nvSpPr>
          <p:spPr>
            <a:xfrm>
              <a:off x="4337595" y="290322"/>
              <a:ext cx="8442960" cy="4905061"/>
            </a:xfrm>
            <a:prstGeom prst="rect">
              <a:avLst/>
            </a:prstGeom>
            <a:noFill/>
            <a:scene3d>
              <a:camera prst="orthographicFront">
                <a:rot lat="450000" lon="18143998" rev="0"/>
              </a:camera>
              <a:lightRig rig="brightRoom" dir="t"/>
            </a:scene3d>
            <a:sp3d prstMaterial="matte"/>
          </p:spPr>
          <p:txBody>
            <a:bodyPr wrap="square" rtlCol="0">
              <a:spAutoFit/>
              <a:sp3d extrusionH="342900" prstMaterial="translucentPowder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7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006EFF">
                          <a:lumMod val="20000"/>
                          <a:lumOff val="80000"/>
                        </a:srgbClr>
                      </a:gs>
                      <a:gs pos="4000">
                        <a:srgbClr val="00CCE2"/>
                      </a:gs>
                    </a:gsLst>
                    <a:path path="circle">
                      <a:fillToRect r="100000" b="100000"/>
                    </a:path>
                  </a:gra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rPr>
                <a:t>02</a:t>
              </a:r>
              <a:endParaRPr kumimoji="0" lang="zh-CN" altLang="en-US" sz="287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6EFF">
                        <a:lumMod val="20000"/>
                        <a:lumOff val="80000"/>
                      </a:srgbClr>
                    </a:gs>
                    <a:gs pos="4000">
                      <a:srgbClr val="00CCE2"/>
                    </a:gs>
                  </a:gsLst>
                  <a:path path="circle">
                    <a:fillToRect r="100000" b="100000"/>
                  </a:path>
                </a:gra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D45EC97-978B-464A-951D-380723CF6BAA}"/>
                </a:ext>
              </a:extLst>
            </p:cNvPr>
            <p:cNvSpPr txBox="1"/>
            <p:nvPr/>
          </p:nvSpPr>
          <p:spPr>
            <a:xfrm>
              <a:off x="4525659" y="266681"/>
              <a:ext cx="8442960" cy="4905061"/>
            </a:xfrm>
            <a:prstGeom prst="rect">
              <a:avLst/>
            </a:prstGeom>
            <a:noFill/>
            <a:effectLst/>
            <a:scene3d>
              <a:camera prst="orthographicFront">
                <a:rot lat="450000" lon="18143998" rev="0"/>
              </a:camera>
              <a:lightRig rig="contrasting" dir="t"/>
            </a:scene3d>
            <a:sp3d prstMaterial="matte"/>
          </p:spPr>
          <p:txBody>
            <a:bodyPr wrap="square" rtlCol="0">
              <a:spAutoFit/>
              <a:sp3d prstMaterial="translucentPowder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7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006EFF"/>
                      </a:gs>
                      <a:gs pos="4000">
                        <a:srgbClr val="00CCE2">
                          <a:lumMod val="60000"/>
                          <a:lumOff val="40000"/>
                        </a:srgbClr>
                      </a:gs>
                    </a:gsLst>
                    <a:path path="circle">
                      <a:fillToRect r="100000" b="100000"/>
                    </a:path>
                  </a:gradFill>
                  <a:effectLst>
                    <a:reflection blurRad="38100" stA="55000" endA="300" endPos="15000" dir="5400000" sy="-100000" algn="bl" rotWithShape="0"/>
                  </a:effectLst>
                  <a:uLnTx/>
                  <a:uFillTx/>
                  <a:latin typeface="Arial"/>
                  <a:ea typeface="微软雅黑"/>
                  <a:cs typeface="+mn-ea"/>
                  <a:sym typeface="+mn-lt"/>
                </a:rPr>
                <a:t>02</a:t>
              </a:r>
              <a:endParaRPr kumimoji="0" lang="zh-CN" altLang="en-US" sz="287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6EFF"/>
                    </a:gs>
                    <a:gs pos="4000">
                      <a:srgbClr val="00CCE2">
                        <a:lumMod val="60000"/>
                        <a:lumOff val="40000"/>
                      </a:srgbClr>
                    </a:gs>
                  </a:gsLst>
                  <a:path path="circle">
                    <a:fillToRect r="100000" b="100000"/>
                  </a:path>
                </a:gradFill>
                <a:effectLst>
                  <a:reflection blurRad="38100" stA="55000" endA="300" endPos="15000" dir="5400000" sy="-100000" algn="bl" rotWithShape="0"/>
                </a:effectLst>
                <a:uLnTx/>
                <a:uFillTx/>
                <a:latin typeface="Arial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B6175982-C9A6-469B-997C-E6CD0D6B5E9D}"/>
              </a:ext>
            </a:extLst>
          </p:cNvPr>
          <p:cNvSpPr txBox="1"/>
          <p:nvPr/>
        </p:nvSpPr>
        <p:spPr>
          <a:xfrm>
            <a:off x="6715811" y="2603326"/>
            <a:ext cx="5552977" cy="1442383"/>
          </a:xfrm>
          <a:prstGeom prst="rect">
            <a:avLst/>
          </a:prstGeom>
          <a:noFill/>
          <a:scene3d>
            <a:camera prst="orthographicFront"/>
            <a:lightRig rig="threePt" dir="t"/>
          </a:scene3d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成果展示</a:t>
            </a: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E88C2C9-334B-447C-8374-9358D4754C46}"/>
              </a:ext>
            </a:extLst>
          </p:cNvPr>
          <p:cNvSpPr/>
          <p:nvPr/>
        </p:nvSpPr>
        <p:spPr>
          <a:xfrm>
            <a:off x="6884145" y="4064000"/>
            <a:ext cx="4016675" cy="409575"/>
          </a:xfrm>
          <a:custGeom>
            <a:avLst/>
            <a:gdLst>
              <a:gd name="connsiteX0" fmla="*/ 0 w 4114800"/>
              <a:gd name="connsiteY0" fmla="*/ 0 h 409575"/>
              <a:gd name="connsiteX1" fmla="*/ 1181100 w 4114800"/>
              <a:gd name="connsiteY1" fmla="*/ 0 h 409575"/>
              <a:gd name="connsiteX2" fmla="*/ 1181100 w 4114800"/>
              <a:gd name="connsiteY2" fmla="*/ 409575 h 409575"/>
              <a:gd name="connsiteX3" fmla="*/ 1581150 w 4114800"/>
              <a:gd name="connsiteY3" fmla="*/ 9525 h 409575"/>
              <a:gd name="connsiteX4" fmla="*/ 4114800 w 4114800"/>
              <a:gd name="connsiteY4" fmla="*/ 9525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14800" h="409575">
                <a:moveTo>
                  <a:pt x="0" y="0"/>
                </a:moveTo>
                <a:lnTo>
                  <a:pt x="1181100" y="0"/>
                </a:lnTo>
                <a:lnTo>
                  <a:pt x="1181100" y="409575"/>
                </a:lnTo>
                <a:lnTo>
                  <a:pt x="1581150" y="9525"/>
                </a:lnTo>
                <a:lnTo>
                  <a:pt x="4114800" y="9525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629230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04" name="组合 4103">
            <a:extLst>
              <a:ext uri="{FF2B5EF4-FFF2-40B4-BE49-F238E27FC236}">
                <a16:creationId xmlns:a16="http://schemas.microsoft.com/office/drawing/2014/main" id="{B85E3F36-B19F-4A52-9D1F-B39BF9AA2066}"/>
              </a:ext>
            </a:extLst>
          </p:cNvPr>
          <p:cNvGrpSpPr/>
          <p:nvPr/>
        </p:nvGrpSpPr>
        <p:grpSpPr>
          <a:xfrm>
            <a:off x="1308830" y="1871648"/>
            <a:ext cx="1948649" cy="1014417"/>
            <a:chOff x="976478" y="1459230"/>
            <a:chExt cx="1948649" cy="1014417"/>
          </a:xfrm>
        </p:grpSpPr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F9A59585-FCE0-4887-A27B-FE8FF473F885}"/>
                </a:ext>
              </a:extLst>
            </p:cNvPr>
            <p:cNvSpPr/>
            <p:nvPr/>
          </p:nvSpPr>
          <p:spPr>
            <a:xfrm>
              <a:off x="981059" y="1603000"/>
              <a:ext cx="549695" cy="164754"/>
            </a:xfrm>
            <a:custGeom>
              <a:avLst/>
              <a:gdLst>
                <a:gd name="connsiteX0" fmla="*/ 59619 w 1589832"/>
                <a:gd name="connsiteY0" fmla="*/ 384211 h 476501"/>
                <a:gd name="connsiteX1" fmla="*/ 1569960 w 1589832"/>
                <a:gd name="connsiteY1" fmla="*/ 443830 h 476501"/>
                <a:gd name="connsiteX2" fmla="*/ 1589833 w 1589832"/>
                <a:gd name="connsiteY2" fmla="*/ 245100 h 476501"/>
                <a:gd name="connsiteX3" fmla="*/ 0 w 1589832"/>
                <a:gd name="connsiteY3" fmla="*/ 0 h 476501"/>
                <a:gd name="connsiteX4" fmla="*/ 59619 w 1589832"/>
                <a:gd name="connsiteY4" fmla="*/ 384211 h 47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9832" h="476501">
                  <a:moveTo>
                    <a:pt x="59619" y="384211"/>
                  </a:moveTo>
                  <a:cubicBezTo>
                    <a:pt x="59619" y="384211"/>
                    <a:pt x="920778" y="543195"/>
                    <a:pt x="1569960" y="443830"/>
                  </a:cubicBezTo>
                  <a:lnTo>
                    <a:pt x="1589833" y="245100"/>
                  </a:lnTo>
                  <a:cubicBezTo>
                    <a:pt x="1589833" y="245100"/>
                    <a:pt x="264972" y="238476"/>
                    <a:pt x="0" y="0"/>
                  </a:cubicBezTo>
                  <a:lnTo>
                    <a:pt x="59619" y="384211"/>
                  </a:lnTo>
                  <a:close/>
                </a:path>
              </a:pathLst>
            </a:custGeom>
            <a:gradFill flip="none" rotWithShape="1">
              <a:gsLst>
                <a:gs pos="30000">
                  <a:schemeClr val="accent1"/>
                </a:gs>
                <a:gs pos="88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66136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90" name="图形 167">
              <a:extLst>
                <a:ext uri="{FF2B5EF4-FFF2-40B4-BE49-F238E27FC236}">
                  <a16:creationId xmlns:a16="http://schemas.microsoft.com/office/drawing/2014/main" id="{72BEF84D-A0E7-4B58-951D-319FBB526EEF}"/>
                </a:ext>
              </a:extLst>
            </p:cNvPr>
            <p:cNvGrpSpPr/>
            <p:nvPr/>
          </p:nvGrpSpPr>
          <p:grpSpPr>
            <a:xfrm>
              <a:off x="1260487" y="1687746"/>
              <a:ext cx="272557" cy="121391"/>
              <a:chOff x="5004514" y="794722"/>
              <a:chExt cx="788291" cy="351089"/>
            </a:xfrm>
          </p:grpSpPr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F24A1A3E-E9FF-49C0-9986-14A1437F1CAE}"/>
                  </a:ext>
                </a:extLst>
              </p:cNvPr>
              <p:cNvSpPr/>
              <p:nvPr/>
            </p:nvSpPr>
            <p:spPr>
              <a:xfrm>
                <a:off x="5011138" y="794722"/>
                <a:ext cx="781667" cy="351089"/>
              </a:xfrm>
              <a:custGeom>
                <a:avLst/>
                <a:gdLst>
                  <a:gd name="connsiteX0" fmla="*/ 675679 w 781667"/>
                  <a:gd name="connsiteY0" fmla="*/ 19873 h 351089"/>
                  <a:gd name="connsiteX1" fmla="*/ 92740 w 781667"/>
                  <a:gd name="connsiteY1" fmla="*/ 66243 h 351089"/>
                  <a:gd name="connsiteX2" fmla="*/ 0 w 781667"/>
                  <a:gd name="connsiteY2" fmla="*/ 172233 h 351089"/>
                  <a:gd name="connsiteX3" fmla="*/ 0 w 781667"/>
                  <a:gd name="connsiteY3" fmla="*/ 331217 h 351089"/>
                  <a:gd name="connsiteX4" fmla="*/ 0 w 781667"/>
                  <a:gd name="connsiteY4" fmla="*/ 351090 h 351089"/>
                  <a:gd name="connsiteX5" fmla="*/ 112613 w 781667"/>
                  <a:gd name="connsiteY5" fmla="*/ 291471 h 351089"/>
                  <a:gd name="connsiteX6" fmla="*/ 695552 w 781667"/>
                  <a:gd name="connsiteY6" fmla="*/ 245100 h 351089"/>
                  <a:gd name="connsiteX7" fmla="*/ 768419 w 781667"/>
                  <a:gd name="connsiteY7" fmla="*/ 172233 h 351089"/>
                  <a:gd name="connsiteX8" fmla="*/ 781668 w 781667"/>
                  <a:gd name="connsiteY8" fmla="*/ 0 h 351089"/>
                  <a:gd name="connsiteX9" fmla="*/ 675679 w 781667"/>
                  <a:gd name="connsiteY9" fmla="*/ 19873 h 351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81667" h="351089">
                    <a:moveTo>
                      <a:pt x="675679" y="19873"/>
                    </a:moveTo>
                    <a:cubicBezTo>
                      <a:pt x="589563" y="39746"/>
                      <a:pt x="158983" y="52995"/>
                      <a:pt x="92740" y="66243"/>
                    </a:cubicBezTo>
                    <a:cubicBezTo>
                      <a:pt x="19873" y="86116"/>
                      <a:pt x="0" y="119238"/>
                      <a:pt x="0" y="172233"/>
                    </a:cubicBezTo>
                    <a:cubicBezTo>
                      <a:pt x="0" y="211979"/>
                      <a:pt x="0" y="291471"/>
                      <a:pt x="0" y="331217"/>
                    </a:cubicBezTo>
                    <a:cubicBezTo>
                      <a:pt x="0" y="344465"/>
                      <a:pt x="0" y="351090"/>
                      <a:pt x="0" y="351090"/>
                    </a:cubicBezTo>
                    <a:cubicBezTo>
                      <a:pt x="0" y="351090"/>
                      <a:pt x="0" y="317968"/>
                      <a:pt x="112613" y="291471"/>
                    </a:cubicBezTo>
                    <a:cubicBezTo>
                      <a:pt x="225226" y="264973"/>
                      <a:pt x="629309" y="264973"/>
                      <a:pt x="695552" y="245100"/>
                    </a:cubicBezTo>
                    <a:cubicBezTo>
                      <a:pt x="761795" y="225227"/>
                      <a:pt x="761795" y="198730"/>
                      <a:pt x="768419" y="172233"/>
                    </a:cubicBezTo>
                    <a:cubicBezTo>
                      <a:pt x="768419" y="152360"/>
                      <a:pt x="775043" y="59619"/>
                      <a:pt x="781668" y="0"/>
                    </a:cubicBezTo>
                    <a:cubicBezTo>
                      <a:pt x="775043" y="6624"/>
                      <a:pt x="715425" y="13249"/>
                      <a:pt x="675679" y="19873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accent1">
                      <a:lumMod val="40000"/>
                      <a:lumOff val="60000"/>
                    </a:schemeClr>
                  </a:gs>
                  <a:gs pos="0">
                    <a:schemeClr val="accent1"/>
                  </a:gs>
                  <a:gs pos="76000">
                    <a:schemeClr val="accent1"/>
                  </a:gs>
                </a:gsLst>
              </a:gradFill>
              <a:ln w="661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AF5A1073-4DA4-4955-8580-A8512F27CF7B}"/>
                  </a:ext>
                </a:extLst>
              </p:cNvPr>
              <p:cNvSpPr/>
              <p:nvPr/>
            </p:nvSpPr>
            <p:spPr>
              <a:xfrm>
                <a:off x="5004514" y="801347"/>
                <a:ext cx="775043" cy="152359"/>
              </a:xfrm>
              <a:custGeom>
                <a:avLst/>
                <a:gdLst>
                  <a:gd name="connsiteX0" fmla="*/ 92740 w 775043"/>
                  <a:gd name="connsiteY0" fmla="*/ 79492 h 152359"/>
                  <a:gd name="connsiteX1" fmla="*/ 682303 w 775043"/>
                  <a:gd name="connsiteY1" fmla="*/ 26497 h 152359"/>
                  <a:gd name="connsiteX2" fmla="*/ 775043 w 775043"/>
                  <a:gd name="connsiteY2" fmla="*/ 13249 h 152359"/>
                  <a:gd name="connsiteX3" fmla="*/ 775043 w 775043"/>
                  <a:gd name="connsiteY3" fmla="*/ 0 h 152359"/>
                  <a:gd name="connsiteX4" fmla="*/ 675679 w 775043"/>
                  <a:gd name="connsiteY4" fmla="*/ 13249 h 152359"/>
                  <a:gd name="connsiteX5" fmla="*/ 92740 w 775043"/>
                  <a:gd name="connsiteY5" fmla="*/ 59619 h 152359"/>
                  <a:gd name="connsiteX6" fmla="*/ 0 w 775043"/>
                  <a:gd name="connsiteY6" fmla="*/ 152360 h 152359"/>
                  <a:gd name="connsiteX7" fmla="*/ 92740 w 775043"/>
                  <a:gd name="connsiteY7" fmla="*/ 79492 h 152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5043" h="152359">
                    <a:moveTo>
                      <a:pt x="92740" y="79492"/>
                    </a:moveTo>
                    <a:cubicBezTo>
                      <a:pt x="165608" y="59619"/>
                      <a:pt x="596187" y="46370"/>
                      <a:pt x="682303" y="26497"/>
                    </a:cubicBezTo>
                    <a:cubicBezTo>
                      <a:pt x="715425" y="19873"/>
                      <a:pt x="761795" y="13249"/>
                      <a:pt x="775043" y="13249"/>
                    </a:cubicBezTo>
                    <a:cubicBezTo>
                      <a:pt x="775043" y="6624"/>
                      <a:pt x="775043" y="6624"/>
                      <a:pt x="775043" y="0"/>
                    </a:cubicBezTo>
                    <a:cubicBezTo>
                      <a:pt x="775043" y="0"/>
                      <a:pt x="722049" y="6624"/>
                      <a:pt x="675679" y="13249"/>
                    </a:cubicBezTo>
                    <a:cubicBezTo>
                      <a:pt x="589563" y="33122"/>
                      <a:pt x="158983" y="46370"/>
                      <a:pt x="92740" y="59619"/>
                    </a:cubicBezTo>
                    <a:cubicBezTo>
                      <a:pt x="26497" y="72868"/>
                      <a:pt x="0" y="105989"/>
                      <a:pt x="0" y="152360"/>
                    </a:cubicBezTo>
                    <a:cubicBezTo>
                      <a:pt x="6624" y="119238"/>
                      <a:pt x="33122" y="92741"/>
                      <a:pt x="92740" y="79492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61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CD5C5E22-8CEA-4489-A09D-F5B316F9E3E2}"/>
                </a:ext>
              </a:extLst>
            </p:cNvPr>
            <p:cNvSpPr txBox="1"/>
            <p:nvPr/>
          </p:nvSpPr>
          <p:spPr>
            <a:xfrm>
              <a:off x="1097941" y="1886563"/>
              <a:ext cx="1827186" cy="587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在这里输入正文，阐述与关键词标题</a:t>
              </a:r>
            </a:p>
          </p:txBody>
        </p:sp>
        <p:grpSp>
          <p:nvGrpSpPr>
            <p:cNvPr id="93" name="图形 167">
              <a:extLst>
                <a:ext uri="{FF2B5EF4-FFF2-40B4-BE49-F238E27FC236}">
                  <a16:creationId xmlns:a16="http://schemas.microsoft.com/office/drawing/2014/main" id="{F7E064E8-34DE-4C2D-8E8A-E1D4C5620541}"/>
                </a:ext>
              </a:extLst>
            </p:cNvPr>
            <p:cNvGrpSpPr/>
            <p:nvPr/>
          </p:nvGrpSpPr>
          <p:grpSpPr>
            <a:xfrm>
              <a:off x="976478" y="1476498"/>
              <a:ext cx="1204748" cy="259346"/>
              <a:chOff x="4183101" y="183751"/>
              <a:chExt cx="3484382" cy="750082"/>
            </a:xfrm>
            <a:solidFill>
              <a:srgbClr val="FFE6C5"/>
            </a:solidFill>
          </p:grpSpPr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F416CD7C-97A6-42AE-BA09-D59923DB2169}"/>
                  </a:ext>
                </a:extLst>
              </p:cNvPr>
              <p:cNvSpPr/>
              <p:nvPr/>
            </p:nvSpPr>
            <p:spPr>
              <a:xfrm>
                <a:off x="7115741" y="456881"/>
                <a:ext cx="551742" cy="331216"/>
              </a:xfrm>
              <a:custGeom>
                <a:avLst/>
                <a:gdLst>
                  <a:gd name="connsiteX0" fmla="*/ 227152 w 551742"/>
                  <a:gd name="connsiteY0" fmla="*/ 211979 h 331216"/>
                  <a:gd name="connsiteX1" fmla="*/ 1926 w 551742"/>
                  <a:gd name="connsiteY1" fmla="*/ 0 h 331216"/>
                  <a:gd name="connsiteX2" fmla="*/ 227152 w 551742"/>
                  <a:gd name="connsiteY2" fmla="*/ 231852 h 331216"/>
                  <a:gd name="connsiteX3" fmla="*/ 472251 w 551742"/>
                  <a:gd name="connsiteY3" fmla="*/ 324592 h 331216"/>
                  <a:gd name="connsiteX4" fmla="*/ 551743 w 551742"/>
                  <a:gd name="connsiteY4" fmla="*/ 331217 h 331216"/>
                  <a:gd name="connsiteX5" fmla="*/ 227152 w 551742"/>
                  <a:gd name="connsiteY5" fmla="*/ 211979 h 331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1742" h="331216">
                    <a:moveTo>
                      <a:pt x="227152" y="211979"/>
                    </a:moveTo>
                    <a:cubicBezTo>
                      <a:pt x="54920" y="139111"/>
                      <a:pt x="1926" y="66243"/>
                      <a:pt x="1926" y="0"/>
                    </a:cubicBezTo>
                    <a:cubicBezTo>
                      <a:pt x="-11323" y="72868"/>
                      <a:pt x="41672" y="152360"/>
                      <a:pt x="227152" y="231852"/>
                    </a:cubicBezTo>
                    <a:cubicBezTo>
                      <a:pt x="266898" y="251725"/>
                      <a:pt x="386135" y="291471"/>
                      <a:pt x="472251" y="324592"/>
                    </a:cubicBezTo>
                    <a:cubicBezTo>
                      <a:pt x="525246" y="331217"/>
                      <a:pt x="551743" y="331217"/>
                      <a:pt x="551743" y="331217"/>
                    </a:cubicBezTo>
                    <a:cubicBezTo>
                      <a:pt x="551743" y="331217"/>
                      <a:pt x="293395" y="245100"/>
                      <a:pt x="227152" y="21197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97000">
                    <a:schemeClr val="accent1">
                      <a:lumMod val="40000"/>
                      <a:lumOff val="60000"/>
                    </a:schemeClr>
                  </a:gs>
                </a:gsLst>
                <a:lin ang="0" scaled="1"/>
              </a:gradFill>
              <a:ln w="661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F810FC33-98D7-4467-B47E-3585B6772CFB}"/>
                  </a:ext>
                </a:extLst>
              </p:cNvPr>
              <p:cNvSpPr/>
              <p:nvPr/>
            </p:nvSpPr>
            <p:spPr>
              <a:xfrm>
                <a:off x="4183101" y="183751"/>
                <a:ext cx="3265780" cy="750082"/>
              </a:xfrm>
              <a:custGeom>
                <a:avLst/>
                <a:gdLst>
                  <a:gd name="connsiteX0" fmla="*/ 0 w 3265780"/>
                  <a:gd name="connsiteY0" fmla="*/ 372496 h 750082"/>
                  <a:gd name="connsiteX1" fmla="*/ 59619 w 3265780"/>
                  <a:gd name="connsiteY1" fmla="*/ 339374 h 750082"/>
                  <a:gd name="connsiteX2" fmla="*/ 1702446 w 3265780"/>
                  <a:gd name="connsiteY2" fmla="*/ 34655 h 750082"/>
                  <a:gd name="connsiteX3" fmla="*/ 3226035 w 3265780"/>
                  <a:gd name="connsiteY3" fmla="*/ 47903 h 750082"/>
                  <a:gd name="connsiteX4" fmla="*/ 3265781 w 3265780"/>
                  <a:gd name="connsiteY4" fmla="*/ 28030 h 750082"/>
                  <a:gd name="connsiteX5" fmla="*/ 1702446 w 3265780"/>
                  <a:gd name="connsiteY5" fmla="*/ 14782 h 750082"/>
                  <a:gd name="connsiteX6" fmla="*/ 59619 w 3265780"/>
                  <a:gd name="connsiteY6" fmla="*/ 319501 h 750082"/>
                  <a:gd name="connsiteX7" fmla="*/ 0 w 3265780"/>
                  <a:gd name="connsiteY7" fmla="*/ 352623 h 750082"/>
                  <a:gd name="connsiteX8" fmla="*/ 66243 w 3265780"/>
                  <a:gd name="connsiteY8" fmla="*/ 750083 h 750082"/>
                  <a:gd name="connsiteX9" fmla="*/ 72867 w 3265780"/>
                  <a:gd name="connsiteY9" fmla="*/ 750083 h 750082"/>
                  <a:gd name="connsiteX10" fmla="*/ 0 w 3265780"/>
                  <a:gd name="connsiteY10" fmla="*/ 372496 h 750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265780" h="750082">
                    <a:moveTo>
                      <a:pt x="0" y="372496"/>
                    </a:moveTo>
                    <a:cubicBezTo>
                      <a:pt x="19873" y="359247"/>
                      <a:pt x="39746" y="352623"/>
                      <a:pt x="59619" y="339374"/>
                    </a:cubicBezTo>
                    <a:cubicBezTo>
                      <a:pt x="331215" y="200263"/>
                      <a:pt x="973772" y="67776"/>
                      <a:pt x="1702446" y="34655"/>
                    </a:cubicBezTo>
                    <a:cubicBezTo>
                      <a:pt x="2325130" y="1533"/>
                      <a:pt x="3073676" y="41279"/>
                      <a:pt x="3226035" y="47903"/>
                    </a:cubicBezTo>
                    <a:cubicBezTo>
                      <a:pt x="3252532" y="34655"/>
                      <a:pt x="3265781" y="28030"/>
                      <a:pt x="3265781" y="28030"/>
                    </a:cubicBezTo>
                    <a:cubicBezTo>
                      <a:pt x="3265781" y="28030"/>
                      <a:pt x="2424495" y="-24964"/>
                      <a:pt x="1702446" y="14782"/>
                    </a:cubicBezTo>
                    <a:cubicBezTo>
                      <a:pt x="980397" y="47903"/>
                      <a:pt x="331215" y="180390"/>
                      <a:pt x="59619" y="319501"/>
                    </a:cubicBezTo>
                    <a:cubicBezTo>
                      <a:pt x="39746" y="332750"/>
                      <a:pt x="19873" y="345998"/>
                      <a:pt x="0" y="352623"/>
                    </a:cubicBezTo>
                    <a:lnTo>
                      <a:pt x="66243" y="750083"/>
                    </a:lnTo>
                    <a:cubicBezTo>
                      <a:pt x="66243" y="750083"/>
                      <a:pt x="66243" y="750083"/>
                      <a:pt x="72867" y="750083"/>
                    </a:cubicBezTo>
                    <a:lnTo>
                      <a:pt x="0" y="372496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97000">
                    <a:schemeClr val="accent1">
                      <a:lumMod val="40000"/>
                      <a:lumOff val="60000"/>
                    </a:schemeClr>
                  </a:gs>
                </a:gsLst>
                <a:lin ang="0" scaled="1"/>
              </a:gradFill>
              <a:ln w="661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4100" name="文本框 4099">
              <a:extLst>
                <a:ext uri="{FF2B5EF4-FFF2-40B4-BE49-F238E27FC236}">
                  <a16:creationId xmlns:a16="http://schemas.microsoft.com/office/drawing/2014/main" id="{DDC3EA6A-1B4E-4452-A090-1FA7D43F1B61}"/>
                </a:ext>
              </a:extLst>
            </p:cNvPr>
            <p:cNvSpPr txBox="1"/>
            <p:nvPr/>
          </p:nvSpPr>
          <p:spPr>
            <a:xfrm>
              <a:off x="1077394" y="1599223"/>
              <a:ext cx="1064896" cy="153889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2991879"/>
                </a:avLst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  <a:cs typeface="+mn-ea"/>
                  <a:sym typeface="+mn-lt"/>
                </a:rPr>
                <a:t>20XX</a:t>
              </a:r>
            </a:p>
          </p:txBody>
        </p:sp>
        <p:sp>
          <p:nvSpPr>
            <p:cNvPr id="4103" name="椭圆 4102">
              <a:extLst>
                <a:ext uri="{FF2B5EF4-FFF2-40B4-BE49-F238E27FC236}">
                  <a16:creationId xmlns:a16="http://schemas.microsoft.com/office/drawing/2014/main" id="{5C079212-6007-4FF6-98F7-68331C38B340}"/>
                </a:ext>
              </a:extLst>
            </p:cNvPr>
            <p:cNvSpPr/>
            <p:nvPr/>
          </p:nvSpPr>
          <p:spPr>
            <a:xfrm>
              <a:off x="1063929" y="1459230"/>
              <a:ext cx="46381" cy="4638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7FD09272-3777-46BE-9C27-CA1A9570A639}"/>
              </a:ext>
            </a:extLst>
          </p:cNvPr>
          <p:cNvGrpSpPr/>
          <p:nvPr/>
        </p:nvGrpSpPr>
        <p:grpSpPr>
          <a:xfrm>
            <a:off x="3471428" y="1383968"/>
            <a:ext cx="1792635" cy="1014417"/>
            <a:chOff x="976478" y="1459230"/>
            <a:chExt cx="1792635" cy="1014417"/>
          </a:xfrm>
        </p:grpSpPr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72BC7D88-841A-4A39-A1CA-C96A10CF2250}"/>
                </a:ext>
              </a:extLst>
            </p:cNvPr>
            <p:cNvSpPr/>
            <p:nvPr/>
          </p:nvSpPr>
          <p:spPr>
            <a:xfrm>
              <a:off x="981059" y="1603000"/>
              <a:ext cx="549695" cy="164754"/>
            </a:xfrm>
            <a:custGeom>
              <a:avLst/>
              <a:gdLst>
                <a:gd name="connsiteX0" fmla="*/ 59619 w 1589832"/>
                <a:gd name="connsiteY0" fmla="*/ 384211 h 476501"/>
                <a:gd name="connsiteX1" fmla="*/ 1569960 w 1589832"/>
                <a:gd name="connsiteY1" fmla="*/ 443830 h 476501"/>
                <a:gd name="connsiteX2" fmla="*/ 1589833 w 1589832"/>
                <a:gd name="connsiteY2" fmla="*/ 245100 h 476501"/>
                <a:gd name="connsiteX3" fmla="*/ 0 w 1589832"/>
                <a:gd name="connsiteY3" fmla="*/ 0 h 476501"/>
                <a:gd name="connsiteX4" fmla="*/ 59619 w 1589832"/>
                <a:gd name="connsiteY4" fmla="*/ 384211 h 47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9832" h="476501">
                  <a:moveTo>
                    <a:pt x="59619" y="384211"/>
                  </a:moveTo>
                  <a:cubicBezTo>
                    <a:pt x="59619" y="384211"/>
                    <a:pt x="920778" y="543195"/>
                    <a:pt x="1569960" y="443830"/>
                  </a:cubicBezTo>
                  <a:lnTo>
                    <a:pt x="1589833" y="245100"/>
                  </a:lnTo>
                  <a:cubicBezTo>
                    <a:pt x="1589833" y="245100"/>
                    <a:pt x="264972" y="238476"/>
                    <a:pt x="0" y="0"/>
                  </a:cubicBezTo>
                  <a:lnTo>
                    <a:pt x="59619" y="384211"/>
                  </a:lnTo>
                  <a:close/>
                </a:path>
              </a:pathLst>
            </a:custGeom>
            <a:gradFill flip="none" rotWithShape="1">
              <a:gsLst>
                <a:gs pos="30000">
                  <a:schemeClr val="accent1"/>
                </a:gs>
                <a:gs pos="88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66136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05" name="图形 167">
              <a:extLst>
                <a:ext uri="{FF2B5EF4-FFF2-40B4-BE49-F238E27FC236}">
                  <a16:creationId xmlns:a16="http://schemas.microsoft.com/office/drawing/2014/main" id="{C8545131-AC31-473F-8EEF-9B1F3DE16B2C}"/>
                </a:ext>
              </a:extLst>
            </p:cNvPr>
            <p:cNvGrpSpPr/>
            <p:nvPr/>
          </p:nvGrpSpPr>
          <p:grpSpPr>
            <a:xfrm>
              <a:off x="1260487" y="1687746"/>
              <a:ext cx="272557" cy="121391"/>
              <a:chOff x="5004514" y="794722"/>
              <a:chExt cx="788291" cy="351089"/>
            </a:xfrm>
          </p:grpSpPr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8D2F1D0D-BE24-44BC-BCEE-39B535D54982}"/>
                  </a:ext>
                </a:extLst>
              </p:cNvPr>
              <p:cNvSpPr/>
              <p:nvPr/>
            </p:nvSpPr>
            <p:spPr>
              <a:xfrm>
                <a:off x="5011138" y="794722"/>
                <a:ext cx="781667" cy="351089"/>
              </a:xfrm>
              <a:custGeom>
                <a:avLst/>
                <a:gdLst>
                  <a:gd name="connsiteX0" fmla="*/ 675679 w 781667"/>
                  <a:gd name="connsiteY0" fmla="*/ 19873 h 351089"/>
                  <a:gd name="connsiteX1" fmla="*/ 92740 w 781667"/>
                  <a:gd name="connsiteY1" fmla="*/ 66243 h 351089"/>
                  <a:gd name="connsiteX2" fmla="*/ 0 w 781667"/>
                  <a:gd name="connsiteY2" fmla="*/ 172233 h 351089"/>
                  <a:gd name="connsiteX3" fmla="*/ 0 w 781667"/>
                  <a:gd name="connsiteY3" fmla="*/ 331217 h 351089"/>
                  <a:gd name="connsiteX4" fmla="*/ 0 w 781667"/>
                  <a:gd name="connsiteY4" fmla="*/ 351090 h 351089"/>
                  <a:gd name="connsiteX5" fmla="*/ 112613 w 781667"/>
                  <a:gd name="connsiteY5" fmla="*/ 291471 h 351089"/>
                  <a:gd name="connsiteX6" fmla="*/ 695552 w 781667"/>
                  <a:gd name="connsiteY6" fmla="*/ 245100 h 351089"/>
                  <a:gd name="connsiteX7" fmla="*/ 768419 w 781667"/>
                  <a:gd name="connsiteY7" fmla="*/ 172233 h 351089"/>
                  <a:gd name="connsiteX8" fmla="*/ 781668 w 781667"/>
                  <a:gd name="connsiteY8" fmla="*/ 0 h 351089"/>
                  <a:gd name="connsiteX9" fmla="*/ 675679 w 781667"/>
                  <a:gd name="connsiteY9" fmla="*/ 19873 h 351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81667" h="351089">
                    <a:moveTo>
                      <a:pt x="675679" y="19873"/>
                    </a:moveTo>
                    <a:cubicBezTo>
                      <a:pt x="589563" y="39746"/>
                      <a:pt x="158983" y="52995"/>
                      <a:pt x="92740" y="66243"/>
                    </a:cubicBezTo>
                    <a:cubicBezTo>
                      <a:pt x="19873" y="86116"/>
                      <a:pt x="0" y="119238"/>
                      <a:pt x="0" y="172233"/>
                    </a:cubicBezTo>
                    <a:cubicBezTo>
                      <a:pt x="0" y="211979"/>
                      <a:pt x="0" y="291471"/>
                      <a:pt x="0" y="331217"/>
                    </a:cubicBezTo>
                    <a:cubicBezTo>
                      <a:pt x="0" y="344465"/>
                      <a:pt x="0" y="351090"/>
                      <a:pt x="0" y="351090"/>
                    </a:cubicBezTo>
                    <a:cubicBezTo>
                      <a:pt x="0" y="351090"/>
                      <a:pt x="0" y="317968"/>
                      <a:pt x="112613" y="291471"/>
                    </a:cubicBezTo>
                    <a:cubicBezTo>
                      <a:pt x="225226" y="264973"/>
                      <a:pt x="629309" y="264973"/>
                      <a:pt x="695552" y="245100"/>
                    </a:cubicBezTo>
                    <a:cubicBezTo>
                      <a:pt x="761795" y="225227"/>
                      <a:pt x="761795" y="198730"/>
                      <a:pt x="768419" y="172233"/>
                    </a:cubicBezTo>
                    <a:cubicBezTo>
                      <a:pt x="768419" y="152360"/>
                      <a:pt x="775043" y="59619"/>
                      <a:pt x="781668" y="0"/>
                    </a:cubicBezTo>
                    <a:cubicBezTo>
                      <a:pt x="775043" y="6624"/>
                      <a:pt x="715425" y="13249"/>
                      <a:pt x="675679" y="19873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accent1">
                      <a:lumMod val="40000"/>
                      <a:lumOff val="60000"/>
                    </a:schemeClr>
                  </a:gs>
                  <a:gs pos="0">
                    <a:schemeClr val="accent1"/>
                  </a:gs>
                  <a:gs pos="76000">
                    <a:schemeClr val="accent1"/>
                  </a:gs>
                </a:gsLst>
              </a:gradFill>
              <a:ln w="661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FB18915B-43FC-44D9-A0B9-9668D517A660}"/>
                  </a:ext>
                </a:extLst>
              </p:cNvPr>
              <p:cNvSpPr/>
              <p:nvPr/>
            </p:nvSpPr>
            <p:spPr>
              <a:xfrm>
                <a:off x="5004514" y="801347"/>
                <a:ext cx="775043" cy="152359"/>
              </a:xfrm>
              <a:custGeom>
                <a:avLst/>
                <a:gdLst>
                  <a:gd name="connsiteX0" fmla="*/ 92740 w 775043"/>
                  <a:gd name="connsiteY0" fmla="*/ 79492 h 152359"/>
                  <a:gd name="connsiteX1" fmla="*/ 682303 w 775043"/>
                  <a:gd name="connsiteY1" fmla="*/ 26497 h 152359"/>
                  <a:gd name="connsiteX2" fmla="*/ 775043 w 775043"/>
                  <a:gd name="connsiteY2" fmla="*/ 13249 h 152359"/>
                  <a:gd name="connsiteX3" fmla="*/ 775043 w 775043"/>
                  <a:gd name="connsiteY3" fmla="*/ 0 h 152359"/>
                  <a:gd name="connsiteX4" fmla="*/ 675679 w 775043"/>
                  <a:gd name="connsiteY4" fmla="*/ 13249 h 152359"/>
                  <a:gd name="connsiteX5" fmla="*/ 92740 w 775043"/>
                  <a:gd name="connsiteY5" fmla="*/ 59619 h 152359"/>
                  <a:gd name="connsiteX6" fmla="*/ 0 w 775043"/>
                  <a:gd name="connsiteY6" fmla="*/ 152360 h 152359"/>
                  <a:gd name="connsiteX7" fmla="*/ 92740 w 775043"/>
                  <a:gd name="connsiteY7" fmla="*/ 79492 h 152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5043" h="152359">
                    <a:moveTo>
                      <a:pt x="92740" y="79492"/>
                    </a:moveTo>
                    <a:cubicBezTo>
                      <a:pt x="165608" y="59619"/>
                      <a:pt x="596187" y="46370"/>
                      <a:pt x="682303" y="26497"/>
                    </a:cubicBezTo>
                    <a:cubicBezTo>
                      <a:pt x="715425" y="19873"/>
                      <a:pt x="761795" y="13249"/>
                      <a:pt x="775043" y="13249"/>
                    </a:cubicBezTo>
                    <a:cubicBezTo>
                      <a:pt x="775043" y="6624"/>
                      <a:pt x="775043" y="6624"/>
                      <a:pt x="775043" y="0"/>
                    </a:cubicBezTo>
                    <a:cubicBezTo>
                      <a:pt x="775043" y="0"/>
                      <a:pt x="722049" y="6624"/>
                      <a:pt x="675679" y="13249"/>
                    </a:cubicBezTo>
                    <a:cubicBezTo>
                      <a:pt x="589563" y="33122"/>
                      <a:pt x="158983" y="46370"/>
                      <a:pt x="92740" y="59619"/>
                    </a:cubicBezTo>
                    <a:cubicBezTo>
                      <a:pt x="26497" y="72868"/>
                      <a:pt x="0" y="105989"/>
                      <a:pt x="0" y="152360"/>
                    </a:cubicBezTo>
                    <a:cubicBezTo>
                      <a:pt x="6624" y="119238"/>
                      <a:pt x="33122" y="92741"/>
                      <a:pt x="92740" y="79492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61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B91B3493-A035-42CE-B1D9-3572F15747E2}"/>
                </a:ext>
              </a:extLst>
            </p:cNvPr>
            <p:cNvSpPr txBox="1"/>
            <p:nvPr/>
          </p:nvSpPr>
          <p:spPr>
            <a:xfrm>
              <a:off x="1097941" y="1886563"/>
              <a:ext cx="1671172" cy="587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在这里输入正文，阐述与关键词标题</a:t>
              </a:r>
            </a:p>
          </p:txBody>
        </p:sp>
        <p:grpSp>
          <p:nvGrpSpPr>
            <p:cNvPr id="112" name="图形 167">
              <a:extLst>
                <a:ext uri="{FF2B5EF4-FFF2-40B4-BE49-F238E27FC236}">
                  <a16:creationId xmlns:a16="http://schemas.microsoft.com/office/drawing/2014/main" id="{AB5CEBBB-33B0-4A03-A5FD-1069D7B5F7A8}"/>
                </a:ext>
              </a:extLst>
            </p:cNvPr>
            <p:cNvGrpSpPr/>
            <p:nvPr/>
          </p:nvGrpSpPr>
          <p:grpSpPr>
            <a:xfrm>
              <a:off x="976478" y="1476498"/>
              <a:ext cx="1204748" cy="259346"/>
              <a:chOff x="4183101" y="183751"/>
              <a:chExt cx="3484382" cy="750082"/>
            </a:xfrm>
            <a:solidFill>
              <a:srgbClr val="FFE6C5"/>
            </a:solidFill>
          </p:grpSpPr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5280B5D8-195B-415C-9BCB-C285F34B7FC1}"/>
                  </a:ext>
                </a:extLst>
              </p:cNvPr>
              <p:cNvSpPr/>
              <p:nvPr/>
            </p:nvSpPr>
            <p:spPr>
              <a:xfrm>
                <a:off x="7115741" y="456881"/>
                <a:ext cx="551742" cy="331216"/>
              </a:xfrm>
              <a:custGeom>
                <a:avLst/>
                <a:gdLst>
                  <a:gd name="connsiteX0" fmla="*/ 227152 w 551742"/>
                  <a:gd name="connsiteY0" fmla="*/ 211979 h 331216"/>
                  <a:gd name="connsiteX1" fmla="*/ 1926 w 551742"/>
                  <a:gd name="connsiteY1" fmla="*/ 0 h 331216"/>
                  <a:gd name="connsiteX2" fmla="*/ 227152 w 551742"/>
                  <a:gd name="connsiteY2" fmla="*/ 231852 h 331216"/>
                  <a:gd name="connsiteX3" fmla="*/ 472251 w 551742"/>
                  <a:gd name="connsiteY3" fmla="*/ 324592 h 331216"/>
                  <a:gd name="connsiteX4" fmla="*/ 551743 w 551742"/>
                  <a:gd name="connsiteY4" fmla="*/ 331217 h 331216"/>
                  <a:gd name="connsiteX5" fmla="*/ 227152 w 551742"/>
                  <a:gd name="connsiteY5" fmla="*/ 211979 h 331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1742" h="331216">
                    <a:moveTo>
                      <a:pt x="227152" y="211979"/>
                    </a:moveTo>
                    <a:cubicBezTo>
                      <a:pt x="54920" y="139111"/>
                      <a:pt x="1926" y="66243"/>
                      <a:pt x="1926" y="0"/>
                    </a:cubicBezTo>
                    <a:cubicBezTo>
                      <a:pt x="-11323" y="72868"/>
                      <a:pt x="41672" y="152360"/>
                      <a:pt x="227152" y="231852"/>
                    </a:cubicBezTo>
                    <a:cubicBezTo>
                      <a:pt x="266898" y="251725"/>
                      <a:pt x="386135" y="291471"/>
                      <a:pt x="472251" y="324592"/>
                    </a:cubicBezTo>
                    <a:cubicBezTo>
                      <a:pt x="525246" y="331217"/>
                      <a:pt x="551743" y="331217"/>
                      <a:pt x="551743" y="331217"/>
                    </a:cubicBezTo>
                    <a:cubicBezTo>
                      <a:pt x="551743" y="331217"/>
                      <a:pt x="293395" y="245100"/>
                      <a:pt x="227152" y="21197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97000">
                    <a:schemeClr val="accent1">
                      <a:lumMod val="40000"/>
                      <a:lumOff val="60000"/>
                    </a:schemeClr>
                  </a:gs>
                </a:gsLst>
                <a:lin ang="0" scaled="1"/>
              </a:gradFill>
              <a:ln w="661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5A5CAA3C-FD83-4B0A-8673-8EE7F1800FBD}"/>
                  </a:ext>
                </a:extLst>
              </p:cNvPr>
              <p:cNvSpPr/>
              <p:nvPr/>
            </p:nvSpPr>
            <p:spPr>
              <a:xfrm>
                <a:off x="4183101" y="183751"/>
                <a:ext cx="3265780" cy="750082"/>
              </a:xfrm>
              <a:custGeom>
                <a:avLst/>
                <a:gdLst>
                  <a:gd name="connsiteX0" fmla="*/ 0 w 3265780"/>
                  <a:gd name="connsiteY0" fmla="*/ 372496 h 750082"/>
                  <a:gd name="connsiteX1" fmla="*/ 59619 w 3265780"/>
                  <a:gd name="connsiteY1" fmla="*/ 339374 h 750082"/>
                  <a:gd name="connsiteX2" fmla="*/ 1702446 w 3265780"/>
                  <a:gd name="connsiteY2" fmla="*/ 34655 h 750082"/>
                  <a:gd name="connsiteX3" fmla="*/ 3226035 w 3265780"/>
                  <a:gd name="connsiteY3" fmla="*/ 47903 h 750082"/>
                  <a:gd name="connsiteX4" fmla="*/ 3265781 w 3265780"/>
                  <a:gd name="connsiteY4" fmla="*/ 28030 h 750082"/>
                  <a:gd name="connsiteX5" fmla="*/ 1702446 w 3265780"/>
                  <a:gd name="connsiteY5" fmla="*/ 14782 h 750082"/>
                  <a:gd name="connsiteX6" fmla="*/ 59619 w 3265780"/>
                  <a:gd name="connsiteY6" fmla="*/ 319501 h 750082"/>
                  <a:gd name="connsiteX7" fmla="*/ 0 w 3265780"/>
                  <a:gd name="connsiteY7" fmla="*/ 352623 h 750082"/>
                  <a:gd name="connsiteX8" fmla="*/ 66243 w 3265780"/>
                  <a:gd name="connsiteY8" fmla="*/ 750083 h 750082"/>
                  <a:gd name="connsiteX9" fmla="*/ 72867 w 3265780"/>
                  <a:gd name="connsiteY9" fmla="*/ 750083 h 750082"/>
                  <a:gd name="connsiteX10" fmla="*/ 0 w 3265780"/>
                  <a:gd name="connsiteY10" fmla="*/ 372496 h 750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265780" h="750082">
                    <a:moveTo>
                      <a:pt x="0" y="372496"/>
                    </a:moveTo>
                    <a:cubicBezTo>
                      <a:pt x="19873" y="359247"/>
                      <a:pt x="39746" y="352623"/>
                      <a:pt x="59619" y="339374"/>
                    </a:cubicBezTo>
                    <a:cubicBezTo>
                      <a:pt x="331215" y="200263"/>
                      <a:pt x="973772" y="67776"/>
                      <a:pt x="1702446" y="34655"/>
                    </a:cubicBezTo>
                    <a:cubicBezTo>
                      <a:pt x="2325130" y="1533"/>
                      <a:pt x="3073676" y="41279"/>
                      <a:pt x="3226035" y="47903"/>
                    </a:cubicBezTo>
                    <a:cubicBezTo>
                      <a:pt x="3252532" y="34655"/>
                      <a:pt x="3265781" y="28030"/>
                      <a:pt x="3265781" y="28030"/>
                    </a:cubicBezTo>
                    <a:cubicBezTo>
                      <a:pt x="3265781" y="28030"/>
                      <a:pt x="2424495" y="-24964"/>
                      <a:pt x="1702446" y="14782"/>
                    </a:cubicBezTo>
                    <a:cubicBezTo>
                      <a:pt x="980397" y="47903"/>
                      <a:pt x="331215" y="180390"/>
                      <a:pt x="59619" y="319501"/>
                    </a:cubicBezTo>
                    <a:cubicBezTo>
                      <a:pt x="39746" y="332750"/>
                      <a:pt x="19873" y="345998"/>
                      <a:pt x="0" y="352623"/>
                    </a:cubicBezTo>
                    <a:lnTo>
                      <a:pt x="66243" y="750083"/>
                    </a:lnTo>
                    <a:cubicBezTo>
                      <a:pt x="66243" y="750083"/>
                      <a:pt x="66243" y="750083"/>
                      <a:pt x="72867" y="750083"/>
                    </a:cubicBezTo>
                    <a:lnTo>
                      <a:pt x="0" y="372496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97000">
                    <a:schemeClr val="accent1">
                      <a:lumMod val="40000"/>
                      <a:lumOff val="60000"/>
                    </a:schemeClr>
                  </a:gs>
                </a:gsLst>
                <a:lin ang="0" scaled="1"/>
              </a:gradFill>
              <a:ln w="661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43BE061C-CF7E-49A3-ADA4-598A35DC2C5D}"/>
                </a:ext>
              </a:extLst>
            </p:cNvPr>
            <p:cNvSpPr txBox="1"/>
            <p:nvPr/>
          </p:nvSpPr>
          <p:spPr>
            <a:xfrm>
              <a:off x="1077394" y="1599223"/>
              <a:ext cx="1064896" cy="153889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2991879"/>
                </a:avLst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  <a:cs typeface="+mn-ea"/>
                  <a:sym typeface="+mn-lt"/>
                </a:rPr>
                <a:t>20XX</a:t>
              </a:r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387B59C9-1398-451F-BDDE-7940845385C2}"/>
                </a:ext>
              </a:extLst>
            </p:cNvPr>
            <p:cNvSpPr/>
            <p:nvPr/>
          </p:nvSpPr>
          <p:spPr>
            <a:xfrm>
              <a:off x="1063929" y="1459230"/>
              <a:ext cx="46381" cy="4638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E1757D19-C57F-416D-B66A-9128809720C9}"/>
              </a:ext>
            </a:extLst>
          </p:cNvPr>
          <p:cNvGrpSpPr/>
          <p:nvPr/>
        </p:nvGrpSpPr>
        <p:grpSpPr>
          <a:xfrm>
            <a:off x="5634026" y="1871648"/>
            <a:ext cx="1827317" cy="1014417"/>
            <a:chOff x="976478" y="1459230"/>
            <a:chExt cx="1827317" cy="1014417"/>
          </a:xfrm>
        </p:grpSpPr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D745AD94-A3C7-4C2A-85F8-8ECF9A98DF45}"/>
                </a:ext>
              </a:extLst>
            </p:cNvPr>
            <p:cNvSpPr/>
            <p:nvPr/>
          </p:nvSpPr>
          <p:spPr>
            <a:xfrm>
              <a:off x="981059" y="1603000"/>
              <a:ext cx="549695" cy="164754"/>
            </a:xfrm>
            <a:custGeom>
              <a:avLst/>
              <a:gdLst>
                <a:gd name="connsiteX0" fmla="*/ 59619 w 1589832"/>
                <a:gd name="connsiteY0" fmla="*/ 384211 h 476501"/>
                <a:gd name="connsiteX1" fmla="*/ 1569960 w 1589832"/>
                <a:gd name="connsiteY1" fmla="*/ 443830 h 476501"/>
                <a:gd name="connsiteX2" fmla="*/ 1589833 w 1589832"/>
                <a:gd name="connsiteY2" fmla="*/ 245100 h 476501"/>
                <a:gd name="connsiteX3" fmla="*/ 0 w 1589832"/>
                <a:gd name="connsiteY3" fmla="*/ 0 h 476501"/>
                <a:gd name="connsiteX4" fmla="*/ 59619 w 1589832"/>
                <a:gd name="connsiteY4" fmla="*/ 384211 h 47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9832" h="476501">
                  <a:moveTo>
                    <a:pt x="59619" y="384211"/>
                  </a:moveTo>
                  <a:cubicBezTo>
                    <a:pt x="59619" y="384211"/>
                    <a:pt x="920778" y="543195"/>
                    <a:pt x="1569960" y="443830"/>
                  </a:cubicBezTo>
                  <a:lnTo>
                    <a:pt x="1589833" y="245100"/>
                  </a:lnTo>
                  <a:cubicBezTo>
                    <a:pt x="1589833" y="245100"/>
                    <a:pt x="264972" y="238476"/>
                    <a:pt x="0" y="0"/>
                  </a:cubicBezTo>
                  <a:lnTo>
                    <a:pt x="59619" y="384211"/>
                  </a:lnTo>
                  <a:close/>
                </a:path>
              </a:pathLst>
            </a:custGeom>
            <a:gradFill flip="none" rotWithShape="1">
              <a:gsLst>
                <a:gs pos="30000">
                  <a:schemeClr val="accent1"/>
                </a:gs>
                <a:gs pos="88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66136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19" name="图形 167">
              <a:extLst>
                <a:ext uri="{FF2B5EF4-FFF2-40B4-BE49-F238E27FC236}">
                  <a16:creationId xmlns:a16="http://schemas.microsoft.com/office/drawing/2014/main" id="{CCE6E102-5EF3-408D-980A-F8375B66DB9D}"/>
                </a:ext>
              </a:extLst>
            </p:cNvPr>
            <p:cNvGrpSpPr/>
            <p:nvPr/>
          </p:nvGrpSpPr>
          <p:grpSpPr>
            <a:xfrm>
              <a:off x="1260487" y="1687746"/>
              <a:ext cx="272557" cy="121391"/>
              <a:chOff x="5004514" y="794722"/>
              <a:chExt cx="788291" cy="351089"/>
            </a:xfrm>
          </p:grpSpPr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A6676C25-D532-4258-B3E0-0EACF8AF79E0}"/>
                  </a:ext>
                </a:extLst>
              </p:cNvPr>
              <p:cNvSpPr/>
              <p:nvPr/>
            </p:nvSpPr>
            <p:spPr>
              <a:xfrm>
                <a:off x="5011138" y="794722"/>
                <a:ext cx="781667" cy="351089"/>
              </a:xfrm>
              <a:custGeom>
                <a:avLst/>
                <a:gdLst>
                  <a:gd name="connsiteX0" fmla="*/ 675679 w 781667"/>
                  <a:gd name="connsiteY0" fmla="*/ 19873 h 351089"/>
                  <a:gd name="connsiteX1" fmla="*/ 92740 w 781667"/>
                  <a:gd name="connsiteY1" fmla="*/ 66243 h 351089"/>
                  <a:gd name="connsiteX2" fmla="*/ 0 w 781667"/>
                  <a:gd name="connsiteY2" fmla="*/ 172233 h 351089"/>
                  <a:gd name="connsiteX3" fmla="*/ 0 w 781667"/>
                  <a:gd name="connsiteY3" fmla="*/ 331217 h 351089"/>
                  <a:gd name="connsiteX4" fmla="*/ 0 w 781667"/>
                  <a:gd name="connsiteY4" fmla="*/ 351090 h 351089"/>
                  <a:gd name="connsiteX5" fmla="*/ 112613 w 781667"/>
                  <a:gd name="connsiteY5" fmla="*/ 291471 h 351089"/>
                  <a:gd name="connsiteX6" fmla="*/ 695552 w 781667"/>
                  <a:gd name="connsiteY6" fmla="*/ 245100 h 351089"/>
                  <a:gd name="connsiteX7" fmla="*/ 768419 w 781667"/>
                  <a:gd name="connsiteY7" fmla="*/ 172233 h 351089"/>
                  <a:gd name="connsiteX8" fmla="*/ 781668 w 781667"/>
                  <a:gd name="connsiteY8" fmla="*/ 0 h 351089"/>
                  <a:gd name="connsiteX9" fmla="*/ 675679 w 781667"/>
                  <a:gd name="connsiteY9" fmla="*/ 19873 h 351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81667" h="351089">
                    <a:moveTo>
                      <a:pt x="675679" y="19873"/>
                    </a:moveTo>
                    <a:cubicBezTo>
                      <a:pt x="589563" y="39746"/>
                      <a:pt x="158983" y="52995"/>
                      <a:pt x="92740" y="66243"/>
                    </a:cubicBezTo>
                    <a:cubicBezTo>
                      <a:pt x="19873" y="86116"/>
                      <a:pt x="0" y="119238"/>
                      <a:pt x="0" y="172233"/>
                    </a:cubicBezTo>
                    <a:cubicBezTo>
                      <a:pt x="0" y="211979"/>
                      <a:pt x="0" y="291471"/>
                      <a:pt x="0" y="331217"/>
                    </a:cubicBezTo>
                    <a:cubicBezTo>
                      <a:pt x="0" y="344465"/>
                      <a:pt x="0" y="351090"/>
                      <a:pt x="0" y="351090"/>
                    </a:cubicBezTo>
                    <a:cubicBezTo>
                      <a:pt x="0" y="351090"/>
                      <a:pt x="0" y="317968"/>
                      <a:pt x="112613" y="291471"/>
                    </a:cubicBezTo>
                    <a:cubicBezTo>
                      <a:pt x="225226" y="264973"/>
                      <a:pt x="629309" y="264973"/>
                      <a:pt x="695552" y="245100"/>
                    </a:cubicBezTo>
                    <a:cubicBezTo>
                      <a:pt x="761795" y="225227"/>
                      <a:pt x="761795" y="198730"/>
                      <a:pt x="768419" y="172233"/>
                    </a:cubicBezTo>
                    <a:cubicBezTo>
                      <a:pt x="768419" y="152360"/>
                      <a:pt x="775043" y="59619"/>
                      <a:pt x="781668" y="0"/>
                    </a:cubicBezTo>
                    <a:cubicBezTo>
                      <a:pt x="775043" y="6624"/>
                      <a:pt x="715425" y="13249"/>
                      <a:pt x="675679" y="19873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accent1">
                      <a:lumMod val="40000"/>
                      <a:lumOff val="60000"/>
                    </a:schemeClr>
                  </a:gs>
                  <a:gs pos="0">
                    <a:schemeClr val="accent1"/>
                  </a:gs>
                  <a:gs pos="76000">
                    <a:schemeClr val="accent1"/>
                  </a:gs>
                </a:gsLst>
              </a:gradFill>
              <a:ln w="661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6641DD3D-DC94-437D-BEC3-7154D5DA0055}"/>
                  </a:ext>
                </a:extLst>
              </p:cNvPr>
              <p:cNvSpPr/>
              <p:nvPr/>
            </p:nvSpPr>
            <p:spPr>
              <a:xfrm>
                <a:off x="5004514" y="801347"/>
                <a:ext cx="775043" cy="152359"/>
              </a:xfrm>
              <a:custGeom>
                <a:avLst/>
                <a:gdLst>
                  <a:gd name="connsiteX0" fmla="*/ 92740 w 775043"/>
                  <a:gd name="connsiteY0" fmla="*/ 79492 h 152359"/>
                  <a:gd name="connsiteX1" fmla="*/ 682303 w 775043"/>
                  <a:gd name="connsiteY1" fmla="*/ 26497 h 152359"/>
                  <a:gd name="connsiteX2" fmla="*/ 775043 w 775043"/>
                  <a:gd name="connsiteY2" fmla="*/ 13249 h 152359"/>
                  <a:gd name="connsiteX3" fmla="*/ 775043 w 775043"/>
                  <a:gd name="connsiteY3" fmla="*/ 0 h 152359"/>
                  <a:gd name="connsiteX4" fmla="*/ 675679 w 775043"/>
                  <a:gd name="connsiteY4" fmla="*/ 13249 h 152359"/>
                  <a:gd name="connsiteX5" fmla="*/ 92740 w 775043"/>
                  <a:gd name="connsiteY5" fmla="*/ 59619 h 152359"/>
                  <a:gd name="connsiteX6" fmla="*/ 0 w 775043"/>
                  <a:gd name="connsiteY6" fmla="*/ 152360 h 152359"/>
                  <a:gd name="connsiteX7" fmla="*/ 92740 w 775043"/>
                  <a:gd name="connsiteY7" fmla="*/ 79492 h 152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5043" h="152359">
                    <a:moveTo>
                      <a:pt x="92740" y="79492"/>
                    </a:moveTo>
                    <a:cubicBezTo>
                      <a:pt x="165608" y="59619"/>
                      <a:pt x="596187" y="46370"/>
                      <a:pt x="682303" y="26497"/>
                    </a:cubicBezTo>
                    <a:cubicBezTo>
                      <a:pt x="715425" y="19873"/>
                      <a:pt x="761795" y="13249"/>
                      <a:pt x="775043" y="13249"/>
                    </a:cubicBezTo>
                    <a:cubicBezTo>
                      <a:pt x="775043" y="6624"/>
                      <a:pt x="775043" y="6624"/>
                      <a:pt x="775043" y="0"/>
                    </a:cubicBezTo>
                    <a:cubicBezTo>
                      <a:pt x="775043" y="0"/>
                      <a:pt x="722049" y="6624"/>
                      <a:pt x="675679" y="13249"/>
                    </a:cubicBezTo>
                    <a:cubicBezTo>
                      <a:pt x="589563" y="33122"/>
                      <a:pt x="158983" y="46370"/>
                      <a:pt x="92740" y="59619"/>
                    </a:cubicBezTo>
                    <a:cubicBezTo>
                      <a:pt x="26497" y="72868"/>
                      <a:pt x="0" y="105989"/>
                      <a:pt x="0" y="152360"/>
                    </a:cubicBezTo>
                    <a:cubicBezTo>
                      <a:pt x="6624" y="119238"/>
                      <a:pt x="33122" y="92741"/>
                      <a:pt x="92740" y="79492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61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12778069-B842-4D19-BB9E-8405535EB90C}"/>
                </a:ext>
              </a:extLst>
            </p:cNvPr>
            <p:cNvSpPr txBox="1"/>
            <p:nvPr/>
          </p:nvSpPr>
          <p:spPr>
            <a:xfrm>
              <a:off x="1097941" y="1886563"/>
              <a:ext cx="1705854" cy="587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在这里输入正文，阐述与关键词标题</a:t>
              </a:r>
            </a:p>
          </p:txBody>
        </p:sp>
        <p:grpSp>
          <p:nvGrpSpPr>
            <p:cNvPr id="126" name="图形 167">
              <a:extLst>
                <a:ext uri="{FF2B5EF4-FFF2-40B4-BE49-F238E27FC236}">
                  <a16:creationId xmlns:a16="http://schemas.microsoft.com/office/drawing/2014/main" id="{257B4546-CC25-4A2B-BB88-E6F33A056E57}"/>
                </a:ext>
              </a:extLst>
            </p:cNvPr>
            <p:cNvGrpSpPr/>
            <p:nvPr/>
          </p:nvGrpSpPr>
          <p:grpSpPr>
            <a:xfrm>
              <a:off x="976478" y="1476498"/>
              <a:ext cx="1204748" cy="259346"/>
              <a:chOff x="4183101" y="183751"/>
              <a:chExt cx="3484382" cy="750082"/>
            </a:xfrm>
            <a:solidFill>
              <a:srgbClr val="FFE6C5"/>
            </a:solidFill>
          </p:grpSpPr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7CA3CDB4-E60A-4D88-BF24-F6DD46CF5BF1}"/>
                  </a:ext>
                </a:extLst>
              </p:cNvPr>
              <p:cNvSpPr/>
              <p:nvPr/>
            </p:nvSpPr>
            <p:spPr>
              <a:xfrm>
                <a:off x="7115741" y="456881"/>
                <a:ext cx="551742" cy="331216"/>
              </a:xfrm>
              <a:custGeom>
                <a:avLst/>
                <a:gdLst>
                  <a:gd name="connsiteX0" fmla="*/ 227152 w 551742"/>
                  <a:gd name="connsiteY0" fmla="*/ 211979 h 331216"/>
                  <a:gd name="connsiteX1" fmla="*/ 1926 w 551742"/>
                  <a:gd name="connsiteY1" fmla="*/ 0 h 331216"/>
                  <a:gd name="connsiteX2" fmla="*/ 227152 w 551742"/>
                  <a:gd name="connsiteY2" fmla="*/ 231852 h 331216"/>
                  <a:gd name="connsiteX3" fmla="*/ 472251 w 551742"/>
                  <a:gd name="connsiteY3" fmla="*/ 324592 h 331216"/>
                  <a:gd name="connsiteX4" fmla="*/ 551743 w 551742"/>
                  <a:gd name="connsiteY4" fmla="*/ 331217 h 331216"/>
                  <a:gd name="connsiteX5" fmla="*/ 227152 w 551742"/>
                  <a:gd name="connsiteY5" fmla="*/ 211979 h 331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1742" h="331216">
                    <a:moveTo>
                      <a:pt x="227152" y="211979"/>
                    </a:moveTo>
                    <a:cubicBezTo>
                      <a:pt x="54920" y="139111"/>
                      <a:pt x="1926" y="66243"/>
                      <a:pt x="1926" y="0"/>
                    </a:cubicBezTo>
                    <a:cubicBezTo>
                      <a:pt x="-11323" y="72868"/>
                      <a:pt x="41672" y="152360"/>
                      <a:pt x="227152" y="231852"/>
                    </a:cubicBezTo>
                    <a:cubicBezTo>
                      <a:pt x="266898" y="251725"/>
                      <a:pt x="386135" y="291471"/>
                      <a:pt x="472251" y="324592"/>
                    </a:cubicBezTo>
                    <a:cubicBezTo>
                      <a:pt x="525246" y="331217"/>
                      <a:pt x="551743" y="331217"/>
                      <a:pt x="551743" y="331217"/>
                    </a:cubicBezTo>
                    <a:cubicBezTo>
                      <a:pt x="551743" y="331217"/>
                      <a:pt x="293395" y="245100"/>
                      <a:pt x="227152" y="21197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97000">
                    <a:schemeClr val="accent1">
                      <a:lumMod val="40000"/>
                      <a:lumOff val="60000"/>
                    </a:schemeClr>
                  </a:gs>
                </a:gsLst>
                <a:lin ang="0" scaled="1"/>
              </a:gradFill>
              <a:ln w="661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13D76AEA-1AC0-4F40-B3A3-E96BDCFF99EA}"/>
                  </a:ext>
                </a:extLst>
              </p:cNvPr>
              <p:cNvSpPr/>
              <p:nvPr/>
            </p:nvSpPr>
            <p:spPr>
              <a:xfrm>
                <a:off x="4183101" y="183751"/>
                <a:ext cx="3265780" cy="750082"/>
              </a:xfrm>
              <a:custGeom>
                <a:avLst/>
                <a:gdLst>
                  <a:gd name="connsiteX0" fmla="*/ 0 w 3265780"/>
                  <a:gd name="connsiteY0" fmla="*/ 372496 h 750082"/>
                  <a:gd name="connsiteX1" fmla="*/ 59619 w 3265780"/>
                  <a:gd name="connsiteY1" fmla="*/ 339374 h 750082"/>
                  <a:gd name="connsiteX2" fmla="*/ 1702446 w 3265780"/>
                  <a:gd name="connsiteY2" fmla="*/ 34655 h 750082"/>
                  <a:gd name="connsiteX3" fmla="*/ 3226035 w 3265780"/>
                  <a:gd name="connsiteY3" fmla="*/ 47903 h 750082"/>
                  <a:gd name="connsiteX4" fmla="*/ 3265781 w 3265780"/>
                  <a:gd name="connsiteY4" fmla="*/ 28030 h 750082"/>
                  <a:gd name="connsiteX5" fmla="*/ 1702446 w 3265780"/>
                  <a:gd name="connsiteY5" fmla="*/ 14782 h 750082"/>
                  <a:gd name="connsiteX6" fmla="*/ 59619 w 3265780"/>
                  <a:gd name="connsiteY6" fmla="*/ 319501 h 750082"/>
                  <a:gd name="connsiteX7" fmla="*/ 0 w 3265780"/>
                  <a:gd name="connsiteY7" fmla="*/ 352623 h 750082"/>
                  <a:gd name="connsiteX8" fmla="*/ 66243 w 3265780"/>
                  <a:gd name="connsiteY8" fmla="*/ 750083 h 750082"/>
                  <a:gd name="connsiteX9" fmla="*/ 72867 w 3265780"/>
                  <a:gd name="connsiteY9" fmla="*/ 750083 h 750082"/>
                  <a:gd name="connsiteX10" fmla="*/ 0 w 3265780"/>
                  <a:gd name="connsiteY10" fmla="*/ 372496 h 750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265780" h="750082">
                    <a:moveTo>
                      <a:pt x="0" y="372496"/>
                    </a:moveTo>
                    <a:cubicBezTo>
                      <a:pt x="19873" y="359247"/>
                      <a:pt x="39746" y="352623"/>
                      <a:pt x="59619" y="339374"/>
                    </a:cubicBezTo>
                    <a:cubicBezTo>
                      <a:pt x="331215" y="200263"/>
                      <a:pt x="973772" y="67776"/>
                      <a:pt x="1702446" y="34655"/>
                    </a:cubicBezTo>
                    <a:cubicBezTo>
                      <a:pt x="2325130" y="1533"/>
                      <a:pt x="3073676" y="41279"/>
                      <a:pt x="3226035" y="47903"/>
                    </a:cubicBezTo>
                    <a:cubicBezTo>
                      <a:pt x="3252532" y="34655"/>
                      <a:pt x="3265781" y="28030"/>
                      <a:pt x="3265781" y="28030"/>
                    </a:cubicBezTo>
                    <a:cubicBezTo>
                      <a:pt x="3265781" y="28030"/>
                      <a:pt x="2424495" y="-24964"/>
                      <a:pt x="1702446" y="14782"/>
                    </a:cubicBezTo>
                    <a:cubicBezTo>
                      <a:pt x="980397" y="47903"/>
                      <a:pt x="331215" y="180390"/>
                      <a:pt x="59619" y="319501"/>
                    </a:cubicBezTo>
                    <a:cubicBezTo>
                      <a:pt x="39746" y="332750"/>
                      <a:pt x="19873" y="345998"/>
                      <a:pt x="0" y="352623"/>
                    </a:cubicBezTo>
                    <a:lnTo>
                      <a:pt x="66243" y="750083"/>
                    </a:lnTo>
                    <a:cubicBezTo>
                      <a:pt x="66243" y="750083"/>
                      <a:pt x="66243" y="750083"/>
                      <a:pt x="72867" y="750083"/>
                    </a:cubicBezTo>
                    <a:lnTo>
                      <a:pt x="0" y="372496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97000">
                    <a:schemeClr val="accent1">
                      <a:lumMod val="40000"/>
                      <a:lumOff val="60000"/>
                    </a:schemeClr>
                  </a:gs>
                </a:gsLst>
                <a:lin ang="0" scaled="1"/>
              </a:gradFill>
              <a:ln w="661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23" name="文本框 122">
              <a:extLst>
                <a:ext uri="{FF2B5EF4-FFF2-40B4-BE49-F238E27FC236}">
                  <a16:creationId xmlns:a16="http://schemas.microsoft.com/office/drawing/2014/main" id="{AB5AA655-8983-48EF-B57C-45998A96CDF7}"/>
                </a:ext>
              </a:extLst>
            </p:cNvPr>
            <p:cNvSpPr txBox="1"/>
            <p:nvPr/>
          </p:nvSpPr>
          <p:spPr>
            <a:xfrm>
              <a:off x="1077394" y="1599223"/>
              <a:ext cx="1064896" cy="153889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2991879"/>
                </a:avLst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  <a:cs typeface="+mn-ea"/>
                  <a:sym typeface="+mn-lt"/>
                </a:rPr>
                <a:t>20XX</a:t>
              </a:r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986B51B9-F9BB-41E5-A26F-693782849E9B}"/>
                </a:ext>
              </a:extLst>
            </p:cNvPr>
            <p:cNvSpPr/>
            <p:nvPr/>
          </p:nvSpPr>
          <p:spPr>
            <a:xfrm>
              <a:off x="1063929" y="1459230"/>
              <a:ext cx="46381" cy="4638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F432E5C2-BC69-4949-B54D-FC1D8FA44553}"/>
              </a:ext>
            </a:extLst>
          </p:cNvPr>
          <p:cNvGrpSpPr/>
          <p:nvPr/>
        </p:nvGrpSpPr>
        <p:grpSpPr>
          <a:xfrm>
            <a:off x="7796624" y="1383968"/>
            <a:ext cx="1961197" cy="1014417"/>
            <a:chOff x="976478" y="1459230"/>
            <a:chExt cx="1961197" cy="1014417"/>
          </a:xfrm>
        </p:grpSpPr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918913C5-B4D0-4B68-A9A4-035E8543ADB6}"/>
                </a:ext>
              </a:extLst>
            </p:cNvPr>
            <p:cNvSpPr/>
            <p:nvPr/>
          </p:nvSpPr>
          <p:spPr>
            <a:xfrm>
              <a:off x="981059" y="1603000"/>
              <a:ext cx="549695" cy="164754"/>
            </a:xfrm>
            <a:custGeom>
              <a:avLst/>
              <a:gdLst>
                <a:gd name="connsiteX0" fmla="*/ 59619 w 1589832"/>
                <a:gd name="connsiteY0" fmla="*/ 384211 h 476501"/>
                <a:gd name="connsiteX1" fmla="*/ 1569960 w 1589832"/>
                <a:gd name="connsiteY1" fmla="*/ 443830 h 476501"/>
                <a:gd name="connsiteX2" fmla="*/ 1589833 w 1589832"/>
                <a:gd name="connsiteY2" fmla="*/ 245100 h 476501"/>
                <a:gd name="connsiteX3" fmla="*/ 0 w 1589832"/>
                <a:gd name="connsiteY3" fmla="*/ 0 h 476501"/>
                <a:gd name="connsiteX4" fmla="*/ 59619 w 1589832"/>
                <a:gd name="connsiteY4" fmla="*/ 384211 h 47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9832" h="476501">
                  <a:moveTo>
                    <a:pt x="59619" y="384211"/>
                  </a:moveTo>
                  <a:cubicBezTo>
                    <a:pt x="59619" y="384211"/>
                    <a:pt x="920778" y="543195"/>
                    <a:pt x="1569960" y="443830"/>
                  </a:cubicBezTo>
                  <a:lnTo>
                    <a:pt x="1589833" y="245100"/>
                  </a:lnTo>
                  <a:cubicBezTo>
                    <a:pt x="1589833" y="245100"/>
                    <a:pt x="264972" y="238476"/>
                    <a:pt x="0" y="0"/>
                  </a:cubicBezTo>
                  <a:lnTo>
                    <a:pt x="59619" y="384211"/>
                  </a:lnTo>
                  <a:close/>
                </a:path>
              </a:pathLst>
            </a:custGeom>
            <a:gradFill flip="none" rotWithShape="1">
              <a:gsLst>
                <a:gs pos="30000">
                  <a:schemeClr val="accent1"/>
                </a:gs>
                <a:gs pos="88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66136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33" name="图形 167">
              <a:extLst>
                <a:ext uri="{FF2B5EF4-FFF2-40B4-BE49-F238E27FC236}">
                  <a16:creationId xmlns:a16="http://schemas.microsoft.com/office/drawing/2014/main" id="{33AA60F1-5493-4BF2-8FB1-F460926E5C70}"/>
                </a:ext>
              </a:extLst>
            </p:cNvPr>
            <p:cNvGrpSpPr/>
            <p:nvPr/>
          </p:nvGrpSpPr>
          <p:grpSpPr>
            <a:xfrm>
              <a:off x="1260487" y="1687746"/>
              <a:ext cx="272557" cy="121391"/>
              <a:chOff x="5004514" y="794722"/>
              <a:chExt cx="788291" cy="351089"/>
            </a:xfrm>
          </p:grpSpPr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12819A3C-B52B-4BCD-8839-6F7F63BD4335}"/>
                  </a:ext>
                </a:extLst>
              </p:cNvPr>
              <p:cNvSpPr/>
              <p:nvPr/>
            </p:nvSpPr>
            <p:spPr>
              <a:xfrm>
                <a:off x="5011138" y="794722"/>
                <a:ext cx="781667" cy="351089"/>
              </a:xfrm>
              <a:custGeom>
                <a:avLst/>
                <a:gdLst>
                  <a:gd name="connsiteX0" fmla="*/ 675679 w 781667"/>
                  <a:gd name="connsiteY0" fmla="*/ 19873 h 351089"/>
                  <a:gd name="connsiteX1" fmla="*/ 92740 w 781667"/>
                  <a:gd name="connsiteY1" fmla="*/ 66243 h 351089"/>
                  <a:gd name="connsiteX2" fmla="*/ 0 w 781667"/>
                  <a:gd name="connsiteY2" fmla="*/ 172233 h 351089"/>
                  <a:gd name="connsiteX3" fmla="*/ 0 w 781667"/>
                  <a:gd name="connsiteY3" fmla="*/ 331217 h 351089"/>
                  <a:gd name="connsiteX4" fmla="*/ 0 w 781667"/>
                  <a:gd name="connsiteY4" fmla="*/ 351090 h 351089"/>
                  <a:gd name="connsiteX5" fmla="*/ 112613 w 781667"/>
                  <a:gd name="connsiteY5" fmla="*/ 291471 h 351089"/>
                  <a:gd name="connsiteX6" fmla="*/ 695552 w 781667"/>
                  <a:gd name="connsiteY6" fmla="*/ 245100 h 351089"/>
                  <a:gd name="connsiteX7" fmla="*/ 768419 w 781667"/>
                  <a:gd name="connsiteY7" fmla="*/ 172233 h 351089"/>
                  <a:gd name="connsiteX8" fmla="*/ 781668 w 781667"/>
                  <a:gd name="connsiteY8" fmla="*/ 0 h 351089"/>
                  <a:gd name="connsiteX9" fmla="*/ 675679 w 781667"/>
                  <a:gd name="connsiteY9" fmla="*/ 19873 h 351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81667" h="351089">
                    <a:moveTo>
                      <a:pt x="675679" y="19873"/>
                    </a:moveTo>
                    <a:cubicBezTo>
                      <a:pt x="589563" y="39746"/>
                      <a:pt x="158983" y="52995"/>
                      <a:pt x="92740" y="66243"/>
                    </a:cubicBezTo>
                    <a:cubicBezTo>
                      <a:pt x="19873" y="86116"/>
                      <a:pt x="0" y="119238"/>
                      <a:pt x="0" y="172233"/>
                    </a:cubicBezTo>
                    <a:cubicBezTo>
                      <a:pt x="0" y="211979"/>
                      <a:pt x="0" y="291471"/>
                      <a:pt x="0" y="331217"/>
                    </a:cubicBezTo>
                    <a:cubicBezTo>
                      <a:pt x="0" y="344465"/>
                      <a:pt x="0" y="351090"/>
                      <a:pt x="0" y="351090"/>
                    </a:cubicBezTo>
                    <a:cubicBezTo>
                      <a:pt x="0" y="351090"/>
                      <a:pt x="0" y="317968"/>
                      <a:pt x="112613" y="291471"/>
                    </a:cubicBezTo>
                    <a:cubicBezTo>
                      <a:pt x="225226" y="264973"/>
                      <a:pt x="629309" y="264973"/>
                      <a:pt x="695552" y="245100"/>
                    </a:cubicBezTo>
                    <a:cubicBezTo>
                      <a:pt x="761795" y="225227"/>
                      <a:pt x="761795" y="198730"/>
                      <a:pt x="768419" y="172233"/>
                    </a:cubicBezTo>
                    <a:cubicBezTo>
                      <a:pt x="768419" y="152360"/>
                      <a:pt x="775043" y="59619"/>
                      <a:pt x="781668" y="0"/>
                    </a:cubicBezTo>
                    <a:cubicBezTo>
                      <a:pt x="775043" y="6624"/>
                      <a:pt x="715425" y="13249"/>
                      <a:pt x="675679" y="19873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accent1">
                      <a:lumMod val="40000"/>
                      <a:lumOff val="60000"/>
                    </a:schemeClr>
                  </a:gs>
                  <a:gs pos="0">
                    <a:schemeClr val="accent1"/>
                  </a:gs>
                  <a:gs pos="76000">
                    <a:schemeClr val="accent1"/>
                  </a:gs>
                </a:gsLst>
              </a:gradFill>
              <a:ln w="661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4FF90B39-39A7-4FC1-9A24-34F475F16230}"/>
                  </a:ext>
                </a:extLst>
              </p:cNvPr>
              <p:cNvSpPr/>
              <p:nvPr/>
            </p:nvSpPr>
            <p:spPr>
              <a:xfrm>
                <a:off x="5004514" y="801347"/>
                <a:ext cx="775043" cy="152359"/>
              </a:xfrm>
              <a:custGeom>
                <a:avLst/>
                <a:gdLst>
                  <a:gd name="connsiteX0" fmla="*/ 92740 w 775043"/>
                  <a:gd name="connsiteY0" fmla="*/ 79492 h 152359"/>
                  <a:gd name="connsiteX1" fmla="*/ 682303 w 775043"/>
                  <a:gd name="connsiteY1" fmla="*/ 26497 h 152359"/>
                  <a:gd name="connsiteX2" fmla="*/ 775043 w 775043"/>
                  <a:gd name="connsiteY2" fmla="*/ 13249 h 152359"/>
                  <a:gd name="connsiteX3" fmla="*/ 775043 w 775043"/>
                  <a:gd name="connsiteY3" fmla="*/ 0 h 152359"/>
                  <a:gd name="connsiteX4" fmla="*/ 675679 w 775043"/>
                  <a:gd name="connsiteY4" fmla="*/ 13249 h 152359"/>
                  <a:gd name="connsiteX5" fmla="*/ 92740 w 775043"/>
                  <a:gd name="connsiteY5" fmla="*/ 59619 h 152359"/>
                  <a:gd name="connsiteX6" fmla="*/ 0 w 775043"/>
                  <a:gd name="connsiteY6" fmla="*/ 152360 h 152359"/>
                  <a:gd name="connsiteX7" fmla="*/ 92740 w 775043"/>
                  <a:gd name="connsiteY7" fmla="*/ 79492 h 152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5043" h="152359">
                    <a:moveTo>
                      <a:pt x="92740" y="79492"/>
                    </a:moveTo>
                    <a:cubicBezTo>
                      <a:pt x="165608" y="59619"/>
                      <a:pt x="596187" y="46370"/>
                      <a:pt x="682303" y="26497"/>
                    </a:cubicBezTo>
                    <a:cubicBezTo>
                      <a:pt x="715425" y="19873"/>
                      <a:pt x="761795" y="13249"/>
                      <a:pt x="775043" y="13249"/>
                    </a:cubicBezTo>
                    <a:cubicBezTo>
                      <a:pt x="775043" y="6624"/>
                      <a:pt x="775043" y="6624"/>
                      <a:pt x="775043" y="0"/>
                    </a:cubicBezTo>
                    <a:cubicBezTo>
                      <a:pt x="775043" y="0"/>
                      <a:pt x="722049" y="6624"/>
                      <a:pt x="675679" y="13249"/>
                    </a:cubicBezTo>
                    <a:cubicBezTo>
                      <a:pt x="589563" y="33122"/>
                      <a:pt x="158983" y="46370"/>
                      <a:pt x="92740" y="59619"/>
                    </a:cubicBezTo>
                    <a:cubicBezTo>
                      <a:pt x="26497" y="72868"/>
                      <a:pt x="0" y="105989"/>
                      <a:pt x="0" y="152360"/>
                    </a:cubicBezTo>
                    <a:cubicBezTo>
                      <a:pt x="6624" y="119238"/>
                      <a:pt x="33122" y="92741"/>
                      <a:pt x="92740" y="79492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61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D0DBAF50-9970-4C7E-BC94-DF073A9638F1}"/>
                </a:ext>
              </a:extLst>
            </p:cNvPr>
            <p:cNvSpPr txBox="1"/>
            <p:nvPr/>
          </p:nvSpPr>
          <p:spPr>
            <a:xfrm>
              <a:off x="1097941" y="1886563"/>
              <a:ext cx="1839734" cy="587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在这里输入正文，阐述与关键词标题</a:t>
              </a:r>
            </a:p>
          </p:txBody>
        </p:sp>
        <p:grpSp>
          <p:nvGrpSpPr>
            <p:cNvPr id="136" name="图形 167">
              <a:extLst>
                <a:ext uri="{FF2B5EF4-FFF2-40B4-BE49-F238E27FC236}">
                  <a16:creationId xmlns:a16="http://schemas.microsoft.com/office/drawing/2014/main" id="{EA861489-A908-46F2-B599-3C41CBF4A53C}"/>
                </a:ext>
              </a:extLst>
            </p:cNvPr>
            <p:cNvGrpSpPr/>
            <p:nvPr/>
          </p:nvGrpSpPr>
          <p:grpSpPr>
            <a:xfrm>
              <a:off x="976478" y="1476498"/>
              <a:ext cx="1204748" cy="259346"/>
              <a:chOff x="4183101" y="183751"/>
              <a:chExt cx="3484382" cy="750082"/>
            </a:xfrm>
          </p:grpSpPr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A4B37D00-9DC6-4741-8889-EB7631B7815D}"/>
                  </a:ext>
                </a:extLst>
              </p:cNvPr>
              <p:cNvSpPr/>
              <p:nvPr/>
            </p:nvSpPr>
            <p:spPr>
              <a:xfrm>
                <a:off x="4183101" y="183751"/>
                <a:ext cx="3477758" cy="750082"/>
              </a:xfrm>
              <a:custGeom>
                <a:avLst/>
                <a:gdLst>
                  <a:gd name="connsiteX0" fmla="*/ 3159792 w 3477758"/>
                  <a:gd name="connsiteY0" fmla="*/ 485109 h 750082"/>
                  <a:gd name="connsiteX1" fmla="*/ 3259157 w 3477758"/>
                  <a:gd name="connsiteY1" fmla="*/ 28030 h 750082"/>
                  <a:gd name="connsiteX2" fmla="*/ 1702446 w 3477758"/>
                  <a:gd name="connsiteY2" fmla="*/ 14782 h 750082"/>
                  <a:gd name="connsiteX3" fmla="*/ 59619 w 3477758"/>
                  <a:gd name="connsiteY3" fmla="*/ 319501 h 750082"/>
                  <a:gd name="connsiteX4" fmla="*/ 0 w 3477758"/>
                  <a:gd name="connsiteY4" fmla="*/ 352623 h 750082"/>
                  <a:gd name="connsiteX5" fmla="*/ 66243 w 3477758"/>
                  <a:gd name="connsiteY5" fmla="*/ 750083 h 750082"/>
                  <a:gd name="connsiteX6" fmla="*/ 1185750 w 3477758"/>
                  <a:gd name="connsiteY6" fmla="*/ 538104 h 750082"/>
                  <a:gd name="connsiteX7" fmla="*/ 3477759 w 3477758"/>
                  <a:gd name="connsiteY7" fmla="*/ 610972 h 750082"/>
                  <a:gd name="connsiteX8" fmla="*/ 3159792 w 3477758"/>
                  <a:gd name="connsiteY8" fmla="*/ 485109 h 750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77758" h="750082">
                    <a:moveTo>
                      <a:pt x="3159792" y="485109"/>
                    </a:moveTo>
                    <a:cubicBezTo>
                      <a:pt x="2603351" y="240009"/>
                      <a:pt x="3259157" y="28030"/>
                      <a:pt x="3259157" y="28030"/>
                    </a:cubicBezTo>
                    <a:cubicBezTo>
                      <a:pt x="3259157" y="28030"/>
                      <a:pt x="2424495" y="-24964"/>
                      <a:pt x="1702446" y="14782"/>
                    </a:cubicBezTo>
                    <a:cubicBezTo>
                      <a:pt x="980397" y="47903"/>
                      <a:pt x="331215" y="180390"/>
                      <a:pt x="59619" y="319501"/>
                    </a:cubicBezTo>
                    <a:cubicBezTo>
                      <a:pt x="39746" y="332750"/>
                      <a:pt x="19873" y="345998"/>
                      <a:pt x="0" y="352623"/>
                    </a:cubicBezTo>
                    <a:lnTo>
                      <a:pt x="66243" y="750083"/>
                    </a:lnTo>
                    <a:cubicBezTo>
                      <a:pt x="218602" y="637469"/>
                      <a:pt x="437204" y="617596"/>
                      <a:pt x="1185750" y="538104"/>
                    </a:cubicBezTo>
                    <a:cubicBezTo>
                      <a:pt x="2020412" y="451988"/>
                      <a:pt x="3477759" y="610972"/>
                      <a:pt x="3477759" y="610972"/>
                    </a:cubicBezTo>
                    <a:cubicBezTo>
                      <a:pt x="3477759" y="610972"/>
                      <a:pt x="3226035" y="518231"/>
                      <a:pt x="3159792" y="485109"/>
                    </a:cubicBezTo>
                    <a:close/>
                  </a:path>
                </a:pathLst>
              </a:custGeom>
              <a:gradFill flip="none" rotWithShape="1">
                <a:gsLst>
                  <a:gs pos="24000">
                    <a:schemeClr val="accent1">
                      <a:lumMod val="40000"/>
                      <a:lumOff val="60000"/>
                    </a:schemeClr>
                  </a:gs>
                  <a:gs pos="0">
                    <a:schemeClr val="accent1"/>
                  </a:gs>
                  <a:gs pos="76000">
                    <a:schemeClr val="accent1"/>
                  </a:gs>
                </a:gsLst>
                <a:lin ang="0" scaled="1"/>
                <a:tileRect/>
              </a:gradFill>
              <a:ln w="661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AC21202B-50CA-4436-BB04-F90F35325741}"/>
                  </a:ext>
                </a:extLst>
              </p:cNvPr>
              <p:cNvSpPr/>
              <p:nvPr/>
            </p:nvSpPr>
            <p:spPr>
              <a:xfrm>
                <a:off x="7115742" y="456882"/>
                <a:ext cx="551741" cy="331215"/>
              </a:xfrm>
              <a:custGeom>
                <a:avLst/>
                <a:gdLst>
                  <a:gd name="connsiteX0" fmla="*/ 227152 w 551742"/>
                  <a:gd name="connsiteY0" fmla="*/ 211979 h 331216"/>
                  <a:gd name="connsiteX1" fmla="*/ 1926 w 551742"/>
                  <a:gd name="connsiteY1" fmla="*/ 0 h 331216"/>
                  <a:gd name="connsiteX2" fmla="*/ 227152 w 551742"/>
                  <a:gd name="connsiteY2" fmla="*/ 231852 h 331216"/>
                  <a:gd name="connsiteX3" fmla="*/ 472251 w 551742"/>
                  <a:gd name="connsiteY3" fmla="*/ 324592 h 331216"/>
                  <a:gd name="connsiteX4" fmla="*/ 551743 w 551742"/>
                  <a:gd name="connsiteY4" fmla="*/ 331217 h 331216"/>
                  <a:gd name="connsiteX5" fmla="*/ 227152 w 551742"/>
                  <a:gd name="connsiteY5" fmla="*/ 211979 h 331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1742" h="331216">
                    <a:moveTo>
                      <a:pt x="227152" y="211979"/>
                    </a:moveTo>
                    <a:cubicBezTo>
                      <a:pt x="54920" y="139111"/>
                      <a:pt x="1926" y="66243"/>
                      <a:pt x="1926" y="0"/>
                    </a:cubicBezTo>
                    <a:cubicBezTo>
                      <a:pt x="-11323" y="72868"/>
                      <a:pt x="41672" y="152360"/>
                      <a:pt x="227152" y="231852"/>
                    </a:cubicBezTo>
                    <a:cubicBezTo>
                      <a:pt x="266898" y="251725"/>
                      <a:pt x="386135" y="291471"/>
                      <a:pt x="472251" y="324592"/>
                    </a:cubicBezTo>
                    <a:cubicBezTo>
                      <a:pt x="525246" y="331217"/>
                      <a:pt x="551743" y="331217"/>
                      <a:pt x="551743" y="331217"/>
                    </a:cubicBezTo>
                    <a:cubicBezTo>
                      <a:pt x="551743" y="331217"/>
                      <a:pt x="293395" y="245100"/>
                      <a:pt x="227152" y="21197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97000">
                    <a:schemeClr val="accent1">
                      <a:lumMod val="40000"/>
                      <a:lumOff val="60000"/>
                    </a:schemeClr>
                  </a:gs>
                </a:gsLst>
                <a:lin ang="0" scaled="1"/>
              </a:gradFill>
              <a:ln w="661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EED76C1A-DB5F-4FA3-B677-462D75DD0069}"/>
                </a:ext>
              </a:extLst>
            </p:cNvPr>
            <p:cNvSpPr txBox="1"/>
            <p:nvPr/>
          </p:nvSpPr>
          <p:spPr>
            <a:xfrm>
              <a:off x="1077394" y="1599223"/>
              <a:ext cx="1064896" cy="153889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2991879"/>
                </a:avLst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  <a:cs typeface="+mn-ea"/>
                  <a:sym typeface="+mn-lt"/>
                </a:rPr>
                <a:t>20XX</a:t>
              </a:r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D0AF473E-6CCD-4145-901A-E1E398261A0D}"/>
                </a:ext>
              </a:extLst>
            </p:cNvPr>
            <p:cNvSpPr/>
            <p:nvPr/>
          </p:nvSpPr>
          <p:spPr>
            <a:xfrm>
              <a:off x="1063929" y="1459230"/>
              <a:ext cx="46381" cy="4638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5" name="组合 144">
            <a:extLst>
              <a:ext uri="{FF2B5EF4-FFF2-40B4-BE49-F238E27FC236}">
                <a16:creationId xmlns:a16="http://schemas.microsoft.com/office/drawing/2014/main" id="{75A6951E-C681-4000-BDC2-9E801C962037}"/>
              </a:ext>
            </a:extLst>
          </p:cNvPr>
          <p:cNvGrpSpPr/>
          <p:nvPr/>
        </p:nvGrpSpPr>
        <p:grpSpPr>
          <a:xfrm>
            <a:off x="9963805" y="1871648"/>
            <a:ext cx="1924181" cy="1014417"/>
            <a:chOff x="981059" y="1459230"/>
            <a:chExt cx="1924181" cy="1014417"/>
          </a:xfrm>
        </p:grpSpPr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1EFF83B4-FBA2-4071-859C-E23801E07582}"/>
                </a:ext>
              </a:extLst>
            </p:cNvPr>
            <p:cNvSpPr/>
            <p:nvPr/>
          </p:nvSpPr>
          <p:spPr>
            <a:xfrm>
              <a:off x="981059" y="1603000"/>
              <a:ext cx="549695" cy="164754"/>
            </a:xfrm>
            <a:custGeom>
              <a:avLst/>
              <a:gdLst>
                <a:gd name="connsiteX0" fmla="*/ 59619 w 1589832"/>
                <a:gd name="connsiteY0" fmla="*/ 384211 h 476501"/>
                <a:gd name="connsiteX1" fmla="*/ 1569960 w 1589832"/>
                <a:gd name="connsiteY1" fmla="*/ 443830 h 476501"/>
                <a:gd name="connsiteX2" fmla="*/ 1589833 w 1589832"/>
                <a:gd name="connsiteY2" fmla="*/ 245100 h 476501"/>
                <a:gd name="connsiteX3" fmla="*/ 0 w 1589832"/>
                <a:gd name="connsiteY3" fmla="*/ 0 h 476501"/>
                <a:gd name="connsiteX4" fmla="*/ 59619 w 1589832"/>
                <a:gd name="connsiteY4" fmla="*/ 384211 h 47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9832" h="476501">
                  <a:moveTo>
                    <a:pt x="59619" y="384211"/>
                  </a:moveTo>
                  <a:cubicBezTo>
                    <a:pt x="59619" y="384211"/>
                    <a:pt x="920778" y="543195"/>
                    <a:pt x="1569960" y="443830"/>
                  </a:cubicBezTo>
                  <a:lnTo>
                    <a:pt x="1589833" y="245100"/>
                  </a:lnTo>
                  <a:cubicBezTo>
                    <a:pt x="1589833" y="245100"/>
                    <a:pt x="264972" y="238476"/>
                    <a:pt x="0" y="0"/>
                  </a:cubicBezTo>
                  <a:lnTo>
                    <a:pt x="59619" y="384211"/>
                  </a:lnTo>
                  <a:close/>
                </a:path>
              </a:pathLst>
            </a:custGeom>
            <a:gradFill flip="none" rotWithShape="1">
              <a:gsLst>
                <a:gs pos="30000">
                  <a:schemeClr val="accent1"/>
                </a:gs>
                <a:gs pos="88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66136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47" name="图形 167">
              <a:extLst>
                <a:ext uri="{FF2B5EF4-FFF2-40B4-BE49-F238E27FC236}">
                  <a16:creationId xmlns:a16="http://schemas.microsoft.com/office/drawing/2014/main" id="{EA8D75FA-3426-4E00-B06E-9A03E123296C}"/>
                </a:ext>
              </a:extLst>
            </p:cNvPr>
            <p:cNvGrpSpPr/>
            <p:nvPr/>
          </p:nvGrpSpPr>
          <p:grpSpPr>
            <a:xfrm>
              <a:off x="1260487" y="1687746"/>
              <a:ext cx="272557" cy="121391"/>
              <a:chOff x="5004514" y="794722"/>
              <a:chExt cx="788291" cy="351089"/>
            </a:xfrm>
          </p:grpSpPr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FE41A87A-79D4-4686-9390-E298FF871E38}"/>
                  </a:ext>
                </a:extLst>
              </p:cNvPr>
              <p:cNvSpPr/>
              <p:nvPr/>
            </p:nvSpPr>
            <p:spPr>
              <a:xfrm>
                <a:off x="5011138" y="794722"/>
                <a:ext cx="781667" cy="351089"/>
              </a:xfrm>
              <a:custGeom>
                <a:avLst/>
                <a:gdLst>
                  <a:gd name="connsiteX0" fmla="*/ 675679 w 781667"/>
                  <a:gd name="connsiteY0" fmla="*/ 19873 h 351089"/>
                  <a:gd name="connsiteX1" fmla="*/ 92740 w 781667"/>
                  <a:gd name="connsiteY1" fmla="*/ 66243 h 351089"/>
                  <a:gd name="connsiteX2" fmla="*/ 0 w 781667"/>
                  <a:gd name="connsiteY2" fmla="*/ 172233 h 351089"/>
                  <a:gd name="connsiteX3" fmla="*/ 0 w 781667"/>
                  <a:gd name="connsiteY3" fmla="*/ 331217 h 351089"/>
                  <a:gd name="connsiteX4" fmla="*/ 0 w 781667"/>
                  <a:gd name="connsiteY4" fmla="*/ 351090 h 351089"/>
                  <a:gd name="connsiteX5" fmla="*/ 112613 w 781667"/>
                  <a:gd name="connsiteY5" fmla="*/ 291471 h 351089"/>
                  <a:gd name="connsiteX6" fmla="*/ 695552 w 781667"/>
                  <a:gd name="connsiteY6" fmla="*/ 245100 h 351089"/>
                  <a:gd name="connsiteX7" fmla="*/ 768419 w 781667"/>
                  <a:gd name="connsiteY7" fmla="*/ 172233 h 351089"/>
                  <a:gd name="connsiteX8" fmla="*/ 781668 w 781667"/>
                  <a:gd name="connsiteY8" fmla="*/ 0 h 351089"/>
                  <a:gd name="connsiteX9" fmla="*/ 675679 w 781667"/>
                  <a:gd name="connsiteY9" fmla="*/ 19873 h 351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81667" h="351089">
                    <a:moveTo>
                      <a:pt x="675679" y="19873"/>
                    </a:moveTo>
                    <a:cubicBezTo>
                      <a:pt x="589563" y="39746"/>
                      <a:pt x="158983" y="52995"/>
                      <a:pt x="92740" y="66243"/>
                    </a:cubicBezTo>
                    <a:cubicBezTo>
                      <a:pt x="19873" y="86116"/>
                      <a:pt x="0" y="119238"/>
                      <a:pt x="0" y="172233"/>
                    </a:cubicBezTo>
                    <a:cubicBezTo>
                      <a:pt x="0" y="211979"/>
                      <a:pt x="0" y="291471"/>
                      <a:pt x="0" y="331217"/>
                    </a:cubicBezTo>
                    <a:cubicBezTo>
                      <a:pt x="0" y="344465"/>
                      <a:pt x="0" y="351090"/>
                      <a:pt x="0" y="351090"/>
                    </a:cubicBezTo>
                    <a:cubicBezTo>
                      <a:pt x="0" y="351090"/>
                      <a:pt x="0" y="317968"/>
                      <a:pt x="112613" y="291471"/>
                    </a:cubicBezTo>
                    <a:cubicBezTo>
                      <a:pt x="225226" y="264973"/>
                      <a:pt x="629309" y="264973"/>
                      <a:pt x="695552" y="245100"/>
                    </a:cubicBezTo>
                    <a:cubicBezTo>
                      <a:pt x="761795" y="225227"/>
                      <a:pt x="761795" y="198730"/>
                      <a:pt x="768419" y="172233"/>
                    </a:cubicBezTo>
                    <a:cubicBezTo>
                      <a:pt x="768419" y="152360"/>
                      <a:pt x="775043" y="59619"/>
                      <a:pt x="781668" y="0"/>
                    </a:cubicBezTo>
                    <a:cubicBezTo>
                      <a:pt x="775043" y="6624"/>
                      <a:pt x="715425" y="13249"/>
                      <a:pt x="675679" y="19873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accent1">
                      <a:lumMod val="40000"/>
                      <a:lumOff val="60000"/>
                    </a:schemeClr>
                  </a:gs>
                  <a:gs pos="0">
                    <a:schemeClr val="accent1"/>
                  </a:gs>
                  <a:gs pos="76000">
                    <a:schemeClr val="accent1"/>
                  </a:gs>
                </a:gsLst>
              </a:gradFill>
              <a:ln w="661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E1CC9EF5-B13F-4DFF-A55C-5F882073DF35}"/>
                  </a:ext>
                </a:extLst>
              </p:cNvPr>
              <p:cNvSpPr/>
              <p:nvPr/>
            </p:nvSpPr>
            <p:spPr>
              <a:xfrm>
                <a:off x="5004514" y="801347"/>
                <a:ext cx="775043" cy="152359"/>
              </a:xfrm>
              <a:custGeom>
                <a:avLst/>
                <a:gdLst>
                  <a:gd name="connsiteX0" fmla="*/ 92740 w 775043"/>
                  <a:gd name="connsiteY0" fmla="*/ 79492 h 152359"/>
                  <a:gd name="connsiteX1" fmla="*/ 682303 w 775043"/>
                  <a:gd name="connsiteY1" fmla="*/ 26497 h 152359"/>
                  <a:gd name="connsiteX2" fmla="*/ 775043 w 775043"/>
                  <a:gd name="connsiteY2" fmla="*/ 13249 h 152359"/>
                  <a:gd name="connsiteX3" fmla="*/ 775043 w 775043"/>
                  <a:gd name="connsiteY3" fmla="*/ 0 h 152359"/>
                  <a:gd name="connsiteX4" fmla="*/ 675679 w 775043"/>
                  <a:gd name="connsiteY4" fmla="*/ 13249 h 152359"/>
                  <a:gd name="connsiteX5" fmla="*/ 92740 w 775043"/>
                  <a:gd name="connsiteY5" fmla="*/ 59619 h 152359"/>
                  <a:gd name="connsiteX6" fmla="*/ 0 w 775043"/>
                  <a:gd name="connsiteY6" fmla="*/ 152360 h 152359"/>
                  <a:gd name="connsiteX7" fmla="*/ 92740 w 775043"/>
                  <a:gd name="connsiteY7" fmla="*/ 79492 h 152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5043" h="152359">
                    <a:moveTo>
                      <a:pt x="92740" y="79492"/>
                    </a:moveTo>
                    <a:cubicBezTo>
                      <a:pt x="165608" y="59619"/>
                      <a:pt x="596187" y="46370"/>
                      <a:pt x="682303" y="26497"/>
                    </a:cubicBezTo>
                    <a:cubicBezTo>
                      <a:pt x="715425" y="19873"/>
                      <a:pt x="761795" y="13249"/>
                      <a:pt x="775043" y="13249"/>
                    </a:cubicBezTo>
                    <a:cubicBezTo>
                      <a:pt x="775043" y="6624"/>
                      <a:pt x="775043" y="6624"/>
                      <a:pt x="775043" y="0"/>
                    </a:cubicBezTo>
                    <a:cubicBezTo>
                      <a:pt x="775043" y="0"/>
                      <a:pt x="722049" y="6624"/>
                      <a:pt x="675679" y="13249"/>
                    </a:cubicBezTo>
                    <a:cubicBezTo>
                      <a:pt x="589563" y="33122"/>
                      <a:pt x="158983" y="46370"/>
                      <a:pt x="92740" y="59619"/>
                    </a:cubicBezTo>
                    <a:cubicBezTo>
                      <a:pt x="26497" y="72868"/>
                      <a:pt x="0" y="105989"/>
                      <a:pt x="0" y="152360"/>
                    </a:cubicBezTo>
                    <a:cubicBezTo>
                      <a:pt x="6624" y="119238"/>
                      <a:pt x="33122" y="92741"/>
                      <a:pt x="92740" y="79492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61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CC59128E-EB47-4A5B-9502-040CF11D6A6A}"/>
                </a:ext>
              </a:extLst>
            </p:cNvPr>
            <p:cNvSpPr txBox="1"/>
            <p:nvPr/>
          </p:nvSpPr>
          <p:spPr>
            <a:xfrm>
              <a:off x="1097941" y="1886563"/>
              <a:ext cx="1807299" cy="587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在这里输入正文，阐述与关键词标题</a:t>
              </a: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F61F564A-C041-4D39-94F7-E3ABBE016E20}"/>
                </a:ext>
              </a:extLst>
            </p:cNvPr>
            <p:cNvSpPr/>
            <p:nvPr/>
          </p:nvSpPr>
          <p:spPr>
            <a:xfrm>
              <a:off x="1990458" y="1570935"/>
              <a:ext cx="190768" cy="114520"/>
            </a:xfrm>
            <a:custGeom>
              <a:avLst/>
              <a:gdLst>
                <a:gd name="connsiteX0" fmla="*/ 227152 w 551742"/>
                <a:gd name="connsiteY0" fmla="*/ 211979 h 331216"/>
                <a:gd name="connsiteX1" fmla="*/ 1926 w 551742"/>
                <a:gd name="connsiteY1" fmla="*/ 0 h 331216"/>
                <a:gd name="connsiteX2" fmla="*/ 227152 w 551742"/>
                <a:gd name="connsiteY2" fmla="*/ 231852 h 331216"/>
                <a:gd name="connsiteX3" fmla="*/ 472251 w 551742"/>
                <a:gd name="connsiteY3" fmla="*/ 324592 h 331216"/>
                <a:gd name="connsiteX4" fmla="*/ 551743 w 551742"/>
                <a:gd name="connsiteY4" fmla="*/ 331217 h 331216"/>
                <a:gd name="connsiteX5" fmla="*/ 227152 w 551742"/>
                <a:gd name="connsiteY5" fmla="*/ 211979 h 331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742" h="331216">
                  <a:moveTo>
                    <a:pt x="227152" y="211979"/>
                  </a:moveTo>
                  <a:cubicBezTo>
                    <a:pt x="54920" y="139111"/>
                    <a:pt x="1926" y="66243"/>
                    <a:pt x="1926" y="0"/>
                  </a:cubicBezTo>
                  <a:cubicBezTo>
                    <a:pt x="-11323" y="72868"/>
                    <a:pt x="41672" y="152360"/>
                    <a:pt x="227152" y="231852"/>
                  </a:cubicBezTo>
                  <a:cubicBezTo>
                    <a:pt x="266898" y="251725"/>
                    <a:pt x="386135" y="291471"/>
                    <a:pt x="472251" y="324592"/>
                  </a:cubicBezTo>
                  <a:cubicBezTo>
                    <a:pt x="525246" y="331217"/>
                    <a:pt x="551743" y="331217"/>
                    <a:pt x="551743" y="331217"/>
                  </a:cubicBezTo>
                  <a:cubicBezTo>
                    <a:pt x="551743" y="331217"/>
                    <a:pt x="293395" y="245100"/>
                    <a:pt x="227152" y="211979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97000">
                  <a:schemeClr val="accent1">
                    <a:lumMod val="40000"/>
                    <a:lumOff val="60000"/>
                  </a:schemeClr>
                </a:gs>
              </a:gsLst>
              <a:lin ang="0" scaled="1"/>
            </a:gradFill>
            <a:ln w="66136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id="{D830B9DF-449D-4A0A-B6C4-DB9BB054D0F2}"/>
                </a:ext>
              </a:extLst>
            </p:cNvPr>
            <p:cNvSpPr txBox="1"/>
            <p:nvPr/>
          </p:nvSpPr>
          <p:spPr>
            <a:xfrm>
              <a:off x="1077394" y="1599223"/>
              <a:ext cx="1064896" cy="153889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2991879"/>
                </a:avLst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  <a:cs typeface="+mn-ea"/>
                  <a:sym typeface="+mn-lt"/>
                </a:rPr>
                <a:t>20XX</a:t>
              </a:r>
            </a:p>
          </p:txBody>
        </p:sp>
        <p:sp>
          <p:nvSpPr>
            <p:cNvPr id="152" name="椭圆 151">
              <a:extLst>
                <a:ext uri="{FF2B5EF4-FFF2-40B4-BE49-F238E27FC236}">
                  <a16:creationId xmlns:a16="http://schemas.microsoft.com/office/drawing/2014/main" id="{8B464F10-EF09-4F2A-A766-5A1A77312F65}"/>
                </a:ext>
              </a:extLst>
            </p:cNvPr>
            <p:cNvSpPr/>
            <p:nvPr/>
          </p:nvSpPr>
          <p:spPr>
            <a:xfrm>
              <a:off x="1063929" y="1459230"/>
              <a:ext cx="46381" cy="4638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9" name="文本框 98">
            <a:extLst>
              <a:ext uri="{FF2B5EF4-FFF2-40B4-BE49-F238E27FC236}">
                <a16:creationId xmlns:a16="http://schemas.microsoft.com/office/drawing/2014/main" id="{196B472D-40B2-4E53-9C10-90A4CECE87AC}"/>
              </a:ext>
            </a:extLst>
          </p:cNvPr>
          <p:cNvSpPr txBox="1"/>
          <p:nvPr/>
        </p:nvSpPr>
        <p:spPr>
          <a:xfrm>
            <a:off x="438782" y="349777"/>
            <a:ext cx="2818697" cy="632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 </a:t>
            </a:r>
            <a:r>
              <a: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成果展示</a:t>
            </a:r>
          </a:p>
        </p:txBody>
      </p:sp>
      <p:pic>
        <p:nvPicPr>
          <p:cNvPr id="167" name="图片 166">
            <a:extLst>
              <a:ext uri="{FF2B5EF4-FFF2-40B4-BE49-F238E27FC236}">
                <a16:creationId xmlns:a16="http://schemas.microsoft.com/office/drawing/2014/main" id="{2DB9F6BF-EAD3-4CC7-8693-4E675CB5B90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443" y="3808313"/>
            <a:ext cx="1963233" cy="2062145"/>
          </a:xfrm>
          <a:custGeom>
            <a:avLst/>
            <a:gdLst>
              <a:gd name="connsiteX0" fmla="*/ 514361 w 2788920"/>
              <a:gd name="connsiteY0" fmla="*/ 0 h 4016415"/>
              <a:gd name="connsiteX1" fmla="*/ 2788920 w 2788920"/>
              <a:gd name="connsiteY1" fmla="*/ 0 h 4016415"/>
              <a:gd name="connsiteX2" fmla="*/ 2274559 w 2788920"/>
              <a:gd name="connsiteY2" fmla="*/ 4016415 h 4016415"/>
              <a:gd name="connsiteX3" fmla="*/ 0 w 2788920"/>
              <a:gd name="connsiteY3" fmla="*/ 4016415 h 4016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8920" h="4016415">
                <a:moveTo>
                  <a:pt x="514361" y="0"/>
                </a:moveTo>
                <a:lnTo>
                  <a:pt x="2788920" y="0"/>
                </a:lnTo>
                <a:lnTo>
                  <a:pt x="2274559" y="4016415"/>
                </a:lnTo>
                <a:lnTo>
                  <a:pt x="0" y="4016415"/>
                </a:lnTo>
                <a:close/>
              </a:path>
            </a:pathLst>
          </a:custGeom>
          <a:effectLst>
            <a:outerShdw blurRad="304800" dist="101600" dir="2700000" sx="98000" sy="98000" algn="tl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</p:pic>
      <p:pic>
        <p:nvPicPr>
          <p:cNvPr id="170" name="图片 169">
            <a:extLst>
              <a:ext uri="{FF2B5EF4-FFF2-40B4-BE49-F238E27FC236}">
                <a16:creationId xmlns:a16="http://schemas.microsoft.com/office/drawing/2014/main" id="{CAA2FE1D-D136-41F6-8939-6EF02900E6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08043" y="3284696"/>
            <a:ext cx="1963233" cy="2062145"/>
          </a:xfrm>
          <a:custGeom>
            <a:avLst/>
            <a:gdLst>
              <a:gd name="connsiteX0" fmla="*/ 514361 w 2788920"/>
              <a:gd name="connsiteY0" fmla="*/ 0 h 4016415"/>
              <a:gd name="connsiteX1" fmla="*/ 2788920 w 2788920"/>
              <a:gd name="connsiteY1" fmla="*/ 0 h 4016415"/>
              <a:gd name="connsiteX2" fmla="*/ 2274559 w 2788920"/>
              <a:gd name="connsiteY2" fmla="*/ 4016415 h 4016415"/>
              <a:gd name="connsiteX3" fmla="*/ 0 w 2788920"/>
              <a:gd name="connsiteY3" fmla="*/ 4016415 h 4016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8920" h="4016415">
                <a:moveTo>
                  <a:pt x="514361" y="0"/>
                </a:moveTo>
                <a:lnTo>
                  <a:pt x="2788920" y="0"/>
                </a:lnTo>
                <a:lnTo>
                  <a:pt x="2274559" y="4016415"/>
                </a:lnTo>
                <a:lnTo>
                  <a:pt x="0" y="4016415"/>
                </a:lnTo>
                <a:close/>
              </a:path>
            </a:pathLst>
          </a:custGeom>
          <a:effectLst>
            <a:outerShdw blurRad="304800" dist="101600" dir="2700000" sx="98000" sy="98000" algn="tl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</p:pic>
      <p:pic>
        <p:nvPicPr>
          <p:cNvPr id="173" name="图片 172">
            <a:extLst>
              <a:ext uri="{FF2B5EF4-FFF2-40B4-BE49-F238E27FC236}">
                <a16:creationId xmlns:a16="http://schemas.microsoft.com/office/drawing/2014/main" id="{C284EFE1-5A6A-463B-8F11-C01C6889F6C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48610" y="3520177"/>
            <a:ext cx="1963233" cy="2062145"/>
          </a:xfrm>
          <a:custGeom>
            <a:avLst/>
            <a:gdLst>
              <a:gd name="connsiteX0" fmla="*/ 514361 w 2788920"/>
              <a:gd name="connsiteY0" fmla="*/ 0 h 4016415"/>
              <a:gd name="connsiteX1" fmla="*/ 2788920 w 2788920"/>
              <a:gd name="connsiteY1" fmla="*/ 0 h 4016415"/>
              <a:gd name="connsiteX2" fmla="*/ 2274559 w 2788920"/>
              <a:gd name="connsiteY2" fmla="*/ 4016415 h 4016415"/>
              <a:gd name="connsiteX3" fmla="*/ 0 w 2788920"/>
              <a:gd name="connsiteY3" fmla="*/ 4016415 h 4016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8920" h="4016415">
                <a:moveTo>
                  <a:pt x="514361" y="0"/>
                </a:moveTo>
                <a:lnTo>
                  <a:pt x="2788920" y="0"/>
                </a:lnTo>
                <a:lnTo>
                  <a:pt x="2274559" y="4016415"/>
                </a:lnTo>
                <a:lnTo>
                  <a:pt x="0" y="4016415"/>
                </a:lnTo>
                <a:close/>
              </a:path>
            </a:pathLst>
          </a:custGeom>
          <a:effectLst>
            <a:outerShdw blurRad="304800" dist="101600" dir="2700000" sx="98000" sy="98000" algn="tl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</p:pic>
      <p:pic>
        <p:nvPicPr>
          <p:cNvPr id="176" name="图片 175">
            <a:extLst>
              <a:ext uri="{FF2B5EF4-FFF2-40B4-BE49-F238E27FC236}">
                <a16:creationId xmlns:a16="http://schemas.microsoft.com/office/drawing/2014/main" id="{D837E68A-5E00-4544-8496-3CC59C5EAD8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87749" y="3221988"/>
            <a:ext cx="1963233" cy="2062145"/>
          </a:xfrm>
          <a:custGeom>
            <a:avLst/>
            <a:gdLst>
              <a:gd name="connsiteX0" fmla="*/ 514361 w 2788920"/>
              <a:gd name="connsiteY0" fmla="*/ 0 h 4016415"/>
              <a:gd name="connsiteX1" fmla="*/ 2788920 w 2788920"/>
              <a:gd name="connsiteY1" fmla="*/ 0 h 4016415"/>
              <a:gd name="connsiteX2" fmla="*/ 2274559 w 2788920"/>
              <a:gd name="connsiteY2" fmla="*/ 4016415 h 4016415"/>
              <a:gd name="connsiteX3" fmla="*/ 0 w 2788920"/>
              <a:gd name="connsiteY3" fmla="*/ 4016415 h 4016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8920" h="4016415">
                <a:moveTo>
                  <a:pt x="514361" y="0"/>
                </a:moveTo>
                <a:lnTo>
                  <a:pt x="2788920" y="0"/>
                </a:lnTo>
                <a:lnTo>
                  <a:pt x="2274559" y="4016415"/>
                </a:lnTo>
                <a:lnTo>
                  <a:pt x="0" y="4016415"/>
                </a:lnTo>
                <a:close/>
              </a:path>
            </a:pathLst>
          </a:custGeom>
          <a:effectLst>
            <a:outerShdw blurRad="304800" dist="101600" dir="2700000" sx="98000" sy="98000" algn="tl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</p:pic>
      <p:pic>
        <p:nvPicPr>
          <p:cNvPr id="179" name="图片 178">
            <a:extLst>
              <a:ext uri="{FF2B5EF4-FFF2-40B4-BE49-F238E27FC236}">
                <a16:creationId xmlns:a16="http://schemas.microsoft.com/office/drawing/2014/main" id="{BDD55AC0-538C-43FD-9C50-D18657D44A2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49736" y="3529824"/>
            <a:ext cx="1963233" cy="2062145"/>
          </a:xfrm>
          <a:custGeom>
            <a:avLst/>
            <a:gdLst>
              <a:gd name="connsiteX0" fmla="*/ 514361 w 2788920"/>
              <a:gd name="connsiteY0" fmla="*/ 0 h 4016415"/>
              <a:gd name="connsiteX1" fmla="*/ 2788920 w 2788920"/>
              <a:gd name="connsiteY1" fmla="*/ 0 h 4016415"/>
              <a:gd name="connsiteX2" fmla="*/ 2274559 w 2788920"/>
              <a:gd name="connsiteY2" fmla="*/ 4016415 h 4016415"/>
              <a:gd name="connsiteX3" fmla="*/ 0 w 2788920"/>
              <a:gd name="connsiteY3" fmla="*/ 4016415 h 4016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8920" h="4016415">
                <a:moveTo>
                  <a:pt x="514361" y="0"/>
                </a:moveTo>
                <a:lnTo>
                  <a:pt x="2788920" y="0"/>
                </a:lnTo>
                <a:lnTo>
                  <a:pt x="2274559" y="4016415"/>
                </a:lnTo>
                <a:lnTo>
                  <a:pt x="0" y="4016415"/>
                </a:lnTo>
                <a:close/>
              </a:path>
            </a:pathLst>
          </a:custGeom>
          <a:effectLst>
            <a:outerShdw blurRad="304800" dist="101600" dir="2700000" sx="98000" sy="98000" algn="tl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1E5605A-EA5F-737E-DC28-AA66CA0A4482}"/>
              </a:ext>
            </a:extLst>
          </p:cNvPr>
          <p:cNvSpPr txBox="1"/>
          <p:nvPr/>
        </p:nvSpPr>
        <p:spPr>
          <a:xfrm>
            <a:off x="2816335" y="5718479"/>
            <a:ext cx="6096000" cy="8867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51PPT模板网，幻灯片演示模板及素材免费下载！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官网唯一网址：www.51pptmoban.com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26767912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>
            <a:extLst>
              <a:ext uri="{FF2B5EF4-FFF2-40B4-BE49-F238E27FC236}">
                <a16:creationId xmlns:a16="http://schemas.microsoft.com/office/drawing/2014/main" id="{926C3EC9-03B1-46AF-A610-830260F5BE03}"/>
              </a:ext>
            </a:extLst>
          </p:cNvPr>
          <p:cNvSpPr/>
          <p:nvPr/>
        </p:nvSpPr>
        <p:spPr>
          <a:xfrm>
            <a:off x="0" y="4703106"/>
            <a:ext cx="12192000" cy="2116951"/>
          </a:xfrm>
          <a:prstGeom prst="rect">
            <a:avLst/>
          </a:prstGeom>
          <a:gradFill>
            <a:gsLst>
              <a:gs pos="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1694D63-352D-8740-117F-C85367CAE6FC}"/>
              </a:ext>
            </a:extLst>
          </p:cNvPr>
          <p:cNvGrpSpPr/>
          <p:nvPr/>
        </p:nvGrpSpPr>
        <p:grpSpPr>
          <a:xfrm>
            <a:off x="10306624" y="2211324"/>
            <a:ext cx="1737511" cy="3499407"/>
            <a:chOff x="12480822" y="2882279"/>
            <a:chExt cx="1737511" cy="3499407"/>
          </a:xfrm>
          <a:effectLst>
            <a:outerShdw blurRad="533400" dist="12700" sx="102000" sy="102000" algn="ctr" rotWithShape="0">
              <a:schemeClr val="accent1">
                <a:lumMod val="50000"/>
                <a:alpha val="26000"/>
              </a:schemeClr>
            </a:outerShdw>
            <a:reflection blurRad="114300" stA="37000" endPos="29000" dir="5400000" sy="-100000" algn="bl" rotWithShape="0"/>
          </a:effectLst>
          <a:scene3d>
            <a:camera prst="isometricRightUp">
              <a:rot lat="1800000" lon="18899998" rev="0"/>
            </a:camera>
            <a:lightRig rig="contrasting" dir="t"/>
          </a:scene3d>
        </p:grpSpPr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53E7C9E3-29D3-09F2-4690-C707B7DAB8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480822" y="2882279"/>
              <a:ext cx="1737511" cy="3499407"/>
            </a:xfrm>
            <a:prstGeom prst="roundRect">
              <a:avLst/>
            </a:prstGeom>
            <a:sp3d>
              <a:bevelT/>
            </a:sp3d>
          </p:spPr>
        </p:pic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582DC55D-77D1-19C2-6F5B-520F53004731}"/>
                </a:ext>
              </a:extLst>
            </p:cNvPr>
            <p:cNvSpPr/>
            <p:nvPr/>
          </p:nvSpPr>
          <p:spPr>
            <a:xfrm>
              <a:off x="12495529" y="2897511"/>
              <a:ext cx="1708096" cy="3468942"/>
            </a:xfrm>
            <a:prstGeom prst="roundRect">
              <a:avLst>
                <a:gd name="adj" fmla="val 15182"/>
              </a:avLst>
            </a:prstGeom>
            <a:noFill/>
            <a:ln w="63500">
              <a:solidFill>
                <a:schemeClr val="tx1">
                  <a:lumMod val="85000"/>
                  <a:lumOff val="15000"/>
                </a:schemeClr>
              </a:solidFill>
            </a:ln>
            <a:sp3d extrusionH="63500">
              <a:bevelT w="177800" h="44450"/>
              <a:bevelB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FA8301C-12C9-6E0F-6869-3F618AF0DFAE}"/>
                </a:ext>
              </a:extLst>
            </p:cNvPr>
            <p:cNvSpPr/>
            <p:nvPr/>
          </p:nvSpPr>
          <p:spPr>
            <a:xfrm>
              <a:off x="12856824" y="2884812"/>
              <a:ext cx="985508" cy="127615"/>
            </a:xfrm>
            <a:custGeom>
              <a:avLst/>
              <a:gdLst>
                <a:gd name="connsiteX0" fmla="*/ 0 w 995590"/>
                <a:gd name="connsiteY0" fmla="*/ 0 h 141563"/>
                <a:gd name="connsiteX1" fmla="*/ 995590 w 995590"/>
                <a:gd name="connsiteY1" fmla="*/ 0 h 141563"/>
                <a:gd name="connsiteX2" fmla="*/ 995590 w 995590"/>
                <a:gd name="connsiteY2" fmla="*/ 48285 h 141563"/>
                <a:gd name="connsiteX3" fmla="*/ 902312 w 995590"/>
                <a:gd name="connsiteY3" fmla="*/ 141563 h 141563"/>
                <a:gd name="connsiteX4" fmla="*/ 93278 w 995590"/>
                <a:gd name="connsiteY4" fmla="*/ 141563 h 141563"/>
                <a:gd name="connsiteX5" fmla="*/ 0 w 995590"/>
                <a:gd name="connsiteY5" fmla="*/ 48285 h 141563"/>
                <a:gd name="connsiteX0" fmla="*/ 0 w 1043215"/>
                <a:gd name="connsiteY0" fmla="*/ 2381 h 141563"/>
                <a:gd name="connsiteX1" fmla="*/ 1043215 w 1043215"/>
                <a:gd name="connsiteY1" fmla="*/ 0 h 141563"/>
                <a:gd name="connsiteX2" fmla="*/ 1043215 w 1043215"/>
                <a:gd name="connsiteY2" fmla="*/ 48285 h 141563"/>
                <a:gd name="connsiteX3" fmla="*/ 949937 w 1043215"/>
                <a:gd name="connsiteY3" fmla="*/ 141563 h 141563"/>
                <a:gd name="connsiteX4" fmla="*/ 140903 w 1043215"/>
                <a:gd name="connsiteY4" fmla="*/ 141563 h 141563"/>
                <a:gd name="connsiteX5" fmla="*/ 47625 w 1043215"/>
                <a:gd name="connsiteY5" fmla="*/ 48285 h 141563"/>
                <a:gd name="connsiteX6" fmla="*/ 0 w 1043215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3221" h="141563">
                  <a:moveTo>
                    <a:pt x="0" y="2381"/>
                  </a:moveTo>
                  <a:lnTo>
                    <a:pt x="1093221" y="0"/>
                  </a:lnTo>
                  <a:cubicBezTo>
                    <a:pt x="1052740" y="18477"/>
                    <a:pt x="1059884" y="32190"/>
                    <a:pt x="1043215" y="48285"/>
                  </a:cubicBezTo>
                  <a:cubicBezTo>
                    <a:pt x="1043215" y="99801"/>
                    <a:pt x="1001453" y="141563"/>
                    <a:pt x="949937" y="141563"/>
                  </a:cubicBezTo>
                  <a:lnTo>
                    <a:pt x="140903" y="141563"/>
                  </a:lnTo>
                  <a:cubicBezTo>
                    <a:pt x="89387" y="141563"/>
                    <a:pt x="47625" y="99801"/>
                    <a:pt x="47625" y="48285"/>
                  </a:cubicBezTo>
                  <a:cubicBezTo>
                    <a:pt x="47625" y="32190"/>
                    <a:pt x="38100" y="18476"/>
                    <a:pt x="0" y="2381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6711D83C-7FF6-CA44-FC1A-BCB999A8BF49}"/>
                </a:ext>
              </a:extLst>
            </p:cNvPr>
            <p:cNvCxnSpPr>
              <a:cxnSpLocks/>
            </p:cNvCxnSpPr>
            <p:nvPr/>
          </p:nvCxnSpPr>
          <p:spPr>
            <a:xfrm>
              <a:off x="13133625" y="6254873"/>
              <a:ext cx="431904" cy="0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F86D2AB-8D85-CC2C-3F05-4D0EF1566187}"/>
              </a:ext>
            </a:extLst>
          </p:cNvPr>
          <p:cNvGrpSpPr/>
          <p:nvPr/>
        </p:nvGrpSpPr>
        <p:grpSpPr>
          <a:xfrm>
            <a:off x="9207669" y="2757268"/>
            <a:ext cx="1737511" cy="3499407"/>
            <a:chOff x="12480822" y="2882279"/>
            <a:chExt cx="1737511" cy="3499407"/>
          </a:xfrm>
          <a:effectLst>
            <a:outerShdw blurRad="533400" dist="12700" sx="102000" sy="102000" algn="ctr" rotWithShape="0">
              <a:schemeClr val="accent1">
                <a:lumMod val="50000"/>
                <a:alpha val="26000"/>
              </a:schemeClr>
            </a:outerShdw>
            <a:reflection blurRad="114300" stA="37000" endPos="29000" dir="5400000" sy="-100000" algn="bl" rotWithShape="0"/>
          </a:effectLst>
          <a:scene3d>
            <a:camera prst="isometricLeftDown">
              <a:rot lat="1800000" lon="2700000" rev="0"/>
            </a:camera>
            <a:lightRig rig="contrasting" dir="t"/>
          </a:scene3d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3E828381-7F83-52C5-277C-62C333CABC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480822" y="2882279"/>
              <a:ext cx="1737511" cy="3499407"/>
            </a:xfrm>
            <a:prstGeom prst="roundRect">
              <a:avLst/>
            </a:prstGeom>
            <a:sp3d>
              <a:bevelT/>
            </a:sp3d>
          </p:spPr>
        </p:pic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3C3741E0-92F9-1FA6-33E3-66DBDD969F7E}"/>
                </a:ext>
              </a:extLst>
            </p:cNvPr>
            <p:cNvSpPr/>
            <p:nvPr/>
          </p:nvSpPr>
          <p:spPr>
            <a:xfrm>
              <a:off x="12495529" y="2897511"/>
              <a:ext cx="1708096" cy="3468942"/>
            </a:xfrm>
            <a:prstGeom prst="roundRect">
              <a:avLst>
                <a:gd name="adj" fmla="val 15182"/>
              </a:avLst>
            </a:prstGeom>
            <a:noFill/>
            <a:ln w="63500">
              <a:solidFill>
                <a:schemeClr val="tx1">
                  <a:lumMod val="85000"/>
                  <a:lumOff val="15000"/>
                </a:schemeClr>
              </a:solidFill>
            </a:ln>
            <a:sp3d extrusionH="63500">
              <a:bevelT w="177800" h="44450"/>
              <a:bevelB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1137545F-F865-9ECA-D1E4-7BEA661DA53C}"/>
                </a:ext>
              </a:extLst>
            </p:cNvPr>
            <p:cNvSpPr/>
            <p:nvPr/>
          </p:nvSpPr>
          <p:spPr>
            <a:xfrm>
              <a:off x="12856824" y="2883542"/>
              <a:ext cx="985508" cy="127615"/>
            </a:xfrm>
            <a:custGeom>
              <a:avLst/>
              <a:gdLst>
                <a:gd name="connsiteX0" fmla="*/ 0 w 995590"/>
                <a:gd name="connsiteY0" fmla="*/ 0 h 141563"/>
                <a:gd name="connsiteX1" fmla="*/ 995590 w 995590"/>
                <a:gd name="connsiteY1" fmla="*/ 0 h 141563"/>
                <a:gd name="connsiteX2" fmla="*/ 995590 w 995590"/>
                <a:gd name="connsiteY2" fmla="*/ 48285 h 141563"/>
                <a:gd name="connsiteX3" fmla="*/ 902312 w 995590"/>
                <a:gd name="connsiteY3" fmla="*/ 141563 h 141563"/>
                <a:gd name="connsiteX4" fmla="*/ 93278 w 995590"/>
                <a:gd name="connsiteY4" fmla="*/ 141563 h 141563"/>
                <a:gd name="connsiteX5" fmla="*/ 0 w 995590"/>
                <a:gd name="connsiteY5" fmla="*/ 48285 h 141563"/>
                <a:gd name="connsiteX0" fmla="*/ 0 w 1043215"/>
                <a:gd name="connsiteY0" fmla="*/ 2381 h 141563"/>
                <a:gd name="connsiteX1" fmla="*/ 1043215 w 1043215"/>
                <a:gd name="connsiteY1" fmla="*/ 0 h 141563"/>
                <a:gd name="connsiteX2" fmla="*/ 1043215 w 1043215"/>
                <a:gd name="connsiteY2" fmla="*/ 48285 h 141563"/>
                <a:gd name="connsiteX3" fmla="*/ 949937 w 1043215"/>
                <a:gd name="connsiteY3" fmla="*/ 141563 h 141563"/>
                <a:gd name="connsiteX4" fmla="*/ 140903 w 1043215"/>
                <a:gd name="connsiteY4" fmla="*/ 141563 h 141563"/>
                <a:gd name="connsiteX5" fmla="*/ 47625 w 1043215"/>
                <a:gd name="connsiteY5" fmla="*/ 48285 h 141563"/>
                <a:gd name="connsiteX6" fmla="*/ 0 w 1043215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3221" h="141563">
                  <a:moveTo>
                    <a:pt x="0" y="2381"/>
                  </a:moveTo>
                  <a:lnTo>
                    <a:pt x="1093221" y="0"/>
                  </a:lnTo>
                  <a:cubicBezTo>
                    <a:pt x="1052740" y="18477"/>
                    <a:pt x="1059884" y="32190"/>
                    <a:pt x="1043215" y="48285"/>
                  </a:cubicBezTo>
                  <a:cubicBezTo>
                    <a:pt x="1043215" y="99801"/>
                    <a:pt x="1001453" y="141563"/>
                    <a:pt x="949937" y="141563"/>
                  </a:cubicBezTo>
                  <a:lnTo>
                    <a:pt x="140903" y="141563"/>
                  </a:lnTo>
                  <a:cubicBezTo>
                    <a:pt x="89387" y="141563"/>
                    <a:pt x="47625" y="99801"/>
                    <a:pt x="47625" y="48285"/>
                  </a:cubicBezTo>
                  <a:cubicBezTo>
                    <a:pt x="47625" y="32190"/>
                    <a:pt x="38100" y="18476"/>
                    <a:pt x="0" y="2381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A333980A-6610-ABE5-3DD1-FE1BA7B8F640}"/>
                </a:ext>
              </a:extLst>
            </p:cNvPr>
            <p:cNvCxnSpPr>
              <a:cxnSpLocks/>
            </p:cNvCxnSpPr>
            <p:nvPr/>
          </p:nvCxnSpPr>
          <p:spPr>
            <a:xfrm>
              <a:off x="13133625" y="6254873"/>
              <a:ext cx="431904" cy="0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1D536DEF-C6E6-B736-F965-BA3900AE1E41}"/>
              </a:ext>
            </a:extLst>
          </p:cNvPr>
          <p:cNvGrpSpPr/>
          <p:nvPr/>
        </p:nvGrpSpPr>
        <p:grpSpPr>
          <a:xfrm>
            <a:off x="4136129" y="2184950"/>
            <a:ext cx="1737511" cy="3499407"/>
            <a:chOff x="12480822" y="2882279"/>
            <a:chExt cx="1737511" cy="3499407"/>
          </a:xfrm>
          <a:effectLst>
            <a:outerShdw blurRad="533400" dist="12700" sx="102000" sy="102000" algn="ctr" rotWithShape="0">
              <a:schemeClr val="accent1">
                <a:lumMod val="50000"/>
                <a:alpha val="26000"/>
              </a:schemeClr>
            </a:outerShdw>
            <a:reflection blurRad="114300" stA="37000" endPos="29000" dir="5400000" sy="-100000" algn="bl" rotWithShape="0"/>
          </a:effectLst>
          <a:scene3d>
            <a:camera prst="isometricRightUp">
              <a:rot lat="1800000" lon="18899998" rev="0"/>
            </a:camera>
            <a:lightRig rig="contrasting" dir="t"/>
          </a:scene3d>
        </p:grpSpPr>
        <p:pic>
          <p:nvPicPr>
            <p:cNvPr id="53" name="图片 52">
              <a:extLst>
                <a:ext uri="{FF2B5EF4-FFF2-40B4-BE49-F238E27FC236}">
                  <a16:creationId xmlns:a16="http://schemas.microsoft.com/office/drawing/2014/main" id="{1C2AF493-4639-2DAC-63DD-98C9BA6E1B1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480822" y="2882279"/>
              <a:ext cx="1737511" cy="3499407"/>
            </a:xfrm>
            <a:prstGeom prst="roundRect">
              <a:avLst/>
            </a:prstGeom>
            <a:sp3d>
              <a:bevelT/>
            </a:sp3d>
          </p:spPr>
        </p:pic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32040AC4-F166-34D3-FB7F-9A0636070D04}"/>
                </a:ext>
              </a:extLst>
            </p:cNvPr>
            <p:cNvSpPr/>
            <p:nvPr/>
          </p:nvSpPr>
          <p:spPr>
            <a:xfrm>
              <a:off x="12495529" y="2897511"/>
              <a:ext cx="1708096" cy="3468942"/>
            </a:xfrm>
            <a:prstGeom prst="roundRect">
              <a:avLst>
                <a:gd name="adj" fmla="val 15182"/>
              </a:avLst>
            </a:prstGeom>
            <a:noFill/>
            <a:ln w="63500">
              <a:solidFill>
                <a:schemeClr val="tx1">
                  <a:lumMod val="85000"/>
                  <a:lumOff val="15000"/>
                </a:schemeClr>
              </a:solidFill>
            </a:ln>
            <a:sp3d extrusionH="63500">
              <a:bevelT w="177800" h="44450"/>
              <a:bevelB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B5CC2C0A-5921-BA35-20ED-8E6725522C08}"/>
                </a:ext>
              </a:extLst>
            </p:cNvPr>
            <p:cNvSpPr/>
            <p:nvPr/>
          </p:nvSpPr>
          <p:spPr>
            <a:xfrm>
              <a:off x="12856824" y="2884812"/>
              <a:ext cx="985508" cy="127615"/>
            </a:xfrm>
            <a:custGeom>
              <a:avLst/>
              <a:gdLst>
                <a:gd name="connsiteX0" fmla="*/ 0 w 995590"/>
                <a:gd name="connsiteY0" fmla="*/ 0 h 141563"/>
                <a:gd name="connsiteX1" fmla="*/ 995590 w 995590"/>
                <a:gd name="connsiteY1" fmla="*/ 0 h 141563"/>
                <a:gd name="connsiteX2" fmla="*/ 995590 w 995590"/>
                <a:gd name="connsiteY2" fmla="*/ 48285 h 141563"/>
                <a:gd name="connsiteX3" fmla="*/ 902312 w 995590"/>
                <a:gd name="connsiteY3" fmla="*/ 141563 h 141563"/>
                <a:gd name="connsiteX4" fmla="*/ 93278 w 995590"/>
                <a:gd name="connsiteY4" fmla="*/ 141563 h 141563"/>
                <a:gd name="connsiteX5" fmla="*/ 0 w 995590"/>
                <a:gd name="connsiteY5" fmla="*/ 48285 h 141563"/>
                <a:gd name="connsiteX0" fmla="*/ 0 w 1043215"/>
                <a:gd name="connsiteY0" fmla="*/ 2381 h 141563"/>
                <a:gd name="connsiteX1" fmla="*/ 1043215 w 1043215"/>
                <a:gd name="connsiteY1" fmla="*/ 0 h 141563"/>
                <a:gd name="connsiteX2" fmla="*/ 1043215 w 1043215"/>
                <a:gd name="connsiteY2" fmla="*/ 48285 h 141563"/>
                <a:gd name="connsiteX3" fmla="*/ 949937 w 1043215"/>
                <a:gd name="connsiteY3" fmla="*/ 141563 h 141563"/>
                <a:gd name="connsiteX4" fmla="*/ 140903 w 1043215"/>
                <a:gd name="connsiteY4" fmla="*/ 141563 h 141563"/>
                <a:gd name="connsiteX5" fmla="*/ 47625 w 1043215"/>
                <a:gd name="connsiteY5" fmla="*/ 48285 h 141563"/>
                <a:gd name="connsiteX6" fmla="*/ 0 w 1043215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3221" h="141563">
                  <a:moveTo>
                    <a:pt x="0" y="2381"/>
                  </a:moveTo>
                  <a:lnTo>
                    <a:pt x="1093221" y="0"/>
                  </a:lnTo>
                  <a:cubicBezTo>
                    <a:pt x="1052740" y="18477"/>
                    <a:pt x="1059884" y="32190"/>
                    <a:pt x="1043215" y="48285"/>
                  </a:cubicBezTo>
                  <a:cubicBezTo>
                    <a:pt x="1043215" y="99801"/>
                    <a:pt x="1001453" y="141563"/>
                    <a:pt x="949937" y="141563"/>
                  </a:cubicBezTo>
                  <a:lnTo>
                    <a:pt x="140903" y="141563"/>
                  </a:lnTo>
                  <a:cubicBezTo>
                    <a:pt x="89387" y="141563"/>
                    <a:pt x="47625" y="99801"/>
                    <a:pt x="47625" y="48285"/>
                  </a:cubicBezTo>
                  <a:cubicBezTo>
                    <a:pt x="47625" y="32190"/>
                    <a:pt x="38100" y="18476"/>
                    <a:pt x="0" y="2381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B1DFED43-32CB-A4D3-5DCE-EAC2E49ABEF6}"/>
                </a:ext>
              </a:extLst>
            </p:cNvPr>
            <p:cNvCxnSpPr>
              <a:cxnSpLocks/>
            </p:cNvCxnSpPr>
            <p:nvPr/>
          </p:nvCxnSpPr>
          <p:spPr>
            <a:xfrm>
              <a:off x="13133625" y="6254873"/>
              <a:ext cx="431904" cy="0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E35C20E8-CAAE-B10E-1C58-C60FC5788287}"/>
              </a:ext>
            </a:extLst>
          </p:cNvPr>
          <p:cNvGrpSpPr/>
          <p:nvPr/>
        </p:nvGrpSpPr>
        <p:grpSpPr>
          <a:xfrm>
            <a:off x="7758364" y="1963849"/>
            <a:ext cx="1737511" cy="3499407"/>
            <a:chOff x="12480822" y="2882279"/>
            <a:chExt cx="1737511" cy="3499407"/>
          </a:xfrm>
          <a:effectLst>
            <a:outerShdw blurRad="533400" dist="12700" sx="102000" sy="102000" algn="ctr" rotWithShape="0">
              <a:schemeClr val="accent1">
                <a:lumMod val="50000"/>
                <a:alpha val="26000"/>
              </a:schemeClr>
            </a:outerShdw>
            <a:reflection blurRad="114300" stA="37000" endPos="29000" dir="5400000" sy="-100000" algn="bl" rotWithShape="0"/>
          </a:effectLst>
          <a:scene3d>
            <a:camera prst="isometricLeftDown">
              <a:rot lat="1800000" lon="2700000" rev="0"/>
            </a:camera>
            <a:lightRig rig="contrasting" dir="t"/>
          </a:scene3d>
        </p:grpSpPr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id="{0F93CC36-5200-3E24-407A-1C20D04CBE0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480822" y="2882279"/>
              <a:ext cx="1737511" cy="3499407"/>
            </a:xfrm>
            <a:prstGeom prst="roundRect">
              <a:avLst/>
            </a:prstGeom>
            <a:sp3d>
              <a:bevelT/>
            </a:sp3d>
          </p:spPr>
        </p:pic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D2D67169-D493-C4B2-6538-20482C697F29}"/>
                </a:ext>
              </a:extLst>
            </p:cNvPr>
            <p:cNvSpPr/>
            <p:nvPr/>
          </p:nvSpPr>
          <p:spPr>
            <a:xfrm>
              <a:off x="12495529" y="2897511"/>
              <a:ext cx="1708096" cy="3468942"/>
            </a:xfrm>
            <a:prstGeom prst="roundRect">
              <a:avLst>
                <a:gd name="adj" fmla="val 15182"/>
              </a:avLst>
            </a:prstGeom>
            <a:noFill/>
            <a:ln w="63500">
              <a:solidFill>
                <a:schemeClr val="tx1">
                  <a:lumMod val="85000"/>
                  <a:lumOff val="15000"/>
                </a:schemeClr>
              </a:solidFill>
            </a:ln>
            <a:sp3d extrusionH="63500">
              <a:bevelT w="177800" h="44450"/>
              <a:bevelB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37DAC1AC-99F0-AFE7-0F06-D1A5499D30F7}"/>
                </a:ext>
              </a:extLst>
            </p:cNvPr>
            <p:cNvSpPr/>
            <p:nvPr/>
          </p:nvSpPr>
          <p:spPr>
            <a:xfrm>
              <a:off x="12856824" y="2883542"/>
              <a:ext cx="985508" cy="127615"/>
            </a:xfrm>
            <a:custGeom>
              <a:avLst/>
              <a:gdLst>
                <a:gd name="connsiteX0" fmla="*/ 0 w 995590"/>
                <a:gd name="connsiteY0" fmla="*/ 0 h 141563"/>
                <a:gd name="connsiteX1" fmla="*/ 995590 w 995590"/>
                <a:gd name="connsiteY1" fmla="*/ 0 h 141563"/>
                <a:gd name="connsiteX2" fmla="*/ 995590 w 995590"/>
                <a:gd name="connsiteY2" fmla="*/ 48285 h 141563"/>
                <a:gd name="connsiteX3" fmla="*/ 902312 w 995590"/>
                <a:gd name="connsiteY3" fmla="*/ 141563 h 141563"/>
                <a:gd name="connsiteX4" fmla="*/ 93278 w 995590"/>
                <a:gd name="connsiteY4" fmla="*/ 141563 h 141563"/>
                <a:gd name="connsiteX5" fmla="*/ 0 w 995590"/>
                <a:gd name="connsiteY5" fmla="*/ 48285 h 141563"/>
                <a:gd name="connsiteX0" fmla="*/ 0 w 1043215"/>
                <a:gd name="connsiteY0" fmla="*/ 2381 h 141563"/>
                <a:gd name="connsiteX1" fmla="*/ 1043215 w 1043215"/>
                <a:gd name="connsiteY1" fmla="*/ 0 h 141563"/>
                <a:gd name="connsiteX2" fmla="*/ 1043215 w 1043215"/>
                <a:gd name="connsiteY2" fmla="*/ 48285 h 141563"/>
                <a:gd name="connsiteX3" fmla="*/ 949937 w 1043215"/>
                <a:gd name="connsiteY3" fmla="*/ 141563 h 141563"/>
                <a:gd name="connsiteX4" fmla="*/ 140903 w 1043215"/>
                <a:gd name="connsiteY4" fmla="*/ 141563 h 141563"/>
                <a:gd name="connsiteX5" fmla="*/ 47625 w 1043215"/>
                <a:gd name="connsiteY5" fmla="*/ 48285 h 141563"/>
                <a:gd name="connsiteX6" fmla="*/ 0 w 1043215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3221" h="141563">
                  <a:moveTo>
                    <a:pt x="0" y="2381"/>
                  </a:moveTo>
                  <a:lnTo>
                    <a:pt x="1093221" y="0"/>
                  </a:lnTo>
                  <a:cubicBezTo>
                    <a:pt x="1052740" y="18477"/>
                    <a:pt x="1059884" y="32190"/>
                    <a:pt x="1043215" y="48285"/>
                  </a:cubicBezTo>
                  <a:cubicBezTo>
                    <a:pt x="1043215" y="99801"/>
                    <a:pt x="1001453" y="141563"/>
                    <a:pt x="949937" y="141563"/>
                  </a:cubicBezTo>
                  <a:lnTo>
                    <a:pt x="140903" y="141563"/>
                  </a:lnTo>
                  <a:cubicBezTo>
                    <a:pt x="89387" y="141563"/>
                    <a:pt x="47625" y="99801"/>
                    <a:pt x="47625" y="48285"/>
                  </a:cubicBezTo>
                  <a:cubicBezTo>
                    <a:pt x="47625" y="32190"/>
                    <a:pt x="38100" y="18476"/>
                    <a:pt x="0" y="2381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4C5EA03E-A048-F715-EE48-5FE1F93D3DA8}"/>
                </a:ext>
              </a:extLst>
            </p:cNvPr>
            <p:cNvCxnSpPr>
              <a:cxnSpLocks/>
            </p:cNvCxnSpPr>
            <p:nvPr/>
          </p:nvCxnSpPr>
          <p:spPr>
            <a:xfrm>
              <a:off x="13133625" y="6254873"/>
              <a:ext cx="431904" cy="0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5DF2AD0E-0F25-DF09-E284-7DD375921BEB}"/>
              </a:ext>
            </a:extLst>
          </p:cNvPr>
          <p:cNvGrpSpPr/>
          <p:nvPr/>
        </p:nvGrpSpPr>
        <p:grpSpPr>
          <a:xfrm>
            <a:off x="6848314" y="2659869"/>
            <a:ext cx="1737511" cy="3499407"/>
            <a:chOff x="12480822" y="2882279"/>
            <a:chExt cx="1737511" cy="3499407"/>
          </a:xfrm>
          <a:effectLst>
            <a:outerShdw blurRad="533400" dist="12700" sx="102000" sy="102000" algn="ctr" rotWithShape="0">
              <a:schemeClr val="accent1">
                <a:lumMod val="50000"/>
                <a:alpha val="26000"/>
              </a:schemeClr>
            </a:outerShdw>
            <a:reflection blurRad="114300" stA="37000" endPos="29000" dir="5400000" sy="-100000" algn="bl" rotWithShape="0"/>
          </a:effectLst>
          <a:scene3d>
            <a:camera prst="isometricRightUp">
              <a:rot lat="1800000" lon="18899998" rev="0"/>
            </a:camera>
            <a:lightRig rig="contrasting" dir="t"/>
          </a:scene3d>
        </p:grpSpPr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B22C6F0E-2E57-CAE7-8FC4-8449731B76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480822" y="2882279"/>
              <a:ext cx="1737511" cy="3499407"/>
            </a:xfrm>
            <a:prstGeom prst="roundRect">
              <a:avLst/>
            </a:prstGeom>
            <a:sp3d>
              <a:bevelT/>
            </a:sp3d>
          </p:spPr>
        </p:pic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4BF76950-9521-AB80-8CCA-4835B9DB95DD}"/>
                </a:ext>
              </a:extLst>
            </p:cNvPr>
            <p:cNvSpPr/>
            <p:nvPr/>
          </p:nvSpPr>
          <p:spPr>
            <a:xfrm>
              <a:off x="12495529" y="2897511"/>
              <a:ext cx="1708096" cy="3468942"/>
            </a:xfrm>
            <a:prstGeom prst="roundRect">
              <a:avLst>
                <a:gd name="adj" fmla="val 15182"/>
              </a:avLst>
            </a:prstGeom>
            <a:noFill/>
            <a:ln w="63500">
              <a:solidFill>
                <a:schemeClr val="tx1">
                  <a:lumMod val="85000"/>
                  <a:lumOff val="15000"/>
                </a:schemeClr>
              </a:solidFill>
            </a:ln>
            <a:sp3d extrusionH="63500">
              <a:bevelT w="177800" h="44450"/>
              <a:bevelB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D00AEF38-3258-3AA4-631B-9446856EEB65}"/>
                </a:ext>
              </a:extLst>
            </p:cNvPr>
            <p:cNvSpPr/>
            <p:nvPr/>
          </p:nvSpPr>
          <p:spPr>
            <a:xfrm>
              <a:off x="12856824" y="2884812"/>
              <a:ext cx="985508" cy="127615"/>
            </a:xfrm>
            <a:custGeom>
              <a:avLst/>
              <a:gdLst>
                <a:gd name="connsiteX0" fmla="*/ 0 w 995590"/>
                <a:gd name="connsiteY0" fmla="*/ 0 h 141563"/>
                <a:gd name="connsiteX1" fmla="*/ 995590 w 995590"/>
                <a:gd name="connsiteY1" fmla="*/ 0 h 141563"/>
                <a:gd name="connsiteX2" fmla="*/ 995590 w 995590"/>
                <a:gd name="connsiteY2" fmla="*/ 48285 h 141563"/>
                <a:gd name="connsiteX3" fmla="*/ 902312 w 995590"/>
                <a:gd name="connsiteY3" fmla="*/ 141563 h 141563"/>
                <a:gd name="connsiteX4" fmla="*/ 93278 w 995590"/>
                <a:gd name="connsiteY4" fmla="*/ 141563 h 141563"/>
                <a:gd name="connsiteX5" fmla="*/ 0 w 995590"/>
                <a:gd name="connsiteY5" fmla="*/ 48285 h 141563"/>
                <a:gd name="connsiteX0" fmla="*/ 0 w 1043215"/>
                <a:gd name="connsiteY0" fmla="*/ 2381 h 141563"/>
                <a:gd name="connsiteX1" fmla="*/ 1043215 w 1043215"/>
                <a:gd name="connsiteY1" fmla="*/ 0 h 141563"/>
                <a:gd name="connsiteX2" fmla="*/ 1043215 w 1043215"/>
                <a:gd name="connsiteY2" fmla="*/ 48285 h 141563"/>
                <a:gd name="connsiteX3" fmla="*/ 949937 w 1043215"/>
                <a:gd name="connsiteY3" fmla="*/ 141563 h 141563"/>
                <a:gd name="connsiteX4" fmla="*/ 140903 w 1043215"/>
                <a:gd name="connsiteY4" fmla="*/ 141563 h 141563"/>
                <a:gd name="connsiteX5" fmla="*/ 47625 w 1043215"/>
                <a:gd name="connsiteY5" fmla="*/ 48285 h 141563"/>
                <a:gd name="connsiteX6" fmla="*/ 0 w 1043215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3221" h="141563">
                  <a:moveTo>
                    <a:pt x="0" y="2381"/>
                  </a:moveTo>
                  <a:lnTo>
                    <a:pt x="1093221" y="0"/>
                  </a:lnTo>
                  <a:cubicBezTo>
                    <a:pt x="1052740" y="18477"/>
                    <a:pt x="1059884" y="32190"/>
                    <a:pt x="1043215" y="48285"/>
                  </a:cubicBezTo>
                  <a:cubicBezTo>
                    <a:pt x="1043215" y="99801"/>
                    <a:pt x="1001453" y="141563"/>
                    <a:pt x="949937" y="141563"/>
                  </a:cubicBezTo>
                  <a:lnTo>
                    <a:pt x="140903" y="141563"/>
                  </a:lnTo>
                  <a:cubicBezTo>
                    <a:pt x="89387" y="141563"/>
                    <a:pt x="47625" y="99801"/>
                    <a:pt x="47625" y="48285"/>
                  </a:cubicBezTo>
                  <a:cubicBezTo>
                    <a:pt x="47625" y="32190"/>
                    <a:pt x="38100" y="18476"/>
                    <a:pt x="0" y="2381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D8FE1E09-D07F-5BEB-A5CA-57A58FF6C9F0}"/>
                </a:ext>
              </a:extLst>
            </p:cNvPr>
            <p:cNvCxnSpPr>
              <a:cxnSpLocks/>
            </p:cNvCxnSpPr>
            <p:nvPr/>
          </p:nvCxnSpPr>
          <p:spPr>
            <a:xfrm>
              <a:off x="13133625" y="6254873"/>
              <a:ext cx="431904" cy="0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6ACB2377-A01A-E2C3-C1A5-E66BE11BAEBF}"/>
              </a:ext>
            </a:extLst>
          </p:cNvPr>
          <p:cNvGrpSpPr/>
          <p:nvPr/>
        </p:nvGrpSpPr>
        <p:grpSpPr>
          <a:xfrm>
            <a:off x="5179057" y="2668403"/>
            <a:ext cx="1737511" cy="3499407"/>
            <a:chOff x="12480822" y="2882279"/>
            <a:chExt cx="1737511" cy="3499407"/>
          </a:xfrm>
          <a:effectLst>
            <a:outerShdw blurRad="533400" dist="12700" sx="102000" sy="102000" algn="ctr" rotWithShape="0">
              <a:schemeClr val="accent1">
                <a:lumMod val="50000"/>
                <a:alpha val="26000"/>
              </a:schemeClr>
            </a:outerShdw>
            <a:reflection blurRad="114300" stA="37000" endPos="29000" dir="5400000" sy="-100000" algn="bl" rotWithShape="0"/>
          </a:effectLst>
          <a:scene3d>
            <a:camera prst="isometricLeftDown">
              <a:rot lat="1800000" lon="2700000" rev="0"/>
            </a:camera>
            <a:lightRig rig="contrasting" dir="t"/>
          </a:scene3d>
        </p:grpSpPr>
        <p:pic>
          <p:nvPicPr>
            <p:cNvPr id="63" name="图片 62">
              <a:extLst>
                <a:ext uri="{FF2B5EF4-FFF2-40B4-BE49-F238E27FC236}">
                  <a16:creationId xmlns:a16="http://schemas.microsoft.com/office/drawing/2014/main" id="{9132940F-EAFE-7272-D7C8-52BCBD405B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480822" y="2882279"/>
              <a:ext cx="1737511" cy="3499407"/>
            </a:xfrm>
            <a:prstGeom prst="roundRect">
              <a:avLst/>
            </a:prstGeom>
            <a:sp3d>
              <a:bevelT/>
            </a:sp3d>
          </p:spPr>
        </p:pic>
        <p:sp>
          <p:nvSpPr>
            <p:cNvPr id="64" name="矩形: 圆角 63">
              <a:extLst>
                <a:ext uri="{FF2B5EF4-FFF2-40B4-BE49-F238E27FC236}">
                  <a16:creationId xmlns:a16="http://schemas.microsoft.com/office/drawing/2014/main" id="{6F701B7E-965B-CFD9-27B7-111EC089CCA1}"/>
                </a:ext>
              </a:extLst>
            </p:cNvPr>
            <p:cNvSpPr/>
            <p:nvPr/>
          </p:nvSpPr>
          <p:spPr>
            <a:xfrm>
              <a:off x="12495529" y="2897511"/>
              <a:ext cx="1708096" cy="3468942"/>
            </a:xfrm>
            <a:prstGeom prst="roundRect">
              <a:avLst>
                <a:gd name="adj" fmla="val 15182"/>
              </a:avLst>
            </a:prstGeom>
            <a:noFill/>
            <a:ln w="63500">
              <a:solidFill>
                <a:schemeClr val="tx1">
                  <a:lumMod val="85000"/>
                  <a:lumOff val="15000"/>
                </a:schemeClr>
              </a:solidFill>
            </a:ln>
            <a:sp3d extrusionH="63500">
              <a:bevelT w="177800" h="44450"/>
              <a:bevelB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43616925-78D7-7D99-7400-E6E9AC2DE78B}"/>
                </a:ext>
              </a:extLst>
            </p:cNvPr>
            <p:cNvSpPr/>
            <p:nvPr/>
          </p:nvSpPr>
          <p:spPr>
            <a:xfrm>
              <a:off x="12856824" y="2883542"/>
              <a:ext cx="985508" cy="127615"/>
            </a:xfrm>
            <a:custGeom>
              <a:avLst/>
              <a:gdLst>
                <a:gd name="connsiteX0" fmla="*/ 0 w 995590"/>
                <a:gd name="connsiteY0" fmla="*/ 0 h 141563"/>
                <a:gd name="connsiteX1" fmla="*/ 995590 w 995590"/>
                <a:gd name="connsiteY1" fmla="*/ 0 h 141563"/>
                <a:gd name="connsiteX2" fmla="*/ 995590 w 995590"/>
                <a:gd name="connsiteY2" fmla="*/ 48285 h 141563"/>
                <a:gd name="connsiteX3" fmla="*/ 902312 w 995590"/>
                <a:gd name="connsiteY3" fmla="*/ 141563 h 141563"/>
                <a:gd name="connsiteX4" fmla="*/ 93278 w 995590"/>
                <a:gd name="connsiteY4" fmla="*/ 141563 h 141563"/>
                <a:gd name="connsiteX5" fmla="*/ 0 w 995590"/>
                <a:gd name="connsiteY5" fmla="*/ 48285 h 141563"/>
                <a:gd name="connsiteX0" fmla="*/ 0 w 1043215"/>
                <a:gd name="connsiteY0" fmla="*/ 2381 h 141563"/>
                <a:gd name="connsiteX1" fmla="*/ 1043215 w 1043215"/>
                <a:gd name="connsiteY1" fmla="*/ 0 h 141563"/>
                <a:gd name="connsiteX2" fmla="*/ 1043215 w 1043215"/>
                <a:gd name="connsiteY2" fmla="*/ 48285 h 141563"/>
                <a:gd name="connsiteX3" fmla="*/ 949937 w 1043215"/>
                <a:gd name="connsiteY3" fmla="*/ 141563 h 141563"/>
                <a:gd name="connsiteX4" fmla="*/ 140903 w 1043215"/>
                <a:gd name="connsiteY4" fmla="*/ 141563 h 141563"/>
                <a:gd name="connsiteX5" fmla="*/ 47625 w 1043215"/>
                <a:gd name="connsiteY5" fmla="*/ 48285 h 141563"/>
                <a:gd name="connsiteX6" fmla="*/ 0 w 1043215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  <a:gd name="connsiteX0" fmla="*/ 0 w 1093221"/>
                <a:gd name="connsiteY0" fmla="*/ 2381 h 141563"/>
                <a:gd name="connsiteX1" fmla="*/ 1093221 w 1093221"/>
                <a:gd name="connsiteY1" fmla="*/ 0 h 141563"/>
                <a:gd name="connsiteX2" fmla="*/ 1043215 w 1093221"/>
                <a:gd name="connsiteY2" fmla="*/ 48285 h 141563"/>
                <a:gd name="connsiteX3" fmla="*/ 949937 w 1093221"/>
                <a:gd name="connsiteY3" fmla="*/ 141563 h 141563"/>
                <a:gd name="connsiteX4" fmla="*/ 140903 w 1093221"/>
                <a:gd name="connsiteY4" fmla="*/ 141563 h 141563"/>
                <a:gd name="connsiteX5" fmla="*/ 47625 w 1093221"/>
                <a:gd name="connsiteY5" fmla="*/ 48285 h 141563"/>
                <a:gd name="connsiteX6" fmla="*/ 0 w 1093221"/>
                <a:gd name="connsiteY6" fmla="*/ 2381 h 141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3221" h="141563">
                  <a:moveTo>
                    <a:pt x="0" y="2381"/>
                  </a:moveTo>
                  <a:lnTo>
                    <a:pt x="1093221" y="0"/>
                  </a:lnTo>
                  <a:cubicBezTo>
                    <a:pt x="1052740" y="18477"/>
                    <a:pt x="1059884" y="32190"/>
                    <a:pt x="1043215" y="48285"/>
                  </a:cubicBezTo>
                  <a:cubicBezTo>
                    <a:pt x="1043215" y="99801"/>
                    <a:pt x="1001453" y="141563"/>
                    <a:pt x="949937" y="141563"/>
                  </a:cubicBezTo>
                  <a:lnTo>
                    <a:pt x="140903" y="141563"/>
                  </a:lnTo>
                  <a:cubicBezTo>
                    <a:pt x="89387" y="141563"/>
                    <a:pt x="47625" y="99801"/>
                    <a:pt x="47625" y="48285"/>
                  </a:cubicBezTo>
                  <a:cubicBezTo>
                    <a:pt x="47625" y="32190"/>
                    <a:pt x="38100" y="18476"/>
                    <a:pt x="0" y="2381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6C8F42BF-576B-0A1C-7C2F-A12F3A387E29}"/>
                </a:ext>
              </a:extLst>
            </p:cNvPr>
            <p:cNvCxnSpPr>
              <a:cxnSpLocks/>
            </p:cNvCxnSpPr>
            <p:nvPr/>
          </p:nvCxnSpPr>
          <p:spPr>
            <a:xfrm>
              <a:off x="13133625" y="6254873"/>
              <a:ext cx="431904" cy="0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D2965CE3-B101-4435-8FB9-A17BA7DF090C}"/>
              </a:ext>
            </a:extLst>
          </p:cNvPr>
          <p:cNvSpPr txBox="1"/>
          <p:nvPr/>
        </p:nvSpPr>
        <p:spPr>
          <a:xfrm>
            <a:off x="438782" y="349777"/>
            <a:ext cx="2818697" cy="632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 </a:t>
            </a:r>
            <a:r>
              <a: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成果展示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D3039127-20A5-49AE-9E4D-FDD7E3D8E7F1}"/>
              </a:ext>
            </a:extLst>
          </p:cNvPr>
          <p:cNvSpPr txBox="1"/>
          <p:nvPr/>
        </p:nvSpPr>
        <p:spPr>
          <a:xfrm>
            <a:off x="265890" y="2265899"/>
            <a:ext cx="3562491" cy="1248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b="0" dirty="0">
                <a:solidFill>
                  <a:schemeClr val="bg1"/>
                </a:solidFill>
                <a:effectLst/>
                <a:cs typeface="+mn-ea"/>
                <a:sym typeface="+mn-lt"/>
              </a:rPr>
              <a:t>在这里输入你的正文，阐述与关键词标题相关的具体内容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可删减部分内容</a:t>
            </a:r>
            <a:r>
              <a:rPr lang="zh-CN" altLang="en-US" sz="1600" b="0" dirty="0">
                <a:solidFill>
                  <a:schemeClr val="bg1"/>
                </a:solidFill>
                <a:effectLst/>
                <a:cs typeface="+mn-ea"/>
                <a:sym typeface="+mn-lt"/>
              </a:rPr>
              <a:t>在这里输入你的正文，阐述与关键词标题相关的具体内容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可删减部分内容</a:t>
            </a:r>
            <a:endParaRPr lang="zh-CN" altLang="en-US" sz="1600" b="0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B93F9BD8-7A61-4702-ACC7-08B6F652AAE4}"/>
              </a:ext>
            </a:extLst>
          </p:cNvPr>
          <p:cNvSpPr txBox="1"/>
          <p:nvPr/>
        </p:nvSpPr>
        <p:spPr>
          <a:xfrm>
            <a:off x="290802" y="4021641"/>
            <a:ext cx="3537579" cy="1248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0" dirty="0">
                <a:solidFill>
                  <a:schemeClr val="bg1"/>
                </a:solidFill>
                <a:effectLst/>
                <a:cs typeface="+mn-ea"/>
                <a:sym typeface="+mn-lt"/>
              </a:rPr>
              <a:t>51PPT</a:t>
            </a:r>
            <a:r>
              <a:rPr lang="zh-CN" altLang="en-US" sz="1600" b="0" dirty="0">
                <a:solidFill>
                  <a:schemeClr val="bg1"/>
                </a:solidFill>
                <a:effectLst/>
                <a:cs typeface="+mn-ea"/>
                <a:sym typeface="+mn-lt"/>
              </a:rPr>
              <a:t>模板网，幻灯片演示模板及素材免费下载！</a:t>
            </a:r>
          </a:p>
          <a:p>
            <a:pPr algn="just">
              <a:lnSpc>
                <a:spcPct val="120000"/>
              </a:lnSpc>
            </a:pPr>
            <a:r>
              <a:rPr lang="en-US" altLang="zh-CN" sz="1600" b="0" dirty="0">
                <a:solidFill>
                  <a:schemeClr val="bg1"/>
                </a:solidFill>
                <a:effectLst/>
                <a:cs typeface="+mn-ea"/>
                <a:sym typeface="+mn-lt"/>
              </a:rPr>
              <a:t>51PPT</a:t>
            </a:r>
            <a:r>
              <a:rPr lang="zh-CN" altLang="en-US" sz="1600" b="0" dirty="0">
                <a:solidFill>
                  <a:schemeClr val="bg1"/>
                </a:solidFill>
                <a:effectLst/>
                <a:cs typeface="+mn-ea"/>
                <a:sym typeface="+mn-lt"/>
              </a:rPr>
              <a:t>模板网 官网唯一网址：</a:t>
            </a:r>
            <a:r>
              <a:rPr lang="en-US" altLang="zh-CN" sz="1600" b="0" dirty="0">
                <a:solidFill>
                  <a:schemeClr val="bg1"/>
                </a:solidFill>
                <a:effectLst/>
                <a:cs typeface="+mn-ea"/>
                <a:sym typeface="+mn-lt"/>
              </a:rPr>
              <a:t>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26707201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000">
              <a:schemeClr val="bg1">
                <a:lumMod val="95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顶角 3">
            <a:extLst>
              <a:ext uri="{FF2B5EF4-FFF2-40B4-BE49-F238E27FC236}">
                <a16:creationId xmlns:a16="http://schemas.microsoft.com/office/drawing/2014/main" id="{564F313F-7CA5-40E0-956D-9EA7DF486E49}"/>
              </a:ext>
            </a:extLst>
          </p:cNvPr>
          <p:cNvSpPr/>
          <p:nvPr/>
        </p:nvSpPr>
        <p:spPr>
          <a:xfrm>
            <a:off x="695325" y="1435261"/>
            <a:ext cx="1480716" cy="553998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序号</a:t>
            </a:r>
          </a:p>
        </p:txBody>
      </p:sp>
      <p:sp>
        <p:nvSpPr>
          <p:cNvPr id="5" name="矩形: 圆顶角 4">
            <a:extLst>
              <a:ext uri="{FF2B5EF4-FFF2-40B4-BE49-F238E27FC236}">
                <a16:creationId xmlns:a16="http://schemas.microsoft.com/office/drawing/2014/main" id="{8C4B4B7B-3C9F-45F4-947A-D82F7C95FE6C}"/>
              </a:ext>
            </a:extLst>
          </p:cNvPr>
          <p:cNvSpPr/>
          <p:nvPr/>
        </p:nvSpPr>
        <p:spPr>
          <a:xfrm>
            <a:off x="2296789" y="1409275"/>
            <a:ext cx="2103662" cy="553998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prstClr val="white"/>
                </a:solidFill>
                <a:cs typeface="+mn-ea"/>
                <a:sym typeface="+mn-lt"/>
              </a:rPr>
              <a:t>名称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矩形: 圆顶角 5">
            <a:extLst>
              <a:ext uri="{FF2B5EF4-FFF2-40B4-BE49-F238E27FC236}">
                <a16:creationId xmlns:a16="http://schemas.microsoft.com/office/drawing/2014/main" id="{91ACD1E6-6915-4DFA-9B71-B0BF9715B841}"/>
              </a:ext>
            </a:extLst>
          </p:cNvPr>
          <p:cNvSpPr/>
          <p:nvPr/>
        </p:nvSpPr>
        <p:spPr>
          <a:xfrm>
            <a:off x="4521199" y="1435261"/>
            <a:ext cx="6975475" cy="553998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具体事项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F086E2E7-C2BA-44E7-A865-2E2F9AB1F921}"/>
              </a:ext>
            </a:extLst>
          </p:cNvPr>
          <p:cNvSpPr/>
          <p:nvPr/>
        </p:nvSpPr>
        <p:spPr>
          <a:xfrm>
            <a:off x="695325" y="2124286"/>
            <a:ext cx="1480716" cy="527843"/>
          </a:xfrm>
          <a:prstGeom prst="roundRect">
            <a:avLst/>
          </a:prstGeom>
          <a:noFill/>
          <a:ln>
            <a:noFill/>
          </a:ln>
          <a:effectLst>
            <a:outerShdw blurRad="177800" dist="50800" dir="2700000" sx="99000" sy="99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lang="en-US" altLang="zh-CN" dirty="0">
                <a:solidFill>
                  <a:srgbClr val="006EFF">
                    <a:lumMod val="50000"/>
                  </a:srgbClr>
                </a:solidFill>
                <a:cs typeface="+mn-ea"/>
                <a:sym typeface="+mn-lt"/>
              </a:rPr>
              <a:t>1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rgbClr val="006EFF">
                  <a:lumMod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0193667F-EA60-42CF-90DA-5BDC3F28734B}"/>
              </a:ext>
            </a:extLst>
          </p:cNvPr>
          <p:cNvSpPr/>
          <p:nvPr/>
        </p:nvSpPr>
        <p:spPr>
          <a:xfrm>
            <a:off x="695325" y="2736595"/>
            <a:ext cx="1480716" cy="527843"/>
          </a:xfrm>
          <a:prstGeom prst="roundRect">
            <a:avLst/>
          </a:prstGeom>
          <a:noFill/>
          <a:ln>
            <a:noFill/>
          </a:ln>
          <a:effectLst>
            <a:outerShdw blurRad="177800" dist="50800" dir="2700000" sx="99000" sy="99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006EFF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rgbClr val="006EFF">
                  <a:lumMod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57DDC31E-D789-469B-840B-8D3265EA5D24}"/>
              </a:ext>
            </a:extLst>
          </p:cNvPr>
          <p:cNvSpPr/>
          <p:nvPr/>
        </p:nvSpPr>
        <p:spPr>
          <a:xfrm>
            <a:off x="695325" y="3348904"/>
            <a:ext cx="1480716" cy="527843"/>
          </a:xfrm>
          <a:prstGeom prst="roundRect">
            <a:avLst/>
          </a:prstGeom>
          <a:noFill/>
          <a:ln>
            <a:noFill/>
          </a:ln>
          <a:effectLst>
            <a:outerShdw blurRad="177800" dist="50800" dir="2700000" sx="99000" sy="99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006EFF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7685C589-7E7C-4A13-9DE6-3CCA36776C79}"/>
              </a:ext>
            </a:extLst>
          </p:cNvPr>
          <p:cNvSpPr/>
          <p:nvPr/>
        </p:nvSpPr>
        <p:spPr>
          <a:xfrm>
            <a:off x="695325" y="3961213"/>
            <a:ext cx="1480716" cy="527843"/>
          </a:xfrm>
          <a:prstGeom prst="roundRect">
            <a:avLst/>
          </a:prstGeom>
          <a:noFill/>
          <a:ln>
            <a:noFill/>
          </a:ln>
          <a:effectLst>
            <a:outerShdw blurRad="177800" dist="50800" dir="2700000" sx="99000" sy="99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006EFF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F7DF4A33-2EB9-4189-848A-D6D7C556ED6C}"/>
              </a:ext>
            </a:extLst>
          </p:cNvPr>
          <p:cNvSpPr/>
          <p:nvPr/>
        </p:nvSpPr>
        <p:spPr>
          <a:xfrm>
            <a:off x="695325" y="4573522"/>
            <a:ext cx="1480716" cy="527843"/>
          </a:xfrm>
          <a:prstGeom prst="roundRect">
            <a:avLst/>
          </a:prstGeom>
          <a:noFill/>
          <a:ln>
            <a:noFill/>
          </a:ln>
          <a:effectLst>
            <a:outerShdw blurRad="177800" dist="50800" dir="2700000" sx="99000" sy="99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006EFF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5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86B4A60A-18F6-4BFE-AD4A-9402F8CFF10F}"/>
              </a:ext>
            </a:extLst>
          </p:cNvPr>
          <p:cNvSpPr/>
          <p:nvPr/>
        </p:nvSpPr>
        <p:spPr>
          <a:xfrm>
            <a:off x="695325" y="5185832"/>
            <a:ext cx="1480716" cy="527843"/>
          </a:xfrm>
          <a:prstGeom prst="roundRect">
            <a:avLst/>
          </a:prstGeom>
          <a:noFill/>
          <a:ln>
            <a:noFill/>
          </a:ln>
          <a:effectLst>
            <a:outerShdw blurRad="177800" dist="50800" dir="2700000" sx="99000" sy="99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006EFF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6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F9770B72-7265-445B-8F1A-688CCC49C22E}"/>
              </a:ext>
            </a:extLst>
          </p:cNvPr>
          <p:cNvSpPr/>
          <p:nvPr/>
        </p:nvSpPr>
        <p:spPr>
          <a:xfrm>
            <a:off x="695325" y="5798141"/>
            <a:ext cx="1480716" cy="527843"/>
          </a:xfrm>
          <a:prstGeom prst="roundRect">
            <a:avLst/>
          </a:prstGeom>
          <a:noFill/>
          <a:ln>
            <a:noFill/>
          </a:ln>
          <a:effectLst>
            <a:outerShdw blurRad="177800" dist="50800" dir="2700000" sx="99000" sy="99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006EFF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7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A446A8FC-5668-4392-9ACA-E70EF8DA5850}"/>
              </a:ext>
            </a:extLst>
          </p:cNvPr>
          <p:cNvSpPr/>
          <p:nvPr/>
        </p:nvSpPr>
        <p:spPr>
          <a:xfrm>
            <a:off x="2296789" y="2124285"/>
            <a:ext cx="2103662" cy="527843"/>
          </a:xfrm>
          <a:prstGeom prst="roundRect">
            <a:avLst/>
          </a:prstGeom>
          <a:noFill/>
          <a:ln>
            <a:noFill/>
          </a:ln>
          <a:effectLst>
            <a:outerShdw blurRad="177800" dist="50800" dir="2700000" sx="99000" sy="99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rPr>
              <a:t>输入文字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C6DB80EC-5B99-4708-BF8C-C53C0F0F66BD}"/>
              </a:ext>
            </a:extLst>
          </p:cNvPr>
          <p:cNvSpPr/>
          <p:nvPr/>
        </p:nvSpPr>
        <p:spPr>
          <a:xfrm>
            <a:off x="2296789" y="2736595"/>
            <a:ext cx="2103662" cy="527843"/>
          </a:xfrm>
          <a:prstGeom prst="roundRect">
            <a:avLst/>
          </a:prstGeom>
          <a:noFill/>
          <a:ln>
            <a:noFill/>
          </a:ln>
          <a:effectLst>
            <a:outerShdw blurRad="177800" dist="50800" dir="2700000" sx="99000" sy="99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rPr>
              <a:t>输入文字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E3C588DD-E32F-475F-8A5F-F45DFBBD1362}"/>
              </a:ext>
            </a:extLst>
          </p:cNvPr>
          <p:cNvSpPr/>
          <p:nvPr/>
        </p:nvSpPr>
        <p:spPr>
          <a:xfrm>
            <a:off x="2296789" y="3348904"/>
            <a:ext cx="2103662" cy="527843"/>
          </a:xfrm>
          <a:prstGeom prst="roundRect">
            <a:avLst/>
          </a:prstGeom>
          <a:noFill/>
          <a:ln>
            <a:noFill/>
          </a:ln>
          <a:effectLst>
            <a:outerShdw blurRad="177800" dist="50800" dir="2700000" sx="99000" sy="99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rPr>
              <a:t>输入文字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E5787750-A897-46E5-9CF1-7A7BFB9E0629}"/>
              </a:ext>
            </a:extLst>
          </p:cNvPr>
          <p:cNvSpPr/>
          <p:nvPr/>
        </p:nvSpPr>
        <p:spPr>
          <a:xfrm>
            <a:off x="2296789" y="3961213"/>
            <a:ext cx="2103662" cy="527843"/>
          </a:xfrm>
          <a:prstGeom prst="roundRect">
            <a:avLst/>
          </a:prstGeom>
          <a:noFill/>
          <a:ln>
            <a:noFill/>
          </a:ln>
          <a:effectLst>
            <a:outerShdw blurRad="177800" dist="50800" dir="2700000" sx="99000" sy="99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/>
                </a:solidFill>
                <a:cs typeface="+mn-ea"/>
                <a:sym typeface="+mn-lt"/>
              </a:rPr>
              <a:t>输入文字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D1CAFB39-2D76-4182-A6EB-382C25E929A0}"/>
              </a:ext>
            </a:extLst>
          </p:cNvPr>
          <p:cNvSpPr/>
          <p:nvPr/>
        </p:nvSpPr>
        <p:spPr>
          <a:xfrm>
            <a:off x="2296789" y="4573522"/>
            <a:ext cx="2103662" cy="527843"/>
          </a:xfrm>
          <a:prstGeom prst="roundRect">
            <a:avLst/>
          </a:prstGeom>
          <a:noFill/>
          <a:ln>
            <a:noFill/>
          </a:ln>
          <a:effectLst>
            <a:outerShdw blurRad="177800" dist="50800" dir="2700000" sx="99000" sy="99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rPr>
              <a:t>输入文字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1E9477F4-809A-4551-A65C-5747439AC186}"/>
              </a:ext>
            </a:extLst>
          </p:cNvPr>
          <p:cNvSpPr/>
          <p:nvPr/>
        </p:nvSpPr>
        <p:spPr>
          <a:xfrm>
            <a:off x="2296789" y="5185832"/>
            <a:ext cx="2103662" cy="527843"/>
          </a:xfrm>
          <a:prstGeom prst="roundRect">
            <a:avLst/>
          </a:prstGeom>
          <a:noFill/>
          <a:ln>
            <a:noFill/>
          </a:ln>
          <a:effectLst>
            <a:outerShdw blurRad="177800" dist="50800" dir="2700000" sx="99000" sy="99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rPr>
              <a:t>输入文字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BF98D09B-2C87-44C0-B2D5-2FF9D7CB00C5}"/>
              </a:ext>
            </a:extLst>
          </p:cNvPr>
          <p:cNvSpPr/>
          <p:nvPr/>
        </p:nvSpPr>
        <p:spPr>
          <a:xfrm>
            <a:off x="2296789" y="5798141"/>
            <a:ext cx="2103662" cy="527843"/>
          </a:xfrm>
          <a:prstGeom prst="roundRect">
            <a:avLst/>
          </a:prstGeom>
          <a:noFill/>
          <a:ln>
            <a:noFill/>
          </a:ln>
          <a:effectLst>
            <a:outerShdw blurRad="177800" dist="50800" dir="2700000" sx="99000" sy="99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rPr>
              <a:t>输入文字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FF045B3A-D197-4E24-A1C3-2AB003450E44}"/>
              </a:ext>
            </a:extLst>
          </p:cNvPr>
          <p:cNvSpPr/>
          <p:nvPr/>
        </p:nvSpPr>
        <p:spPr>
          <a:xfrm>
            <a:off x="4521198" y="2124286"/>
            <a:ext cx="6975475" cy="527843"/>
          </a:xfrm>
          <a:prstGeom prst="roundRect">
            <a:avLst/>
          </a:prstGeom>
          <a:noFill/>
          <a:ln>
            <a:solidFill>
              <a:schemeClr val="bg1"/>
            </a:solidFill>
          </a:ln>
          <a:effectLst>
            <a:outerShdw blurRad="177800" dist="50800" dir="2700000" sx="99000" sy="99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在这里输入你的正文，阐述与关键词标题相关的具体内容可删减部分内容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F33E990D-9276-43D5-A37D-DABF45A9DE4E}"/>
              </a:ext>
            </a:extLst>
          </p:cNvPr>
          <p:cNvSpPr/>
          <p:nvPr/>
        </p:nvSpPr>
        <p:spPr>
          <a:xfrm>
            <a:off x="4521198" y="2736595"/>
            <a:ext cx="6975475" cy="527843"/>
          </a:xfrm>
          <a:prstGeom prst="roundRect">
            <a:avLst/>
          </a:prstGeom>
          <a:noFill/>
          <a:ln>
            <a:solidFill>
              <a:schemeClr val="bg1"/>
            </a:solidFill>
          </a:ln>
          <a:effectLst>
            <a:outerShdw blurRad="177800" dist="50800" dir="2700000" sx="99000" sy="99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在这里输入你的正文，阐述与关键词标题相关的具体内容可删减部分内容</a:t>
            </a: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194F4FEF-84BC-4DE6-B639-A09C69A3E57C}"/>
              </a:ext>
            </a:extLst>
          </p:cNvPr>
          <p:cNvSpPr/>
          <p:nvPr/>
        </p:nvSpPr>
        <p:spPr>
          <a:xfrm>
            <a:off x="4521198" y="3348904"/>
            <a:ext cx="6975475" cy="527843"/>
          </a:xfrm>
          <a:prstGeom prst="roundRect">
            <a:avLst/>
          </a:prstGeom>
          <a:noFill/>
          <a:ln>
            <a:solidFill>
              <a:schemeClr val="bg1"/>
            </a:solidFill>
          </a:ln>
          <a:effectLst>
            <a:outerShdw blurRad="177800" dist="50800" dir="2700000" sx="99000" sy="99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在这里输入你的正文，阐述与关键词标题相关的具体内容可删减部分内容</a:t>
            </a: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3EFFD21E-4777-4814-A4D8-10AA98F1D774}"/>
              </a:ext>
            </a:extLst>
          </p:cNvPr>
          <p:cNvSpPr/>
          <p:nvPr/>
        </p:nvSpPr>
        <p:spPr>
          <a:xfrm>
            <a:off x="4521198" y="3961213"/>
            <a:ext cx="6975475" cy="527843"/>
          </a:xfrm>
          <a:prstGeom prst="roundRect">
            <a:avLst/>
          </a:prstGeom>
          <a:noFill/>
          <a:ln>
            <a:solidFill>
              <a:schemeClr val="bg1"/>
            </a:solidFill>
          </a:ln>
          <a:effectLst>
            <a:outerShdw blurRad="177800" dist="50800" dir="2700000" sx="99000" sy="99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在这里输入你的正文，阐述与关键词标题相关的具体内容可删减部分内容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63F48913-251E-4F46-82FC-760BE38CFFAA}"/>
              </a:ext>
            </a:extLst>
          </p:cNvPr>
          <p:cNvSpPr/>
          <p:nvPr/>
        </p:nvSpPr>
        <p:spPr>
          <a:xfrm>
            <a:off x="4521198" y="4573522"/>
            <a:ext cx="6975475" cy="527843"/>
          </a:xfrm>
          <a:prstGeom prst="roundRect">
            <a:avLst/>
          </a:prstGeom>
          <a:noFill/>
          <a:ln>
            <a:solidFill>
              <a:schemeClr val="bg1"/>
            </a:solidFill>
          </a:ln>
          <a:effectLst>
            <a:outerShdw blurRad="177800" dist="50800" dir="2700000" sx="99000" sy="99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在这里输入你的正文，阐述与关键词标题相关的具体内容可删减部分内容</a:t>
            </a: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8ABDEEE1-C805-43A3-B77A-9209EC0B11D8}"/>
              </a:ext>
            </a:extLst>
          </p:cNvPr>
          <p:cNvSpPr/>
          <p:nvPr/>
        </p:nvSpPr>
        <p:spPr>
          <a:xfrm>
            <a:off x="4521198" y="5185832"/>
            <a:ext cx="6975475" cy="527843"/>
          </a:xfrm>
          <a:prstGeom prst="roundRect">
            <a:avLst/>
          </a:prstGeom>
          <a:noFill/>
          <a:ln>
            <a:solidFill>
              <a:schemeClr val="bg1"/>
            </a:solidFill>
          </a:ln>
          <a:effectLst>
            <a:outerShdw blurRad="177800" dist="50800" dir="2700000" sx="99000" sy="99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在这里输入你的正文，阐述与关键词标题相关的具体内容可删减部分内容</a:t>
            </a: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9D10B149-AC45-40B0-84C3-ABB5CBF7E862}"/>
              </a:ext>
            </a:extLst>
          </p:cNvPr>
          <p:cNvSpPr/>
          <p:nvPr/>
        </p:nvSpPr>
        <p:spPr>
          <a:xfrm>
            <a:off x="4521198" y="5798141"/>
            <a:ext cx="6975475" cy="527843"/>
          </a:xfrm>
          <a:prstGeom prst="roundRect">
            <a:avLst/>
          </a:prstGeom>
          <a:noFill/>
          <a:ln>
            <a:solidFill>
              <a:schemeClr val="bg1"/>
            </a:solidFill>
          </a:ln>
          <a:effectLst>
            <a:outerShdw blurRad="177800" dist="50800" dir="2700000" sx="99000" sy="99000" algn="tl" rotWithShape="0">
              <a:schemeClr val="accent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在这里输入你的正文，阐述与关键词标题相关的具体内容可删减部分内容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B73E643-4204-4B7A-97AE-DC7A18F307C2}"/>
              </a:ext>
            </a:extLst>
          </p:cNvPr>
          <p:cNvSpPr txBox="1"/>
          <p:nvPr/>
        </p:nvSpPr>
        <p:spPr>
          <a:xfrm>
            <a:off x="438782" y="349777"/>
            <a:ext cx="2818697" cy="632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 </a:t>
            </a:r>
            <a:r>
              <a: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成果展示</a:t>
            </a:r>
          </a:p>
        </p:txBody>
      </p:sp>
    </p:spTree>
    <p:extLst>
      <p:ext uri="{BB962C8B-B14F-4D97-AF65-F5344CB8AC3E}">
        <p14:creationId xmlns:p14="http://schemas.microsoft.com/office/powerpoint/2010/main" val="395640056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heme/theme1.xml><?xml version="1.0" encoding="utf-8"?>
<a:theme xmlns:a="http://schemas.openxmlformats.org/drawingml/2006/main" name="Office 主题​​">
  <a:themeElements>
    <a:clrScheme name="蓝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dtu3n2ab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黄橙色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dbr4jux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526</TotalTime>
  <Words>930</Words>
  <Application>Microsoft Office PowerPoint</Application>
  <PresentationFormat>宽屏</PresentationFormat>
  <Paragraphs>174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MiSans Heavy</vt:lpstr>
      <vt:lpstr>OPPOSans H</vt:lpstr>
      <vt:lpstr>OPPOSans R</vt:lpstr>
      <vt:lpstr>Roboto Regular</vt:lpstr>
      <vt:lpstr>阿里巴巴普惠体 2.0 115 Black</vt:lpstr>
      <vt:lpstr>阿里巴巴普惠体 2.0 55 Regular</vt:lpstr>
      <vt:lpstr>阿里巴巴普惠体 B</vt:lpstr>
      <vt:lpstr>等线</vt:lpstr>
      <vt:lpstr>汉仪雅酷黑 45W</vt:lpstr>
      <vt:lpstr>思源黑体 CN Bold</vt:lpstr>
      <vt:lpstr>思源黑体 CN Light</vt:lpstr>
      <vt:lpstr>微软雅黑</vt:lpstr>
      <vt:lpstr>Arial</vt:lpstr>
      <vt:lpstr>Segoe UI Light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蓝色工作总结项目复盘汇报ppt模板</dc:title>
  <dc:creator>小艾</dc:creator>
  <cp:keywords>P界达人</cp:keywords>
  <dc:description>51PPT模板网 官方唯一网址：www.51pptmoban.com</dc:description>
  <cp:lastModifiedBy>Power user</cp:lastModifiedBy>
  <cp:revision>328</cp:revision>
  <dcterms:created xsi:type="dcterms:W3CDTF">2022-12-06T06:10:56Z</dcterms:created>
  <dcterms:modified xsi:type="dcterms:W3CDTF">2023-03-15T12:33:32Z</dcterms:modified>
</cp:coreProperties>
</file>